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3" r:id="rId2"/>
  </p:sldMasterIdLst>
  <p:notesMasterIdLst>
    <p:notesMasterId r:id="rId5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5" r:id="rId51"/>
    <p:sldId id="306" r:id="rId52"/>
    <p:sldId id="307" r:id="rId5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0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752A4-C4E2-455B-B90F-071CDFD4353A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AD42C-CBD4-491E-98BB-B852124E65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868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60723-9F90-47E1-B866-58BDF190673A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C4B39-061E-4DC4-8BFF-8338A23B163E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68D8B-77A8-4F4E-B0F1-13F502D6DEAD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12869-287F-49B9-89E7-E498B25D2B34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F9812-990C-40C8-82D8-7FD2FC461A7A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86BDB-CDCE-4D3E-A572-4485321CA902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ABEBE-EF13-4983-B182-046B37A0370C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45E6F-D1B7-49E0-9AB3-789D9698C190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902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38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871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67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697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88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256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C30CE-9BF4-492C-8C36-F9D0D55211C5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A7279-7956-45E1-BDE3-57002D435936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822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8395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247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58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09D2A-9915-4C18-AB9B-97F64A8D7100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5936C-FB74-4FA5-A4D7-AF27EF2B2744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A163B-8043-4B34-B33D-7C8314EE8974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79695-BCBF-42DC-ABA5-DD559FA2841C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9422478" y="6412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accent5">
                  <a:lumMod val="50000"/>
                </a:schemeClr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accent5">
                  <a:lumMod val="50000"/>
                </a:schemeClr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accent5">
                    <a:lumMod val="50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accent5">
                  <a:lumMod val="50000"/>
                </a:schemeClr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0FD9F-47D7-4273-AC10-B0ADD1616201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5409C-1B70-499E-99EE-00F3031A167D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C90DB-3C25-4443-9160-99EC4B4FBA8E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07042-6194-46CC-9048-4119439E445B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ECA8B-2EF0-42D6-9240-332C9FEF8BD9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91E66-11EA-4D38-A080-35FCDAF9A52F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125B6-69F2-469C-AA5D-18D67FCAB9F0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0FA72-BECB-4647-8440-CED3ECDBC9D2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95C6C-893D-455E-B43C-C72A46B956B9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40BEC-C83D-47D1-8E53-78E6DD76AC83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296FC419-D744-498D-9070-6D4391EC8106}" type="datetime1">
              <a:rPr lang="zh-CN" altLang="en-US"/>
              <a:t>2019/1/23</a:t>
            </a:fld>
            <a:endParaRPr lang="zh-CN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F9004505-0671-48A8-B3C0-327E9FE17D31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04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" name="TextBox 37"/>
          <p:cNvSpPr>
            <a:spLocks noChangeArrowheads="1"/>
          </p:cNvSpPr>
          <p:nvPr/>
        </p:nvSpPr>
        <p:spPr bwMode="auto">
          <a:xfrm>
            <a:off x="1480300" y="2854413"/>
            <a:ext cx="9264650" cy="83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dirty="0">
                <a:solidFill>
                  <a:srgbClr val="FFD860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公</a:t>
            </a:r>
            <a:r>
              <a:rPr lang="zh-CN" altLang="en-US" sz="4800" dirty="0" smtClean="0">
                <a:solidFill>
                  <a:srgbClr val="FFD860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司简介</a:t>
            </a:r>
            <a:r>
              <a:rPr lang="en-US" altLang="zh-CN" sz="4800" dirty="0" smtClean="0">
                <a:solidFill>
                  <a:srgbClr val="FFD860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·</a:t>
            </a:r>
            <a:r>
              <a:rPr lang="zh-CN" altLang="en-US" sz="4800" dirty="0">
                <a:solidFill>
                  <a:srgbClr val="FFD860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企业宣传</a:t>
            </a:r>
            <a:r>
              <a:rPr lang="en-US" altLang="zh-CN" sz="4800" dirty="0" smtClean="0">
                <a:solidFill>
                  <a:srgbClr val="FFD860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PPT</a:t>
            </a:r>
            <a:r>
              <a:rPr lang="zh-CN" altLang="en-US" sz="4800" dirty="0" smtClean="0">
                <a:solidFill>
                  <a:srgbClr val="FFD860"/>
                </a:solidFill>
                <a:latin typeface="汉仪大宋简" panose="02010609000101010101" pitchFamily="49" charset="-122"/>
                <a:ea typeface="汉仪大宋简" panose="02010609000101010101" pitchFamily="49" charset="-122"/>
                <a:sym typeface="Arial" panose="020B0604020202020204" pitchFamily="34" charset="0"/>
              </a:rPr>
              <a:t>模板</a:t>
            </a:r>
            <a:endParaRPr lang="zh-CN" altLang="en-US" sz="4800" dirty="0">
              <a:solidFill>
                <a:srgbClr val="FFD860"/>
              </a:solidFill>
              <a:latin typeface="汉仪大宋简" panose="02010609000101010101" pitchFamily="49" charset="-122"/>
              <a:ea typeface="汉仪大宋简" panose="0201060900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104" name="矩形 47"/>
          <p:cNvSpPr>
            <a:spLocks noChangeArrowheads="1"/>
          </p:cNvSpPr>
          <p:nvPr/>
        </p:nvSpPr>
        <p:spPr bwMode="auto">
          <a:xfrm>
            <a:off x="2049463" y="3709670"/>
            <a:ext cx="8093075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sym typeface="方正兰亭黑_GBK" pitchFamily="2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</p:txBody>
      </p:sp>
      <p:grpSp>
        <p:nvGrpSpPr>
          <p:cNvPr id="2" name="组合 35"/>
          <p:cNvGrpSpPr/>
          <p:nvPr/>
        </p:nvGrpSpPr>
        <p:grpSpPr bwMode="auto">
          <a:xfrm>
            <a:off x="5710238" y="5518150"/>
            <a:ext cx="784225" cy="784225"/>
            <a:chOff x="0" y="0"/>
            <a:chExt cx="784512" cy="784512"/>
          </a:xfrm>
        </p:grpSpPr>
        <p:sp>
          <p:nvSpPr>
            <p:cNvPr id="26642" name="椭圆 3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3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1347898219 w 97"/>
                <a:gd name="T1" fmla="*/ 0 h 97"/>
                <a:gd name="T2" fmla="*/ 1404064177 w 97"/>
                <a:gd name="T3" fmla="*/ 0 h 97"/>
                <a:gd name="T4" fmla="*/ 1488305166 w 97"/>
                <a:gd name="T5" fmla="*/ 758195398 h 97"/>
                <a:gd name="T6" fmla="*/ 1375983847 w 97"/>
                <a:gd name="T7" fmla="*/ 926682675 h 97"/>
                <a:gd name="T8" fmla="*/ 1375983847 w 97"/>
                <a:gd name="T9" fmla="*/ 954763005 h 97"/>
                <a:gd name="T10" fmla="*/ 1039009293 w 97"/>
                <a:gd name="T11" fmla="*/ 1123250282 h 97"/>
                <a:gd name="T12" fmla="*/ 645868780 w 97"/>
                <a:gd name="T13" fmla="*/ 1291737559 h 97"/>
                <a:gd name="T14" fmla="*/ 505461832 w 97"/>
                <a:gd name="T15" fmla="*/ 1207496570 h 97"/>
                <a:gd name="T16" fmla="*/ 365054884 w 97"/>
                <a:gd name="T17" fmla="*/ 1263657229 h 97"/>
                <a:gd name="T18" fmla="*/ 28080330 w 97"/>
                <a:gd name="T19" fmla="*/ 1067089622 h 97"/>
                <a:gd name="T20" fmla="*/ 1347898219 w 97"/>
                <a:gd name="T21" fmla="*/ 0 h 97"/>
                <a:gd name="T22" fmla="*/ 1600631784 w 97"/>
                <a:gd name="T23" fmla="*/ 28080330 h 97"/>
                <a:gd name="T24" fmla="*/ 2147483647 w 97"/>
                <a:gd name="T25" fmla="*/ 336974555 h 97"/>
                <a:gd name="T26" fmla="*/ 1712958402 w 97"/>
                <a:gd name="T27" fmla="*/ 758195398 h 97"/>
                <a:gd name="T28" fmla="*/ 1684872773 w 97"/>
                <a:gd name="T29" fmla="*/ 730115068 h 97"/>
                <a:gd name="T30" fmla="*/ 1600631784 w 97"/>
                <a:gd name="T31" fmla="*/ 28080330 h 97"/>
                <a:gd name="T32" fmla="*/ 2147483647 w 97"/>
                <a:gd name="T33" fmla="*/ 477381502 h 97"/>
                <a:gd name="T34" fmla="*/ 1825279721 w 97"/>
                <a:gd name="T35" fmla="*/ 926682675 h 97"/>
                <a:gd name="T36" fmla="*/ 1825279721 w 97"/>
                <a:gd name="T37" fmla="*/ 926682675 h 97"/>
                <a:gd name="T38" fmla="*/ 1656792444 w 97"/>
                <a:gd name="T39" fmla="*/ 1123250282 h 97"/>
                <a:gd name="T40" fmla="*/ 1656792444 w 97"/>
                <a:gd name="T41" fmla="*/ 1263657229 h 97"/>
                <a:gd name="T42" fmla="*/ 1600631784 w 97"/>
                <a:gd name="T43" fmla="*/ 1769119061 h 97"/>
                <a:gd name="T44" fmla="*/ 1684872773 w 97"/>
                <a:gd name="T45" fmla="*/ 1909526009 h 97"/>
                <a:gd name="T46" fmla="*/ 2147483647 w 97"/>
                <a:gd name="T47" fmla="*/ 2106093616 h 97"/>
                <a:gd name="T48" fmla="*/ 2147483647 w 97"/>
                <a:gd name="T49" fmla="*/ 1347898219 h 97"/>
                <a:gd name="T50" fmla="*/ 2147483647 w 97"/>
                <a:gd name="T51" fmla="*/ 477381502 h 97"/>
                <a:gd name="T52" fmla="*/ 2147483647 w 97"/>
                <a:gd name="T53" fmla="*/ 2147483647 h 97"/>
                <a:gd name="T54" fmla="*/ 1375983847 w 97"/>
                <a:gd name="T55" fmla="*/ 2147483647 h 97"/>
                <a:gd name="T56" fmla="*/ 1516385496 w 97"/>
                <a:gd name="T57" fmla="*/ 2147483647 h 97"/>
                <a:gd name="T58" fmla="*/ 1628712114 w 97"/>
                <a:gd name="T59" fmla="*/ 2078013286 h 97"/>
                <a:gd name="T60" fmla="*/ 2147483647 w 97"/>
                <a:gd name="T61" fmla="*/ 2147483647 h 97"/>
                <a:gd name="T62" fmla="*/ 1179410941 w 97"/>
                <a:gd name="T63" fmla="*/ 2147483647 h 97"/>
                <a:gd name="T64" fmla="*/ 28080330 w 97"/>
                <a:gd name="T65" fmla="*/ 1684872773 h 97"/>
                <a:gd name="T66" fmla="*/ 336974555 w 97"/>
                <a:gd name="T67" fmla="*/ 1600631784 h 97"/>
                <a:gd name="T68" fmla="*/ 505461832 w 97"/>
                <a:gd name="T69" fmla="*/ 1656792444 h 97"/>
                <a:gd name="T70" fmla="*/ 589708120 w 97"/>
                <a:gd name="T71" fmla="*/ 1628712114 h 97"/>
                <a:gd name="T72" fmla="*/ 1263657229 w 97"/>
                <a:gd name="T73" fmla="*/ 1965686668 h 97"/>
                <a:gd name="T74" fmla="*/ 1347898219 w 97"/>
                <a:gd name="T75" fmla="*/ 2106093616 h 97"/>
                <a:gd name="T76" fmla="*/ 1179410941 w 97"/>
                <a:gd name="T77" fmla="*/ 2147483647 h 97"/>
                <a:gd name="T78" fmla="*/ 0 w 97"/>
                <a:gd name="T79" fmla="*/ 1488305166 h 97"/>
                <a:gd name="T80" fmla="*/ 224647937 w 97"/>
                <a:gd name="T81" fmla="*/ 1432144507 h 97"/>
                <a:gd name="T82" fmla="*/ 0 w 97"/>
                <a:gd name="T83" fmla="*/ 1263657229 h 97"/>
                <a:gd name="T84" fmla="*/ 0 w 97"/>
                <a:gd name="T85" fmla="*/ 1347898219 h 97"/>
                <a:gd name="T86" fmla="*/ 0 w 97"/>
                <a:gd name="T87" fmla="*/ 1488305166 h 97"/>
                <a:gd name="T88" fmla="*/ 1460224836 w 97"/>
                <a:gd name="T89" fmla="*/ 1123250282 h 97"/>
                <a:gd name="T90" fmla="*/ 1123250282 w 97"/>
                <a:gd name="T91" fmla="*/ 1291737559 h 97"/>
                <a:gd name="T92" fmla="*/ 702029439 w 97"/>
                <a:gd name="T93" fmla="*/ 1460224836 h 97"/>
                <a:gd name="T94" fmla="*/ 702029439 w 97"/>
                <a:gd name="T95" fmla="*/ 1460224836 h 97"/>
                <a:gd name="T96" fmla="*/ 1347898219 w 97"/>
                <a:gd name="T97" fmla="*/ 1769119061 h 97"/>
                <a:gd name="T98" fmla="*/ 1404064177 w 97"/>
                <a:gd name="T99" fmla="*/ 1741038732 h 97"/>
                <a:gd name="T100" fmla="*/ 1460224836 w 97"/>
                <a:gd name="T101" fmla="*/ 1235576900 h 97"/>
                <a:gd name="T102" fmla="*/ 1460224836 w 97"/>
                <a:gd name="T103" fmla="*/ 1123250282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38"/>
          <p:cNvGrpSpPr/>
          <p:nvPr/>
        </p:nvGrpSpPr>
        <p:grpSpPr bwMode="auto">
          <a:xfrm>
            <a:off x="7470775" y="5518150"/>
            <a:ext cx="784225" cy="784225"/>
            <a:chOff x="0" y="0"/>
            <a:chExt cx="784512" cy="784512"/>
          </a:xfrm>
        </p:grpSpPr>
        <p:sp>
          <p:nvSpPr>
            <p:cNvPr id="26640" name="椭圆 3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1" name="任意多边形 40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52941 w 574972"/>
                <a:gd name="T1" fmla="*/ 399844 h 399845"/>
                <a:gd name="T2" fmla="*/ 61228 w 574972"/>
                <a:gd name="T3" fmla="*/ 398217 h 399845"/>
                <a:gd name="T4" fmla="*/ 121790 w 574972"/>
                <a:gd name="T5" fmla="*/ 346388 h 399845"/>
                <a:gd name="T6" fmla="*/ 147415 w 574972"/>
                <a:gd name="T7" fmla="*/ 328444 h 399845"/>
                <a:gd name="T8" fmla="*/ 270881 w 574972"/>
                <a:gd name="T9" fmla="*/ 219691 h 399845"/>
                <a:gd name="T10" fmla="*/ 179168 w 574972"/>
                <a:gd name="T11" fmla="*/ 399845 h 399845"/>
                <a:gd name="T12" fmla="*/ 185489 w 574972"/>
                <a:gd name="T13" fmla="*/ 291396 h 399845"/>
                <a:gd name="T14" fmla="*/ 226257 w 574972"/>
                <a:gd name="T15" fmla="*/ 259235 h 399845"/>
                <a:gd name="T16" fmla="*/ 263531 w 574972"/>
                <a:gd name="T17" fmla="*/ 225912 h 399845"/>
                <a:gd name="T18" fmla="*/ 297108 w 574972"/>
                <a:gd name="T19" fmla="*/ 209429 h 399845"/>
                <a:gd name="T20" fmla="*/ 309758 w 574972"/>
                <a:gd name="T21" fmla="*/ 223349 h 399845"/>
                <a:gd name="T22" fmla="*/ 342372 w 574972"/>
                <a:gd name="T23" fmla="*/ 256672 h 399845"/>
                <a:gd name="T24" fmla="*/ 370328 w 574972"/>
                <a:gd name="T25" fmla="*/ 264362 h 399845"/>
                <a:gd name="T26" fmla="*/ 388821 w 574972"/>
                <a:gd name="T27" fmla="*/ 248907 h 399845"/>
                <a:gd name="T28" fmla="*/ 297108 w 574972"/>
                <a:gd name="T29" fmla="*/ 399844 h 399845"/>
                <a:gd name="T30" fmla="*/ 506761 w 574972"/>
                <a:gd name="T31" fmla="*/ 139370 h 399845"/>
                <a:gd name="T32" fmla="*/ 415048 w 574972"/>
                <a:gd name="T33" fmla="*/ 399844 h 399845"/>
                <a:gd name="T34" fmla="*/ 418375 w 574972"/>
                <a:gd name="T35" fmla="*/ 219183 h 399845"/>
                <a:gd name="T36" fmla="*/ 458488 w 574972"/>
                <a:gd name="T37" fmla="*/ 184898 h 399845"/>
                <a:gd name="T38" fmla="*/ 506761 w 574972"/>
                <a:gd name="T39" fmla="*/ 139370 h 399845"/>
                <a:gd name="T40" fmla="*/ 533039 w 574972"/>
                <a:gd name="T41" fmla="*/ 0 h 399845"/>
                <a:gd name="T42" fmla="*/ 567983 w 574972"/>
                <a:gd name="T43" fmla="*/ 5127 h 399845"/>
                <a:gd name="T44" fmla="*/ 574972 w 574972"/>
                <a:gd name="T45" fmla="*/ 117913 h 399845"/>
                <a:gd name="T46" fmla="*/ 535369 w 574972"/>
                <a:gd name="T47" fmla="*/ 117913 h 399845"/>
                <a:gd name="T48" fmla="*/ 533039 w 574972"/>
                <a:gd name="T49" fmla="*/ 69209 h 399845"/>
                <a:gd name="T50" fmla="*/ 437526 w 574972"/>
                <a:gd name="T51" fmla="*/ 156362 h 399845"/>
                <a:gd name="T52" fmla="*/ 383945 w 574972"/>
                <a:gd name="T53" fmla="*/ 202502 h 399845"/>
                <a:gd name="T54" fmla="*/ 349001 w 574972"/>
                <a:gd name="T55" fmla="*/ 207629 h 399845"/>
                <a:gd name="T56" fmla="*/ 337353 w 574972"/>
                <a:gd name="T57" fmla="*/ 194812 h 399845"/>
                <a:gd name="T58" fmla="*/ 293091 w 574972"/>
                <a:gd name="T59" fmla="*/ 146109 h 399845"/>
                <a:gd name="T60" fmla="*/ 239510 w 574972"/>
                <a:gd name="T61" fmla="*/ 192249 h 399845"/>
                <a:gd name="T62" fmla="*/ 216214 w 574972"/>
                <a:gd name="T63" fmla="*/ 210192 h 399845"/>
                <a:gd name="T64" fmla="*/ 139337 w 574972"/>
                <a:gd name="T65" fmla="*/ 274275 h 399845"/>
                <a:gd name="T66" fmla="*/ 32175 w 574972"/>
                <a:gd name="T67" fmla="*/ 363992 h 399845"/>
                <a:gd name="T68" fmla="*/ 4220 w 574972"/>
                <a:gd name="T69" fmla="*/ 358865 h 399845"/>
                <a:gd name="T70" fmla="*/ 18197 w 574972"/>
                <a:gd name="T71" fmla="*/ 317851 h 399845"/>
                <a:gd name="T72" fmla="*/ 139337 w 574972"/>
                <a:gd name="T73" fmla="*/ 220445 h 399845"/>
                <a:gd name="T74" fmla="*/ 216214 w 574972"/>
                <a:gd name="T75" fmla="*/ 156362 h 399845"/>
                <a:gd name="T76" fmla="*/ 239510 w 574972"/>
                <a:gd name="T77" fmla="*/ 138419 h 399845"/>
                <a:gd name="T78" fmla="*/ 283772 w 574972"/>
                <a:gd name="T79" fmla="*/ 99969 h 399845"/>
                <a:gd name="T80" fmla="*/ 314057 w 574972"/>
                <a:gd name="T81" fmla="*/ 107659 h 399845"/>
                <a:gd name="T82" fmla="*/ 346671 w 574972"/>
                <a:gd name="T83" fmla="*/ 140982 h 399845"/>
                <a:gd name="T84" fmla="*/ 383945 w 574972"/>
                <a:gd name="T85" fmla="*/ 146109 h 399845"/>
                <a:gd name="T86" fmla="*/ 437526 w 574972"/>
                <a:gd name="T87" fmla="*/ 99969 h 399845"/>
                <a:gd name="T88" fmla="*/ 498095 w 574972"/>
                <a:gd name="T89" fmla="*/ 43576 h 399845"/>
                <a:gd name="T90" fmla="*/ 463151 w 574972"/>
                <a:gd name="T91" fmla="*/ 43576 h 399845"/>
                <a:gd name="T92" fmla="*/ 442185 w 574972"/>
                <a:gd name="T93" fmla="*/ 20506 h 399845"/>
                <a:gd name="T94" fmla="*/ 456163 w 574972"/>
                <a:gd name="T95" fmla="*/ 2563 h 399845"/>
                <a:gd name="T96" fmla="*/ 0 w 574972"/>
                <a:gd name="T97" fmla="*/ 0 h 399845"/>
                <a:gd name="T98" fmla="*/ 574972 w 574972"/>
                <a:gd name="T99" fmla="*/ 399845 h 39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41"/>
          <p:cNvGrpSpPr/>
          <p:nvPr/>
        </p:nvGrpSpPr>
        <p:grpSpPr bwMode="auto">
          <a:xfrm>
            <a:off x="3949700" y="5518150"/>
            <a:ext cx="784225" cy="784225"/>
            <a:chOff x="0" y="0"/>
            <a:chExt cx="784512" cy="784512"/>
          </a:xfrm>
        </p:grpSpPr>
        <p:sp>
          <p:nvSpPr>
            <p:cNvPr id="26638" name="椭圆 42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9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110567239 w 94"/>
                <a:gd name="T1" fmla="*/ 587114815 h 81"/>
                <a:gd name="T2" fmla="*/ 1271544273 w 94"/>
                <a:gd name="T3" fmla="*/ 587114815 h 81"/>
                <a:gd name="T4" fmla="*/ 1382116769 w 94"/>
                <a:gd name="T5" fmla="*/ 494415401 h 81"/>
                <a:gd name="T6" fmla="*/ 2017891535 w 94"/>
                <a:gd name="T7" fmla="*/ 0 h 81"/>
                <a:gd name="T8" fmla="*/ 2017891535 w 94"/>
                <a:gd name="T9" fmla="*/ 1019726901 h 81"/>
                <a:gd name="T10" fmla="*/ 2017891535 w 94"/>
                <a:gd name="T11" fmla="*/ 2039453803 h 81"/>
                <a:gd name="T12" fmla="*/ 1382116769 w 94"/>
                <a:gd name="T13" fmla="*/ 1514142303 h 81"/>
                <a:gd name="T14" fmla="*/ 1271544273 w 94"/>
                <a:gd name="T15" fmla="*/ 1452338988 h 81"/>
                <a:gd name="T16" fmla="*/ 912198119 w 94"/>
                <a:gd name="T17" fmla="*/ 1452338988 h 81"/>
                <a:gd name="T18" fmla="*/ 1105693415 w 94"/>
                <a:gd name="T19" fmla="*/ 2147483647 h 81"/>
                <a:gd name="T20" fmla="*/ 1243905092 w 94"/>
                <a:gd name="T21" fmla="*/ 2147483647 h 81"/>
                <a:gd name="T22" fmla="*/ 1243905092 w 94"/>
                <a:gd name="T23" fmla="*/ 2147483647 h 81"/>
                <a:gd name="T24" fmla="*/ 1188621473 w 94"/>
                <a:gd name="T25" fmla="*/ 2147483647 h 81"/>
                <a:gd name="T26" fmla="*/ 580491146 w 94"/>
                <a:gd name="T27" fmla="*/ 2147483647 h 81"/>
                <a:gd name="T28" fmla="*/ 304067792 w 94"/>
                <a:gd name="T29" fmla="*/ 1452338988 h 81"/>
                <a:gd name="T30" fmla="*/ 110567239 w 94"/>
                <a:gd name="T31" fmla="*/ 1452338988 h 81"/>
                <a:gd name="T32" fmla="*/ 110567239 w 94"/>
                <a:gd name="T33" fmla="*/ 587114815 h 81"/>
                <a:gd name="T34" fmla="*/ 2147483647 w 94"/>
                <a:gd name="T35" fmla="*/ 710721445 h 81"/>
                <a:gd name="T36" fmla="*/ 2147483647 w 94"/>
                <a:gd name="T37" fmla="*/ 1019726901 h 81"/>
                <a:gd name="T38" fmla="*/ 2147483647 w 94"/>
                <a:gd name="T39" fmla="*/ 1328737917 h 81"/>
                <a:gd name="T40" fmla="*/ 2147483647 w 94"/>
                <a:gd name="T41" fmla="*/ 2039453803 h 81"/>
                <a:gd name="T42" fmla="*/ 2147483647 w 94"/>
                <a:gd name="T43" fmla="*/ 2039453803 h 81"/>
                <a:gd name="T44" fmla="*/ 2147483647 w 94"/>
                <a:gd name="T45" fmla="*/ 0 h 81"/>
                <a:gd name="T46" fmla="*/ 2147483647 w 94"/>
                <a:gd name="T47" fmla="*/ 0 h 81"/>
                <a:gd name="T48" fmla="*/ 2147483647 w 94"/>
                <a:gd name="T49" fmla="*/ 710721445 h 81"/>
                <a:gd name="T50" fmla="*/ 1271544273 w 94"/>
                <a:gd name="T51" fmla="*/ 1514142303 h 81"/>
                <a:gd name="T52" fmla="*/ 1022765358 w 94"/>
                <a:gd name="T53" fmla="*/ 1514142303 h 81"/>
                <a:gd name="T54" fmla="*/ 1105693415 w 94"/>
                <a:gd name="T55" fmla="*/ 1884951074 h 81"/>
                <a:gd name="T56" fmla="*/ 1188621473 w 94"/>
                <a:gd name="T57" fmla="*/ 1884951074 h 81"/>
                <a:gd name="T58" fmla="*/ 1188621473 w 94"/>
                <a:gd name="T59" fmla="*/ 1761350004 h 81"/>
                <a:gd name="T60" fmla="*/ 1271544273 w 94"/>
                <a:gd name="T61" fmla="*/ 1514142303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4"/>
          <p:cNvGrpSpPr/>
          <p:nvPr/>
        </p:nvGrpSpPr>
        <p:grpSpPr bwMode="auto">
          <a:xfrm>
            <a:off x="2190750" y="5518150"/>
            <a:ext cx="784225" cy="784225"/>
            <a:chOff x="0" y="0"/>
            <a:chExt cx="784512" cy="784512"/>
          </a:xfrm>
        </p:grpSpPr>
        <p:sp>
          <p:nvSpPr>
            <p:cNvPr id="26636" name="椭圆 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7" name="任意多边形 46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47"/>
          <p:cNvGrpSpPr/>
          <p:nvPr/>
        </p:nvGrpSpPr>
        <p:grpSpPr bwMode="auto">
          <a:xfrm>
            <a:off x="9231313" y="5518150"/>
            <a:ext cx="784225" cy="784225"/>
            <a:chOff x="0" y="0"/>
            <a:chExt cx="784512" cy="784512"/>
          </a:xfrm>
        </p:grpSpPr>
        <p:sp>
          <p:nvSpPr>
            <p:cNvPr id="26634" name="椭圆 48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35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1676615797 w 52"/>
                <a:gd name="T1" fmla="*/ 2147483647 h 69"/>
                <a:gd name="T2" fmla="*/ 1411889434 w 52"/>
                <a:gd name="T3" fmla="*/ 2147483647 h 69"/>
                <a:gd name="T4" fmla="*/ 1411889434 w 52"/>
                <a:gd name="T5" fmla="*/ 2147483647 h 69"/>
                <a:gd name="T6" fmla="*/ 1191281918 w 52"/>
                <a:gd name="T7" fmla="*/ 2147483647 h 69"/>
                <a:gd name="T8" fmla="*/ 661822550 w 52"/>
                <a:gd name="T9" fmla="*/ 1276224885 h 69"/>
                <a:gd name="T10" fmla="*/ 705941396 w 52"/>
                <a:gd name="T11" fmla="*/ 1012178128 h 69"/>
                <a:gd name="T12" fmla="*/ 705941396 w 52"/>
                <a:gd name="T13" fmla="*/ 1012178128 h 69"/>
                <a:gd name="T14" fmla="*/ 794185731 w 52"/>
                <a:gd name="T15" fmla="*/ 748131371 h 69"/>
                <a:gd name="T16" fmla="*/ 485333879 w 52"/>
                <a:gd name="T17" fmla="*/ 264046757 h 69"/>
                <a:gd name="T18" fmla="*/ 308851852 w 52"/>
                <a:gd name="T19" fmla="*/ 264046757 h 69"/>
                <a:gd name="T20" fmla="*/ 44118846 w 52"/>
                <a:gd name="T21" fmla="*/ 616111310 h 69"/>
                <a:gd name="T22" fmla="*/ 0 w 52"/>
                <a:gd name="T23" fmla="*/ 924166965 h 69"/>
                <a:gd name="T24" fmla="*/ 485333879 w 52"/>
                <a:gd name="T25" fmla="*/ 1980353991 h 69"/>
                <a:gd name="T26" fmla="*/ 1147163071 w 52"/>
                <a:gd name="T27" fmla="*/ 2147483647 h 69"/>
                <a:gd name="T28" fmla="*/ 1411889434 w 52"/>
                <a:gd name="T29" fmla="*/ 2147483647 h 69"/>
                <a:gd name="T30" fmla="*/ 1853104467 w 52"/>
                <a:gd name="T31" fmla="*/ 2147483647 h 69"/>
                <a:gd name="T32" fmla="*/ 1941348803 w 52"/>
                <a:gd name="T33" fmla="*/ 2147483647 h 69"/>
                <a:gd name="T34" fmla="*/ 1676615797 w 52"/>
                <a:gd name="T35" fmla="*/ 2147483647 h 69"/>
                <a:gd name="T36" fmla="*/ 2147483647 w 52"/>
                <a:gd name="T37" fmla="*/ 2147483647 h 69"/>
                <a:gd name="T38" fmla="*/ 1941348803 w 52"/>
                <a:gd name="T39" fmla="*/ 2147483647 h 69"/>
                <a:gd name="T40" fmla="*/ 1853104467 w 52"/>
                <a:gd name="T41" fmla="*/ 2112374053 h 69"/>
                <a:gd name="T42" fmla="*/ 1764860132 w 52"/>
                <a:gd name="T43" fmla="*/ 2112374053 h 69"/>
                <a:gd name="T44" fmla="*/ 1720741286 w 52"/>
                <a:gd name="T45" fmla="*/ 2147483647 h 69"/>
                <a:gd name="T46" fmla="*/ 2073711984 w 52"/>
                <a:gd name="T47" fmla="*/ 2147483647 h 69"/>
                <a:gd name="T48" fmla="*/ 2147483647 w 52"/>
                <a:gd name="T49" fmla="*/ 2147483647 h 69"/>
                <a:gd name="T50" fmla="*/ 2147483647 w 52"/>
                <a:gd name="T51" fmla="*/ 2147483647 h 69"/>
                <a:gd name="T52" fmla="*/ 2147483647 w 52"/>
                <a:gd name="T53" fmla="*/ 2147483647 h 69"/>
                <a:gd name="T54" fmla="*/ 882430066 w 52"/>
                <a:gd name="T55" fmla="*/ 748131371 h 69"/>
                <a:gd name="T56" fmla="*/ 1014793248 w 52"/>
                <a:gd name="T57" fmla="*/ 792140270 h 69"/>
                <a:gd name="T58" fmla="*/ 1058918736 w 52"/>
                <a:gd name="T59" fmla="*/ 748131371 h 69"/>
                <a:gd name="T60" fmla="*/ 1103037583 w 52"/>
                <a:gd name="T61" fmla="*/ 616111310 h 69"/>
                <a:gd name="T62" fmla="*/ 750066885 w 52"/>
                <a:gd name="T63" fmla="*/ 44008898 h 69"/>
                <a:gd name="T64" fmla="*/ 661822550 w 52"/>
                <a:gd name="T65" fmla="*/ 0 h 69"/>
                <a:gd name="T66" fmla="*/ 573578215 w 52"/>
                <a:gd name="T67" fmla="*/ 44008898 h 69"/>
                <a:gd name="T68" fmla="*/ 573578215 w 52"/>
                <a:gd name="T69" fmla="*/ 176028960 h 69"/>
                <a:gd name="T70" fmla="*/ 882430066 w 52"/>
                <a:gd name="T71" fmla="*/ 748131371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882" y="-256500"/>
            <a:ext cx="4497593" cy="449759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" dur="500" tmFilter="0,0; .5, 1; 1, 1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75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7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75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7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" grpId="0" bldLvl="0" autoUpdateAnimBg="0"/>
      <p:bldP spid="3104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BB4D66D-0D5A-4937-B20B-D85EDF4248D9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10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584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2292" name="矩形 4"/>
          <p:cNvSpPr>
            <a:spLocks noChangeArrowheads="1"/>
          </p:cNvSpPr>
          <p:nvPr/>
        </p:nvSpPr>
        <p:spPr bwMode="auto">
          <a:xfrm>
            <a:off x="0" y="3754438"/>
            <a:ext cx="12192000" cy="102235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524000" y="1466850"/>
            <a:ext cx="2111375" cy="2112963"/>
            <a:chOff x="0" y="0"/>
            <a:chExt cx="1582738" cy="1584325"/>
          </a:xfrm>
        </p:grpSpPr>
        <p:sp>
          <p:nvSpPr>
            <p:cNvPr id="35869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39999"/>
              </a:srgbClr>
            </a:solidFill>
            <a:ln w="57150">
              <a:solidFill>
                <a:srgbClr val="FFD860"/>
              </a:solidFill>
              <a:rou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sp>
          <p:nvSpPr>
            <p:cNvPr id="35870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</p:grpSp>
      <p:sp>
        <p:nvSpPr>
          <p:cNvPr id="12296" name="Rectangle 60"/>
          <p:cNvSpPr>
            <a:spLocks noChangeArrowheads="1"/>
          </p:cNvSpPr>
          <p:nvPr/>
        </p:nvSpPr>
        <p:spPr bwMode="auto">
          <a:xfrm>
            <a:off x="4525963" y="1639888"/>
            <a:ext cx="2012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2297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核心成员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52"/>
          <p:cNvGrpSpPr/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35867" name="直接连接符 5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8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2301" name="文本框 37"/>
          <p:cNvSpPr>
            <a:spLocks noChangeArrowheads="1"/>
          </p:cNvSpPr>
          <p:nvPr/>
        </p:nvSpPr>
        <p:spPr bwMode="auto">
          <a:xfrm>
            <a:off x="67278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Founder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2302" name="矩形 56"/>
          <p:cNvSpPr>
            <a:spLocks noChangeArrowheads="1"/>
          </p:cNvSpPr>
          <p:nvPr/>
        </p:nvSpPr>
        <p:spPr bwMode="auto">
          <a:xfrm>
            <a:off x="4525963" y="2106613"/>
            <a:ext cx="9032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</a:rPr>
              <a:t>公司职务</a:t>
            </a:r>
            <a:endParaRPr lang="en-US" altLang="zh-CN" sz="1200">
              <a:solidFill>
                <a:srgbClr val="FFD860"/>
              </a:solidFill>
            </a:endParaRPr>
          </a:p>
        </p:txBody>
      </p:sp>
      <p:sp>
        <p:nvSpPr>
          <p:cNvPr id="12303" name="矩形 47"/>
          <p:cNvSpPr>
            <a:spLocks noChangeArrowheads="1"/>
          </p:cNvSpPr>
          <p:nvPr/>
        </p:nvSpPr>
        <p:spPr bwMode="auto">
          <a:xfrm>
            <a:off x="4525963" y="2505075"/>
            <a:ext cx="62611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点击录入人物的综合描述介绍，点击录入人物的综合描述介绍，点击录入人物的综合描述介绍，点击录入人物的综合描述介绍，点击录入人物的综合描述介绍，点击录入人物的综合描述介绍。</a:t>
            </a:r>
          </a:p>
        </p:txBody>
      </p:sp>
      <p:sp>
        <p:nvSpPr>
          <p:cNvPr id="12304" name="矩形 47"/>
          <p:cNvSpPr>
            <a:spLocks noChangeArrowheads="1"/>
          </p:cNvSpPr>
          <p:nvPr/>
        </p:nvSpPr>
        <p:spPr bwMode="auto">
          <a:xfrm>
            <a:off x="2008188" y="3959225"/>
            <a:ext cx="835025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点击录入人物的名言及座右铭，点击录入人物的名言及座右铭，点击录入人物的名言及座右铭，点击录入人物的名言及座右铭，点击录入人物的名言及座右铭，点击录入人物的名言及座右铭。</a:t>
            </a:r>
          </a:p>
        </p:txBody>
      </p:sp>
      <p:sp>
        <p:nvSpPr>
          <p:cNvPr id="12307" name="矩形 47"/>
          <p:cNvSpPr>
            <a:spLocks noChangeArrowheads="1"/>
          </p:cNvSpPr>
          <p:nvPr/>
        </p:nvSpPr>
        <p:spPr bwMode="auto">
          <a:xfrm>
            <a:off x="1374775" y="5003800"/>
            <a:ext cx="237172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2308" name="矩形 47"/>
          <p:cNvSpPr>
            <a:spLocks noChangeArrowheads="1"/>
          </p:cNvSpPr>
          <p:nvPr/>
        </p:nvSpPr>
        <p:spPr bwMode="auto">
          <a:xfrm>
            <a:off x="1365250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12309" name="矩形 60"/>
          <p:cNvSpPr>
            <a:spLocks noChangeArrowheads="1"/>
          </p:cNvSpPr>
          <p:nvPr/>
        </p:nvSpPr>
        <p:spPr bwMode="auto">
          <a:xfrm>
            <a:off x="4616450" y="5003800"/>
            <a:ext cx="237172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2310" name="矩形 47"/>
          <p:cNvSpPr>
            <a:spLocks noChangeArrowheads="1"/>
          </p:cNvSpPr>
          <p:nvPr/>
        </p:nvSpPr>
        <p:spPr bwMode="auto">
          <a:xfrm>
            <a:off x="4606925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12311" name="矩形 76"/>
          <p:cNvSpPr>
            <a:spLocks noChangeArrowheads="1"/>
          </p:cNvSpPr>
          <p:nvPr/>
        </p:nvSpPr>
        <p:spPr bwMode="auto">
          <a:xfrm>
            <a:off x="7858125" y="5003800"/>
            <a:ext cx="237172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2312" name="矩形 47"/>
          <p:cNvSpPr>
            <a:spLocks noChangeArrowheads="1"/>
          </p:cNvSpPr>
          <p:nvPr/>
        </p:nvSpPr>
        <p:spPr bwMode="auto">
          <a:xfrm>
            <a:off x="7848600" y="5384800"/>
            <a:ext cx="3087688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在此录入上述图表的描述说明，在此录入上述图表的描述说明，在此录入上述图表的综合描述说明。</a:t>
            </a:r>
          </a:p>
        </p:txBody>
      </p:sp>
      <p:sp>
        <p:nvSpPr>
          <p:cNvPr id="35860" name="Line 28"/>
          <p:cNvSpPr>
            <a:spLocks noChangeShapeType="1"/>
          </p:cNvSpPr>
          <p:nvPr/>
        </p:nvSpPr>
        <p:spPr bwMode="auto">
          <a:xfrm>
            <a:off x="-1666875" y="-5080000"/>
            <a:ext cx="1587" cy="1587"/>
          </a:xfrm>
          <a:prstGeom prst="line">
            <a:avLst/>
          </a:prstGeom>
          <a:noFill/>
          <a:ln w="2">
            <a:solidFill>
              <a:srgbClr val="F7D263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5861" name="组合 34"/>
          <p:cNvGrpSpPr/>
          <p:nvPr/>
        </p:nvGrpSpPr>
        <p:grpSpPr bwMode="auto">
          <a:xfrm>
            <a:off x="1536700" y="3911600"/>
            <a:ext cx="390525" cy="312738"/>
            <a:chOff x="332469" y="4333224"/>
            <a:chExt cx="389676" cy="311989"/>
          </a:xfrm>
        </p:grpSpPr>
        <p:sp>
          <p:nvSpPr>
            <p:cNvPr id="35865" name="Freeform 29"/>
            <p:cNvSpPr/>
            <p:nvPr/>
          </p:nvSpPr>
          <p:spPr bwMode="auto">
            <a:xfrm>
              <a:off x="332469" y="4333224"/>
              <a:ext cx="151644" cy="311989"/>
            </a:xfrm>
            <a:custGeom>
              <a:avLst/>
              <a:gdLst>
                <a:gd name="T0" fmla="*/ 137999 w 489"/>
                <a:gd name="T1" fmla="*/ 0 h 1003"/>
                <a:gd name="T2" fmla="*/ 137999 w 489"/>
                <a:gd name="T3" fmla="*/ 72165 h 1003"/>
                <a:gd name="T4" fmla="*/ 137999 w 489"/>
                <a:gd name="T5" fmla="*/ 72165 h 1003"/>
                <a:gd name="T6" fmla="*/ 135518 w 489"/>
                <a:gd name="T7" fmla="*/ 72787 h 1003"/>
                <a:gd name="T8" fmla="*/ 133037 w 489"/>
                <a:gd name="T9" fmla="*/ 73720 h 1003"/>
                <a:gd name="T10" fmla="*/ 129936 w 489"/>
                <a:gd name="T11" fmla="*/ 75276 h 1003"/>
                <a:gd name="T12" fmla="*/ 125905 w 489"/>
                <a:gd name="T13" fmla="*/ 77142 h 1003"/>
                <a:gd name="T14" fmla="*/ 121873 w 489"/>
                <a:gd name="T15" fmla="*/ 79319 h 1003"/>
                <a:gd name="T16" fmla="*/ 117222 w 489"/>
                <a:gd name="T17" fmla="*/ 82741 h 1003"/>
                <a:gd name="T18" fmla="*/ 112260 w 489"/>
                <a:gd name="T19" fmla="*/ 86785 h 1003"/>
                <a:gd name="T20" fmla="*/ 107918 w 489"/>
                <a:gd name="T21" fmla="*/ 91450 h 1003"/>
                <a:gd name="T22" fmla="*/ 105438 w 489"/>
                <a:gd name="T23" fmla="*/ 94250 h 1003"/>
                <a:gd name="T24" fmla="*/ 103577 w 489"/>
                <a:gd name="T25" fmla="*/ 97360 h 1003"/>
                <a:gd name="T26" fmla="*/ 101406 w 489"/>
                <a:gd name="T27" fmla="*/ 100471 h 1003"/>
                <a:gd name="T28" fmla="*/ 99235 w 489"/>
                <a:gd name="T29" fmla="*/ 103893 h 1003"/>
                <a:gd name="T30" fmla="*/ 97685 w 489"/>
                <a:gd name="T31" fmla="*/ 107625 h 1003"/>
                <a:gd name="T32" fmla="*/ 96134 w 489"/>
                <a:gd name="T33" fmla="*/ 111669 h 1003"/>
                <a:gd name="T34" fmla="*/ 94584 w 489"/>
                <a:gd name="T35" fmla="*/ 115713 h 1003"/>
                <a:gd name="T36" fmla="*/ 93653 w 489"/>
                <a:gd name="T37" fmla="*/ 120379 h 1003"/>
                <a:gd name="T38" fmla="*/ 92103 w 489"/>
                <a:gd name="T39" fmla="*/ 125356 h 1003"/>
                <a:gd name="T40" fmla="*/ 91483 w 489"/>
                <a:gd name="T41" fmla="*/ 130332 h 1003"/>
                <a:gd name="T42" fmla="*/ 90862 w 489"/>
                <a:gd name="T43" fmla="*/ 135931 h 1003"/>
                <a:gd name="T44" fmla="*/ 90862 w 489"/>
                <a:gd name="T45" fmla="*/ 141530 h 1003"/>
                <a:gd name="T46" fmla="*/ 90862 w 489"/>
                <a:gd name="T47" fmla="*/ 147752 h 1003"/>
                <a:gd name="T48" fmla="*/ 91172 w 489"/>
                <a:gd name="T49" fmla="*/ 154284 h 1003"/>
                <a:gd name="T50" fmla="*/ 151644 w 489"/>
                <a:gd name="T51" fmla="*/ 154284 h 1003"/>
                <a:gd name="T52" fmla="*/ 151644 w 489"/>
                <a:gd name="T53" fmla="*/ 311989 h 1003"/>
                <a:gd name="T54" fmla="*/ 0 w 489"/>
                <a:gd name="T55" fmla="*/ 311989 h 1003"/>
                <a:gd name="T56" fmla="*/ 0 w 489"/>
                <a:gd name="T57" fmla="*/ 163926 h 1003"/>
                <a:gd name="T58" fmla="*/ 0 w 489"/>
                <a:gd name="T59" fmla="*/ 163926 h 1003"/>
                <a:gd name="T60" fmla="*/ 620 w 489"/>
                <a:gd name="T61" fmla="*/ 157705 h 1003"/>
                <a:gd name="T62" fmla="*/ 1861 w 489"/>
                <a:gd name="T63" fmla="*/ 150862 h 1003"/>
                <a:gd name="T64" fmla="*/ 3721 w 489"/>
                <a:gd name="T65" fmla="*/ 142153 h 1003"/>
                <a:gd name="T66" fmla="*/ 6512 w 489"/>
                <a:gd name="T67" fmla="*/ 131266 h 1003"/>
                <a:gd name="T68" fmla="*/ 10234 w 489"/>
                <a:gd name="T69" fmla="*/ 119134 h 1003"/>
                <a:gd name="T70" fmla="*/ 12715 w 489"/>
                <a:gd name="T71" fmla="*/ 112602 h 1003"/>
                <a:gd name="T72" fmla="*/ 15195 w 489"/>
                <a:gd name="T73" fmla="*/ 106070 h 1003"/>
                <a:gd name="T74" fmla="*/ 18297 w 489"/>
                <a:gd name="T75" fmla="*/ 99227 h 1003"/>
                <a:gd name="T76" fmla="*/ 21708 w 489"/>
                <a:gd name="T77" fmla="*/ 92073 h 1003"/>
                <a:gd name="T78" fmla="*/ 25119 w 489"/>
                <a:gd name="T79" fmla="*/ 84918 h 1003"/>
                <a:gd name="T80" fmla="*/ 29460 w 489"/>
                <a:gd name="T81" fmla="*/ 77764 h 1003"/>
                <a:gd name="T82" fmla="*/ 34112 w 489"/>
                <a:gd name="T83" fmla="*/ 70921 h 1003"/>
                <a:gd name="T84" fmla="*/ 38764 w 489"/>
                <a:gd name="T85" fmla="*/ 63766 h 1003"/>
                <a:gd name="T86" fmla="*/ 44036 w 489"/>
                <a:gd name="T87" fmla="*/ 56923 h 1003"/>
                <a:gd name="T88" fmla="*/ 49928 w 489"/>
                <a:gd name="T89" fmla="*/ 50080 h 1003"/>
                <a:gd name="T90" fmla="*/ 56440 w 489"/>
                <a:gd name="T91" fmla="*/ 43237 h 1003"/>
                <a:gd name="T92" fmla="*/ 63263 w 489"/>
                <a:gd name="T93" fmla="*/ 37327 h 1003"/>
                <a:gd name="T94" fmla="*/ 70705 w 489"/>
                <a:gd name="T95" fmla="*/ 31106 h 1003"/>
                <a:gd name="T96" fmla="*/ 78458 w 489"/>
                <a:gd name="T97" fmla="*/ 25196 h 1003"/>
                <a:gd name="T98" fmla="*/ 86831 w 489"/>
                <a:gd name="T99" fmla="*/ 19908 h 1003"/>
                <a:gd name="T100" fmla="*/ 95824 w 489"/>
                <a:gd name="T101" fmla="*/ 14620 h 1003"/>
                <a:gd name="T102" fmla="*/ 105127 w 489"/>
                <a:gd name="T103" fmla="*/ 10265 h 1003"/>
                <a:gd name="T104" fmla="*/ 115671 w 489"/>
                <a:gd name="T105" fmla="*/ 6221 h 1003"/>
                <a:gd name="T106" fmla="*/ 126215 w 489"/>
                <a:gd name="T107" fmla="*/ 2800 h 1003"/>
                <a:gd name="T108" fmla="*/ 137999 w 489"/>
                <a:gd name="T109" fmla="*/ 0 h 1003"/>
                <a:gd name="T110" fmla="*/ 137999 w 489"/>
                <a:gd name="T111" fmla="*/ 0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5" y="0"/>
                  </a:moveTo>
                  <a:lnTo>
                    <a:pt x="445" y="232"/>
                  </a:lnTo>
                  <a:lnTo>
                    <a:pt x="437" y="234"/>
                  </a:lnTo>
                  <a:lnTo>
                    <a:pt x="429" y="237"/>
                  </a:lnTo>
                  <a:lnTo>
                    <a:pt x="419" y="242"/>
                  </a:lnTo>
                  <a:lnTo>
                    <a:pt x="406" y="248"/>
                  </a:lnTo>
                  <a:lnTo>
                    <a:pt x="393" y="255"/>
                  </a:lnTo>
                  <a:lnTo>
                    <a:pt x="378" y="266"/>
                  </a:lnTo>
                  <a:lnTo>
                    <a:pt x="362" y="279"/>
                  </a:lnTo>
                  <a:lnTo>
                    <a:pt x="348" y="294"/>
                  </a:lnTo>
                  <a:lnTo>
                    <a:pt x="340" y="303"/>
                  </a:lnTo>
                  <a:lnTo>
                    <a:pt x="334" y="313"/>
                  </a:lnTo>
                  <a:lnTo>
                    <a:pt x="327" y="323"/>
                  </a:lnTo>
                  <a:lnTo>
                    <a:pt x="320" y="334"/>
                  </a:lnTo>
                  <a:lnTo>
                    <a:pt x="315" y="346"/>
                  </a:lnTo>
                  <a:lnTo>
                    <a:pt x="310" y="359"/>
                  </a:lnTo>
                  <a:lnTo>
                    <a:pt x="305" y="372"/>
                  </a:lnTo>
                  <a:lnTo>
                    <a:pt x="302" y="387"/>
                  </a:lnTo>
                  <a:lnTo>
                    <a:pt x="297" y="403"/>
                  </a:lnTo>
                  <a:lnTo>
                    <a:pt x="295" y="419"/>
                  </a:lnTo>
                  <a:lnTo>
                    <a:pt x="293" y="437"/>
                  </a:lnTo>
                  <a:lnTo>
                    <a:pt x="293" y="455"/>
                  </a:lnTo>
                  <a:lnTo>
                    <a:pt x="293" y="475"/>
                  </a:lnTo>
                  <a:lnTo>
                    <a:pt x="294" y="496"/>
                  </a:lnTo>
                  <a:lnTo>
                    <a:pt x="489" y="496"/>
                  </a:lnTo>
                  <a:lnTo>
                    <a:pt x="489" y="1003"/>
                  </a:lnTo>
                  <a:lnTo>
                    <a:pt x="0" y="1003"/>
                  </a:lnTo>
                  <a:lnTo>
                    <a:pt x="0" y="527"/>
                  </a:lnTo>
                  <a:lnTo>
                    <a:pt x="2" y="507"/>
                  </a:lnTo>
                  <a:lnTo>
                    <a:pt x="6" y="485"/>
                  </a:lnTo>
                  <a:lnTo>
                    <a:pt x="12" y="457"/>
                  </a:lnTo>
                  <a:lnTo>
                    <a:pt x="21" y="422"/>
                  </a:lnTo>
                  <a:lnTo>
                    <a:pt x="33" y="383"/>
                  </a:lnTo>
                  <a:lnTo>
                    <a:pt x="41" y="362"/>
                  </a:lnTo>
                  <a:lnTo>
                    <a:pt x="49" y="341"/>
                  </a:lnTo>
                  <a:lnTo>
                    <a:pt x="59" y="319"/>
                  </a:lnTo>
                  <a:lnTo>
                    <a:pt x="70" y="296"/>
                  </a:lnTo>
                  <a:lnTo>
                    <a:pt x="81" y="273"/>
                  </a:lnTo>
                  <a:lnTo>
                    <a:pt x="95" y="250"/>
                  </a:lnTo>
                  <a:lnTo>
                    <a:pt x="110" y="228"/>
                  </a:lnTo>
                  <a:lnTo>
                    <a:pt x="125" y="205"/>
                  </a:lnTo>
                  <a:lnTo>
                    <a:pt x="142" y="183"/>
                  </a:lnTo>
                  <a:lnTo>
                    <a:pt x="161" y="161"/>
                  </a:lnTo>
                  <a:lnTo>
                    <a:pt x="182" y="139"/>
                  </a:lnTo>
                  <a:lnTo>
                    <a:pt x="204" y="120"/>
                  </a:lnTo>
                  <a:lnTo>
                    <a:pt x="228" y="100"/>
                  </a:lnTo>
                  <a:lnTo>
                    <a:pt x="253" y="81"/>
                  </a:lnTo>
                  <a:lnTo>
                    <a:pt x="280" y="64"/>
                  </a:lnTo>
                  <a:lnTo>
                    <a:pt x="309" y="47"/>
                  </a:lnTo>
                  <a:lnTo>
                    <a:pt x="339" y="33"/>
                  </a:lnTo>
                  <a:lnTo>
                    <a:pt x="373" y="20"/>
                  </a:lnTo>
                  <a:lnTo>
                    <a:pt x="407" y="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6" name="Freeform 30"/>
            <p:cNvSpPr/>
            <p:nvPr/>
          </p:nvSpPr>
          <p:spPr bwMode="auto">
            <a:xfrm>
              <a:off x="569879" y="4333224"/>
              <a:ext cx="152266" cy="311989"/>
            </a:xfrm>
            <a:custGeom>
              <a:avLst/>
              <a:gdLst>
                <a:gd name="T0" fmla="*/ 138565 w 489"/>
                <a:gd name="T1" fmla="*/ 0 h 1003"/>
                <a:gd name="T2" fmla="*/ 138565 w 489"/>
                <a:gd name="T3" fmla="*/ 72165 h 1003"/>
                <a:gd name="T4" fmla="*/ 138565 w 489"/>
                <a:gd name="T5" fmla="*/ 72165 h 1003"/>
                <a:gd name="T6" fmla="*/ 136385 w 489"/>
                <a:gd name="T7" fmla="*/ 72787 h 1003"/>
                <a:gd name="T8" fmla="*/ 133583 w 489"/>
                <a:gd name="T9" fmla="*/ 73720 h 1003"/>
                <a:gd name="T10" fmla="*/ 130469 w 489"/>
                <a:gd name="T11" fmla="*/ 75276 h 1003"/>
                <a:gd name="T12" fmla="*/ 126733 w 489"/>
                <a:gd name="T13" fmla="*/ 77142 h 1003"/>
                <a:gd name="T14" fmla="*/ 122373 w 489"/>
                <a:gd name="T15" fmla="*/ 79319 h 1003"/>
                <a:gd name="T16" fmla="*/ 117703 w 489"/>
                <a:gd name="T17" fmla="*/ 82741 h 1003"/>
                <a:gd name="T18" fmla="*/ 113032 w 489"/>
                <a:gd name="T19" fmla="*/ 86785 h 1003"/>
                <a:gd name="T20" fmla="*/ 108361 w 489"/>
                <a:gd name="T21" fmla="*/ 91450 h 1003"/>
                <a:gd name="T22" fmla="*/ 106181 w 489"/>
                <a:gd name="T23" fmla="*/ 94250 h 1003"/>
                <a:gd name="T24" fmla="*/ 104002 w 489"/>
                <a:gd name="T25" fmla="*/ 97360 h 1003"/>
                <a:gd name="T26" fmla="*/ 101822 w 489"/>
                <a:gd name="T27" fmla="*/ 100471 h 1003"/>
                <a:gd name="T28" fmla="*/ 99954 w 489"/>
                <a:gd name="T29" fmla="*/ 103893 h 1003"/>
                <a:gd name="T30" fmla="*/ 98397 w 489"/>
                <a:gd name="T31" fmla="*/ 107625 h 1003"/>
                <a:gd name="T32" fmla="*/ 96529 w 489"/>
                <a:gd name="T33" fmla="*/ 111669 h 1003"/>
                <a:gd name="T34" fmla="*/ 94972 w 489"/>
                <a:gd name="T35" fmla="*/ 115713 h 1003"/>
                <a:gd name="T36" fmla="*/ 94037 w 489"/>
                <a:gd name="T37" fmla="*/ 120379 h 1003"/>
                <a:gd name="T38" fmla="*/ 92792 w 489"/>
                <a:gd name="T39" fmla="*/ 125356 h 1003"/>
                <a:gd name="T40" fmla="*/ 92169 w 489"/>
                <a:gd name="T41" fmla="*/ 130332 h 1003"/>
                <a:gd name="T42" fmla="*/ 91546 w 489"/>
                <a:gd name="T43" fmla="*/ 135931 h 1003"/>
                <a:gd name="T44" fmla="*/ 91546 w 489"/>
                <a:gd name="T45" fmla="*/ 141530 h 1003"/>
                <a:gd name="T46" fmla="*/ 91546 w 489"/>
                <a:gd name="T47" fmla="*/ 147752 h 1003"/>
                <a:gd name="T48" fmla="*/ 91858 w 489"/>
                <a:gd name="T49" fmla="*/ 154284 h 1003"/>
                <a:gd name="T50" fmla="*/ 152266 w 489"/>
                <a:gd name="T51" fmla="*/ 154284 h 1003"/>
                <a:gd name="T52" fmla="*/ 152266 w 489"/>
                <a:gd name="T53" fmla="*/ 311989 h 1003"/>
                <a:gd name="T54" fmla="*/ 0 w 489"/>
                <a:gd name="T55" fmla="*/ 311989 h 1003"/>
                <a:gd name="T56" fmla="*/ 0 w 489"/>
                <a:gd name="T57" fmla="*/ 163926 h 1003"/>
                <a:gd name="T58" fmla="*/ 0 w 489"/>
                <a:gd name="T59" fmla="*/ 163926 h 1003"/>
                <a:gd name="T60" fmla="*/ 623 w 489"/>
                <a:gd name="T61" fmla="*/ 157705 h 1003"/>
                <a:gd name="T62" fmla="*/ 2180 w 489"/>
                <a:gd name="T63" fmla="*/ 150862 h 1003"/>
                <a:gd name="T64" fmla="*/ 4048 w 489"/>
                <a:gd name="T65" fmla="*/ 142153 h 1003"/>
                <a:gd name="T66" fmla="*/ 6539 w 489"/>
                <a:gd name="T67" fmla="*/ 131266 h 1003"/>
                <a:gd name="T68" fmla="*/ 10587 w 489"/>
                <a:gd name="T69" fmla="*/ 119134 h 1003"/>
                <a:gd name="T70" fmla="*/ 12767 w 489"/>
                <a:gd name="T71" fmla="*/ 112602 h 1003"/>
                <a:gd name="T72" fmla="*/ 15258 w 489"/>
                <a:gd name="T73" fmla="*/ 106070 h 1003"/>
                <a:gd name="T74" fmla="*/ 18372 w 489"/>
                <a:gd name="T75" fmla="*/ 99227 h 1003"/>
                <a:gd name="T76" fmla="*/ 21797 w 489"/>
                <a:gd name="T77" fmla="*/ 92073 h 1003"/>
                <a:gd name="T78" fmla="*/ 25533 w 489"/>
                <a:gd name="T79" fmla="*/ 84918 h 1003"/>
                <a:gd name="T80" fmla="*/ 29581 w 489"/>
                <a:gd name="T81" fmla="*/ 77764 h 1003"/>
                <a:gd name="T82" fmla="*/ 34252 w 489"/>
                <a:gd name="T83" fmla="*/ 70921 h 1003"/>
                <a:gd name="T84" fmla="*/ 39234 w 489"/>
                <a:gd name="T85" fmla="*/ 63766 h 1003"/>
                <a:gd name="T86" fmla="*/ 44216 w 489"/>
                <a:gd name="T87" fmla="*/ 56923 h 1003"/>
                <a:gd name="T88" fmla="*/ 50133 w 489"/>
                <a:gd name="T89" fmla="*/ 50080 h 1003"/>
                <a:gd name="T90" fmla="*/ 56672 w 489"/>
                <a:gd name="T91" fmla="*/ 43237 h 1003"/>
                <a:gd name="T92" fmla="*/ 63522 w 489"/>
                <a:gd name="T93" fmla="*/ 37327 h 1003"/>
                <a:gd name="T94" fmla="*/ 70995 w 489"/>
                <a:gd name="T95" fmla="*/ 31106 h 1003"/>
                <a:gd name="T96" fmla="*/ 78780 w 489"/>
                <a:gd name="T97" fmla="*/ 25196 h 1003"/>
                <a:gd name="T98" fmla="*/ 87187 w 489"/>
                <a:gd name="T99" fmla="*/ 19908 h 1003"/>
                <a:gd name="T100" fmla="*/ 96217 w 489"/>
                <a:gd name="T101" fmla="*/ 14620 h 1003"/>
                <a:gd name="T102" fmla="*/ 105870 w 489"/>
                <a:gd name="T103" fmla="*/ 10265 h 1003"/>
                <a:gd name="T104" fmla="*/ 116146 w 489"/>
                <a:gd name="T105" fmla="*/ 6221 h 1003"/>
                <a:gd name="T106" fmla="*/ 127044 w 489"/>
                <a:gd name="T107" fmla="*/ 2800 h 1003"/>
                <a:gd name="T108" fmla="*/ 138565 w 489"/>
                <a:gd name="T109" fmla="*/ 0 h 1003"/>
                <a:gd name="T110" fmla="*/ 138565 w 489"/>
                <a:gd name="T111" fmla="*/ 0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5" y="0"/>
                  </a:moveTo>
                  <a:lnTo>
                    <a:pt x="445" y="232"/>
                  </a:lnTo>
                  <a:lnTo>
                    <a:pt x="438" y="234"/>
                  </a:lnTo>
                  <a:lnTo>
                    <a:pt x="429" y="237"/>
                  </a:lnTo>
                  <a:lnTo>
                    <a:pt x="419" y="242"/>
                  </a:lnTo>
                  <a:lnTo>
                    <a:pt x="407" y="248"/>
                  </a:lnTo>
                  <a:lnTo>
                    <a:pt x="393" y="255"/>
                  </a:lnTo>
                  <a:lnTo>
                    <a:pt x="378" y="266"/>
                  </a:lnTo>
                  <a:lnTo>
                    <a:pt x="363" y="279"/>
                  </a:lnTo>
                  <a:lnTo>
                    <a:pt x="348" y="294"/>
                  </a:lnTo>
                  <a:lnTo>
                    <a:pt x="341" y="303"/>
                  </a:lnTo>
                  <a:lnTo>
                    <a:pt x="334" y="313"/>
                  </a:lnTo>
                  <a:lnTo>
                    <a:pt x="327" y="323"/>
                  </a:lnTo>
                  <a:lnTo>
                    <a:pt x="321" y="334"/>
                  </a:lnTo>
                  <a:lnTo>
                    <a:pt x="316" y="346"/>
                  </a:lnTo>
                  <a:lnTo>
                    <a:pt x="310" y="359"/>
                  </a:lnTo>
                  <a:lnTo>
                    <a:pt x="305" y="372"/>
                  </a:lnTo>
                  <a:lnTo>
                    <a:pt x="302" y="387"/>
                  </a:lnTo>
                  <a:lnTo>
                    <a:pt x="298" y="403"/>
                  </a:lnTo>
                  <a:lnTo>
                    <a:pt x="296" y="419"/>
                  </a:lnTo>
                  <a:lnTo>
                    <a:pt x="294" y="437"/>
                  </a:lnTo>
                  <a:lnTo>
                    <a:pt x="294" y="455"/>
                  </a:lnTo>
                  <a:lnTo>
                    <a:pt x="294" y="475"/>
                  </a:lnTo>
                  <a:lnTo>
                    <a:pt x="295" y="496"/>
                  </a:lnTo>
                  <a:lnTo>
                    <a:pt x="489" y="496"/>
                  </a:lnTo>
                  <a:lnTo>
                    <a:pt x="489" y="1003"/>
                  </a:lnTo>
                  <a:lnTo>
                    <a:pt x="0" y="1003"/>
                  </a:lnTo>
                  <a:lnTo>
                    <a:pt x="0" y="527"/>
                  </a:lnTo>
                  <a:lnTo>
                    <a:pt x="2" y="507"/>
                  </a:lnTo>
                  <a:lnTo>
                    <a:pt x="7" y="485"/>
                  </a:lnTo>
                  <a:lnTo>
                    <a:pt x="13" y="457"/>
                  </a:lnTo>
                  <a:lnTo>
                    <a:pt x="21" y="422"/>
                  </a:lnTo>
                  <a:lnTo>
                    <a:pt x="34" y="383"/>
                  </a:lnTo>
                  <a:lnTo>
                    <a:pt x="41" y="362"/>
                  </a:lnTo>
                  <a:lnTo>
                    <a:pt x="49" y="341"/>
                  </a:lnTo>
                  <a:lnTo>
                    <a:pt x="59" y="319"/>
                  </a:lnTo>
                  <a:lnTo>
                    <a:pt x="70" y="296"/>
                  </a:lnTo>
                  <a:lnTo>
                    <a:pt x="82" y="273"/>
                  </a:lnTo>
                  <a:lnTo>
                    <a:pt x="95" y="250"/>
                  </a:lnTo>
                  <a:lnTo>
                    <a:pt x="110" y="228"/>
                  </a:lnTo>
                  <a:lnTo>
                    <a:pt x="126" y="205"/>
                  </a:lnTo>
                  <a:lnTo>
                    <a:pt x="142" y="183"/>
                  </a:lnTo>
                  <a:lnTo>
                    <a:pt x="161" y="161"/>
                  </a:lnTo>
                  <a:lnTo>
                    <a:pt x="182" y="139"/>
                  </a:lnTo>
                  <a:lnTo>
                    <a:pt x="204" y="120"/>
                  </a:lnTo>
                  <a:lnTo>
                    <a:pt x="228" y="100"/>
                  </a:lnTo>
                  <a:lnTo>
                    <a:pt x="253" y="81"/>
                  </a:lnTo>
                  <a:lnTo>
                    <a:pt x="280" y="64"/>
                  </a:lnTo>
                  <a:lnTo>
                    <a:pt x="309" y="47"/>
                  </a:lnTo>
                  <a:lnTo>
                    <a:pt x="340" y="33"/>
                  </a:lnTo>
                  <a:lnTo>
                    <a:pt x="373" y="20"/>
                  </a:lnTo>
                  <a:lnTo>
                    <a:pt x="408" y="9"/>
                  </a:lnTo>
                  <a:lnTo>
                    <a:pt x="445" y="0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5862" name="组合 35"/>
          <p:cNvGrpSpPr/>
          <p:nvPr/>
        </p:nvGrpSpPr>
        <p:grpSpPr bwMode="auto">
          <a:xfrm>
            <a:off x="10147300" y="4325938"/>
            <a:ext cx="390525" cy="311150"/>
            <a:chOff x="1453639" y="4354976"/>
            <a:chExt cx="389675" cy="311368"/>
          </a:xfrm>
        </p:grpSpPr>
        <p:sp>
          <p:nvSpPr>
            <p:cNvPr id="35863" name="Freeform 31"/>
            <p:cNvSpPr/>
            <p:nvPr/>
          </p:nvSpPr>
          <p:spPr bwMode="auto">
            <a:xfrm>
              <a:off x="1691670" y="4354976"/>
              <a:ext cx="151644" cy="311368"/>
            </a:xfrm>
            <a:custGeom>
              <a:avLst/>
              <a:gdLst>
                <a:gd name="T0" fmla="*/ 13645 w 489"/>
                <a:gd name="T1" fmla="*/ 311368 h 1003"/>
                <a:gd name="T2" fmla="*/ 13645 w 489"/>
                <a:gd name="T3" fmla="*/ 239347 h 1003"/>
                <a:gd name="T4" fmla="*/ 13645 w 489"/>
                <a:gd name="T5" fmla="*/ 239347 h 1003"/>
                <a:gd name="T6" fmla="*/ 15816 w 489"/>
                <a:gd name="T7" fmla="*/ 238726 h 1003"/>
                <a:gd name="T8" fmla="*/ 18607 w 489"/>
                <a:gd name="T9" fmla="*/ 237795 h 1003"/>
                <a:gd name="T10" fmla="*/ 21708 w 489"/>
                <a:gd name="T11" fmla="*/ 236553 h 1003"/>
                <a:gd name="T12" fmla="*/ 25739 w 489"/>
                <a:gd name="T13" fmla="*/ 234380 h 1003"/>
                <a:gd name="T14" fmla="*/ 29771 w 489"/>
                <a:gd name="T15" fmla="*/ 231896 h 1003"/>
                <a:gd name="T16" fmla="*/ 34422 w 489"/>
                <a:gd name="T17" fmla="*/ 228792 h 1003"/>
                <a:gd name="T18" fmla="*/ 39384 w 489"/>
                <a:gd name="T19" fmla="*/ 224756 h 1003"/>
                <a:gd name="T20" fmla="*/ 43726 w 489"/>
                <a:gd name="T21" fmla="*/ 219789 h 1003"/>
                <a:gd name="T22" fmla="*/ 46206 w 489"/>
                <a:gd name="T23" fmla="*/ 216995 h 1003"/>
                <a:gd name="T24" fmla="*/ 48067 w 489"/>
                <a:gd name="T25" fmla="*/ 214201 h 1003"/>
                <a:gd name="T26" fmla="*/ 50238 w 489"/>
                <a:gd name="T27" fmla="*/ 210787 h 1003"/>
                <a:gd name="T28" fmla="*/ 52099 w 489"/>
                <a:gd name="T29" fmla="*/ 207682 h 1003"/>
                <a:gd name="T30" fmla="*/ 53959 w 489"/>
                <a:gd name="T31" fmla="*/ 203646 h 1003"/>
                <a:gd name="T32" fmla="*/ 55510 w 489"/>
                <a:gd name="T33" fmla="*/ 199921 h 1003"/>
                <a:gd name="T34" fmla="*/ 57060 w 489"/>
                <a:gd name="T35" fmla="*/ 195575 h 1003"/>
                <a:gd name="T36" fmla="*/ 57991 w 489"/>
                <a:gd name="T37" fmla="*/ 191229 h 1003"/>
                <a:gd name="T38" fmla="*/ 59231 w 489"/>
                <a:gd name="T39" fmla="*/ 186262 h 1003"/>
                <a:gd name="T40" fmla="*/ 59851 w 489"/>
                <a:gd name="T41" fmla="*/ 180985 h 1003"/>
                <a:gd name="T42" fmla="*/ 60782 w 489"/>
                <a:gd name="T43" fmla="*/ 175707 h 1003"/>
                <a:gd name="T44" fmla="*/ 60782 w 489"/>
                <a:gd name="T45" fmla="*/ 170119 h 1003"/>
                <a:gd name="T46" fmla="*/ 60782 w 489"/>
                <a:gd name="T47" fmla="*/ 163911 h 1003"/>
                <a:gd name="T48" fmla="*/ 60472 w 489"/>
                <a:gd name="T49" fmla="*/ 157702 h 1003"/>
                <a:gd name="T50" fmla="*/ 0 w 489"/>
                <a:gd name="T51" fmla="*/ 157702 h 1003"/>
                <a:gd name="T52" fmla="*/ 0 w 489"/>
                <a:gd name="T53" fmla="*/ 0 h 1003"/>
                <a:gd name="T54" fmla="*/ 151644 w 489"/>
                <a:gd name="T55" fmla="*/ 0 h 1003"/>
                <a:gd name="T56" fmla="*/ 151644 w 489"/>
                <a:gd name="T57" fmla="*/ 148078 h 1003"/>
                <a:gd name="T58" fmla="*/ 151644 w 489"/>
                <a:gd name="T59" fmla="*/ 148078 h 1003"/>
                <a:gd name="T60" fmla="*/ 151024 w 489"/>
                <a:gd name="T61" fmla="*/ 153666 h 1003"/>
                <a:gd name="T62" fmla="*/ 149783 w 489"/>
                <a:gd name="T63" fmla="*/ 160496 h 1003"/>
                <a:gd name="T64" fmla="*/ 147613 w 489"/>
                <a:gd name="T65" fmla="*/ 169809 h 1003"/>
                <a:gd name="T66" fmla="*/ 145132 w 489"/>
                <a:gd name="T67" fmla="*/ 180364 h 1003"/>
                <a:gd name="T68" fmla="*/ 141410 w 489"/>
                <a:gd name="T69" fmla="*/ 192471 h 1003"/>
                <a:gd name="T70" fmla="*/ 138929 w 489"/>
                <a:gd name="T71" fmla="*/ 198990 h 1003"/>
                <a:gd name="T72" fmla="*/ 136449 w 489"/>
                <a:gd name="T73" fmla="*/ 205820 h 1003"/>
                <a:gd name="T74" fmla="*/ 133037 w 489"/>
                <a:gd name="T75" fmla="*/ 212339 h 1003"/>
                <a:gd name="T76" fmla="*/ 129936 w 489"/>
                <a:gd name="T77" fmla="*/ 219168 h 1003"/>
                <a:gd name="T78" fmla="*/ 126525 w 489"/>
                <a:gd name="T79" fmla="*/ 226308 h 1003"/>
                <a:gd name="T80" fmla="*/ 122184 w 489"/>
                <a:gd name="T81" fmla="*/ 233448 h 1003"/>
                <a:gd name="T82" fmla="*/ 117532 w 489"/>
                <a:gd name="T83" fmla="*/ 240588 h 1003"/>
                <a:gd name="T84" fmla="*/ 112880 w 489"/>
                <a:gd name="T85" fmla="*/ 247418 h 1003"/>
                <a:gd name="T86" fmla="*/ 107608 w 489"/>
                <a:gd name="T87" fmla="*/ 254558 h 1003"/>
                <a:gd name="T88" fmla="*/ 101716 w 489"/>
                <a:gd name="T89" fmla="*/ 261388 h 1003"/>
                <a:gd name="T90" fmla="*/ 95204 w 489"/>
                <a:gd name="T91" fmla="*/ 267907 h 1003"/>
                <a:gd name="T92" fmla="*/ 88381 w 489"/>
                <a:gd name="T93" fmla="*/ 274426 h 1003"/>
                <a:gd name="T94" fmla="*/ 80939 w 489"/>
                <a:gd name="T95" fmla="*/ 280324 h 1003"/>
                <a:gd name="T96" fmla="*/ 73186 w 489"/>
                <a:gd name="T97" fmla="*/ 286223 h 1003"/>
                <a:gd name="T98" fmla="*/ 64813 w 489"/>
                <a:gd name="T99" fmla="*/ 291500 h 1003"/>
                <a:gd name="T100" fmla="*/ 55820 w 489"/>
                <a:gd name="T101" fmla="*/ 296467 h 1003"/>
                <a:gd name="T102" fmla="*/ 46517 w 489"/>
                <a:gd name="T103" fmla="*/ 301124 h 1003"/>
                <a:gd name="T104" fmla="*/ 35973 w 489"/>
                <a:gd name="T105" fmla="*/ 304849 h 1003"/>
                <a:gd name="T106" fmla="*/ 25429 w 489"/>
                <a:gd name="T107" fmla="*/ 308574 h 1003"/>
                <a:gd name="T108" fmla="*/ 13645 w 489"/>
                <a:gd name="T109" fmla="*/ 311368 h 1003"/>
                <a:gd name="T110" fmla="*/ 13645 w 489"/>
                <a:gd name="T111" fmla="*/ 311368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" y="1003"/>
                  </a:moveTo>
                  <a:lnTo>
                    <a:pt x="44" y="771"/>
                  </a:lnTo>
                  <a:lnTo>
                    <a:pt x="51" y="769"/>
                  </a:lnTo>
                  <a:lnTo>
                    <a:pt x="60" y="766"/>
                  </a:lnTo>
                  <a:lnTo>
                    <a:pt x="70" y="762"/>
                  </a:lnTo>
                  <a:lnTo>
                    <a:pt x="83" y="755"/>
                  </a:lnTo>
                  <a:lnTo>
                    <a:pt x="96" y="747"/>
                  </a:lnTo>
                  <a:lnTo>
                    <a:pt x="111" y="737"/>
                  </a:lnTo>
                  <a:lnTo>
                    <a:pt x="127" y="724"/>
                  </a:lnTo>
                  <a:lnTo>
                    <a:pt x="141" y="708"/>
                  </a:lnTo>
                  <a:lnTo>
                    <a:pt x="149" y="699"/>
                  </a:lnTo>
                  <a:lnTo>
                    <a:pt x="155" y="690"/>
                  </a:lnTo>
                  <a:lnTo>
                    <a:pt x="162" y="679"/>
                  </a:lnTo>
                  <a:lnTo>
                    <a:pt x="168" y="669"/>
                  </a:lnTo>
                  <a:lnTo>
                    <a:pt x="174" y="656"/>
                  </a:lnTo>
                  <a:lnTo>
                    <a:pt x="179" y="644"/>
                  </a:lnTo>
                  <a:lnTo>
                    <a:pt x="184" y="630"/>
                  </a:lnTo>
                  <a:lnTo>
                    <a:pt x="187" y="616"/>
                  </a:lnTo>
                  <a:lnTo>
                    <a:pt x="191" y="600"/>
                  </a:lnTo>
                  <a:lnTo>
                    <a:pt x="193" y="583"/>
                  </a:lnTo>
                  <a:lnTo>
                    <a:pt x="196" y="566"/>
                  </a:lnTo>
                  <a:lnTo>
                    <a:pt x="196" y="548"/>
                  </a:lnTo>
                  <a:lnTo>
                    <a:pt x="196" y="528"/>
                  </a:lnTo>
                  <a:lnTo>
                    <a:pt x="195" y="508"/>
                  </a:lnTo>
                  <a:lnTo>
                    <a:pt x="0" y="508"/>
                  </a:lnTo>
                  <a:lnTo>
                    <a:pt x="0" y="0"/>
                  </a:lnTo>
                  <a:lnTo>
                    <a:pt x="489" y="0"/>
                  </a:lnTo>
                  <a:lnTo>
                    <a:pt x="489" y="477"/>
                  </a:lnTo>
                  <a:lnTo>
                    <a:pt x="487" y="495"/>
                  </a:lnTo>
                  <a:lnTo>
                    <a:pt x="483" y="517"/>
                  </a:lnTo>
                  <a:lnTo>
                    <a:pt x="476" y="547"/>
                  </a:lnTo>
                  <a:lnTo>
                    <a:pt x="468" y="581"/>
                  </a:lnTo>
                  <a:lnTo>
                    <a:pt x="456" y="620"/>
                  </a:lnTo>
                  <a:lnTo>
                    <a:pt x="448" y="641"/>
                  </a:lnTo>
                  <a:lnTo>
                    <a:pt x="440" y="663"/>
                  </a:lnTo>
                  <a:lnTo>
                    <a:pt x="429" y="684"/>
                  </a:lnTo>
                  <a:lnTo>
                    <a:pt x="419" y="706"/>
                  </a:lnTo>
                  <a:lnTo>
                    <a:pt x="408" y="729"/>
                  </a:lnTo>
                  <a:lnTo>
                    <a:pt x="394" y="752"/>
                  </a:lnTo>
                  <a:lnTo>
                    <a:pt x="379" y="775"/>
                  </a:lnTo>
                  <a:lnTo>
                    <a:pt x="364" y="797"/>
                  </a:lnTo>
                  <a:lnTo>
                    <a:pt x="347" y="820"/>
                  </a:lnTo>
                  <a:lnTo>
                    <a:pt x="328" y="842"/>
                  </a:lnTo>
                  <a:lnTo>
                    <a:pt x="307" y="863"/>
                  </a:lnTo>
                  <a:lnTo>
                    <a:pt x="285" y="884"/>
                  </a:lnTo>
                  <a:lnTo>
                    <a:pt x="261" y="903"/>
                  </a:lnTo>
                  <a:lnTo>
                    <a:pt x="236" y="922"/>
                  </a:lnTo>
                  <a:lnTo>
                    <a:pt x="209" y="939"/>
                  </a:lnTo>
                  <a:lnTo>
                    <a:pt x="180" y="955"/>
                  </a:lnTo>
                  <a:lnTo>
                    <a:pt x="150" y="970"/>
                  </a:lnTo>
                  <a:lnTo>
                    <a:pt x="116" y="982"/>
                  </a:lnTo>
                  <a:lnTo>
                    <a:pt x="82" y="994"/>
                  </a:lnTo>
                  <a:lnTo>
                    <a:pt x="44" y="1003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864" name="Freeform 32"/>
            <p:cNvSpPr/>
            <p:nvPr/>
          </p:nvSpPr>
          <p:spPr bwMode="auto">
            <a:xfrm>
              <a:off x="1453639" y="4354976"/>
              <a:ext cx="152266" cy="311368"/>
            </a:xfrm>
            <a:custGeom>
              <a:avLst/>
              <a:gdLst>
                <a:gd name="T0" fmla="*/ 13701 w 489"/>
                <a:gd name="T1" fmla="*/ 311368 h 1003"/>
                <a:gd name="T2" fmla="*/ 13701 w 489"/>
                <a:gd name="T3" fmla="*/ 239347 h 1003"/>
                <a:gd name="T4" fmla="*/ 13701 w 489"/>
                <a:gd name="T5" fmla="*/ 239347 h 1003"/>
                <a:gd name="T6" fmla="*/ 15881 w 489"/>
                <a:gd name="T7" fmla="*/ 238726 h 1003"/>
                <a:gd name="T8" fmla="*/ 18372 w 489"/>
                <a:gd name="T9" fmla="*/ 237795 h 1003"/>
                <a:gd name="T10" fmla="*/ 21797 w 489"/>
                <a:gd name="T11" fmla="*/ 236553 h 1003"/>
                <a:gd name="T12" fmla="*/ 25533 w 489"/>
                <a:gd name="T13" fmla="*/ 234380 h 1003"/>
                <a:gd name="T14" fmla="*/ 29893 w 489"/>
                <a:gd name="T15" fmla="*/ 231896 h 1003"/>
                <a:gd name="T16" fmla="*/ 34563 w 489"/>
                <a:gd name="T17" fmla="*/ 228792 h 1003"/>
                <a:gd name="T18" fmla="*/ 39234 w 489"/>
                <a:gd name="T19" fmla="*/ 224756 h 1003"/>
                <a:gd name="T20" fmla="*/ 43905 w 489"/>
                <a:gd name="T21" fmla="*/ 219789 h 1003"/>
                <a:gd name="T22" fmla="*/ 46085 w 489"/>
                <a:gd name="T23" fmla="*/ 216995 h 1003"/>
                <a:gd name="T24" fmla="*/ 47953 w 489"/>
                <a:gd name="T25" fmla="*/ 214201 h 1003"/>
                <a:gd name="T26" fmla="*/ 50444 w 489"/>
                <a:gd name="T27" fmla="*/ 210787 h 1003"/>
                <a:gd name="T28" fmla="*/ 52312 w 489"/>
                <a:gd name="T29" fmla="*/ 207682 h 1003"/>
                <a:gd name="T30" fmla="*/ 53869 w 489"/>
                <a:gd name="T31" fmla="*/ 203646 h 1003"/>
                <a:gd name="T32" fmla="*/ 55426 w 489"/>
                <a:gd name="T33" fmla="*/ 199921 h 1003"/>
                <a:gd name="T34" fmla="*/ 57294 w 489"/>
                <a:gd name="T35" fmla="*/ 195575 h 1003"/>
                <a:gd name="T36" fmla="*/ 58229 w 489"/>
                <a:gd name="T37" fmla="*/ 191229 h 1003"/>
                <a:gd name="T38" fmla="*/ 59474 w 489"/>
                <a:gd name="T39" fmla="*/ 186262 h 1003"/>
                <a:gd name="T40" fmla="*/ 60097 w 489"/>
                <a:gd name="T41" fmla="*/ 180985 h 1003"/>
                <a:gd name="T42" fmla="*/ 60720 w 489"/>
                <a:gd name="T43" fmla="*/ 175707 h 1003"/>
                <a:gd name="T44" fmla="*/ 60720 w 489"/>
                <a:gd name="T45" fmla="*/ 170119 h 1003"/>
                <a:gd name="T46" fmla="*/ 60720 w 489"/>
                <a:gd name="T47" fmla="*/ 163911 h 1003"/>
                <a:gd name="T48" fmla="*/ 60408 w 489"/>
                <a:gd name="T49" fmla="*/ 157702 h 1003"/>
                <a:gd name="T50" fmla="*/ 0 w 489"/>
                <a:gd name="T51" fmla="*/ 157702 h 1003"/>
                <a:gd name="T52" fmla="*/ 0 w 489"/>
                <a:gd name="T53" fmla="*/ 0 h 1003"/>
                <a:gd name="T54" fmla="*/ 152266 w 489"/>
                <a:gd name="T55" fmla="*/ 0 h 1003"/>
                <a:gd name="T56" fmla="*/ 152266 w 489"/>
                <a:gd name="T57" fmla="*/ 148078 h 1003"/>
                <a:gd name="T58" fmla="*/ 152266 w 489"/>
                <a:gd name="T59" fmla="*/ 148078 h 1003"/>
                <a:gd name="T60" fmla="*/ 151643 w 489"/>
                <a:gd name="T61" fmla="*/ 153666 h 1003"/>
                <a:gd name="T62" fmla="*/ 150086 w 489"/>
                <a:gd name="T63" fmla="*/ 160496 h 1003"/>
                <a:gd name="T64" fmla="*/ 148218 w 489"/>
                <a:gd name="T65" fmla="*/ 169809 h 1003"/>
                <a:gd name="T66" fmla="*/ 145727 w 489"/>
                <a:gd name="T67" fmla="*/ 180364 h 1003"/>
                <a:gd name="T68" fmla="*/ 141679 w 489"/>
                <a:gd name="T69" fmla="*/ 192471 h 1003"/>
                <a:gd name="T70" fmla="*/ 139499 w 489"/>
                <a:gd name="T71" fmla="*/ 198990 h 1003"/>
                <a:gd name="T72" fmla="*/ 137008 w 489"/>
                <a:gd name="T73" fmla="*/ 205820 h 1003"/>
                <a:gd name="T74" fmla="*/ 133894 w 489"/>
                <a:gd name="T75" fmla="*/ 212339 h 1003"/>
                <a:gd name="T76" fmla="*/ 130469 w 489"/>
                <a:gd name="T77" fmla="*/ 219168 h 1003"/>
                <a:gd name="T78" fmla="*/ 126733 w 489"/>
                <a:gd name="T79" fmla="*/ 226308 h 1003"/>
                <a:gd name="T80" fmla="*/ 122685 w 489"/>
                <a:gd name="T81" fmla="*/ 233448 h 1003"/>
                <a:gd name="T82" fmla="*/ 118014 w 489"/>
                <a:gd name="T83" fmla="*/ 240588 h 1003"/>
                <a:gd name="T84" fmla="*/ 113032 w 489"/>
                <a:gd name="T85" fmla="*/ 247418 h 1003"/>
                <a:gd name="T86" fmla="*/ 108050 w 489"/>
                <a:gd name="T87" fmla="*/ 254558 h 1003"/>
                <a:gd name="T88" fmla="*/ 102133 w 489"/>
                <a:gd name="T89" fmla="*/ 261388 h 1003"/>
                <a:gd name="T90" fmla="*/ 95594 w 489"/>
                <a:gd name="T91" fmla="*/ 267907 h 1003"/>
                <a:gd name="T92" fmla="*/ 88744 w 489"/>
                <a:gd name="T93" fmla="*/ 274426 h 1003"/>
                <a:gd name="T94" fmla="*/ 81271 w 489"/>
                <a:gd name="T95" fmla="*/ 280324 h 1003"/>
                <a:gd name="T96" fmla="*/ 73486 w 489"/>
                <a:gd name="T97" fmla="*/ 286223 h 1003"/>
                <a:gd name="T98" fmla="*/ 65079 w 489"/>
                <a:gd name="T99" fmla="*/ 291500 h 1003"/>
                <a:gd name="T100" fmla="*/ 55737 w 489"/>
                <a:gd name="T101" fmla="*/ 296467 h 1003"/>
                <a:gd name="T102" fmla="*/ 46396 w 489"/>
                <a:gd name="T103" fmla="*/ 301124 h 1003"/>
                <a:gd name="T104" fmla="*/ 36120 w 489"/>
                <a:gd name="T105" fmla="*/ 304849 h 1003"/>
                <a:gd name="T106" fmla="*/ 25222 w 489"/>
                <a:gd name="T107" fmla="*/ 308574 h 1003"/>
                <a:gd name="T108" fmla="*/ 13701 w 489"/>
                <a:gd name="T109" fmla="*/ 311368 h 1003"/>
                <a:gd name="T110" fmla="*/ 13701 w 489"/>
                <a:gd name="T111" fmla="*/ 311368 h 100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89"/>
                <a:gd name="T169" fmla="*/ 0 h 1003"/>
                <a:gd name="T170" fmla="*/ 489 w 489"/>
                <a:gd name="T171" fmla="*/ 1003 h 100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89" h="1003">
                  <a:moveTo>
                    <a:pt x="44" y="1003"/>
                  </a:moveTo>
                  <a:lnTo>
                    <a:pt x="44" y="771"/>
                  </a:lnTo>
                  <a:lnTo>
                    <a:pt x="51" y="769"/>
                  </a:lnTo>
                  <a:lnTo>
                    <a:pt x="59" y="766"/>
                  </a:lnTo>
                  <a:lnTo>
                    <a:pt x="70" y="762"/>
                  </a:lnTo>
                  <a:lnTo>
                    <a:pt x="82" y="755"/>
                  </a:lnTo>
                  <a:lnTo>
                    <a:pt x="96" y="747"/>
                  </a:lnTo>
                  <a:lnTo>
                    <a:pt x="111" y="737"/>
                  </a:lnTo>
                  <a:lnTo>
                    <a:pt x="126" y="724"/>
                  </a:lnTo>
                  <a:lnTo>
                    <a:pt x="141" y="708"/>
                  </a:lnTo>
                  <a:lnTo>
                    <a:pt x="148" y="699"/>
                  </a:lnTo>
                  <a:lnTo>
                    <a:pt x="154" y="690"/>
                  </a:lnTo>
                  <a:lnTo>
                    <a:pt x="162" y="679"/>
                  </a:lnTo>
                  <a:lnTo>
                    <a:pt x="168" y="669"/>
                  </a:lnTo>
                  <a:lnTo>
                    <a:pt x="173" y="656"/>
                  </a:lnTo>
                  <a:lnTo>
                    <a:pt x="178" y="644"/>
                  </a:lnTo>
                  <a:lnTo>
                    <a:pt x="184" y="630"/>
                  </a:lnTo>
                  <a:lnTo>
                    <a:pt x="187" y="616"/>
                  </a:lnTo>
                  <a:lnTo>
                    <a:pt x="191" y="600"/>
                  </a:lnTo>
                  <a:lnTo>
                    <a:pt x="193" y="583"/>
                  </a:lnTo>
                  <a:lnTo>
                    <a:pt x="195" y="566"/>
                  </a:lnTo>
                  <a:lnTo>
                    <a:pt x="195" y="548"/>
                  </a:lnTo>
                  <a:lnTo>
                    <a:pt x="195" y="528"/>
                  </a:lnTo>
                  <a:lnTo>
                    <a:pt x="194" y="508"/>
                  </a:lnTo>
                  <a:lnTo>
                    <a:pt x="0" y="508"/>
                  </a:lnTo>
                  <a:lnTo>
                    <a:pt x="0" y="0"/>
                  </a:lnTo>
                  <a:lnTo>
                    <a:pt x="489" y="0"/>
                  </a:lnTo>
                  <a:lnTo>
                    <a:pt x="489" y="477"/>
                  </a:lnTo>
                  <a:lnTo>
                    <a:pt x="487" y="495"/>
                  </a:lnTo>
                  <a:lnTo>
                    <a:pt x="482" y="517"/>
                  </a:lnTo>
                  <a:lnTo>
                    <a:pt x="476" y="547"/>
                  </a:lnTo>
                  <a:lnTo>
                    <a:pt x="468" y="581"/>
                  </a:lnTo>
                  <a:lnTo>
                    <a:pt x="455" y="620"/>
                  </a:lnTo>
                  <a:lnTo>
                    <a:pt x="448" y="641"/>
                  </a:lnTo>
                  <a:lnTo>
                    <a:pt x="440" y="663"/>
                  </a:lnTo>
                  <a:lnTo>
                    <a:pt x="430" y="684"/>
                  </a:lnTo>
                  <a:lnTo>
                    <a:pt x="419" y="706"/>
                  </a:lnTo>
                  <a:lnTo>
                    <a:pt x="407" y="729"/>
                  </a:lnTo>
                  <a:lnTo>
                    <a:pt x="394" y="752"/>
                  </a:lnTo>
                  <a:lnTo>
                    <a:pt x="379" y="775"/>
                  </a:lnTo>
                  <a:lnTo>
                    <a:pt x="363" y="797"/>
                  </a:lnTo>
                  <a:lnTo>
                    <a:pt x="347" y="820"/>
                  </a:lnTo>
                  <a:lnTo>
                    <a:pt x="328" y="842"/>
                  </a:lnTo>
                  <a:lnTo>
                    <a:pt x="307" y="863"/>
                  </a:lnTo>
                  <a:lnTo>
                    <a:pt x="285" y="884"/>
                  </a:lnTo>
                  <a:lnTo>
                    <a:pt x="261" y="903"/>
                  </a:lnTo>
                  <a:lnTo>
                    <a:pt x="236" y="922"/>
                  </a:lnTo>
                  <a:lnTo>
                    <a:pt x="209" y="939"/>
                  </a:lnTo>
                  <a:lnTo>
                    <a:pt x="179" y="955"/>
                  </a:lnTo>
                  <a:lnTo>
                    <a:pt x="149" y="970"/>
                  </a:lnTo>
                  <a:lnTo>
                    <a:pt x="116" y="982"/>
                  </a:lnTo>
                  <a:lnTo>
                    <a:pt x="81" y="994"/>
                  </a:lnTo>
                  <a:lnTo>
                    <a:pt x="44" y="1003"/>
                  </a:lnTo>
                  <a:close/>
                </a:path>
              </a:pathLst>
            </a:custGeom>
            <a:solidFill>
              <a:srgbClr val="F7D2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855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 tmFilter="0,0; .5, 1; 1, 1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99"/>
                            </p:stCondLst>
                            <p:childTnLst>
                              <p:par>
                                <p:cTn id="50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4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49"/>
                            </p:stCondLst>
                            <p:childTnLst>
                              <p:par>
                                <p:cTn id="57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99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 autoUpdateAnimBg="0"/>
      <p:bldP spid="12296" grpId="0" bldLvl="0" autoUpdateAnimBg="0"/>
      <p:bldP spid="12297" grpId="0" bldLvl="0" autoUpdateAnimBg="0"/>
      <p:bldP spid="12301" grpId="0" bldLvl="0" autoUpdateAnimBg="0"/>
      <p:bldP spid="12302" grpId="0" bldLvl="0" autoUpdateAnimBg="0"/>
      <p:bldP spid="12303" grpId="0" bldLvl="0" autoUpdateAnimBg="0"/>
      <p:bldP spid="12304" grpId="0" bldLvl="0" autoUpdateAnimBg="0"/>
      <p:bldP spid="12307" grpId="0" bldLvl="0" autoUpdateAnimBg="0"/>
      <p:bldP spid="12308" grpId="0" bldLvl="0" autoUpdateAnimBg="0"/>
      <p:bldP spid="12309" grpId="0" bldLvl="0" autoUpdateAnimBg="0"/>
      <p:bldP spid="12310" grpId="0" bldLvl="0" autoUpdateAnimBg="0"/>
      <p:bldP spid="12311" grpId="0" bldLvl="0" autoUpdateAnimBg="0"/>
      <p:bldP spid="12312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FB01CEE-E1A0-47D3-B7DB-38B19BDD957D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11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686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3316" name="燕尾形箭头 2"/>
          <p:cNvSpPr>
            <a:spLocks noChangeArrowheads="1"/>
          </p:cNvSpPr>
          <p:nvPr/>
        </p:nvSpPr>
        <p:spPr bwMode="auto">
          <a:xfrm>
            <a:off x="1438275" y="3624263"/>
            <a:ext cx="9405938" cy="228600"/>
          </a:xfrm>
          <a:prstGeom prst="notchedRightArrow">
            <a:avLst>
              <a:gd name="adj1" fmla="val 50000"/>
              <a:gd name="adj2" fmla="val 49908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7" name="椭圆 8"/>
          <p:cNvSpPr>
            <a:spLocks noChangeArrowheads="1"/>
          </p:cNvSpPr>
          <p:nvPr/>
        </p:nvSpPr>
        <p:spPr bwMode="auto">
          <a:xfrm>
            <a:off x="4779963" y="3654425"/>
            <a:ext cx="166687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8" name="椭圆 9"/>
          <p:cNvSpPr>
            <a:spLocks noChangeArrowheads="1"/>
          </p:cNvSpPr>
          <p:nvPr/>
        </p:nvSpPr>
        <p:spPr bwMode="auto">
          <a:xfrm>
            <a:off x="7275513" y="3654425"/>
            <a:ext cx="166687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9" name="椭圆 10"/>
          <p:cNvSpPr>
            <a:spLocks noChangeArrowheads="1"/>
          </p:cNvSpPr>
          <p:nvPr/>
        </p:nvSpPr>
        <p:spPr bwMode="auto">
          <a:xfrm>
            <a:off x="9755188" y="3654425"/>
            <a:ext cx="166687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20" name="椭圆 11"/>
          <p:cNvSpPr>
            <a:spLocks noChangeArrowheads="1"/>
          </p:cNvSpPr>
          <p:nvPr/>
        </p:nvSpPr>
        <p:spPr bwMode="auto">
          <a:xfrm>
            <a:off x="2298700" y="3654425"/>
            <a:ext cx="166688" cy="166688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12"/>
          <p:cNvGrpSpPr/>
          <p:nvPr/>
        </p:nvGrpSpPr>
        <p:grpSpPr bwMode="auto">
          <a:xfrm>
            <a:off x="4448973" y="2697131"/>
            <a:ext cx="820727" cy="396240"/>
            <a:chOff x="70648" y="280955"/>
            <a:chExt cx="820724" cy="396238"/>
          </a:xfrm>
        </p:grpSpPr>
        <p:sp>
          <p:nvSpPr>
            <p:cNvPr id="36895" name="文本框 38"/>
            <p:cNvSpPr>
              <a:spLocks noChangeArrowheads="1"/>
            </p:cNvSpPr>
            <p:nvPr/>
          </p:nvSpPr>
          <p:spPr bwMode="auto">
            <a:xfrm>
              <a:off x="70648" y="280955"/>
              <a:ext cx="820724" cy="396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dirty="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</a:t>
              </a:r>
              <a:r>
                <a:rPr lang="en-US" sz="2000" dirty="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5</a:t>
              </a:r>
              <a:endParaRPr lang="en-US" sz="2000" baseline="-3000" dirty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4"/>
          <p:cNvGrpSpPr/>
          <p:nvPr/>
        </p:nvGrpSpPr>
        <p:grpSpPr bwMode="auto">
          <a:xfrm>
            <a:off x="1951208" y="2668857"/>
            <a:ext cx="853734" cy="457200"/>
            <a:chOff x="54145" y="252681"/>
            <a:chExt cx="853730" cy="457198"/>
          </a:xfrm>
        </p:grpSpPr>
        <p:sp>
          <p:nvSpPr>
            <p:cNvPr id="36894" name="文本框 39"/>
            <p:cNvSpPr>
              <a:spLocks noChangeArrowheads="1"/>
            </p:cNvSpPr>
            <p:nvPr/>
          </p:nvSpPr>
          <p:spPr bwMode="auto">
            <a:xfrm>
              <a:off x="54145" y="252681"/>
              <a:ext cx="853730" cy="457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</a:t>
              </a:r>
              <a:r>
                <a:rPr 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4</a:t>
              </a:r>
              <a:endParaRPr 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14"/>
          <p:cNvGrpSpPr/>
          <p:nvPr/>
        </p:nvGrpSpPr>
        <p:grpSpPr bwMode="auto">
          <a:xfrm>
            <a:off x="9427376" y="2725403"/>
            <a:ext cx="820727" cy="396240"/>
            <a:chOff x="70651" y="309227"/>
            <a:chExt cx="820724" cy="396238"/>
          </a:xfrm>
        </p:grpSpPr>
        <p:sp>
          <p:nvSpPr>
            <p:cNvPr id="36893" name="文本框 40"/>
            <p:cNvSpPr>
              <a:spLocks noChangeArrowheads="1"/>
            </p:cNvSpPr>
            <p:nvPr/>
          </p:nvSpPr>
          <p:spPr bwMode="auto">
            <a:xfrm>
              <a:off x="70651" y="309227"/>
              <a:ext cx="820724" cy="396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dirty="0" smtClean="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20XX</a:t>
              </a:r>
              <a:endParaRPr lang="zh-CN" altLang="en-US" sz="2000" baseline="-3000" dirty="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3"/>
          <p:cNvGrpSpPr/>
          <p:nvPr/>
        </p:nvGrpSpPr>
        <p:grpSpPr bwMode="auto">
          <a:xfrm>
            <a:off x="6929608" y="2697131"/>
            <a:ext cx="853734" cy="457200"/>
            <a:chOff x="54145" y="280955"/>
            <a:chExt cx="853730" cy="457198"/>
          </a:xfrm>
        </p:grpSpPr>
        <p:sp>
          <p:nvSpPr>
            <p:cNvPr id="36892" name="文本框 41"/>
            <p:cNvSpPr>
              <a:spLocks noChangeArrowheads="1"/>
            </p:cNvSpPr>
            <p:nvPr/>
          </p:nvSpPr>
          <p:spPr bwMode="auto">
            <a:xfrm>
              <a:off x="54145" y="280955"/>
              <a:ext cx="853730" cy="457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</a:t>
              </a:r>
              <a:r>
                <a:rPr 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6</a:t>
              </a:r>
              <a:endParaRPr 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3333" name="矩形 50"/>
          <p:cNvSpPr>
            <a:spLocks noChangeArrowheads="1"/>
          </p:cNvSpPr>
          <p:nvPr/>
        </p:nvSpPr>
        <p:spPr bwMode="auto">
          <a:xfrm>
            <a:off x="169545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3334" name="矩形 47"/>
          <p:cNvSpPr>
            <a:spLocks noChangeArrowheads="1"/>
          </p:cNvSpPr>
          <p:nvPr/>
        </p:nvSpPr>
        <p:spPr bwMode="auto">
          <a:xfrm>
            <a:off x="1384300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35" name="矩形 3"/>
          <p:cNvSpPr>
            <a:spLocks noChangeArrowheads="1"/>
          </p:cNvSpPr>
          <p:nvPr/>
        </p:nvSpPr>
        <p:spPr bwMode="auto">
          <a:xfrm>
            <a:off x="47974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发展历程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336" name="文本框 37"/>
          <p:cNvSpPr>
            <a:spLocks noChangeArrowheads="1"/>
          </p:cNvSpPr>
          <p:nvPr/>
        </p:nvSpPr>
        <p:spPr bwMode="auto">
          <a:xfrm>
            <a:off x="670560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History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37"/>
          <p:cNvGrpSpPr/>
          <p:nvPr/>
        </p:nvGrpSpPr>
        <p:grpSpPr bwMode="auto">
          <a:xfrm>
            <a:off x="4252913" y="619125"/>
            <a:ext cx="263525" cy="393700"/>
            <a:chOff x="0" y="0"/>
            <a:chExt cx="213756" cy="427512"/>
          </a:xfrm>
        </p:grpSpPr>
        <p:sp>
          <p:nvSpPr>
            <p:cNvPr id="36890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891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340" name="矩形 47"/>
          <p:cNvSpPr>
            <a:spLocks noChangeArrowheads="1"/>
          </p:cNvSpPr>
          <p:nvPr/>
        </p:nvSpPr>
        <p:spPr bwMode="auto">
          <a:xfrm>
            <a:off x="1336675" y="1562100"/>
            <a:ext cx="95789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1" name="矩形 45"/>
          <p:cNvSpPr>
            <a:spLocks noChangeArrowheads="1"/>
          </p:cNvSpPr>
          <p:nvPr/>
        </p:nvSpPr>
        <p:spPr bwMode="auto">
          <a:xfrm>
            <a:off x="4179888" y="41497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3342" name="矩形 47"/>
          <p:cNvSpPr>
            <a:spLocks noChangeArrowheads="1"/>
          </p:cNvSpPr>
          <p:nvPr/>
        </p:nvSpPr>
        <p:spPr bwMode="auto">
          <a:xfrm>
            <a:off x="3868738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3" name="矩形 47"/>
          <p:cNvSpPr>
            <a:spLocks noChangeArrowheads="1"/>
          </p:cNvSpPr>
          <p:nvPr/>
        </p:nvSpPr>
        <p:spPr bwMode="auto">
          <a:xfrm>
            <a:off x="670560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3344" name="矩形 47"/>
          <p:cNvSpPr>
            <a:spLocks noChangeArrowheads="1"/>
          </p:cNvSpPr>
          <p:nvPr/>
        </p:nvSpPr>
        <p:spPr bwMode="auto">
          <a:xfrm>
            <a:off x="6392863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45" name="矩形 49"/>
          <p:cNvSpPr>
            <a:spLocks noChangeArrowheads="1"/>
          </p:cNvSpPr>
          <p:nvPr/>
        </p:nvSpPr>
        <p:spPr bwMode="auto">
          <a:xfrm>
            <a:off x="9099550" y="41497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3346" name="矩形 47"/>
          <p:cNvSpPr>
            <a:spLocks noChangeArrowheads="1"/>
          </p:cNvSpPr>
          <p:nvPr/>
        </p:nvSpPr>
        <p:spPr bwMode="auto">
          <a:xfrm>
            <a:off x="8786813" y="4538663"/>
            <a:ext cx="1936750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4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25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4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25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4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25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25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4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250"/>
                            </p:stCondLst>
                            <p:childTnLst>
                              <p:par>
                                <p:cTn id="8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 autoUpdateAnimBg="0"/>
      <p:bldP spid="13317" grpId="0" bldLvl="0" animBg="1" autoUpdateAnimBg="0"/>
      <p:bldP spid="13318" grpId="0" bldLvl="0" animBg="1" autoUpdateAnimBg="0"/>
      <p:bldP spid="13319" grpId="0" bldLvl="0" animBg="1" autoUpdateAnimBg="0"/>
      <p:bldP spid="13320" grpId="0" bldLvl="0" animBg="1" autoUpdateAnimBg="0"/>
      <p:bldP spid="13333" grpId="0" bldLvl="0" autoUpdateAnimBg="0"/>
      <p:bldP spid="13334" grpId="0" bldLvl="0" autoUpdateAnimBg="0"/>
      <p:bldP spid="13335" grpId="0" bldLvl="0" autoUpdateAnimBg="0"/>
      <p:bldP spid="13336" grpId="0" bldLvl="0" autoUpdateAnimBg="0"/>
      <p:bldP spid="13340" grpId="0" bldLvl="0" autoUpdateAnimBg="0"/>
      <p:bldP spid="13341" grpId="0" bldLvl="0" autoUpdateAnimBg="0"/>
      <p:bldP spid="13342" grpId="0" bldLvl="0" autoUpdateAnimBg="0"/>
      <p:bldP spid="13343" grpId="0" bldLvl="0" autoUpdateAnimBg="0"/>
      <p:bldP spid="13344" grpId="0" bldLvl="0" autoUpdateAnimBg="0"/>
      <p:bldP spid="13345" grpId="0" bldLvl="0" autoUpdateAnimBg="0"/>
      <p:bldP spid="13346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23"/>
          <p:cNvGrpSpPr/>
          <p:nvPr/>
        </p:nvGrpSpPr>
        <p:grpSpPr bwMode="auto">
          <a:xfrm>
            <a:off x="1147763" y="1419225"/>
            <a:ext cx="4489766" cy="1767523"/>
            <a:chOff x="0" y="0"/>
            <a:chExt cx="4489799" cy="1766923"/>
          </a:xfrm>
        </p:grpSpPr>
        <p:sp>
          <p:nvSpPr>
            <p:cNvPr id="37938" name="任意多边形 94"/>
            <p:cNvSpPr>
              <a:spLocks noChangeArrowheads="1"/>
            </p:cNvSpPr>
            <p:nvPr/>
          </p:nvSpPr>
          <p:spPr bwMode="auto">
            <a:xfrm flipH="1">
              <a:off x="365866" y="314306"/>
              <a:ext cx="4123933" cy="1452617"/>
            </a:xfrm>
            <a:custGeom>
              <a:avLst/>
              <a:gdLst>
                <a:gd name="T0" fmla="*/ 3651319 w 4123933"/>
                <a:gd name="T1" fmla="*/ 0 h 1452617"/>
                <a:gd name="T2" fmla="*/ 0 w 4123933"/>
                <a:gd name="T3" fmla="*/ 0 h 1452617"/>
                <a:gd name="T4" fmla="*/ 0 w 4123933"/>
                <a:gd name="T5" fmla="*/ 1452617 h 1452617"/>
                <a:gd name="T6" fmla="*/ 4123933 w 4123933"/>
                <a:gd name="T7" fmla="*/ 1452617 h 1452617"/>
                <a:gd name="T8" fmla="*/ 4123933 w 4123933"/>
                <a:gd name="T9" fmla="*/ 475572 h 1452617"/>
                <a:gd name="T10" fmla="*/ 4071597 w 4123933"/>
                <a:gd name="T11" fmla="*/ 480848 h 1452617"/>
                <a:gd name="T12" fmla="*/ 3645771 w 4123933"/>
                <a:gd name="T13" fmla="*/ 55023 h 1452617"/>
                <a:gd name="T14" fmla="*/ 3651319 w 4123933"/>
                <a:gd name="T15" fmla="*/ 0 h 14526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23933"/>
                <a:gd name="T25" fmla="*/ 0 h 1452617"/>
                <a:gd name="T26" fmla="*/ 4123933 w 4123933"/>
                <a:gd name="T27" fmla="*/ 1452617 h 14526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23933" h="1452617">
                  <a:moveTo>
                    <a:pt x="3651318" y="0"/>
                  </a:moveTo>
                  <a:lnTo>
                    <a:pt x="0" y="0"/>
                  </a:lnTo>
                  <a:lnTo>
                    <a:pt x="0" y="1452617"/>
                  </a:lnTo>
                  <a:lnTo>
                    <a:pt x="4123933" y="1452617"/>
                  </a:lnTo>
                  <a:lnTo>
                    <a:pt x="4123933" y="475572"/>
                  </a:lnTo>
                  <a:lnTo>
                    <a:pt x="4071596" y="480848"/>
                  </a:lnTo>
                  <a:cubicBezTo>
                    <a:pt x="3836419" y="480848"/>
                    <a:pt x="3645771" y="290200"/>
                    <a:pt x="3645771" y="55023"/>
                  </a:cubicBezTo>
                  <a:lnTo>
                    <a:pt x="3651318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730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7939" name="组合 107"/>
            <p:cNvGrpSpPr/>
            <p:nvPr/>
          </p:nvGrpSpPr>
          <p:grpSpPr bwMode="auto">
            <a:xfrm>
              <a:off x="0" y="0"/>
              <a:ext cx="851649" cy="851649"/>
              <a:chOff x="0" y="0"/>
              <a:chExt cx="851649" cy="851649"/>
            </a:xfrm>
          </p:grpSpPr>
          <p:sp>
            <p:nvSpPr>
              <p:cNvPr id="37940" name="Oval 156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851649" cy="851649"/>
              </a:xfrm>
              <a:prstGeom prst="ellipse">
                <a:avLst/>
              </a:prstGeom>
              <a:solidFill>
                <a:srgbClr val="FFD860">
                  <a:alpha val="39999"/>
                </a:srgbClr>
              </a:solidFill>
              <a:ln w="73025">
                <a:solidFill>
                  <a:srgbClr val="FFD860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1800">
                  <a:solidFill>
                    <a:srgbClr val="FFFFFF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grpSp>
            <p:nvGrpSpPr>
              <p:cNvPr id="37941" name="Group 17"/>
              <p:cNvGrpSpPr/>
              <p:nvPr/>
            </p:nvGrpSpPr>
            <p:grpSpPr bwMode="auto">
              <a:xfrm flipH="1">
                <a:off x="177507" y="174283"/>
                <a:ext cx="490537" cy="492125"/>
                <a:chOff x="0" y="0"/>
                <a:chExt cx="490537" cy="492125"/>
              </a:xfrm>
            </p:grpSpPr>
            <p:sp>
              <p:nvSpPr>
                <p:cNvPr id="37942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490537" cy="492125"/>
                </a:xfrm>
                <a:custGeom>
                  <a:avLst/>
                  <a:gdLst>
                    <a:gd name="T0" fmla="*/ 1600848338 w 128"/>
                    <a:gd name="T1" fmla="*/ 709532753 h 128"/>
                    <a:gd name="T2" fmla="*/ 1674279427 w 128"/>
                    <a:gd name="T3" fmla="*/ 487803527 h 128"/>
                    <a:gd name="T4" fmla="*/ 1542102700 w 128"/>
                    <a:gd name="T5" fmla="*/ 221729226 h 128"/>
                    <a:gd name="T6" fmla="*/ 1395232856 w 128"/>
                    <a:gd name="T7" fmla="*/ 206946252 h 128"/>
                    <a:gd name="T8" fmla="*/ 1174935755 w 128"/>
                    <a:gd name="T9" fmla="*/ 280857275 h 128"/>
                    <a:gd name="T10" fmla="*/ 1013380460 w 128"/>
                    <a:gd name="T11" fmla="*/ 0 h 128"/>
                    <a:gd name="T12" fmla="*/ 749019340 w 128"/>
                    <a:gd name="T13" fmla="*/ 88690152 h 128"/>
                    <a:gd name="T14" fmla="*/ 631528064 w 128"/>
                    <a:gd name="T15" fmla="*/ 310419378 h 128"/>
                    <a:gd name="T16" fmla="*/ 411227131 w 128"/>
                    <a:gd name="T17" fmla="*/ 192163278 h 128"/>
                    <a:gd name="T18" fmla="*/ 220300933 w 128"/>
                    <a:gd name="T19" fmla="*/ 339985325 h 128"/>
                    <a:gd name="T20" fmla="*/ 308421306 w 128"/>
                    <a:gd name="T21" fmla="*/ 635621729 h 128"/>
                    <a:gd name="T22" fmla="*/ 88120373 w 128"/>
                    <a:gd name="T23" fmla="*/ 753877829 h 128"/>
                    <a:gd name="T24" fmla="*/ 0 w 128"/>
                    <a:gd name="T25" fmla="*/ 1019952131 h 128"/>
                    <a:gd name="T26" fmla="*/ 279046571 w 128"/>
                    <a:gd name="T27" fmla="*/ 1182553307 h 128"/>
                    <a:gd name="T28" fmla="*/ 205611649 w 128"/>
                    <a:gd name="T29" fmla="*/ 1404282532 h 128"/>
                    <a:gd name="T30" fmla="*/ 337792209 w 128"/>
                    <a:gd name="T31" fmla="*/ 1670356834 h 128"/>
                    <a:gd name="T32" fmla="*/ 484662053 w 128"/>
                    <a:gd name="T33" fmla="*/ 1685139808 h 128"/>
                    <a:gd name="T34" fmla="*/ 704959154 w 128"/>
                    <a:gd name="T35" fmla="*/ 1611228784 h 128"/>
                    <a:gd name="T36" fmla="*/ 866514449 w 128"/>
                    <a:gd name="T37" fmla="*/ 1892086060 h 128"/>
                    <a:gd name="T38" fmla="*/ 1130875569 w 128"/>
                    <a:gd name="T39" fmla="*/ 1803395907 h 128"/>
                    <a:gd name="T40" fmla="*/ 1248366845 w 128"/>
                    <a:gd name="T41" fmla="*/ 1581666682 h 128"/>
                    <a:gd name="T42" fmla="*/ 1468667778 w 128"/>
                    <a:gd name="T43" fmla="*/ 1699918937 h 128"/>
                    <a:gd name="T44" fmla="*/ 1659593976 w 128"/>
                    <a:gd name="T45" fmla="*/ 1552100734 h 128"/>
                    <a:gd name="T46" fmla="*/ 1571473603 w 128"/>
                    <a:gd name="T47" fmla="*/ 1256464330 h 128"/>
                    <a:gd name="T48" fmla="*/ 1791774536 w 128"/>
                    <a:gd name="T49" fmla="*/ 1138208230 h 128"/>
                    <a:gd name="T50" fmla="*/ 1879894909 w 128"/>
                    <a:gd name="T51" fmla="*/ 872133929 h 128"/>
                    <a:gd name="T52" fmla="*/ 1586162886 w 128"/>
                    <a:gd name="T53" fmla="*/ 1064297207 h 128"/>
                    <a:gd name="T54" fmla="*/ 1468667778 w 128"/>
                    <a:gd name="T55" fmla="*/ 1197336280 h 128"/>
                    <a:gd name="T56" fmla="*/ 1571473603 w 128"/>
                    <a:gd name="T57" fmla="*/ 1478193556 h 128"/>
                    <a:gd name="T58" fmla="*/ 1307112483 w 128"/>
                    <a:gd name="T59" fmla="*/ 1492972685 h 128"/>
                    <a:gd name="T60" fmla="*/ 1189621207 w 128"/>
                    <a:gd name="T61" fmla="*/ 1478193556 h 128"/>
                    <a:gd name="T62" fmla="*/ 1057440647 w 128"/>
                    <a:gd name="T63" fmla="*/ 1596445811 h 128"/>
                    <a:gd name="T64" fmla="*/ 866514449 w 128"/>
                    <a:gd name="T65" fmla="*/ 1773829960 h 128"/>
                    <a:gd name="T66" fmla="*/ 749019340 w 128"/>
                    <a:gd name="T67" fmla="*/ 1507755658 h 128"/>
                    <a:gd name="T68" fmla="*/ 631528064 w 128"/>
                    <a:gd name="T69" fmla="*/ 1463410582 h 128"/>
                    <a:gd name="T70" fmla="*/ 411227131 w 128"/>
                    <a:gd name="T71" fmla="*/ 1581666682 h 128"/>
                    <a:gd name="T72" fmla="*/ 396541680 w 128"/>
                    <a:gd name="T73" fmla="*/ 1315592380 h 128"/>
                    <a:gd name="T74" fmla="*/ 381852396 w 128"/>
                    <a:gd name="T75" fmla="*/ 1138208230 h 128"/>
                    <a:gd name="T76" fmla="*/ 117495108 w 128"/>
                    <a:gd name="T77" fmla="*/ 1019952131 h 128"/>
                    <a:gd name="T78" fmla="*/ 293732023 w 128"/>
                    <a:gd name="T79" fmla="*/ 827788853 h 128"/>
                    <a:gd name="T80" fmla="*/ 411227131 w 128"/>
                    <a:gd name="T81" fmla="*/ 694749779 h 128"/>
                    <a:gd name="T82" fmla="*/ 308421306 w 128"/>
                    <a:gd name="T83" fmla="*/ 413892504 h 128"/>
                    <a:gd name="T84" fmla="*/ 572778594 w 128"/>
                    <a:gd name="T85" fmla="*/ 399113375 h 128"/>
                    <a:gd name="T86" fmla="*/ 690273702 w 128"/>
                    <a:gd name="T87" fmla="*/ 413892504 h 128"/>
                    <a:gd name="T88" fmla="*/ 822454262 w 128"/>
                    <a:gd name="T89" fmla="*/ 295640249 h 128"/>
                    <a:gd name="T90" fmla="*/ 1013380460 w 128"/>
                    <a:gd name="T91" fmla="*/ 118256100 h 128"/>
                    <a:gd name="T92" fmla="*/ 1130875569 w 128"/>
                    <a:gd name="T93" fmla="*/ 384330401 h 128"/>
                    <a:gd name="T94" fmla="*/ 1248366845 w 128"/>
                    <a:gd name="T95" fmla="*/ 428675478 h 128"/>
                    <a:gd name="T96" fmla="*/ 1468667778 w 128"/>
                    <a:gd name="T97" fmla="*/ 310419378 h 128"/>
                    <a:gd name="T98" fmla="*/ 1483353229 w 128"/>
                    <a:gd name="T99" fmla="*/ 576493680 h 128"/>
                    <a:gd name="T100" fmla="*/ 1498042513 w 128"/>
                    <a:gd name="T101" fmla="*/ 753877829 h 128"/>
                    <a:gd name="T102" fmla="*/ 1762399801 w 128"/>
                    <a:gd name="T103" fmla="*/ 872133929 h 128"/>
                    <a:gd name="T104" fmla="*/ 1586162886 w 128"/>
                    <a:gd name="T105" fmla="*/ 1064297207 h 128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128"/>
                    <a:gd name="T160" fmla="*/ 0 h 128"/>
                    <a:gd name="T161" fmla="*/ 128 w 128"/>
                    <a:gd name="T162" fmla="*/ 128 h 128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43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51760" y="139700"/>
                  <a:ext cx="214312" cy="214313"/>
                </a:xfrm>
                <a:custGeom>
                  <a:avLst/>
                  <a:gdLst>
                    <a:gd name="T0" fmla="*/ 410086012 w 56"/>
                    <a:gd name="T1" fmla="*/ 0 h 56"/>
                    <a:gd name="T2" fmla="*/ 0 w 56"/>
                    <a:gd name="T3" fmla="*/ 410091753 h 56"/>
                    <a:gd name="T4" fmla="*/ 410086012 w 56"/>
                    <a:gd name="T5" fmla="*/ 820179678 h 56"/>
                    <a:gd name="T6" fmla="*/ 820172024 w 56"/>
                    <a:gd name="T7" fmla="*/ 410091753 h 56"/>
                    <a:gd name="T8" fmla="*/ 410086012 w 56"/>
                    <a:gd name="T9" fmla="*/ 0 h 56"/>
                    <a:gd name="T10" fmla="*/ 410086012 w 56"/>
                    <a:gd name="T11" fmla="*/ 776241686 h 56"/>
                    <a:gd name="T12" fmla="*/ 58583716 w 56"/>
                    <a:gd name="T13" fmla="*/ 410091753 h 56"/>
                    <a:gd name="T14" fmla="*/ 410086012 w 56"/>
                    <a:gd name="T15" fmla="*/ 58583989 h 56"/>
                    <a:gd name="T16" fmla="*/ 776234237 w 56"/>
                    <a:gd name="T17" fmla="*/ 410091753 h 56"/>
                    <a:gd name="T18" fmla="*/ 410086012 w 56"/>
                    <a:gd name="T19" fmla="*/ 776241686 h 5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56"/>
                    <a:gd name="T31" fmla="*/ 0 h 56"/>
                    <a:gd name="T32" fmla="*/ 56 w 56"/>
                    <a:gd name="T33" fmla="*/ 56 h 5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rgbClr val="FFD860"/>
                  </a:solidFill>
                  <a:bevel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7944" name="Freeform 7"/>
                <p:cNvSpPr>
                  <a:spLocks noEditPoints="1" noChangeArrowheads="1"/>
                </p:cNvSpPr>
                <p:nvPr/>
              </p:nvSpPr>
              <p:spPr bwMode="auto">
                <a:xfrm>
                  <a:off x="197798" y="185738"/>
                  <a:ext cx="122237" cy="122238"/>
                </a:xfrm>
                <a:custGeom>
                  <a:avLst/>
                  <a:gdLst>
                    <a:gd name="T0" fmla="*/ 233468850 w 32"/>
                    <a:gd name="T1" fmla="*/ 0 h 32"/>
                    <a:gd name="T2" fmla="*/ 0 w 32"/>
                    <a:gd name="T3" fmla="*/ 233470760 h 32"/>
                    <a:gd name="T4" fmla="*/ 233468850 w 32"/>
                    <a:gd name="T5" fmla="*/ 466941520 h 32"/>
                    <a:gd name="T6" fmla="*/ 466933880 w 32"/>
                    <a:gd name="T7" fmla="*/ 233470760 h 32"/>
                    <a:gd name="T8" fmla="*/ 233468850 w 32"/>
                    <a:gd name="T9" fmla="*/ 0 h 32"/>
                    <a:gd name="T10" fmla="*/ 233468850 w 32"/>
                    <a:gd name="T11" fmla="*/ 408572875 h 32"/>
                    <a:gd name="T12" fmla="*/ 58368168 w 32"/>
                    <a:gd name="T13" fmla="*/ 233470760 h 32"/>
                    <a:gd name="T14" fmla="*/ 233468850 w 32"/>
                    <a:gd name="T15" fmla="*/ 58368645 h 32"/>
                    <a:gd name="T16" fmla="*/ 408565713 w 32"/>
                    <a:gd name="T17" fmla="*/ 233470760 h 32"/>
                    <a:gd name="T18" fmla="*/ 233468850 w 32"/>
                    <a:gd name="T19" fmla="*/ 408572875 h 3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2"/>
                    <a:gd name="T31" fmla="*/ 0 h 32"/>
                    <a:gd name="T32" fmla="*/ 32 w 32"/>
                    <a:gd name="T33" fmla="*/ 32 h 3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rgbClr val="FFD860"/>
                  </a:solidFill>
                  <a:bevel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</p:grpSp>
      <p:sp>
        <p:nvSpPr>
          <p:cNvPr id="9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655431A-73CF-44B5-869D-9FB10D27B986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12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789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4089400" y="563563"/>
            <a:ext cx="224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企业大事记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4341" name="文本框 37"/>
          <p:cNvSpPr>
            <a:spLocks noChangeArrowheads="1"/>
          </p:cNvSpPr>
          <p:nvPr/>
        </p:nvSpPr>
        <p:spPr bwMode="auto">
          <a:xfrm>
            <a:off x="6353175" y="809625"/>
            <a:ext cx="2943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History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T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imeline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/>
          <p:nvPr/>
        </p:nvGrpSpPr>
        <p:grpSpPr bwMode="auto">
          <a:xfrm>
            <a:off x="3543300" y="619125"/>
            <a:ext cx="263525" cy="393700"/>
            <a:chOff x="0" y="0"/>
            <a:chExt cx="213756" cy="427512"/>
          </a:xfrm>
        </p:grpSpPr>
        <p:sp>
          <p:nvSpPr>
            <p:cNvPr id="3798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8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45" name="Oval 16"/>
          <p:cNvSpPr>
            <a:spLocks noChangeArrowheads="1"/>
          </p:cNvSpPr>
          <p:nvPr/>
        </p:nvSpPr>
        <p:spPr bwMode="auto">
          <a:xfrm flipH="1" flipV="1">
            <a:off x="6043613" y="3275013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"/>
          <p:cNvGrpSpPr/>
          <p:nvPr/>
        </p:nvGrpSpPr>
        <p:grpSpPr bwMode="auto">
          <a:xfrm flipH="1" flipV="1">
            <a:off x="6092825" y="3409950"/>
            <a:ext cx="36513" cy="1552575"/>
            <a:chOff x="0" y="0"/>
            <a:chExt cx="36214" cy="1552769"/>
          </a:xfrm>
        </p:grpSpPr>
        <p:sp>
          <p:nvSpPr>
            <p:cNvPr id="37982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83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3"/>
          <p:cNvGrpSpPr/>
          <p:nvPr/>
        </p:nvGrpSpPr>
        <p:grpSpPr bwMode="auto">
          <a:xfrm flipH="1" flipV="1">
            <a:off x="6092825" y="1903413"/>
            <a:ext cx="36513" cy="1371600"/>
            <a:chOff x="0" y="0"/>
            <a:chExt cx="36214" cy="1371599"/>
          </a:xfrm>
        </p:grpSpPr>
        <p:sp>
          <p:nvSpPr>
            <p:cNvPr id="37980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81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52" name="Oval 40"/>
          <p:cNvSpPr>
            <a:spLocks noChangeArrowheads="1"/>
          </p:cNvSpPr>
          <p:nvPr/>
        </p:nvSpPr>
        <p:spPr bwMode="auto">
          <a:xfrm flipH="1" flipV="1">
            <a:off x="6043613" y="4954588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3" name="Oval 41"/>
          <p:cNvSpPr>
            <a:spLocks noChangeArrowheads="1"/>
          </p:cNvSpPr>
          <p:nvPr/>
        </p:nvSpPr>
        <p:spPr bwMode="auto">
          <a:xfrm flipH="1" flipV="1">
            <a:off x="6043613" y="1766888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5" name="Group 1"/>
          <p:cNvGrpSpPr/>
          <p:nvPr/>
        </p:nvGrpSpPr>
        <p:grpSpPr bwMode="auto">
          <a:xfrm flipH="1" flipV="1">
            <a:off x="6092825" y="5091113"/>
            <a:ext cx="36513" cy="1766887"/>
            <a:chOff x="0" y="0"/>
            <a:chExt cx="36214" cy="1767391"/>
          </a:xfrm>
        </p:grpSpPr>
        <p:sp>
          <p:nvSpPr>
            <p:cNvPr id="37978" name="Straight Connector 43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9" name="Straight Connector 51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357" name="Isosceles Triangle 58"/>
          <p:cNvSpPr>
            <a:spLocks noChangeArrowheads="1"/>
          </p:cNvSpPr>
          <p:nvPr/>
        </p:nvSpPr>
        <p:spPr bwMode="auto">
          <a:xfrm rot="5400000" flipH="1" flipV="1">
            <a:off x="5901532" y="4958556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8" name="Isosceles Triangle 59"/>
          <p:cNvSpPr>
            <a:spLocks noChangeArrowheads="1"/>
          </p:cNvSpPr>
          <p:nvPr/>
        </p:nvSpPr>
        <p:spPr bwMode="auto">
          <a:xfrm rot="16200000" flipV="1">
            <a:off x="6234113" y="3286125"/>
            <a:ext cx="69850" cy="11747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59" name="Isosceles Triangle 60"/>
          <p:cNvSpPr>
            <a:spLocks noChangeArrowheads="1"/>
          </p:cNvSpPr>
          <p:nvPr/>
        </p:nvSpPr>
        <p:spPr bwMode="auto">
          <a:xfrm rot="5400000" flipH="1" flipV="1">
            <a:off x="5902325" y="1779588"/>
            <a:ext cx="68263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60" name="TextBox 157"/>
          <p:cNvSpPr>
            <a:spLocks noChangeArrowheads="1"/>
          </p:cNvSpPr>
          <p:nvPr/>
        </p:nvSpPr>
        <p:spPr bwMode="auto">
          <a:xfrm>
            <a:off x="4552334" y="1860550"/>
            <a:ext cx="982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20XX.5</a:t>
            </a:r>
            <a:endParaRPr lang="zh-CN" altLang="en-US" sz="1600" dirty="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  <a:sym typeface="Arial Black" panose="020B0A04020102020204" pitchFamily="34" charset="0"/>
            </a:endParaRPr>
          </a:p>
        </p:txBody>
      </p:sp>
      <p:sp>
        <p:nvSpPr>
          <p:cNvPr id="14361" name="TextBox 159"/>
          <p:cNvSpPr>
            <a:spLocks noChangeArrowheads="1"/>
          </p:cNvSpPr>
          <p:nvPr/>
        </p:nvSpPr>
        <p:spPr bwMode="auto">
          <a:xfrm>
            <a:off x="1993900" y="19558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公司成立</a:t>
            </a:r>
          </a:p>
        </p:txBody>
      </p:sp>
      <p:sp>
        <p:nvSpPr>
          <p:cNvPr id="14362" name="TextBox 50"/>
          <p:cNvSpPr>
            <a:spLocks noChangeArrowheads="1"/>
          </p:cNvSpPr>
          <p:nvPr/>
        </p:nvSpPr>
        <p:spPr bwMode="auto">
          <a:xfrm>
            <a:off x="4487833" y="3792538"/>
            <a:ext cx="11192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  <a:sym typeface="Arial Black" panose="020B0A04020102020204" pitchFamily="34" charset="0"/>
              </a:rPr>
              <a:t>20XX.11</a:t>
            </a:r>
            <a:endParaRPr lang="zh-CN" altLang="en-US" sz="1600" dirty="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  <a:sym typeface="Arial Black" panose="020B0A04020102020204" pitchFamily="34" charset="0"/>
            </a:endParaRPr>
          </a:p>
        </p:txBody>
      </p:sp>
      <p:sp>
        <p:nvSpPr>
          <p:cNvPr id="14363" name="矩形 47"/>
          <p:cNvSpPr>
            <a:spLocks noChangeArrowheads="1"/>
          </p:cNvSpPr>
          <p:nvPr/>
        </p:nvSpPr>
        <p:spPr bwMode="auto">
          <a:xfrm>
            <a:off x="1589088" y="2419350"/>
            <a:ext cx="40481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14364" name="TextBox 159"/>
          <p:cNvSpPr>
            <a:spLocks noChangeArrowheads="1"/>
          </p:cNvSpPr>
          <p:nvPr/>
        </p:nvSpPr>
        <p:spPr bwMode="auto">
          <a:xfrm>
            <a:off x="4038600" y="4044950"/>
            <a:ext cx="1568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点击输入标题</a:t>
            </a:r>
          </a:p>
        </p:txBody>
      </p:sp>
      <p:sp>
        <p:nvSpPr>
          <p:cNvPr id="14365" name="矩形 47"/>
          <p:cNvSpPr>
            <a:spLocks noChangeArrowheads="1"/>
          </p:cNvSpPr>
          <p:nvPr/>
        </p:nvSpPr>
        <p:spPr bwMode="auto">
          <a:xfrm>
            <a:off x="1481138" y="5829300"/>
            <a:ext cx="41560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4366" name="椭圆 21"/>
          <p:cNvSpPr>
            <a:spLocks noChangeArrowheads="1"/>
          </p:cNvSpPr>
          <p:nvPr/>
        </p:nvSpPr>
        <p:spPr bwMode="auto">
          <a:xfrm>
            <a:off x="1692275" y="4471988"/>
            <a:ext cx="1212850" cy="121285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7" name="椭圆 40"/>
          <p:cNvSpPr>
            <a:spLocks noChangeArrowheads="1"/>
          </p:cNvSpPr>
          <p:nvPr/>
        </p:nvSpPr>
        <p:spPr bwMode="auto">
          <a:xfrm>
            <a:off x="4378325" y="4471988"/>
            <a:ext cx="1212850" cy="12128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8" name="椭圆 41"/>
          <p:cNvSpPr>
            <a:spLocks noChangeArrowheads="1"/>
          </p:cNvSpPr>
          <p:nvPr/>
        </p:nvSpPr>
        <p:spPr bwMode="auto">
          <a:xfrm>
            <a:off x="3035300" y="4471988"/>
            <a:ext cx="1212850" cy="121285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44450" cap="rnd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69" name="Freeform 5"/>
          <p:cNvSpPr>
            <a:spLocks noChangeArrowheads="1"/>
          </p:cNvSpPr>
          <p:nvPr/>
        </p:nvSpPr>
        <p:spPr bwMode="auto">
          <a:xfrm>
            <a:off x="7373938" y="4256088"/>
            <a:ext cx="2736850" cy="777875"/>
          </a:xfrm>
          <a:custGeom>
            <a:avLst/>
            <a:gdLst>
              <a:gd name="T0" fmla="*/ 1562807340 w 2364"/>
              <a:gd name="T1" fmla="*/ 0 h 672"/>
              <a:gd name="T2" fmla="*/ 0 w 2364"/>
              <a:gd name="T3" fmla="*/ 329622216 h 672"/>
              <a:gd name="T4" fmla="*/ 1584252945 w 2364"/>
              <a:gd name="T5" fmla="*/ 900430827 h 672"/>
              <a:gd name="T6" fmla="*/ 2147483647 w 2364"/>
              <a:gd name="T7" fmla="*/ 329622216 h 672"/>
              <a:gd name="T8" fmla="*/ 1562807340 w 2364"/>
              <a:gd name="T9" fmla="*/ 0 h 6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364"/>
              <a:gd name="T16" fmla="*/ 0 h 672"/>
              <a:gd name="T17" fmla="*/ 2364 w 2364"/>
              <a:gd name="T18" fmla="*/ 672 h 67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364" h="672">
                <a:moveTo>
                  <a:pt x="1166" y="0"/>
                </a:moveTo>
                <a:lnTo>
                  <a:pt x="0" y="246"/>
                </a:lnTo>
                <a:lnTo>
                  <a:pt x="1182" y="672"/>
                </a:lnTo>
                <a:lnTo>
                  <a:pt x="2364" y="246"/>
                </a:lnTo>
                <a:lnTo>
                  <a:pt x="1166" y="0"/>
                </a:lnTo>
                <a:close/>
              </a:path>
            </a:pathLst>
          </a:custGeom>
          <a:solidFill>
            <a:srgbClr val="F0B7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0" name="Freeform 6"/>
          <p:cNvSpPr>
            <a:spLocks noChangeArrowheads="1"/>
          </p:cNvSpPr>
          <p:nvPr/>
        </p:nvSpPr>
        <p:spPr bwMode="auto">
          <a:xfrm>
            <a:off x="7742238" y="3497263"/>
            <a:ext cx="2001837" cy="763587"/>
          </a:xfrm>
          <a:custGeom>
            <a:avLst/>
            <a:gdLst>
              <a:gd name="T0" fmla="*/ 1158194115 w 1729"/>
              <a:gd name="T1" fmla="*/ 0 h 660"/>
              <a:gd name="T2" fmla="*/ 0 w 1729"/>
              <a:gd name="T3" fmla="*/ 469824669 h 660"/>
              <a:gd name="T4" fmla="*/ 1158194115 w 1729"/>
              <a:gd name="T5" fmla="*/ 883431980 h 660"/>
              <a:gd name="T6" fmla="*/ 2147483647 w 1729"/>
              <a:gd name="T7" fmla="*/ 469824669 h 660"/>
              <a:gd name="T8" fmla="*/ 1158194115 w 1729"/>
              <a:gd name="T9" fmla="*/ 0 h 6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729"/>
              <a:gd name="T16" fmla="*/ 0 h 660"/>
              <a:gd name="T17" fmla="*/ 1729 w 1729"/>
              <a:gd name="T18" fmla="*/ 660 h 6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729" h="660">
                <a:moveTo>
                  <a:pt x="864" y="0"/>
                </a:moveTo>
                <a:lnTo>
                  <a:pt x="0" y="351"/>
                </a:lnTo>
                <a:lnTo>
                  <a:pt x="864" y="660"/>
                </a:lnTo>
                <a:lnTo>
                  <a:pt x="1729" y="351"/>
                </a:lnTo>
                <a:lnTo>
                  <a:pt x="864" y="0"/>
                </a:lnTo>
                <a:close/>
              </a:path>
            </a:pathLst>
          </a:custGeom>
          <a:solidFill>
            <a:srgbClr val="F0B7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1" name="Freeform 7"/>
          <p:cNvSpPr>
            <a:spLocks noChangeArrowheads="1"/>
          </p:cNvSpPr>
          <p:nvPr/>
        </p:nvSpPr>
        <p:spPr bwMode="auto">
          <a:xfrm>
            <a:off x="8742363" y="2147888"/>
            <a:ext cx="957262" cy="2016125"/>
          </a:xfrm>
          <a:custGeom>
            <a:avLst/>
            <a:gdLst>
              <a:gd name="T0" fmla="*/ 0 w 827"/>
              <a:gd name="T1" fmla="*/ 0 h 1741"/>
              <a:gd name="T2" fmla="*/ 0 w 827"/>
              <a:gd name="T3" fmla="*/ 2147483647 h 1741"/>
              <a:gd name="T4" fmla="*/ 1108041761 w 827"/>
              <a:gd name="T5" fmla="*/ 1937783316 h 1741"/>
              <a:gd name="T6" fmla="*/ 0 w 827"/>
              <a:gd name="T7" fmla="*/ 0 h 1741"/>
              <a:gd name="T8" fmla="*/ 0 60000 65536"/>
              <a:gd name="T9" fmla="*/ 0 60000 65536"/>
              <a:gd name="T10" fmla="*/ 0 60000 65536"/>
              <a:gd name="T11" fmla="*/ 0 60000 65536"/>
              <a:gd name="T12" fmla="*/ 0 w 827"/>
              <a:gd name="T13" fmla="*/ 0 h 1741"/>
              <a:gd name="T14" fmla="*/ 827 w 827"/>
              <a:gd name="T15" fmla="*/ 1741 h 17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7" h="1741">
                <a:moveTo>
                  <a:pt x="0" y="0"/>
                </a:moveTo>
                <a:lnTo>
                  <a:pt x="0" y="1741"/>
                </a:lnTo>
                <a:lnTo>
                  <a:pt x="827" y="1445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2" name="Freeform 8"/>
          <p:cNvSpPr>
            <a:spLocks noChangeArrowheads="1"/>
          </p:cNvSpPr>
          <p:nvPr/>
        </p:nvSpPr>
        <p:spPr bwMode="auto">
          <a:xfrm>
            <a:off x="7785100" y="2147888"/>
            <a:ext cx="957263" cy="2016125"/>
          </a:xfrm>
          <a:custGeom>
            <a:avLst/>
            <a:gdLst>
              <a:gd name="T0" fmla="*/ 1108044076 w 827"/>
              <a:gd name="T1" fmla="*/ 2147483647 h 1741"/>
              <a:gd name="T2" fmla="*/ 1108044076 w 827"/>
              <a:gd name="T3" fmla="*/ 0 h 1741"/>
              <a:gd name="T4" fmla="*/ 0 w 827"/>
              <a:gd name="T5" fmla="*/ 1937783316 h 1741"/>
              <a:gd name="T6" fmla="*/ 1108044076 w 827"/>
              <a:gd name="T7" fmla="*/ 2147483647 h 1741"/>
              <a:gd name="T8" fmla="*/ 0 60000 65536"/>
              <a:gd name="T9" fmla="*/ 0 60000 65536"/>
              <a:gd name="T10" fmla="*/ 0 60000 65536"/>
              <a:gd name="T11" fmla="*/ 0 60000 65536"/>
              <a:gd name="T12" fmla="*/ 0 w 827"/>
              <a:gd name="T13" fmla="*/ 0 h 1741"/>
              <a:gd name="T14" fmla="*/ 827 w 827"/>
              <a:gd name="T15" fmla="*/ 1741 h 174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27" h="1741">
                <a:moveTo>
                  <a:pt x="827" y="1741"/>
                </a:moveTo>
                <a:lnTo>
                  <a:pt x="827" y="0"/>
                </a:lnTo>
                <a:lnTo>
                  <a:pt x="0" y="1445"/>
                </a:lnTo>
                <a:lnTo>
                  <a:pt x="827" y="1741"/>
                </a:lnTo>
                <a:close/>
              </a:path>
            </a:pathLst>
          </a:custGeom>
          <a:solidFill>
            <a:srgbClr val="FFD86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3" name="Freeform 9"/>
          <p:cNvSpPr>
            <a:spLocks noChangeArrowheads="1"/>
          </p:cNvSpPr>
          <p:nvPr/>
        </p:nvSpPr>
        <p:spPr bwMode="auto">
          <a:xfrm>
            <a:off x="8742363" y="4540250"/>
            <a:ext cx="1736725" cy="1262063"/>
          </a:xfrm>
          <a:custGeom>
            <a:avLst/>
            <a:gdLst>
              <a:gd name="T0" fmla="*/ 0 w 1500"/>
              <a:gd name="T1" fmla="*/ 571108980 h 1090"/>
              <a:gd name="T2" fmla="*/ 0 w 1500"/>
              <a:gd name="T3" fmla="*/ 1461287171 h 1090"/>
              <a:gd name="T4" fmla="*/ 2010809150 w 1500"/>
              <a:gd name="T5" fmla="*/ 738687790 h 1090"/>
              <a:gd name="T6" fmla="*/ 1584517263 w 1500"/>
              <a:gd name="T7" fmla="*/ 0 h 1090"/>
              <a:gd name="T8" fmla="*/ 0 w 1500"/>
              <a:gd name="T9" fmla="*/ 571108980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00"/>
              <a:gd name="T16" fmla="*/ 0 h 1090"/>
              <a:gd name="T17" fmla="*/ 1500 w 1500"/>
              <a:gd name="T18" fmla="*/ 1090 h 10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00" h="1090">
                <a:moveTo>
                  <a:pt x="0" y="426"/>
                </a:moveTo>
                <a:lnTo>
                  <a:pt x="0" y="1090"/>
                </a:lnTo>
                <a:lnTo>
                  <a:pt x="1500" y="551"/>
                </a:lnTo>
                <a:lnTo>
                  <a:pt x="1182" y="0"/>
                </a:lnTo>
                <a:lnTo>
                  <a:pt x="0" y="426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4" name="Freeform 10"/>
          <p:cNvSpPr>
            <a:spLocks noChangeArrowheads="1"/>
          </p:cNvSpPr>
          <p:nvPr/>
        </p:nvSpPr>
        <p:spPr bwMode="auto">
          <a:xfrm>
            <a:off x="7007225" y="4540250"/>
            <a:ext cx="1735138" cy="1262063"/>
          </a:xfrm>
          <a:custGeom>
            <a:avLst/>
            <a:gdLst>
              <a:gd name="T0" fmla="*/ 0 w 1499"/>
              <a:gd name="T1" fmla="*/ 738687790 h 1090"/>
              <a:gd name="T2" fmla="*/ 2008474903 w 1499"/>
              <a:gd name="T3" fmla="*/ 1461287171 h 1090"/>
              <a:gd name="T4" fmla="*/ 2008474903 w 1499"/>
              <a:gd name="T5" fmla="*/ 571108980 h 1090"/>
              <a:gd name="T6" fmla="*/ 424740715 w 1499"/>
              <a:gd name="T7" fmla="*/ 0 h 1090"/>
              <a:gd name="T8" fmla="*/ 0 w 1499"/>
              <a:gd name="T9" fmla="*/ 738687790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99"/>
              <a:gd name="T16" fmla="*/ 0 h 1090"/>
              <a:gd name="T17" fmla="*/ 1499 w 1499"/>
              <a:gd name="T18" fmla="*/ 1090 h 109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99" h="1090">
                <a:moveTo>
                  <a:pt x="0" y="551"/>
                </a:moveTo>
                <a:lnTo>
                  <a:pt x="1499" y="1090"/>
                </a:lnTo>
                <a:lnTo>
                  <a:pt x="1499" y="426"/>
                </a:lnTo>
                <a:lnTo>
                  <a:pt x="317" y="0"/>
                </a:lnTo>
                <a:lnTo>
                  <a:pt x="0" y="551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5" name="Freeform 11"/>
          <p:cNvSpPr>
            <a:spLocks noChangeArrowheads="1"/>
          </p:cNvSpPr>
          <p:nvPr/>
        </p:nvSpPr>
        <p:spPr bwMode="auto">
          <a:xfrm>
            <a:off x="8742363" y="3903663"/>
            <a:ext cx="1325562" cy="1035050"/>
          </a:xfrm>
          <a:custGeom>
            <a:avLst/>
            <a:gdLst>
              <a:gd name="T0" fmla="*/ 1159324948 w 1145"/>
              <a:gd name="T1" fmla="*/ 0 h 894"/>
              <a:gd name="T2" fmla="*/ 0 w 1145"/>
              <a:gd name="T3" fmla="*/ 414195982 h 894"/>
              <a:gd name="T4" fmla="*/ 0 w 1145"/>
              <a:gd name="T5" fmla="*/ 1198354030 h 894"/>
              <a:gd name="T6" fmla="*/ 1534597918 w 1145"/>
              <a:gd name="T7" fmla="*/ 648773740 h 894"/>
              <a:gd name="T8" fmla="*/ 1159324948 w 1145"/>
              <a:gd name="T9" fmla="*/ 0 h 8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5"/>
              <a:gd name="T16" fmla="*/ 0 h 894"/>
              <a:gd name="T17" fmla="*/ 1145 w 1145"/>
              <a:gd name="T18" fmla="*/ 894 h 8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5" h="894">
                <a:moveTo>
                  <a:pt x="865" y="0"/>
                </a:moveTo>
                <a:lnTo>
                  <a:pt x="0" y="309"/>
                </a:lnTo>
                <a:lnTo>
                  <a:pt x="0" y="894"/>
                </a:lnTo>
                <a:lnTo>
                  <a:pt x="1145" y="484"/>
                </a:lnTo>
                <a:lnTo>
                  <a:pt x="865" y="0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376" name="Freeform 12"/>
          <p:cNvSpPr>
            <a:spLocks noChangeArrowheads="1"/>
          </p:cNvSpPr>
          <p:nvPr/>
        </p:nvSpPr>
        <p:spPr bwMode="auto">
          <a:xfrm>
            <a:off x="7416800" y="3903663"/>
            <a:ext cx="1325563" cy="1035050"/>
          </a:xfrm>
          <a:custGeom>
            <a:avLst/>
            <a:gdLst>
              <a:gd name="T0" fmla="*/ 0 w 1144"/>
              <a:gd name="T1" fmla="*/ 648773740 h 894"/>
              <a:gd name="T2" fmla="*/ 1535941667 w 1144"/>
              <a:gd name="T3" fmla="*/ 1198354030 h 894"/>
              <a:gd name="T4" fmla="*/ 1535941667 w 1144"/>
              <a:gd name="T5" fmla="*/ 414195982 h 894"/>
              <a:gd name="T6" fmla="*/ 375929203 w 1144"/>
              <a:gd name="T7" fmla="*/ 0 h 894"/>
              <a:gd name="T8" fmla="*/ 0 w 1144"/>
              <a:gd name="T9" fmla="*/ 648773740 h 8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44"/>
              <a:gd name="T16" fmla="*/ 0 h 894"/>
              <a:gd name="T17" fmla="*/ 1144 w 1144"/>
              <a:gd name="T18" fmla="*/ 894 h 8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44" h="894">
                <a:moveTo>
                  <a:pt x="0" y="484"/>
                </a:moveTo>
                <a:lnTo>
                  <a:pt x="1144" y="894"/>
                </a:lnTo>
                <a:lnTo>
                  <a:pt x="1144" y="309"/>
                </a:lnTo>
                <a:lnTo>
                  <a:pt x="280" y="0"/>
                </a:lnTo>
                <a:lnTo>
                  <a:pt x="0" y="484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Group 68"/>
          <p:cNvGrpSpPr/>
          <p:nvPr/>
        </p:nvGrpSpPr>
        <p:grpSpPr bwMode="auto">
          <a:xfrm rot="-1348683">
            <a:off x="9372600" y="4946650"/>
            <a:ext cx="360363" cy="360363"/>
            <a:chOff x="0" y="0"/>
            <a:chExt cx="881063" cy="881062"/>
          </a:xfrm>
        </p:grpSpPr>
        <p:sp>
          <p:nvSpPr>
            <p:cNvPr id="37965" name="Freeform 36"/>
            <p:cNvSpPr>
              <a:spLocks noChangeArrowheads="1"/>
            </p:cNvSpPr>
            <p:nvPr/>
          </p:nvSpPr>
          <p:spPr bwMode="auto">
            <a:xfrm>
              <a:off x="0" y="0"/>
              <a:ext cx="881063" cy="728663"/>
            </a:xfrm>
            <a:custGeom>
              <a:avLst/>
              <a:gdLst>
                <a:gd name="T0" fmla="*/ 2147483647 w 232"/>
                <a:gd name="T1" fmla="*/ 2147483647 h 192"/>
                <a:gd name="T2" fmla="*/ 2147483647 w 232"/>
                <a:gd name="T3" fmla="*/ 2147483647 h 192"/>
                <a:gd name="T4" fmla="*/ 2147483647 w 232"/>
                <a:gd name="T5" fmla="*/ 2147483647 h 192"/>
                <a:gd name="T6" fmla="*/ 2147483647 w 232"/>
                <a:gd name="T7" fmla="*/ 2030814142 h 192"/>
                <a:gd name="T8" fmla="*/ 2147483647 w 232"/>
                <a:gd name="T9" fmla="*/ 1728350685 h 192"/>
                <a:gd name="T10" fmla="*/ 2147483647 w 232"/>
                <a:gd name="T11" fmla="*/ 460894528 h 192"/>
                <a:gd name="T12" fmla="*/ 2147483647 w 232"/>
                <a:gd name="T13" fmla="*/ 0 h 192"/>
                <a:gd name="T14" fmla="*/ 692276264 w 232"/>
                <a:gd name="T15" fmla="*/ 0 h 192"/>
                <a:gd name="T16" fmla="*/ 230758755 w 232"/>
                <a:gd name="T17" fmla="*/ 460894528 h 192"/>
                <a:gd name="T18" fmla="*/ 230758755 w 232"/>
                <a:gd name="T19" fmla="*/ 1728350685 h 192"/>
                <a:gd name="T20" fmla="*/ 0 w 232"/>
                <a:gd name="T21" fmla="*/ 2030814142 h 192"/>
                <a:gd name="T22" fmla="*/ 0 w 232"/>
                <a:gd name="T23" fmla="*/ 2147483647 h 192"/>
                <a:gd name="T24" fmla="*/ 230758755 w 232"/>
                <a:gd name="T25" fmla="*/ 2147483647 h 192"/>
                <a:gd name="T26" fmla="*/ 649009235 w 232"/>
                <a:gd name="T27" fmla="*/ 2147483647 h 1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2"/>
                <a:gd name="T43" fmla="*/ 0 h 192"/>
                <a:gd name="T44" fmla="*/ 232 w 232"/>
                <a:gd name="T45" fmla="*/ 192 h 19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2" h="192">
                  <a:moveTo>
                    <a:pt x="186" y="192"/>
                  </a:moveTo>
                  <a:cubicBezTo>
                    <a:pt x="216" y="192"/>
                    <a:pt x="216" y="192"/>
                    <a:pt x="216" y="192"/>
                  </a:cubicBezTo>
                  <a:cubicBezTo>
                    <a:pt x="224" y="192"/>
                    <a:pt x="232" y="184"/>
                    <a:pt x="232" y="176"/>
                  </a:cubicBezTo>
                  <a:cubicBezTo>
                    <a:pt x="232" y="141"/>
                    <a:pt x="232" y="141"/>
                    <a:pt x="232" y="141"/>
                  </a:cubicBezTo>
                  <a:cubicBezTo>
                    <a:pt x="216" y="120"/>
                    <a:pt x="216" y="120"/>
                    <a:pt x="216" y="120"/>
                  </a:cubicBezTo>
                  <a:cubicBezTo>
                    <a:pt x="216" y="32"/>
                    <a:pt x="216" y="32"/>
                    <a:pt x="216" y="32"/>
                  </a:cubicBezTo>
                  <a:cubicBezTo>
                    <a:pt x="216" y="14"/>
                    <a:pt x="205" y="0"/>
                    <a:pt x="18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16" y="14"/>
                    <a:pt x="16" y="32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84"/>
                    <a:pt x="8" y="192"/>
                    <a:pt x="16" y="192"/>
                  </a:cubicBezTo>
                  <a:cubicBezTo>
                    <a:pt x="45" y="192"/>
                    <a:pt x="45" y="192"/>
                    <a:pt x="45" y="192"/>
                  </a:cubicBezTo>
                </a:path>
              </a:pathLst>
            </a:custGeom>
            <a:solidFill>
              <a:srgbClr val="FFFFFF"/>
            </a:solidFill>
            <a:ln w="15875">
              <a:solidFill>
                <a:schemeClr val="bg1"/>
              </a:solidFill>
              <a:miter lim="800000"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6" name="Freeform 37"/>
            <p:cNvSpPr>
              <a:spLocks noChangeArrowheads="1"/>
            </p:cNvSpPr>
            <p:nvPr/>
          </p:nvSpPr>
          <p:spPr bwMode="auto">
            <a:xfrm>
              <a:off x="76200" y="608012"/>
              <a:ext cx="728663" cy="273050"/>
            </a:xfrm>
            <a:custGeom>
              <a:avLst/>
              <a:gdLst>
                <a:gd name="T0" fmla="*/ 2147483647 w 192"/>
                <a:gd name="T1" fmla="*/ 1035504201 h 72"/>
                <a:gd name="T2" fmla="*/ 0 w 192"/>
                <a:gd name="T3" fmla="*/ 1035504201 h 72"/>
                <a:gd name="T4" fmla="*/ 460894528 w 192"/>
                <a:gd name="T5" fmla="*/ 0 h 72"/>
                <a:gd name="T6" fmla="*/ 2147483647 w 192"/>
                <a:gd name="T7" fmla="*/ 0 h 72"/>
                <a:gd name="T8" fmla="*/ 2147483647 w 192"/>
                <a:gd name="T9" fmla="*/ 1035504201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"/>
                <a:gd name="T16" fmla="*/ 0 h 72"/>
                <a:gd name="T17" fmla="*/ 192 w 192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" h="72">
                  <a:moveTo>
                    <a:pt x="192" y="72"/>
                  </a:moveTo>
                  <a:cubicBezTo>
                    <a:pt x="172" y="72"/>
                    <a:pt x="15" y="72"/>
                    <a:pt x="0" y="72"/>
                  </a:cubicBezTo>
                  <a:cubicBezTo>
                    <a:pt x="30" y="42"/>
                    <a:pt x="32" y="0"/>
                    <a:pt x="32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0"/>
                    <a:pt x="162" y="47"/>
                    <a:pt x="192" y="72"/>
                  </a:cubicBezTo>
                  <a:close/>
                </a:path>
              </a:pathLst>
            </a:custGeom>
            <a:solidFill>
              <a:srgbClr val="FFFFFF"/>
            </a:solidFill>
            <a:ln w="15875">
              <a:solidFill>
                <a:schemeClr val="bg1"/>
              </a:solidFill>
              <a:miter lim="800000"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7" name="Oval 38"/>
            <p:cNvSpPr>
              <a:spLocks noChangeArrowheads="1"/>
            </p:cNvSpPr>
            <p:nvPr/>
          </p:nvSpPr>
          <p:spPr bwMode="auto">
            <a:xfrm>
              <a:off x="319087" y="90487"/>
              <a:ext cx="242888" cy="244475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round/>
            </a:ln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8" name="Oval 39"/>
            <p:cNvSpPr>
              <a:spLocks noChangeArrowheads="1"/>
            </p:cNvSpPr>
            <p:nvPr/>
          </p:nvSpPr>
          <p:spPr bwMode="auto">
            <a:xfrm>
              <a:off x="182562" y="319087"/>
              <a:ext cx="30163" cy="30163"/>
            </a:xfrm>
            <a:prstGeom prst="ellipse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round/>
            </a:ln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9" name="Rectangle 40"/>
            <p:cNvSpPr>
              <a:spLocks noChangeArrowheads="1"/>
            </p:cNvSpPr>
            <p:nvPr/>
          </p:nvSpPr>
          <p:spPr bwMode="auto">
            <a:xfrm>
              <a:off x="638175" y="90487"/>
              <a:ext cx="90488" cy="92075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chemeClr val="bg1"/>
              </a:solidFill>
              <a:miter lim="800000"/>
            </a:ln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0" name="Line 41"/>
            <p:cNvSpPr>
              <a:spLocks noChangeShapeType="1"/>
            </p:cNvSpPr>
            <p:nvPr/>
          </p:nvSpPr>
          <p:spPr bwMode="auto">
            <a:xfrm flipV="1">
              <a:off x="395287" y="0"/>
              <a:ext cx="1" cy="98425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1" name="Line 42"/>
            <p:cNvSpPr>
              <a:spLocks noChangeShapeType="1"/>
            </p:cNvSpPr>
            <p:nvPr/>
          </p:nvSpPr>
          <p:spPr bwMode="auto">
            <a:xfrm flipV="1">
              <a:off x="485775" y="0"/>
              <a:ext cx="1" cy="98425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2" name="Line 43"/>
            <p:cNvSpPr>
              <a:spLocks noChangeShapeType="1"/>
            </p:cNvSpPr>
            <p:nvPr/>
          </p:nvSpPr>
          <p:spPr bwMode="auto">
            <a:xfrm flipV="1">
              <a:off x="395287" y="327025"/>
              <a:ext cx="1" cy="128588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3" name="Line 44"/>
            <p:cNvSpPr>
              <a:spLocks noChangeShapeType="1"/>
            </p:cNvSpPr>
            <p:nvPr/>
          </p:nvSpPr>
          <p:spPr bwMode="auto">
            <a:xfrm flipV="1">
              <a:off x="485775" y="327025"/>
              <a:ext cx="1" cy="128588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4" name="Line 45"/>
            <p:cNvSpPr>
              <a:spLocks noChangeShapeType="1"/>
            </p:cNvSpPr>
            <p:nvPr/>
          </p:nvSpPr>
          <p:spPr bwMode="auto">
            <a:xfrm>
              <a:off x="60325" y="455612"/>
              <a:ext cx="76041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5" name="Line 46"/>
            <p:cNvSpPr>
              <a:spLocks noChangeShapeType="1"/>
            </p:cNvSpPr>
            <p:nvPr/>
          </p:nvSpPr>
          <p:spPr bwMode="auto">
            <a:xfrm>
              <a:off x="0" y="534987"/>
              <a:ext cx="8810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6" name="Line 47"/>
            <p:cNvSpPr>
              <a:spLocks noChangeShapeType="1"/>
            </p:cNvSpPr>
            <p:nvPr/>
          </p:nvSpPr>
          <p:spPr bwMode="auto">
            <a:xfrm>
              <a:off x="46037" y="608012"/>
              <a:ext cx="788988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77" name="Line 48"/>
            <p:cNvSpPr>
              <a:spLocks noChangeShapeType="1"/>
            </p:cNvSpPr>
            <p:nvPr/>
          </p:nvSpPr>
          <p:spPr bwMode="auto">
            <a:xfrm>
              <a:off x="125412" y="820737"/>
              <a:ext cx="6270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Group 109"/>
          <p:cNvGrpSpPr/>
          <p:nvPr/>
        </p:nvGrpSpPr>
        <p:grpSpPr bwMode="auto">
          <a:xfrm rot="-1155146">
            <a:off x="9161463" y="4217988"/>
            <a:ext cx="341312" cy="341312"/>
            <a:chOff x="0" y="0"/>
            <a:chExt cx="879475" cy="879475"/>
          </a:xfrm>
        </p:grpSpPr>
        <p:sp>
          <p:nvSpPr>
            <p:cNvPr id="37952" name="Rectangle 20"/>
            <p:cNvSpPr>
              <a:spLocks noChangeArrowheads="1"/>
            </p:cNvSpPr>
            <p:nvPr/>
          </p:nvSpPr>
          <p:spPr bwMode="auto">
            <a:xfrm>
              <a:off x="0" y="0"/>
              <a:ext cx="879475" cy="87947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3" name="Line 21"/>
            <p:cNvSpPr>
              <a:spLocks noChangeShapeType="1"/>
            </p:cNvSpPr>
            <p:nvPr/>
          </p:nvSpPr>
          <p:spPr bwMode="auto">
            <a:xfrm flipV="1">
              <a:off x="455613" y="273050"/>
              <a:ext cx="1" cy="26193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4" name="Line 22"/>
            <p:cNvSpPr>
              <a:spLocks noChangeShapeType="1"/>
            </p:cNvSpPr>
            <p:nvPr/>
          </p:nvSpPr>
          <p:spPr bwMode="auto">
            <a:xfrm flipV="1">
              <a:off x="636588" y="455613"/>
              <a:ext cx="1" cy="7937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5" name="Line 23"/>
            <p:cNvSpPr>
              <a:spLocks noChangeShapeType="1"/>
            </p:cNvSpPr>
            <p:nvPr/>
          </p:nvSpPr>
          <p:spPr bwMode="auto">
            <a:xfrm flipV="1">
              <a:off x="242888" y="112713"/>
              <a:ext cx="1" cy="220663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6" name="Line 24"/>
            <p:cNvSpPr>
              <a:spLocks noChangeShapeType="1"/>
            </p:cNvSpPr>
            <p:nvPr/>
          </p:nvSpPr>
          <p:spPr bwMode="auto">
            <a:xfrm flipV="1">
              <a:off x="242888" y="393700"/>
              <a:ext cx="1" cy="1412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7" name="Line 25"/>
            <p:cNvSpPr>
              <a:spLocks noChangeShapeType="1"/>
            </p:cNvSpPr>
            <p:nvPr/>
          </p:nvSpPr>
          <p:spPr bwMode="auto">
            <a:xfrm flipV="1">
              <a:off x="636588" y="112713"/>
              <a:ext cx="1" cy="2809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8" name="Line 26"/>
            <p:cNvSpPr>
              <a:spLocks noChangeShapeType="1"/>
            </p:cNvSpPr>
            <p:nvPr/>
          </p:nvSpPr>
          <p:spPr bwMode="auto">
            <a:xfrm flipV="1">
              <a:off x="455613" y="112713"/>
              <a:ext cx="1" cy="984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9" name="Rectangle 27"/>
            <p:cNvSpPr>
              <a:spLocks noChangeArrowheads="1"/>
            </p:cNvSpPr>
            <p:nvPr/>
          </p:nvSpPr>
          <p:spPr bwMode="auto">
            <a:xfrm>
              <a:off x="576263" y="393700"/>
              <a:ext cx="122238" cy="61913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0" name="Rectangle 28"/>
            <p:cNvSpPr>
              <a:spLocks noChangeArrowheads="1"/>
            </p:cNvSpPr>
            <p:nvPr/>
          </p:nvSpPr>
          <p:spPr bwMode="auto">
            <a:xfrm>
              <a:off x="393700" y="211138"/>
              <a:ext cx="122238" cy="61913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1" name="Rectangle 29"/>
            <p:cNvSpPr>
              <a:spLocks noChangeArrowheads="1"/>
            </p:cNvSpPr>
            <p:nvPr/>
          </p:nvSpPr>
          <p:spPr bwMode="auto">
            <a:xfrm>
              <a:off x="180975" y="333375"/>
              <a:ext cx="122238" cy="6032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2" name="Oval 30"/>
            <p:cNvSpPr>
              <a:spLocks noChangeArrowheads="1"/>
            </p:cNvSpPr>
            <p:nvPr/>
          </p:nvSpPr>
          <p:spPr bwMode="auto">
            <a:xfrm>
              <a:off x="576263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3" name="Oval 31"/>
            <p:cNvSpPr>
              <a:spLocks noChangeArrowheads="1"/>
            </p:cNvSpPr>
            <p:nvPr/>
          </p:nvSpPr>
          <p:spPr bwMode="auto">
            <a:xfrm>
              <a:off x="393700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64" name="Oval 32"/>
            <p:cNvSpPr>
              <a:spLocks noChangeArrowheads="1"/>
            </p:cNvSpPr>
            <p:nvPr/>
          </p:nvSpPr>
          <p:spPr bwMode="auto">
            <a:xfrm>
              <a:off x="180975" y="636588"/>
              <a:ext cx="122238" cy="122238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Group 123"/>
          <p:cNvGrpSpPr/>
          <p:nvPr/>
        </p:nvGrpSpPr>
        <p:grpSpPr bwMode="auto">
          <a:xfrm rot="-1267562">
            <a:off x="8947150" y="3492500"/>
            <a:ext cx="350838" cy="344488"/>
            <a:chOff x="0" y="0"/>
            <a:chExt cx="879475" cy="863601"/>
          </a:xfrm>
        </p:grpSpPr>
        <p:sp>
          <p:nvSpPr>
            <p:cNvPr id="37945" name="Freeform 10"/>
            <p:cNvSpPr>
              <a:spLocks noChangeArrowheads="1"/>
            </p:cNvSpPr>
            <p:nvPr/>
          </p:nvSpPr>
          <p:spPr bwMode="auto">
            <a:xfrm>
              <a:off x="273050" y="0"/>
              <a:ext cx="393700" cy="166688"/>
            </a:xfrm>
            <a:custGeom>
              <a:avLst/>
              <a:gdLst>
                <a:gd name="T0" fmla="*/ 0 w 248"/>
                <a:gd name="T1" fmla="*/ 264617994 h 105"/>
                <a:gd name="T2" fmla="*/ 312499375 w 248"/>
                <a:gd name="T3" fmla="*/ 0 h 105"/>
                <a:gd name="T4" fmla="*/ 624998750 w 248"/>
                <a:gd name="T5" fmla="*/ 264617994 h 105"/>
                <a:gd name="T6" fmla="*/ 0 60000 65536"/>
                <a:gd name="T7" fmla="*/ 0 60000 65536"/>
                <a:gd name="T8" fmla="*/ 0 60000 65536"/>
                <a:gd name="T9" fmla="*/ 0 w 248"/>
                <a:gd name="T10" fmla="*/ 0 h 105"/>
                <a:gd name="T11" fmla="*/ 248 w 248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8" h="105">
                  <a:moveTo>
                    <a:pt x="0" y="105"/>
                  </a:moveTo>
                  <a:lnTo>
                    <a:pt x="124" y="0"/>
                  </a:lnTo>
                  <a:lnTo>
                    <a:pt x="248" y="105"/>
                  </a:lnTo>
                </a:path>
              </a:pathLst>
            </a:custGeom>
            <a:noFill/>
            <a:ln w="158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6" name="Rectangle 11"/>
            <p:cNvSpPr>
              <a:spLocks noChangeArrowheads="1"/>
            </p:cNvSpPr>
            <p:nvPr/>
          </p:nvSpPr>
          <p:spPr bwMode="auto">
            <a:xfrm>
              <a:off x="0" y="166688"/>
              <a:ext cx="879475" cy="696913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7" name="Rectangle 12"/>
            <p:cNvSpPr>
              <a:spLocks noChangeArrowheads="1"/>
            </p:cNvSpPr>
            <p:nvPr/>
          </p:nvSpPr>
          <p:spPr bwMode="auto">
            <a:xfrm>
              <a:off x="90488" y="257175"/>
              <a:ext cx="698500" cy="515938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8" name="Freeform 13"/>
            <p:cNvSpPr>
              <a:spLocks noChangeArrowheads="1"/>
            </p:cNvSpPr>
            <p:nvPr/>
          </p:nvSpPr>
          <p:spPr bwMode="auto">
            <a:xfrm>
              <a:off x="150813" y="355600"/>
              <a:ext cx="349250" cy="417513"/>
            </a:xfrm>
            <a:custGeom>
              <a:avLst/>
              <a:gdLst>
                <a:gd name="T0" fmla="*/ 1325821332 w 92"/>
                <a:gd name="T1" fmla="*/ 1584700956 h 110"/>
                <a:gd name="T2" fmla="*/ 662910666 w 92"/>
                <a:gd name="T3" fmla="*/ 0 h 110"/>
                <a:gd name="T4" fmla="*/ 0 w 92"/>
                <a:gd name="T5" fmla="*/ 1584700956 h 110"/>
                <a:gd name="T6" fmla="*/ 0 60000 65536"/>
                <a:gd name="T7" fmla="*/ 0 60000 65536"/>
                <a:gd name="T8" fmla="*/ 0 60000 65536"/>
                <a:gd name="T9" fmla="*/ 0 w 92"/>
                <a:gd name="T10" fmla="*/ 0 h 110"/>
                <a:gd name="T11" fmla="*/ 92 w 92"/>
                <a:gd name="T12" fmla="*/ 110 h 11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2" h="110">
                  <a:moveTo>
                    <a:pt x="92" y="110"/>
                  </a:moveTo>
                  <a:cubicBezTo>
                    <a:pt x="92" y="110"/>
                    <a:pt x="46" y="56"/>
                    <a:pt x="46" y="0"/>
                  </a:cubicBezTo>
                  <a:cubicBezTo>
                    <a:pt x="46" y="56"/>
                    <a:pt x="0" y="110"/>
                    <a:pt x="0" y="110"/>
                  </a:cubicBezTo>
                </a:path>
              </a:pathLst>
            </a:custGeom>
            <a:noFill/>
            <a:ln w="158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49" name="Line 14"/>
            <p:cNvSpPr>
              <a:spLocks noChangeShapeType="1"/>
            </p:cNvSpPr>
            <p:nvPr/>
          </p:nvSpPr>
          <p:spPr bwMode="auto">
            <a:xfrm>
              <a:off x="234950" y="652463"/>
              <a:ext cx="182563" cy="1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0" name="Freeform 15"/>
            <p:cNvSpPr>
              <a:spLocks noChangeArrowheads="1"/>
            </p:cNvSpPr>
            <p:nvPr/>
          </p:nvSpPr>
          <p:spPr bwMode="auto">
            <a:xfrm>
              <a:off x="606425" y="655638"/>
              <a:ext cx="92075" cy="117475"/>
            </a:xfrm>
            <a:custGeom>
              <a:avLst/>
              <a:gdLst>
                <a:gd name="T0" fmla="*/ 0 w 58"/>
                <a:gd name="T1" fmla="*/ 186491563 h 74"/>
                <a:gd name="T2" fmla="*/ 0 w 58"/>
                <a:gd name="T3" fmla="*/ 0 h 74"/>
                <a:gd name="T4" fmla="*/ 146169063 w 58"/>
                <a:gd name="T5" fmla="*/ 0 h 74"/>
                <a:gd name="T6" fmla="*/ 146169063 w 58"/>
                <a:gd name="T7" fmla="*/ 186491563 h 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8"/>
                <a:gd name="T13" fmla="*/ 0 h 74"/>
                <a:gd name="T14" fmla="*/ 58 w 58"/>
                <a:gd name="T15" fmla="*/ 74 h 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8" h="74">
                  <a:moveTo>
                    <a:pt x="0" y="74"/>
                  </a:moveTo>
                  <a:lnTo>
                    <a:pt x="0" y="0"/>
                  </a:lnTo>
                  <a:lnTo>
                    <a:pt x="58" y="0"/>
                  </a:lnTo>
                  <a:lnTo>
                    <a:pt x="58" y="74"/>
                  </a:lnTo>
                </a:path>
              </a:pathLst>
            </a:custGeom>
            <a:noFill/>
            <a:ln w="158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951" name="Freeform 16"/>
            <p:cNvSpPr>
              <a:spLocks noChangeArrowheads="1"/>
            </p:cNvSpPr>
            <p:nvPr/>
          </p:nvSpPr>
          <p:spPr bwMode="auto">
            <a:xfrm>
              <a:off x="698500" y="530225"/>
              <a:ext cx="90488" cy="125413"/>
            </a:xfrm>
            <a:custGeom>
              <a:avLst/>
              <a:gdLst>
                <a:gd name="T0" fmla="*/ 0 w 57"/>
                <a:gd name="T1" fmla="*/ 199093931 h 79"/>
                <a:gd name="T2" fmla="*/ 0 w 57"/>
                <a:gd name="T3" fmla="*/ 0 h 79"/>
                <a:gd name="T4" fmla="*/ 143650494 w 57"/>
                <a:gd name="T5" fmla="*/ 0 h 79"/>
                <a:gd name="T6" fmla="*/ 0 60000 65536"/>
                <a:gd name="T7" fmla="*/ 0 60000 65536"/>
                <a:gd name="T8" fmla="*/ 0 60000 65536"/>
                <a:gd name="T9" fmla="*/ 0 w 57"/>
                <a:gd name="T10" fmla="*/ 0 h 79"/>
                <a:gd name="T11" fmla="*/ 57 w 57"/>
                <a:gd name="T12" fmla="*/ 79 h 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79">
                  <a:moveTo>
                    <a:pt x="0" y="79"/>
                  </a:move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158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4413" name="TextBox 149"/>
          <p:cNvSpPr>
            <a:spLocks noChangeArrowheads="1"/>
          </p:cNvSpPr>
          <p:nvPr/>
        </p:nvSpPr>
        <p:spPr bwMode="auto">
          <a:xfrm>
            <a:off x="6610350" y="3208338"/>
            <a:ext cx="982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20XX.5</a:t>
            </a:r>
            <a:endParaRPr lang="zh-CN" altLang="en-US" sz="1600" dirty="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4" name="Straight Connector 140"/>
          <p:cNvSpPr>
            <a:spLocks noChangeShapeType="1"/>
          </p:cNvSpPr>
          <p:nvPr/>
        </p:nvSpPr>
        <p:spPr bwMode="auto">
          <a:xfrm flipH="1">
            <a:off x="6564313" y="2914650"/>
            <a:ext cx="1714500" cy="0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5" name="Straight Connector 143"/>
          <p:cNvSpPr>
            <a:spLocks noChangeShapeType="1"/>
          </p:cNvSpPr>
          <p:nvPr/>
        </p:nvSpPr>
        <p:spPr bwMode="auto">
          <a:xfrm flipH="1">
            <a:off x="9896475" y="4089400"/>
            <a:ext cx="1746250" cy="1588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6" name="Straight Connector 146"/>
          <p:cNvSpPr>
            <a:spLocks noChangeShapeType="1"/>
          </p:cNvSpPr>
          <p:nvPr/>
        </p:nvSpPr>
        <p:spPr bwMode="auto">
          <a:xfrm flipH="1" flipV="1">
            <a:off x="11642725" y="2998788"/>
            <a:ext cx="1588" cy="1058862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7" name="Straight Connector 160"/>
          <p:cNvSpPr>
            <a:spLocks noChangeShapeType="1"/>
          </p:cNvSpPr>
          <p:nvPr/>
        </p:nvSpPr>
        <p:spPr bwMode="auto">
          <a:xfrm flipH="1">
            <a:off x="7596188" y="6615113"/>
            <a:ext cx="2522537" cy="0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8" name="Straight Connector 163"/>
          <p:cNvSpPr>
            <a:spLocks noChangeShapeType="1"/>
          </p:cNvSpPr>
          <p:nvPr/>
        </p:nvSpPr>
        <p:spPr bwMode="auto">
          <a:xfrm flipH="1" flipV="1">
            <a:off x="10118725" y="5354638"/>
            <a:ext cx="0" cy="1266825"/>
          </a:xfrm>
          <a:prstGeom prst="line">
            <a:avLst/>
          </a:prstGeom>
          <a:noFill/>
          <a:ln w="19050">
            <a:solidFill>
              <a:srgbClr val="FFD860"/>
            </a:solidFill>
            <a:prstDash val="sysDot"/>
            <a:bevel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419" name="TextBox 159"/>
          <p:cNvSpPr>
            <a:spLocks noChangeArrowheads="1"/>
          </p:cNvSpPr>
          <p:nvPr/>
        </p:nvSpPr>
        <p:spPr bwMode="auto">
          <a:xfrm>
            <a:off x="6591300" y="186055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</a:p>
        </p:txBody>
      </p:sp>
      <p:sp>
        <p:nvSpPr>
          <p:cNvPr id="14420" name="矩形 47"/>
          <p:cNvSpPr>
            <a:spLocks noChangeArrowheads="1"/>
          </p:cNvSpPr>
          <p:nvPr/>
        </p:nvSpPr>
        <p:spPr bwMode="auto">
          <a:xfrm>
            <a:off x="6591300" y="2224088"/>
            <a:ext cx="1833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</a:p>
        </p:txBody>
      </p:sp>
      <p:sp>
        <p:nvSpPr>
          <p:cNvPr id="14421" name="TextBox 159"/>
          <p:cNvSpPr>
            <a:spLocks noChangeArrowheads="1"/>
          </p:cNvSpPr>
          <p:nvPr/>
        </p:nvSpPr>
        <p:spPr bwMode="auto">
          <a:xfrm>
            <a:off x="9894888" y="2987675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</a:p>
        </p:txBody>
      </p:sp>
      <p:sp>
        <p:nvSpPr>
          <p:cNvPr id="14422" name="矩形 47"/>
          <p:cNvSpPr>
            <a:spLocks noChangeArrowheads="1"/>
          </p:cNvSpPr>
          <p:nvPr/>
        </p:nvSpPr>
        <p:spPr bwMode="auto">
          <a:xfrm>
            <a:off x="9894888" y="3351213"/>
            <a:ext cx="18335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</a:p>
        </p:txBody>
      </p:sp>
      <p:sp>
        <p:nvSpPr>
          <p:cNvPr id="14423" name="TextBox 159"/>
          <p:cNvSpPr>
            <a:spLocks noChangeArrowheads="1"/>
          </p:cNvSpPr>
          <p:nvPr/>
        </p:nvSpPr>
        <p:spPr bwMode="auto">
          <a:xfrm>
            <a:off x="8913813" y="5727700"/>
            <a:ext cx="11080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</a:p>
        </p:txBody>
      </p:sp>
      <p:sp>
        <p:nvSpPr>
          <p:cNvPr id="14424" name="矩形 47"/>
          <p:cNvSpPr>
            <a:spLocks noChangeArrowheads="1"/>
          </p:cNvSpPr>
          <p:nvPr/>
        </p:nvSpPr>
        <p:spPr bwMode="auto">
          <a:xfrm>
            <a:off x="7434263" y="6091238"/>
            <a:ext cx="2587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1" dur="500" tmFilter="0, 0; .2, .5; .8, .5; 1, 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435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2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4" dur="500" tmFilter="0, 0; .2, .5; .8, .5; 1, 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43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14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500"/>
                                        <p:tgtEl>
                                          <p:spTgt spid="14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3" dur="500"/>
                                        <p:tgtEl>
                                          <p:spTgt spid="14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6" dur="500"/>
                                        <p:tgtEl>
                                          <p:spTgt spid="14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0" dur="500"/>
                                        <p:tgtEl>
                                          <p:spTgt spid="14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9500"/>
                            </p:stCondLst>
                            <p:childTnLst>
                              <p:par>
                                <p:cTn id="1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4" dur="500"/>
                                        <p:tgtEl>
                                          <p:spTgt spid="14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14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1" dur="500"/>
                                        <p:tgtEl>
                                          <p:spTgt spid="14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5" dur="500"/>
                                        <p:tgtEl>
                                          <p:spTgt spid="14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9" dur="500"/>
                                        <p:tgtEl>
                                          <p:spTgt spid="14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2" dur="500"/>
                                        <p:tgtEl>
                                          <p:spTgt spid="14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5" dur="500"/>
                                        <p:tgtEl>
                                          <p:spTgt spid="14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65" dur="500" tmFilter="0, 0; .2, .5; .8, .5; 1, 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14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0" dur="2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8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4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utoUpdateAnimBg="0"/>
      <p:bldP spid="14341" grpId="0" bldLvl="0" autoUpdateAnimBg="0"/>
      <p:bldP spid="14345" grpId="0" bldLvl="0" animBg="1" autoUpdateAnimBg="0"/>
      <p:bldP spid="14345" grpId="1" bldLvl="0" animBg="1" autoUpdateAnimBg="0"/>
      <p:bldP spid="14352" grpId="0" bldLvl="0" animBg="1" autoUpdateAnimBg="0"/>
      <p:bldP spid="14352" grpId="1" bldLvl="0" animBg="1" autoUpdateAnimBg="0"/>
      <p:bldP spid="14353" grpId="0" bldLvl="0" animBg="1" autoUpdateAnimBg="0"/>
      <p:bldP spid="14353" grpId="1" bldLvl="0" animBg="1" autoUpdateAnimBg="0"/>
      <p:bldP spid="14357" grpId="0" bldLvl="0" animBg="1" autoUpdateAnimBg="0"/>
      <p:bldP spid="14358" grpId="0" bldLvl="0" animBg="1" autoUpdateAnimBg="0"/>
      <p:bldP spid="14359" grpId="0" bldLvl="0" animBg="1" autoUpdateAnimBg="0"/>
      <p:bldP spid="14360" grpId="0" bldLvl="0" autoUpdateAnimBg="0"/>
      <p:bldP spid="14361" grpId="0" bldLvl="0" autoUpdateAnimBg="0"/>
      <p:bldP spid="14362" grpId="0" bldLvl="0" autoUpdateAnimBg="0"/>
      <p:bldP spid="14363" grpId="0" bldLvl="0" autoUpdateAnimBg="0"/>
      <p:bldP spid="14364" grpId="0" bldLvl="0" autoUpdateAnimBg="0"/>
      <p:bldP spid="14365" grpId="0" bldLvl="0" autoUpdateAnimBg="0"/>
      <p:bldP spid="14366" grpId="0" bldLvl="0" animBg="1" autoUpdateAnimBg="0"/>
      <p:bldP spid="14367" grpId="0" bldLvl="0" animBg="1" autoUpdateAnimBg="0"/>
      <p:bldP spid="14368" grpId="0" bldLvl="0" animBg="1" autoUpdateAnimBg="0"/>
      <p:bldP spid="14369" grpId="0" animBg="1"/>
      <p:bldP spid="14370" grpId="0" animBg="1"/>
      <p:bldP spid="14371" grpId="0" animBg="1"/>
      <p:bldP spid="14372" grpId="0" animBg="1"/>
      <p:bldP spid="14373" grpId="0" animBg="1"/>
      <p:bldP spid="14374" grpId="0" animBg="1"/>
      <p:bldP spid="14375" grpId="0" animBg="1"/>
      <p:bldP spid="14376" grpId="0" animBg="1"/>
      <p:bldP spid="14413" grpId="0" bldLvl="0" autoUpdateAnimBg="0"/>
      <p:bldP spid="14414" grpId="0" animBg="1"/>
      <p:bldP spid="14415" grpId="0" animBg="1"/>
      <p:bldP spid="14416" grpId="0" animBg="1"/>
      <p:bldP spid="14417" grpId="0" animBg="1"/>
      <p:bldP spid="14418" grpId="0" animBg="1"/>
      <p:bldP spid="14419" grpId="0" bldLvl="0" autoUpdateAnimBg="0"/>
      <p:bldP spid="14420" grpId="0" bldLvl="0" autoUpdateAnimBg="0"/>
      <p:bldP spid="14421" grpId="0" bldLvl="0" autoUpdateAnimBg="0"/>
      <p:bldP spid="14422" grpId="0" bldLvl="0" autoUpdateAnimBg="0"/>
      <p:bldP spid="14423" grpId="0" bldLvl="0" autoUpdateAnimBg="0"/>
      <p:bldP spid="14424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40B0EE8-4276-4B69-A15C-E48041EB4868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13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891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8917" name="任意多边形 54"/>
          <p:cNvSpPr>
            <a:spLocks noChangeArrowheads="1"/>
          </p:cNvSpPr>
          <p:nvPr/>
        </p:nvSpPr>
        <p:spPr bwMode="auto">
          <a:xfrm flipH="1">
            <a:off x="6564313" y="3681413"/>
            <a:ext cx="3216275" cy="2597150"/>
          </a:xfrm>
          <a:custGeom>
            <a:avLst/>
            <a:gdLst>
              <a:gd name="T0" fmla="*/ 3216301 w 3216172"/>
              <a:gd name="T1" fmla="*/ 0 h 2597285"/>
              <a:gd name="T2" fmla="*/ 522201 w 3216172"/>
              <a:gd name="T3" fmla="*/ 0 h 2597285"/>
              <a:gd name="T4" fmla="*/ 527748 w 3216172"/>
              <a:gd name="T5" fmla="*/ 55002 h 2597285"/>
              <a:gd name="T6" fmla="*/ 101906 w 3216172"/>
              <a:gd name="T7" fmla="*/ 480654 h 2597285"/>
              <a:gd name="T8" fmla="*/ 16084 w 3216172"/>
              <a:gd name="T9" fmla="*/ 472006 h 2597285"/>
              <a:gd name="T10" fmla="*/ 0 w 3216172"/>
              <a:gd name="T11" fmla="*/ 467017 h 2597285"/>
              <a:gd name="T12" fmla="*/ 0 w 3216172"/>
              <a:gd name="T13" fmla="*/ 2596233 h 2597285"/>
              <a:gd name="T14" fmla="*/ 3216301 w 3216172"/>
              <a:gd name="T15" fmla="*/ 2596233 h 2597285"/>
              <a:gd name="T16" fmla="*/ 3216301 w 3216172"/>
              <a:gd name="T17" fmla="*/ 0 h 259728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16172"/>
              <a:gd name="T28" fmla="*/ 0 h 2597285"/>
              <a:gd name="T29" fmla="*/ 3216172 w 3216172"/>
              <a:gd name="T30" fmla="*/ 2597285 h 259728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16172" h="2597285">
                <a:moveTo>
                  <a:pt x="3216172" y="0"/>
                </a:moveTo>
                <a:lnTo>
                  <a:pt x="522180" y="0"/>
                </a:lnTo>
                <a:lnTo>
                  <a:pt x="527727" y="55024"/>
                </a:lnTo>
                <a:cubicBezTo>
                  <a:pt x="527727" y="290201"/>
                  <a:pt x="337079" y="480849"/>
                  <a:pt x="101902" y="480849"/>
                </a:cubicBezTo>
                <a:cubicBezTo>
                  <a:pt x="72505" y="480849"/>
                  <a:pt x="43804" y="477870"/>
                  <a:pt x="16083" y="472198"/>
                </a:cubicBezTo>
                <a:lnTo>
                  <a:pt x="0" y="467206"/>
                </a:lnTo>
                <a:lnTo>
                  <a:pt x="0" y="2597285"/>
                </a:lnTo>
                <a:lnTo>
                  <a:pt x="3216172" y="2597285"/>
                </a:lnTo>
                <a:lnTo>
                  <a:pt x="3216172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8" name="Oval 81"/>
          <p:cNvSpPr>
            <a:spLocks noChangeArrowheads="1"/>
          </p:cNvSpPr>
          <p:nvPr/>
        </p:nvSpPr>
        <p:spPr bwMode="auto">
          <a:xfrm flipH="1">
            <a:off x="9253538" y="3311525"/>
            <a:ext cx="850900" cy="850900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9" name="Freeform 5"/>
          <p:cNvSpPr>
            <a:spLocks noEditPoints="1" noChangeArrowheads="1"/>
          </p:cNvSpPr>
          <p:nvPr/>
        </p:nvSpPr>
        <p:spPr bwMode="auto">
          <a:xfrm>
            <a:off x="9432925" y="3492500"/>
            <a:ext cx="490538" cy="488950"/>
          </a:xfrm>
          <a:custGeom>
            <a:avLst/>
            <a:gdLst>
              <a:gd name="T0" fmla="*/ 1189631297 w 128"/>
              <a:gd name="T1" fmla="*/ 204213023 h 128"/>
              <a:gd name="T2" fmla="*/ 778403327 w 128"/>
              <a:gd name="T3" fmla="*/ 525120840 h 128"/>
              <a:gd name="T4" fmla="*/ 484666873 w 128"/>
              <a:gd name="T5" fmla="*/ 525120840 h 128"/>
              <a:gd name="T6" fmla="*/ 0 w 128"/>
              <a:gd name="T7" fmla="*/ 816852094 h 128"/>
              <a:gd name="T8" fmla="*/ 352482212 w 128"/>
              <a:gd name="T9" fmla="*/ 1225278141 h 128"/>
              <a:gd name="T10" fmla="*/ 469977560 w 128"/>
              <a:gd name="T11" fmla="*/ 1867089954 h 128"/>
              <a:gd name="T12" fmla="*/ 822463604 w 128"/>
              <a:gd name="T13" fmla="*/ 1750395161 h 128"/>
              <a:gd name="T14" fmla="*/ 763714013 w 128"/>
              <a:gd name="T15" fmla="*/ 1575358701 h 128"/>
              <a:gd name="T16" fmla="*/ 763714013 w 128"/>
              <a:gd name="T17" fmla="*/ 1166932654 h 128"/>
              <a:gd name="T18" fmla="*/ 778403327 w 128"/>
              <a:gd name="T19" fmla="*/ 1137756091 h 128"/>
              <a:gd name="T20" fmla="*/ 793088808 w 128"/>
              <a:gd name="T21" fmla="*/ 1123171629 h 128"/>
              <a:gd name="T22" fmla="*/ 807774290 w 128"/>
              <a:gd name="T23" fmla="*/ 1108583347 h 128"/>
              <a:gd name="T24" fmla="*/ 1189631297 w 128"/>
              <a:gd name="T25" fmla="*/ 1429491164 h 128"/>
              <a:gd name="T26" fmla="*/ 1879914071 w 128"/>
              <a:gd name="T27" fmla="*/ 816852094 h 128"/>
              <a:gd name="T28" fmla="*/ 1174945815 w 128"/>
              <a:gd name="T29" fmla="*/ 816852094 h 128"/>
              <a:gd name="T30" fmla="*/ 1351186921 w 128"/>
              <a:gd name="T31" fmla="*/ 641811814 h 128"/>
              <a:gd name="T32" fmla="*/ 1351186921 w 128"/>
              <a:gd name="T33" fmla="*/ 991892374 h 128"/>
              <a:gd name="T34" fmla="*/ 1174945815 w 128"/>
              <a:gd name="T35" fmla="*/ 816852094 h 128"/>
              <a:gd name="T36" fmla="*/ 234990696 w 128"/>
              <a:gd name="T37" fmla="*/ 641811814 h 128"/>
              <a:gd name="T38" fmla="*/ 587472908 w 128"/>
              <a:gd name="T39" fmla="*/ 816852094 h 128"/>
              <a:gd name="T40" fmla="*/ 234990696 w 128"/>
              <a:gd name="T41" fmla="*/ 991892374 h 128"/>
              <a:gd name="T42" fmla="*/ 704968256 w 128"/>
              <a:gd name="T43" fmla="*/ 1750395161 h 128"/>
              <a:gd name="T44" fmla="*/ 469977560 w 128"/>
              <a:gd name="T45" fmla="*/ 1225278141 h 128"/>
              <a:gd name="T46" fmla="*/ 484666873 w 128"/>
              <a:gd name="T47" fmla="*/ 1108583347 h 128"/>
              <a:gd name="T48" fmla="*/ 660907979 w 128"/>
              <a:gd name="T49" fmla="*/ 1108583347 h 128"/>
              <a:gd name="T50" fmla="*/ 646218665 w 128"/>
              <a:gd name="T51" fmla="*/ 1575358701 h 128"/>
              <a:gd name="T52" fmla="*/ 704968256 w 128"/>
              <a:gd name="T53" fmla="*/ 1706637956 h 128"/>
              <a:gd name="T54" fmla="*/ 778403327 w 128"/>
              <a:gd name="T55" fmla="*/ 991892374 h 128"/>
              <a:gd name="T56" fmla="*/ 763714013 w 128"/>
              <a:gd name="T57" fmla="*/ 991892374 h 128"/>
              <a:gd name="T58" fmla="*/ 763714013 w 128"/>
              <a:gd name="T59" fmla="*/ 641811814 h 128"/>
              <a:gd name="T60" fmla="*/ 1086825262 w 128"/>
              <a:gd name="T61" fmla="*/ 525120840 h 128"/>
              <a:gd name="T62" fmla="*/ 1086825262 w 128"/>
              <a:gd name="T63" fmla="*/ 1108583347 h 128"/>
              <a:gd name="T64" fmla="*/ 1468682269 w 128"/>
              <a:gd name="T65" fmla="*/ 1517009394 h 128"/>
              <a:gd name="T66" fmla="*/ 1351186921 w 128"/>
              <a:gd name="T67" fmla="*/ 1108583347 h 128"/>
              <a:gd name="T68" fmla="*/ 1351186921 w 128"/>
              <a:gd name="T69" fmla="*/ 525120840 h 128"/>
              <a:gd name="T70" fmla="*/ 1468682269 w 128"/>
              <a:gd name="T71" fmla="*/ 116694793 h 128"/>
              <a:gd name="T72" fmla="*/ 1468682269 w 128"/>
              <a:gd name="T73" fmla="*/ 1517009394 h 12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28"/>
              <a:gd name="T112" fmla="*/ 0 h 128"/>
              <a:gd name="T113" fmla="*/ 128 w 128"/>
              <a:gd name="T114" fmla="*/ 128 h 12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0" name="任意多边形 58"/>
          <p:cNvSpPr>
            <a:spLocks noChangeArrowheads="1"/>
          </p:cNvSpPr>
          <p:nvPr/>
        </p:nvSpPr>
        <p:spPr bwMode="auto">
          <a:xfrm flipH="1">
            <a:off x="6527800" y="1195388"/>
            <a:ext cx="4579938" cy="1389062"/>
          </a:xfrm>
          <a:custGeom>
            <a:avLst/>
            <a:gdLst>
              <a:gd name="T0" fmla="*/ 4580455 w 4579421"/>
              <a:gd name="T1" fmla="*/ 0 h 1390352"/>
              <a:gd name="T2" fmla="*/ 1833174 w 4579421"/>
              <a:gd name="T3" fmla="*/ 0 h 1390352"/>
              <a:gd name="T4" fmla="*/ 1838679 w 4579421"/>
              <a:gd name="T5" fmla="*/ 54509 h 1390352"/>
              <a:gd name="T6" fmla="*/ 1412757 w 4579421"/>
              <a:gd name="T7" fmla="*/ 479687 h 1390352"/>
              <a:gd name="T8" fmla="*/ 986835 w 4579421"/>
              <a:gd name="T9" fmla="*/ 54509 h 1390352"/>
              <a:gd name="T10" fmla="*/ 992340 w 4579421"/>
              <a:gd name="T11" fmla="*/ 0 h 1390352"/>
              <a:gd name="T12" fmla="*/ 0 w 4579421"/>
              <a:gd name="T13" fmla="*/ 0 h 1390352"/>
              <a:gd name="T14" fmla="*/ 0 w 4579421"/>
              <a:gd name="T15" fmla="*/ 1388237 h 1390352"/>
              <a:gd name="T16" fmla="*/ 4580455 w 4579421"/>
              <a:gd name="T17" fmla="*/ 1388237 h 1390352"/>
              <a:gd name="T18" fmla="*/ 4580455 w 4579421"/>
              <a:gd name="T19" fmla="*/ 0 h 139035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579421"/>
              <a:gd name="T31" fmla="*/ 0 h 1390352"/>
              <a:gd name="T32" fmla="*/ 4579421 w 4579421"/>
              <a:gd name="T33" fmla="*/ 1390352 h 139035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579421" h="1390352">
                <a:moveTo>
                  <a:pt x="4579421" y="0"/>
                </a:moveTo>
                <a:lnTo>
                  <a:pt x="1832760" y="0"/>
                </a:lnTo>
                <a:lnTo>
                  <a:pt x="1838263" y="54592"/>
                </a:lnTo>
                <a:cubicBezTo>
                  <a:pt x="1838263" y="289769"/>
                  <a:pt x="1647615" y="480417"/>
                  <a:pt x="1412438" y="480417"/>
                </a:cubicBezTo>
                <a:cubicBezTo>
                  <a:pt x="1177261" y="480417"/>
                  <a:pt x="986613" y="289769"/>
                  <a:pt x="986613" y="54592"/>
                </a:cubicBezTo>
                <a:lnTo>
                  <a:pt x="992116" y="0"/>
                </a:lnTo>
                <a:lnTo>
                  <a:pt x="0" y="0"/>
                </a:lnTo>
                <a:lnTo>
                  <a:pt x="0" y="1390352"/>
                </a:lnTo>
                <a:lnTo>
                  <a:pt x="4579421" y="1390352"/>
                </a:lnTo>
                <a:lnTo>
                  <a:pt x="4579421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1" name="任意多边形 61"/>
          <p:cNvSpPr>
            <a:spLocks noChangeArrowheads="1"/>
          </p:cNvSpPr>
          <p:nvPr/>
        </p:nvSpPr>
        <p:spPr bwMode="auto">
          <a:xfrm flipH="1">
            <a:off x="9748838" y="1189038"/>
            <a:ext cx="1358900" cy="1395412"/>
          </a:xfrm>
          <a:custGeom>
            <a:avLst/>
            <a:gdLst>
              <a:gd name="T0" fmla="*/ 993352 w 1358254"/>
              <a:gd name="T1" fmla="*/ 0 h 1396812"/>
              <a:gd name="T2" fmla="*/ 0 w 1358254"/>
              <a:gd name="T3" fmla="*/ 0 h 1396812"/>
              <a:gd name="T4" fmla="*/ 0 w 1358254"/>
              <a:gd name="T5" fmla="*/ 1394583 h 1396812"/>
              <a:gd name="T6" fmla="*/ 1359053 w 1358254"/>
              <a:gd name="T7" fmla="*/ 1394583 h 1396812"/>
              <a:gd name="T8" fmla="*/ 1359053 w 1358254"/>
              <a:gd name="T9" fmla="*/ 480647 h 1396812"/>
              <a:gd name="T10" fmla="*/ 1327400 w 1358254"/>
              <a:gd name="T11" fmla="*/ 477463 h 1396812"/>
              <a:gd name="T12" fmla="*/ 987194 w 1358254"/>
              <a:gd name="T13" fmla="*/ 60955 h 1396812"/>
              <a:gd name="T14" fmla="*/ 993352 w 1358254"/>
              <a:gd name="T15" fmla="*/ 0 h 13968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358254"/>
              <a:gd name="T25" fmla="*/ 0 h 1396812"/>
              <a:gd name="T26" fmla="*/ 1358254 w 1358254"/>
              <a:gd name="T27" fmla="*/ 1396812 h 139681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358254" h="1396812">
                <a:moveTo>
                  <a:pt x="992768" y="0"/>
                </a:moveTo>
                <a:lnTo>
                  <a:pt x="0" y="0"/>
                </a:lnTo>
                <a:lnTo>
                  <a:pt x="0" y="1396812"/>
                </a:lnTo>
                <a:lnTo>
                  <a:pt x="1358254" y="1396812"/>
                </a:lnTo>
                <a:lnTo>
                  <a:pt x="1358254" y="481415"/>
                </a:lnTo>
                <a:lnTo>
                  <a:pt x="1326620" y="478226"/>
                </a:lnTo>
                <a:cubicBezTo>
                  <a:pt x="1132579" y="438519"/>
                  <a:pt x="986614" y="266832"/>
                  <a:pt x="986614" y="61052"/>
                </a:cubicBezTo>
                <a:lnTo>
                  <a:pt x="992768" y="0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22" name="Oval 91"/>
          <p:cNvSpPr>
            <a:spLocks noChangeArrowheads="1"/>
          </p:cNvSpPr>
          <p:nvPr/>
        </p:nvSpPr>
        <p:spPr bwMode="auto">
          <a:xfrm flipH="1">
            <a:off x="9269413" y="823913"/>
            <a:ext cx="850900" cy="850900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105"/>
          <p:cNvGrpSpPr/>
          <p:nvPr/>
        </p:nvGrpSpPr>
        <p:grpSpPr bwMode="auto">
          <a:xfrm>
            <a:off x="9494892" y="1050024"/>
            <a:ext cx="400494" cy="398921"/>
            <a:chOff x="0" y="0"/>
            <a:chExt cx="492125" cy="490538"/>
          </a:xfrm>
          <a:solidFill>
            <a:srgbClr val="FFD860"/>
          </a:solidFill>
        </p:grpSpPr>
        <p:sp>
          <p:nvSpPr>
            <p:cNvPr id="15375" name="Freeform 9"/>
            <p:cNvSpPr>
              <a:spLocks noEditPoints="1" noChangeArrowheads="1"/>
            </p:cNvSpPr>
            <p:nvPr/>
          </p:nvSpPr>
          <p:spPr bwMode="auto">
            <a:xfrm>
              <a:off x="0" y="0"/>
              <a:ext cx="492125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8"/>
                <a:gd name="T82" fmla="*/ 0 h 128"/>
                <a:gd name="T83" fmla="*/ 128 w 128"/>
                <a:gd name="T84" fmla="*/ 128 h 1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76" name="Freeform 10"/>
            <p:cNvSpPr>
              <a:spLocks noChangeArrowheads="1"/>
            </p:cNvSpPr>
            <p:nvPr/>
          </p:nvSpPr>
          <p:spPr bwMode="auto">
            <a:xfrm>
              <a:off x="292100" y="18415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77" name="Freeform 11"/>
            <p:cNvSpPr>
              <a:spLocks noChangeArrowheads="1"/>
            </p:cNvSpPr>
            <p:nvPr/>
          </p:nvSpPr>
          <p:spPr bwMode="auto">
            <a:xfrm>
              <a:off x="292100" y="138112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78" name="Freeform 12"/>
            <p:cNvSpPr>
              <a:spLocks noChangeArrowheads="1"/>
            </p:cNvSpPr>
            <p:nvPr/>
          </p:nvSpPr>
          <p:spPr bwMode="auto">
            <a:xfrm>
              <a:off x="292100" y="92075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79" name="Freeform 13"/>
            <p:cNvSpPr>
              <a:spLocks noChangeArrowheads="1"/>
            </p:cNvSpPr>
            <p:nvPr/>
          </p:nvSpPr>
          <p:spPr bwMode="auto">
            <a:xfrm>
              <a:off x="122238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80" name="Freeform 14"/>
            <p:cNvSpPr>
              <a:spLocks noChangeArrowheads="1"/>
            </p:cNvSpPr>
            <p:nvPr/>
          </p:nvSpPr>
          <p:spPr bwMode="auto">
            <a:xfrm>
              <a:off x="122238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81" name="Freeform 15"/>
            <p:cNvSpPr>
              <a:spLocks noChangeArrowheads="1"/>
            </p:cNvSpPr>
            <p:nvPr/>
          </p:nvSpPr>
          <p:spPr bwMode="auto">
            <a:xfrm>
              <a:off x="122238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82" name="Freeform 16"/>
            <p:cNvSpPr>
              <a:spLocks noChangeArrowheads="1"/>
            </p:cNvSpPr>
            <p:nvPr/>
          </p:nvSpPr>
          <p:spPr bwMode="auto">
            <a:xfrm>
              <a:off x="292100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83" name="Freeform 17"/>
            <p:cNvSpPr>
              <a:spLocks noChangeArrowheads="1"/>
            </p:cNvSpPr>
            <p:nvPr/>
          </p:nvSpPr>
          <p:spPr bwMode="auto">
            <a:xfrm>
              <a:off x="292100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84" name="Freeform 18"/>
            <p:cNvSpPr>
              <a:spLocks noChangeArrowheads="1"/>
            </p:cNvSpPr>
            <p:nvPr/>
          </p:nvSpPr>
          <p:spPr bwMode="auto">
            <a:xfrm>
              <a:off x="292100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85" name="Freeform 19"/>
            <p:cNvSpPr>
              <a:spLocks noChangeArrowheads="1"/>
            </p:cNvSpPr>
            <p:nvPr/>
          </p:nvSpPr>
          <p:spPr bwMode="auto">
            <a:xfrm>
              <a:off x="122238" y="230187"/>
              <a:ext cx="307975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86" name="Freeform 20"/>
            <p:cNvSpPr>
              <a:spLocks noChangeArrowheads="1"/>
            </p:cNvSpPr>
            <p:nvPr/>
          </p:nvSpPr>
          <p:spPr bwMode="auto">
            <a:xfrm>
              <a:off x="122238" y="276225"/>
              <a:ext cx="307975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5387" name="Freeform 21"/>
            <p:cNvSpPr>
              <a:spLocks noEditPoints="1" noChangeArrowheads="1"/>
            </p:cNvSpPr>
            <p:nvPr/>
          </p:nvSpPr>
          <p:spPr bwMode="auto">
            <a:xfrm>
              <a:off x="122238" y="60325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"/>
                <a:gd name="T43" fmla="*/ 0 h 36"/>
                <a:gd name="T44" fmla="*/ 36 w 36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8924" name="Group 4"/>
          <p:cNvGrpSpPr/>
          <p:nvPr/>
        </p:nvGrpSpPr>
        <p:grpSpPr bwMode="auto">
          <a:xfrm flipH="1" flipV="1">
            <a:off x="6092825" y="0"/>
            <a:ext cx="36513" cy="1766888"/>
            <a:chOff x="0" y="0"/>
            <a:chExt cx="36214" cy="1767391"/>
          </a:xfrm>
        </p:grpSpPr>
        <p:sp>
          <p:nvSpPr>
            <p:cNvPr id="38958" name="Straight Connector 21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9" name="Straight Connector 26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91" name="Oval 16"/>
          <p:cNvSpPr>
            <a:spLocks noChangeArrowheads="1"/>
          </p:cNvSpPr>
          <p:nvPr/>
        </p:nvSpPr>
        <p:spPr bwMode="auto">
          <a:xfrm flipH="1" flipV="1">
            <a:off x="6043613" y="3275013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2"/>
          <p:cNvGrpSpPr/>
          <p:nvPr/>
        </p:nvGrpSpPr>
        <p:grpSpPr bwMode="auto">
          <a:xfrm flipH="1" flipV="1">
            <a:off x="6092825" y="3409950"/>
            <a:ext cx="36513" cy="1552575"/>
            <a:chOff x="0" y="0"/>
            <a:chExt cx="36214" cy="1552769"/>
          </a:xfrm>
        </p:grpSpPr>
        <p:sp>
          <p:nvSpPr>
            <p:cNvPr id="38956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7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3"/>
          <p:cNvGrpSpPr/>
          <p:nvPr/>
        </p:nvGrpSpPr>
        <p:grpSpPr bwMode="auto">
          <a:xfrm flipH="1" flipV="1">
            <a:off x="6092825" y="1903413"/>
            <a:ext cx="36513" cy="1371600"/>
            <a:chOff x="0" y="0"/>
            <a:chExt cx="36214" cy="1371599"/>
          </a:xfrm>
        </p:grpSpPr>
        <p:sp>
          <p:nvSpPr>
            <p:cNvPr id="38954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5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398" name="Oval 40"/>
          <p:cNvSpPr>
            <a:spLocks noChangeArrowheads="1"/>
          </p:cNvSpPr>
          <p:nvPr/>
        </p:nvSpPr>
        <p:spPr bwMode="auto">
          <a:xfrm flipH="1" flipV="1">
            <a:off x="6043613" y="4954588"/>
            <a:ext cx="136525" cy="134937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99" name="Oval 41"/>
          <p:cNvSpPr>
            <a:spLocks noChangeArrowheads="1"/>
          </p:cNvSpPr>
          <p:nvPr/>
        </p:nvSpPr>
        <p:spPr bwMode="auto">
          <a:xfrm flipH="1" flipV="1">
            <a:off x="6043613" y="1766888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Group 1"/>
          <p:cNvGrpSpPr/>
          <p:nvPr/>
        </p:nvGrpSpPr>
        <p:grpSpPr bwMode="auto">
          <a:xfrm flipH="1" flipV="1">
            <a:off x="6092825" y="5091113"/>
            <a:ext cx="36513" cy="1766887"/>
            <a:chOff x="0" y="0"/>
            <a:chExt cx="36214" cy="1767391"/>
          </a:xfrm>
        </p:grpSpPr>
        <p:sp>
          <p:nvSpPr>
            <p:cNvPr id="38952" name="Straight Connector 43"/>
            <p:cNvSpPr>
              <a:spLocks noChangeShapeType="1"/>
            </p:cNvSpPr>
            <p:nvPr/>
          </p:nvSpPr>
          <p:spPr bwMode="auto">
            <a:xfrm>
              <a:off x="36214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3" name="Straight Connector 51"/>
            <p:cNvSpPr>
              <a:spLocks noChangeShapeType="1"/>
            </p:cNvSpPr>
            <p:nvPr/>
          </p:nvSpPr>
          <p:spPr bwMode="auto">
            <a:xfrm>
              <a:off x="0" y="0"/>
              <a:ext cx="1" cy="1767391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5403" name="Isosceles Triangle 58"/>
          <p:cNvSpPr>
            <a:spLocks noChangeArrowheads="1"/>
          </p:cNvSpPr>
          <p:nvPr/>
        </p:nvSpPr>
        <p:spPr bwMode="auto">
          <a:xfrm rot="16200000" flipV="1">
            <a:off x="6241257" y="4958556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4" name="Isosceles Triangle 59"/>
          <p:cNvSpPr>
            <a:spLocks noChangeArrowheads="1"/>
          </p:cNvSpPr>
          <p:nvPr/>
        </p:nvSpPr>
        <p:spPr bwMode="auto">
          <a:xfrm rot="5400000" flipH="1" flipV="1">
            <a:off x="5901532" y="3286919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5" name="Isosceles Triangle 60"/>
          <p:cNvSpPr>
            <a:spLocks noChangeArrowheads="1"/>
          </p:cNvSpPr>
          <p:nvPr/>
        </p:nvSpPr>
        <p:spPr bwMode="auto">
          <a:xfrm rot="16200000" flipV="1">
            <a:off x="6242050" y="1779588"/>
            <a:ext cx="68263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6" name="TextBox 90"/>
          <p:cNvSpPr>
            <a:spLocks noChangeArrowheads="1"/>
          </p:cNvSpPr>
          <p:nvPr/>
        </p:nvSpPr>
        <p:spPr bwMode="auto">
          <a:xfrm>
            <a:off x="6634163" y="1262063"/>
            <a:ext cx="982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20XX.1</a:t>
            </a:r>
            <a:endParaRPr lang="zh-CN" altLang="en-US" sz="1600" dirty="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07" name="TextBox 159"/>
          <p:cNvSpPr>
            <a:spLocks noChangeArrowheads="1"/>
          </p:cNvSpPr>
          <p:nvPr/>
        </p:nvSpPr>
        <p:spPr bwMode="auto">
          <a:xfrm>
            <a:off x="7748588" y="1387475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点击输入标题</a:t>
            </a:r>
          </a:p>
        </p:txBody>
      </p:sp>
      <p:sp>
        <p:nvSpPr>
          <p:cNvPr id="15408" name="矩形 47"/>
          <p:cNvSpPr>
            <a:spLocks noChangeArrowheads="1"/>
          </p:cNvSpPr>
          <p:nvPr/>
        </p:nvSpPr>
        <p:spPr bwMode="auto">
          <a:xfrm>
            <a:off x="6681788" y="1816100"/>
            <a:ext cx="30035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5410" name="TextBox 87"/>
          <p:cNvSpPr>
            <a:spLocks noChangeArrowheads="1"/>
          </p:cNvSpPr>
          <p:nvPr/>
        </p:nvSpPr>
        <p:spPr bwMode="auto">
          <a:xfrm>
            <a:off x="4508471" y="1981200"/>
            <a:ext cx="11192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20XX.10</a:t>
            </a:r>
            <a:endParaRPr lang="zh-CN" altLang="en-US" sz="1600" dirty="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1" name="TextBox 159"/>
          <p:cNvSpPr>
            <a:spLocks noChangeArrowheads="1"/>
          </p:cNvSpPr>
          <p:nvPr/>
        </p:nvSpPr>
        <p:spPr bwMode="auto">
          <a:xfrm>
            <a:off x="4038600" y="2241550"/>
            <a:ext cx="15700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点击输入标题</a:t>
            </a:r>
          </a:p>
        </p:txBody>
      </p:sp>
      <p:sp>
        <p:nvSpPr>
          <p:cNvPr id="15412" name="矩形 47"/>
          <p:cNvSpPr>
            <a:spLocks noChangeArrowheads="1"/>
          </p:cNvSpPr>
          <p:nvPr/>
        </p:nvSpPr>
        <p:spPr bwMode="auto">
          <a:xfrm>
            <a:off x="1466850" y="2616200"/>
            <a:ext cx="415607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5413" name="TextBox 80"/>
          <p:cNvSpPr>
            <a:spLocks noChangeArrowheads="1"/>
          </p:cNvSpPr>
          <p:nvPr/>
        </p:nvSpPr>
        <p:spPr bwMode="auto">
          <a:xfrm>
            <a:off x="6634163" y="3749675"/>
            <a:ext cx="11192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20XX.12</a:t>
            </a:r>
            <a:endParaRPr lang="zh-CN" altLang="en-US" sz="1600" dirty="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5414" name="TextBox 159"/>
          <p:cNvSpPr>
            <a:spLocks noChangeArrowheads="1"/>
          </p:cNvSpPr>
          <p:nvPr/>
        </p:nvSpPr>
        <p:spPr bwMode="auto">
          <a:xfrm>
            <a:off x="6821488" y="41703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点击输入标题</a:t>
            </a:r>
          </a:p>
        </p:txBody>
      </p:sp>
      <p:sp>
        <p:nvSpPr>
          <p:cNvPr id="15415" name="矩形 47"/>
          <p:cNvSpPr>
            <a:spLocks noChangeArrowheads="1"/>
          </p:cNvSpPr>
          <p:nvPr/>
        </p:nvSpPr>
        <p:spPr bwMode="auto">
          <a:xfrm>
            <a:off x="6821488" y="4530725"/>
            <a:ext cx="29225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5416" name="TextBox 159"/>
          <p:cNvSpPr>
            <a:spLocks noChangeArrowheads="1"/>
          </p:cNvSpPr>
          <p:nvPr/>
        </p:nvSpPr>
        <p:spPr bwMode="auto">
          <a:xfrm>
            <a:off x="6821488" y="5135563"/>
            <a:ext cx="1570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点击输入标题</a:t>
            </a:r>
          </a:p>
        </p:txBody>
      </p:sp>
      <p:sp>
        <p:nvSpPr>
          <p:cNvPr id="15417" name="矩形 47"/>
          <p:cNvSpPr>
            <a:spLocks noChangeArrowheads="1"/>
          </p:cNvSpPr>
          <p:nvPr/>
        </p:nvSpPr>
        <p:spPr bwMode="auto">
          <a:xfrm>
            <a:off x="6821488" y="5495925"/>
            <a:ext cx="29225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</a:p>
        </p:txBody>
      </p:sp>
      <p:grpSp>
        <p:nvGrpSpPr>
          <p:cNvPr id="38945" name="组合 77"/>
          <p:cNvGrpSpPr/>
          <p:nvPr/>
        </p:nvGrpSpPr>
        <p:grpSpPr bwMode="auto">
          <a:xfrm>
            <a:off x="2286000" y="3600450"/>
            <a:ext cx="1936750" cy="2324100"/>
            <a:chOff x="2042850" y="3599727"/>
            <a:chExt cx="1936424" cy="2324282"/>
          </a:xfrm>
        </p:grpSpPr>
        <p:grpSp>
          <p:nvGrpSpPr>
            <p:cNvPr id="8" name="组合 61"/>
            <p:cNvGrpSpPr/>
            <p:nvPr/>
          </p:nvGrpSpPr>
          <p:grpSpPr>
            <a:xfrm>
              <a:off x="2118181" y="3599727"/>
              <a:ext cx="497711" cy="1979270"/>
              <a:chOff x="1608881" y="3599727"/>
              <a:chExt cx="497711" cy="1979270"/>
            </a:xfrm>
            <a:solidFill>
              <a:srgbClr val="FFD860"/>
            </a:solidFill>
          </p:grpSpPr>
          <p:sp>
            <p:nvSpPr>
              <p:cNvPr id="60" name="矩形 59"/>
              <p:cNvSpPr/>
              <p:nvPr/>
            </p:nvSpPr>
            <p:spPr bwMode="auto">
              <a:xfrm>
                <a:off x="1608881" y="3599727"/>
                <a:ext cx="254643" cy="1979270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1" name="矩形 60"/>
              <p:cNvSpPr/>
              <p:nvPr/>
            </p:nvSpPr>
            <p:spPr bwMode="auto">
              <a:xfrm>
                <a:off x="1828801" y="4490976"/>
                <a:ext cx="277791" cy="1088021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9" name="组合 62"/>
            <p:cNvGrpSpPr/>
            <p:nvPr/>
          </p:nvGrpSpPr>
          <p:grpSpPr>
            <a:xfrm flipH="1">
              <a:off x="3229352" y="3611302"/>
              <a:ext cx="481352" cy="1979270"/>
              <a:chOff x="1608881" y="3599727"/>
              <a:chExt cx="497711" cy="1979270"/>
            </a:xfrm>
            <a:solidFill>
              <a:srgbClr val="FFD860"/>
            </a:solidFill>
          </p:grpSpPr>
          <p:sp>
            <p:nvSpPr>
              <p:cNvPr id="64" name="矩形 63"/>
              <p:cNvSpPr/>
              <p:nvPr/>
            </p:nvSpPr>
            <p:spPr bwMode="auto">
              <a:xfrm>
                <a:off x="1608881" y="3599727"/>
                <a:ext cx="254643" cy="1979270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65" name="矩形 64"/>
              <p:cNvSpPr/>
              <p:nvPr/>
            </p:nvSpPr>
            <p:spPr bwMode="auto">
              <a:xfrm>
                <a:off x="1828801" y="4490976"/>
                <a:ext cx="277791" cy="1088021"/>
              </a:xfrm>
              <a:prstGeom prst="rect">
                <a:avLst/>
              </a:prstGeom>
              <a:grpFill/>
              <a:ln w="9525" cap="flat" cmpd="sng" algn="ctr">
                <a:solidFill>
                  <a:srgbClr val="FFD8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b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74" name="矩形 47"/>
            <p:cNvSpPr>
              <a:spLocks noChangeArrowheads="1"/>
            </p:cNvSpPr>
            <p:nvPr/>
          </p:nvSpPr>
          <p:spPr bwMode="auto">
            <a:xfrm>
              <a:off x="2042850" y="5663639"/>
              <a:ext cx="769808" cy="260370"/>
            </a:xfrm>
            <a:prstGeom prst="rect">
              <a:avLst/>
            </a:prstGeom>
            <a:noFill/>
            <a:ln w="9525" cmpd="sng">
              <a:noFill/>
              <a:bevel/>
            </a:ln>
          </p:spPr>
          <p:txBody>
            <a:bodyPr lIns="91431" tIns="45716" rIns="91431" bIns="45716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050" dirty="0">
                  <a:solidFill>
                    <a:srgbClr val="FFD860"/>
                  </a:solidFill>
                  <a:sym typeface="方正兰亭黑_GBK" pitchFamily="2" charset="-122"/>
                </a:rPr>
                <a:t>产品线</a:t>
              </a:r>
              <a:r>
                <a:rPr lang="en-US" altLang="zh-CN" sz="1050" dirty="0">
                  <a:solidFill>
                    <a:srgbClr val="FFD860"/>
                  </a:solidFill>
                  <a:sym typeface="方正兰亭黑_GBK" pitchFamily="2" charset="-122"/>
                </a:rPr>
                <a:t>1</a:t>
              </a:r>
              <a:endParaRPr lang="zh-CN" altLang="en-US" sz="1050" dirty="0">
                <a:solidFill>
                  <a:srgbClr val="FFD860"/>
                </a:solidFill>
                <a:sym typeface="方正兰亭黑_GBK" pitchFamily="2" charset="-122"/>
              </a:endParaRPr>
            </a:p>
          </p:txBody>
        </p:sp>
        <p:sp>
          <p:nvSpPr>
            <p:cNvPr id="75" name="矩形 47"/>
            <p:cNvSpPr>
              <a:spLocks noChangeArrowheads="1"/>
            </p:cNvSpPr>
            <p:nvPr/>
          </p:nvSpPr>
          <p:spPr bwMode="auto">
            <a:xfrm>
              <a:off x="3141215" y="5663639"/>
              <a:ext cx="769808" cy="260370"/>
            </a:xfrm>
            <a:prstGeom prst="rect">
              <a:avLst/>
            </a:prstGeom>
            <a:noFill/>
            <a:ln w="9525" cmpd="sng">
              <a:noFill/>
              <a:bevel/>
            </a:ln>
          </p:spPr>
          <p:txBody>
            <a:bodyPr lIns="91431" tIns="45716" rIns="91431" bIns="45716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r>
                <a:rPr lang="zh-CN" altLang="en-US" sz="1050" dirty="0">
                  <a:solidFill>
                    <a:srgbClr val="FFD860"/>
                  </a:solidFill>
                  <a:sym typeface="方正兰亭黑_GBK" pitchFamily="2" charset="-122"/>
                </a:rPr>
                <a:t>产品线</a:t>
              </a:r>
              <a:r>
                <a:rPr lang="en-US" altLang="zh-CN" sz="1050" dirty="0">
                  <a:solidFill>
                    <a:srgbClr val="FFD860"/>
                  </a:solidFill>
                  <a:sym typeface="方正兰亭黑_GBK" pitchFamily="2" charset="-122"/>
                </a:rPr>
                <a:t>2</a:t>
              </a:r>
              <a:endParaRPr lang="zh-CN" altLang="en-US" sz="1050" dirty="0">
                <a:solidFill>
                  <a:srgbClr val="FFD860"/>
                </a:solidFill>
                <a:sym typeface="方正兰亭黑_GBK" pitchFamily="2" charset="-122"/>
              </a:endParaRPr>
            </a:p>
          </p:txBody>
        </p:sp>
        <p:sp>
          <p:nvSpPr>
            <p:cNvPr id="38950" name="矩形 75"/>
            <p:cNvSpPr>
              <a:spLocks noChangeArrowheads="1"/>
            </p:cNvSpPr>
            <p:nvPr/>
          </p:nvSpPr>
          <p:spPr bwMode="auto">
            <a:xfrm>
              <a:off x="2627467" y="4676172"/>
              <a:ext cx="243069" cy="9144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8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951" name="矩形 76"/>
            <p:cNvSpPr>
              <a:spLocks noChangeArrowheads="1"/>
            </p:cNvSpPr>
            <p:nvPr/>
          </p:nvSpPr>
          <p:spPr bwMode="auto">
            <a:xfrm>
              <a:off x="3736205" y="4676172"/>
              <a:ext cx="243069" cy="914400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rou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 sz="18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3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2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15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5" dur="500" tmFilter="0, 0; .2, .5; .8, .5; 1, 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53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2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2" dur="500" tmFilter="0, 0; .2, .5; .8, .5; 1, 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250" autoRev="1" fill="hold"/>
                                        <p:tgtEl>
                                          <p:spTgt spid="153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2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1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15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15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1" grpId="0" bldLvl="0" animBg="1" autoUpdateAnimBg="0"/>
      <p:bldP spid="15391" grpId="1" bldLvl="0" animBg="1" autoUpdateAnimBg="0"/>
      <p:bldP spid="15398" grpId="0" bldLvl="0" animBg="1" autoUpdateAnimBg="0"/>
      <p:bldP spid="15398" grpId="1" bldLvl="0" animBg="1" autoUpdateAnimBg="0"/>
      <p:bldP spid="15399" grpId="0" bldLvl="0" animBg="1" autoUpdateAnimBg="0"/>
      <p:bldP spid="15399" grpId="1" bldLvl="0" animBg="1" autoUpdateAnimBg="0"/>
      <p:bldP spid="15403" grpId="0" bldLvl="0" animBg="1" autoUpdateAnimBg="0"/>
      <p:bldP spid="15404" grpId="0" bldLvl="0" animBg="1" autoUpdateAnimBg="0"/>
      <p:bldP spid="15405" grpId="0" bldLvl="0" animBg="1" autoUpdateAnimBg="0"/>
      <p:bldP spid="15406" grpId="0" bldLvl="0" autoUpdateAnimBg="0"/>
      <p:bldP spid="15407" grpId="0" bldLvl="0" autoUpdateAnimBg="0"/>
      <p:bldP spid="15408" grpId="0" bldLvl="0" autoUpdateAnimBg="0"/>
      <p:bldP spid="15410" grpId="0" bldLvl="0" autoUpdateAnimBg="0"/>
      <p:bldP spid="15411" grpId="0" bldLvl="0" autoUpdateAnimBg="0"/>
      <p:bldP spid="15412" grpId="0" bldLvl="0" autoUpdateAnimBg="0"/>
      <p:bldP spid="15413" grpId="0" bldLvl="0" autoUpdateAnimBg="0"/>
      <p:bldP spid="15414" grpId="0" bldLvl="0" autoUpdateAnimBg="0"/>
      <p:bldP spid="15415" grpId="0" bldLvl="0" autoUpdateAnimBg="0"/>
      <p:bldP spid="15416" grpId="0" bldLvl="0" autoUpdateAnimBg="0"/>
      <p:bldP spid="15417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0083178-53CA-4F7D-B2FB-71A912C486D4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14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993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9941" name="任意多边形 39"/>
          <p:cNvSpPr>
            <a:spLocks noChangeArrowheads="1"/>
          </p:cNvSpPr>
          <p:nvPr/>
        </p:nvSpPr>
        <p:spPr bwMode="auto">
          <a:xfrm flipH="1">
            <a:off x="6569075" y="1809750"/>
            <a:ext cx="3540125" cy="2597150"/>
          </a:xfrm>
          <a:custGeom>
            <a:avLst/>
            <a:gdLst>
              <a:gd name="T0" fmla="*/ 3540347 w 3540095"/>
              <a:gd name="T1" fmla="*/ 0 h 2597285"/>
              <a:gd name="T2" fmla="*/ 444714 w 3540095"/>
              <a:gd name="T3" fmla="*/ 0 h 2597285"/>
              <a:gd name="T4" fmla="*/ 450261 w 3540095"/>
              <a:gd name="T5" fmla="*/ 55002 h 2597285"/>
              <a:gd name="T6" fmla="*/ 24406 w 3540095"/>
              <a:gd name="T7" fmla="*/ 480654 h 2597285"/>
              <a:gd name="T8" fmla="*/ 0 w 3540095"/>
              <a:gd name="T9" fmla="*/ 478195 h 2597285"/>
              <a:gd name="T10" fmla="*/ 0 w 3540095"/>
              <a:gd name="T11" fmla="*/ 2596232 h 2597285"/>
              <a:gd name="T12" fmla="*/ 3540347 w 3540095"/>
              <a:gd name="T13" fmla="*/ 2596232 h 2597285"/>
              <a:gd name="T14" fmla="*/ 3540347 w 3540095"/>
              <a:gd name="T15" fmla="*/ 0 h 259728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540095"/>
              <a:gd name="T25" fmla="*/ 0 h 2597285"/>
              <a:gd name="T26" fmla="*/ 3540095 w 3540095"/>
              <a:gd name="T27" fmla="*/ 2597285 h 259728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540095" h="2597285">
                <a:moveTo>
                  <a:pt x="3540095" y="0"/>
                </a:moveTo>
                <a:lnTo>
                  <a:pt x="444682" y="0"/>
                </a:lnTo>
                <a:lnTo>
                  <a:pt x="450229" y="55024"/>
                </a:lnTo>
                <a:cubicBezTo>
                  <a:pt x="450229" y="290201"/>
                  <a:pt x="259581" y="480849"/>
                  <a:pt x="24404" y="480849"/>
                </a:cubicBezTo>
                <a:lnTo>
                  <a:pt x="0" y="478389"/>
                </a:lnTo>
                <a:lnTo>
                  <a:pt x="0" y="2597285"/>
                </a:lnTo>
                <a:lnTo>
                  <a:pt x="3540095" y="2597285"/>
                </a:lnTo>
                <a:lnTo>
                  <a:pt x="3540095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2" name="Oval 57"/>
          <p:cNvSpPr>
            <a:spLocks noChangeArrowheads="1"/>
          </p:cNvSpPr>
          <p:nvPr/>
        </p:nvSpPr>
        <p:spPr bwMode="auto">
          <a:xfrm flipH="1">
            <a:off x="9658350" y="1439863"/>
            <a:ext cx="852488" cy="850900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56"/>
          <p:cNvGrpSpPr/>
          <p:nvPr/>
        </p:nvGrpSpPr>
        <p:grpSpPr bwMode="auto">
          <a:xfrm>
            <a:off x="9919638" y="1676671"/>
            <a:ext cx="403163" cy="377729"/>
            <a:chOff x="0" y="0"/>
            <a:chExt cx="506412" cy="474662"/>
          </a:xfrm>
          <a:solidFill>
            <a:srgbClr val="FFD860"/>
          </a:solidFill>
        </p:grpSpPr>
        <p:sp>
          <p:nvSpPr>
            <p:cNvPr id="16393" name="Oval 5"/>
            <p:cNvSpPr>
              <a:spLocks noChangeArrowheads="1"/>
            </p:cNvSpPr>
            <p:nvPr/>
          </p:nvSpPr>
          <p:spPr bwMode="auto">
            <a:xfrm>
              <a:off x="246062" y="260350"/>
              <a:ext cx="60325" cy="60325"/>
            </a:xfrm>
            <a:prstGeom prst="ellipse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6394" name="Freeform 6"/>
            <p:cNvSpPr>
              <a:spLocks noEditPoints="1" noChangeArrowheads="1"/>
            </p:cNvSpPr>
            <p:nvPr/>
          </p:nvSpPr>
          <p:spPr bwMode="auto">
            <a:xfrm>
              <a:off x="0" y="0"/>
              <a:ext cx="506412" cy="474662"/>
            </a:xfrm>
            <a:custGeom>
              <a:avLst/>
              <a:gdLst>
                <a:gd name="T0" fmla="*/ 116 w 132"/>
                <a:gd name="T1" fmla="*/ 48 h 124"/>
                <a:gd name="T2" fmla="*/ 116 w 132"/>
                <a:gd name="T3" fmla="*/ 22 h 124"/>
                <a:gd name="T4" fmla="*/ 104 w 132"/>
                <a:gd name="T5" fmla="*/ 0 h 124"/>
                <a:gd name="T6" fmla="*/ 22 w 132"/>
                <a:gd name="T7" fmla="*/ 0 h 124"/>
                <a:gd name="T8" fmla="*/ 0 w 132"/>
                <a:gd name="T9" fmla="*/ 102 h 124"/>
                <a:gd name="T10" fmla="*/ 94 w 132"/>
                <a:gd name="T11" fmla="*/ 124 h 124"/>
                <a:gd name="T12" fmla="*/ 116 w 132"/>
                <a:gd name="T13" fmla="*/ 96 h 124"/>
                <a:gd name="T14" fmla="*/ 116 w 132"/>
                <a:gd name="T15" fmla="*/ 48 h 124"/>
                <a:gd name="T16" fmla="*/ 88 w 132"/>
                <a:gd name="T17" fmla="*/ 8 h 124"/>
                <a:gd name="T18" fmla="*/ 108 w 132"/>
                <a:gd name="T19" fmla="*/ 12 h 124"/>
                <a:gd name="T20" fmla="*/ 108 w 132"/>
                <a:gd name="T21" fmla="*/ 24 h 124"/>
                <a:gd name="T22" fmla="*/ 104 w 132"/>
                <a:gd name="T23" fmla="*/ 36 h 124"/>
                <a:gd name="T24" fmla="*/ 104 w 132"/>
                <a:gd name="T25" fmla="*/ 32 h 124"/>
                <a:gd name="T26" fmla="*/ 104 w 132"/>
                <a:gd name="T27" fmla="*/ 16 h 124"/>
                <a:gd name="T28" fmla="*/ 16 w 132"/>
                <a:gd name="T29" fmla="*/ 12 h 124"/>
                <a:gd name="T30" fmla="*/ 12 w 132"/>
                <a:gd name="T31" fmla="*/ 24 h 124"/>
                <a:gd name="T32" fmla="*/ 8 w 132"/>
                <a:gd name="T33" fmla="*/ 22 h 124"/>
                <a:gd name="T34" fmla="*/ 100 w 132"/>
                <a:gd name="T35" fmla="*/ 20 h 124"/>
                <a:gd name="T36" fmla="*/ 16 w 132"/>
                <a:gd name="T37" fmla="*/ 16 h 124"/>
                <a:gd name="T38" fmla="*/ 100 w 132"/>
                <a:gd name="T39" fmla="*/ 20 h 124"/>
                <a:gd name="T40" fmla="*/ 100 w 132"/>
                <a:gd name="T41" fmla="*/ 28 h 124"/>
                <a:gd name="T42" fmla="*/ 16 w 132"/>
                <a:gd name="T43" fmla="*/ 24 h 124"/>
                <a:gd name="T44" fmla="*/ 100 w 132"/>
                <a:gd name="T45" fmla="*/ 32 h 124"/>
                <a:gd name="T46" fmla="*/ 88 w 132"/>
                <a:gd name="T47" fmla="*/ 36 h 124"/>
                <a:gd name="T48" fmla="*/ 16 w 132"/>
                <a:gd name="T49" fmla="*/ 35 h 124"/>
                <a:gd name="T50" fmla="*/ 100 w 132"/>
                <a:gd name="T51" fmla="*/ 32 h 124"/>
                <a:gd name="T52" fmla="*/ 94 w 132"/>
                <a:gd name="T53" fmla="*/ 116 h 124"/>
                <a:gd name="T54" fmla="*/ 8 w 132"/>
                <a:gd name="T55" fmla="*/ 102 h 124"/>
                <a:gd name="T56" fmla="*/ 22 w 132"/>
                <a:gd name="T57" fmla="*/ 44 h 124"/>
                <a:gd name="T58" fmla="*/ 104 w 132"/>
                <a:gd name="T59" fmla="*/ 44 h 124"/>
                <a:gd name="T60" fmla="*/ 108 w 132"/>
                <a:gd name="T61" fmla="*/ 56 h 124"/>
                <a:gd name="T62" fmla="*/ 52 w 132"/>
                <a:gd name="T63" fmla="*/ 76 h 124"/>
                <a:gd name="T64" fmla="*/ 108 w 132"/>
                <a:gd name="T65" fmla="*/ 96 h 124"/>
                <a:gd name="T66" fmla="*/ 113 w 132"/>
                <a:gd name="T67" fmla="*/ 88 h 124"/>
                <a:gd name="T68" fmla="*/ 60 w 132"/>
                <a:gd name="T69" fmla="*/ 76 h 124"/>
                <a:gd name="T70" fmla="*/ 108 w 132"/>
                <a:gd name="T71" fmla="*/ 64 h 124"/>
                <a:gd name="T72" fmla="*/ 115 w 132"/>
                <a:gd name="T73" fmla="*/ 59 h 124"/>
                <a:gd name="T74" fmla="*/ 120 w 132"/>
                <a:gd name="T75" fmla="*/ 72 h 12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32"/>
                <a:gd name="T115" fmla="*/ 0 h 124"/>
                <a:gd name="T116" fmla="*/ 132 w 132"/>
                <a:gd name="T117" fmla="*/ 124 h 12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32" h="124">
                  <a:moveTo>
                    <a:pt x="116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5"/>
                    <a:pt x="111" y="0"/>
                    <a:pt x="104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4"/>
                    <a:pt x="10" y="124"/>
                    <a:pt x="22" y="124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106" y="124"/>
                    <a:pt x="116" y="114"/>
                    <a:pt x="116" y="102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32" y="84"/>
                    <a:pt x="132" y="60"/>
                    <a:pt x="116" y="48"/>
                  </a:cubicBezTo>
                  <a:close/>
                  <a:moveTo>
                    <a:pt x="22" y="8"/>
                  </a:moveTo>
                  <a:cubicBezTo>
                    <a:pt x="88" y="8"/>
                    <a:pt x="88" y="8"/>
                    <a:pt x="8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6" y="8"/>
                    <a:pt x="108" y="10"/>
                    <a:pt x="108" y="12"/>
                  </a:cubicBezTo>
                  <a:cubicBezTo>
                    <a:pt x="108" y="22"/>
                    <a:pt x="108" y="22"/>
                    <a:pt x="108" y="22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37"/>
                    <a:pt x="108" y="37"/>
                    <a:pt x="108" y="37"/>
                  </a:cubicBezTo>
                  <a:cubicBezTo>
                    <a:pt x="107" y="36"/>
                    <a:pt x="105" y="36"/>
                    <a:pt x="104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4"/>
                    <a:pt x="102" y="12"/>
                    <a:pt x="100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2" y="14"/>
                    <a:pt x="12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0" y="29"/>
                    <a:pt x="8" y="26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lose/>
                  <a:moveTo>
                    <a:pt x="100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00" y="16"/>
                    <a:pt x="100" y="16"/>
                    <a:pt x="100" y="16"/>
                  </a:cubicBezTo>
                  <a:lnTo>
                    <a:pt x="100" y="20"/>
                  </a:lnTo>
                  <a:close/>
                  <a:moveTo>
                    <a:pt x="100" y="24"/>
                  </a:moveTo>
                  <a:cubicBezTo>
                    <a:pt x="100" y="28"/>
                    <a:pt x="100" y="28"/>
                    <a:pt x="10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lnTo>
                    <a:pt x="100" y="24"/>
                  </a:lnTo>
                  <a:close/>
                  <a:moveTo>
                    <a:pt x="100" y="32"/>
                  </a:moveTo>
                  <a:cubicBezTo>
                    <a:pt x="100" y="36"/>
                    <a:pt x="100" y="36"/>
                    <a:pt x="100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0" y="36"/>
                    <a:pt x="18" y="35"/>
                    <a:pt x="16" y="35"/>
                  </a:cubicBezTo>
                  <a:cubicBezTo>
                    <a:pt x="16" y="32"/>
                    <a:pt x="16" y="32"/>
                    <a:pt x="16" y="32"/>
                  </a:cubicBezTo>
                  <a:lnTo>
                    <a:pt x="100" y="32"/>
                  </a:lnTo>
                  <a:close/>
                  <a:moveTo>
                    <a:pt x="108" y="102"/>
                  </a:moveTo>
                  <a:cubicBezTo>
                    <a:pt x="108" y="110"/>
                    <a:pt x="102" y="116"/>
                    <a:pt x="94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14" y="116"/>
                    <a:pt x="8" y="110"/>
                    <a:pt x="8" y="10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12" y="42"/>
                    <a:pt x="17" y="44"/>
                    <a:pt x="22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6" y="44"/>
                    <a:pt x="108" y="46"/>
                    <a:pt x="108" y="48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61" y="56"/>
                    <a:pt x="52" y="65"/>
                    <a:pt x="52" y="76"/>
                  </a:cubicBezTo>
                  <a:cubicBezTo>
                    <a:pt x="52" y="87"/>
                    <a:pt x="61" y="96"/>
                    <a:pt x="72" y="96"/>
                  </a:cubicBezTo>
                  <a:cubicBezTo>
                    <a:pt x="108" y="96"/>
                    <a:pt x="108" y="96"/>
                    <a:pt x="108" y="96"/>
                  </a:cubicBezTo>
                  <a:lnTo>
                    <a:pt x="108" y="102"/>
                  </a:lnTo>
                  <a:close/>
                  <a:moveTo>
                    <a:pt x="113" y="88"/>
                  </a:moveTo>
                  <a:cubicBezTo>
                    <a:pt x="72" y="88"/>
                    <a:pt x="72" y="88"/>
                    <a:pt x="72" y="88"/>
                  </a:cubicBezTo>
                  <a:cubicBezTo>
                    <a:pt x="65" y="88"/>
                    <a:pt x="60" y="83"/>
                    <a:pt x="60" y="76"/>
                  </a:cubicBezTo>
                  <a:cubicBezTo>
                    <a:pt x="60" y="69"/>
                    <a:pt x="65" y="64"/>
                    <a:pt x="72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10" y="64"/>
                    <a:pt x="113" y="63"/>
                    <a:pt x="114" y="61"/>
                  </a:cubicBezTo>
                  <a:cubicBezTo>
                    <a:pt x="115" y="60"/>
                    <a:pt x="115" y="60"/>
                    <a:pt x="115" y="59"/>
                  </a:cubicBezTo>
                  <a:cubicBezTo>
                    <a:pt x="115" y="59"/>
                    <a:pt x="116" y="59"/>
                    <a:pt x="116" y="59"/>
                  </a:cubicBezTo>
                  <a:cubicBezTo>
                    <a:pt x="118" y="62"/>
                    <a:pt x="120" y="67"/>
                    <a:pt x="120" y="72"/>
                  </a:cubicBezTo>
                  <a:cubicBezTo>
                    <a:pt x="120" y="78"/>
                    <a:pt x="118" y="84"/>
                    <a:pt x="113" y="88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39944" name="任意多边形 42"/>
          <p:cNvSpPr>
            <a:spLocks noChangeArrowheads="1"/>
          </p:cNvSpPr>
          <p:nvPr/>
        </p:nvSpPr>
        <p:spPr bwMode="auto">
          <a:xfrm flipH="1">
            <a:off x="2025650" y="955675"/>
            <a:ext cx="3641725" cy="3184525"/>
          </a:xfrm>
          <a:custGeom>
            <a:avLst/>
            <a:gdLst>
              <a:gd name="T0" fmla="*/ 3182998 w 3641996"/>
              <a:gd name="T1" fmla="*/ 0 h 3183308"/>
              <a:gd name="T2" fmla="*/ 0 w 3641996"/>
              <a:gd name="T3" fmla="*/ 0 h 3183308"/>
              <a:gd name="T4" fmla="*/ 0 w 3641996"/>
              <a:gd name="T5" fmla="*/ 3185366 h 3183308"/>
              <a:gd name="T6" fmla="*/ 3641506 w 3641996"/>
              <a:gd name="T7" fmla="*/ 3185366 h 3183308"/>
              <a:gd name="T8" fmla="*/ 3641506 w 3641996"/>
              <a:gd name="T9" fmla="*/ 463778 h 3183308"/>
              <a:gd name="T10" fmla="*/ 3604595 w 3641996"/>
              <a:gd name="T11" fmla="*/ 467502 h 3183308"/>
              <a:gd name="T12" fmla="*/ 3178828 w 3641996"/>
              <a:gd name="T13" fmla="*/ 41402 h 3183308"/>
              <a:gd name="T14" fmla="*/ 3182998 w 3641996"/>
              <a:gd name="T15" fmla="*/ 0 h 31833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41996"/>
              <a:gd name="T25" fmla="*/ 0 h 3183308"/>
              <a:gd name="T26" fmla="*/ 3641996 w 3641996"/>
              <a:gd name="T27" fmla="*/ 3183308 h 318330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41996" h="3183308">
                <a:moveTo>
                  <a:pt x="3183427" y="0"/>
                </a:moveTo>
                <a:lnTo>
                  <a:pt x="0" y="0"/>
                </a:lnTo>
                <a:lnTo>
                  <a:pt x="0" y="3183308"/>
                </a:lnTo>
                <a:lnTo>
                  <a:pt x="3641996" y="3183308"/>
                </a:lnTo>
                <a:lnTo>
                  <a:pt x="3641996" y="463479"/>
                </a:lnTo>
                <a:lnTo>
                  <a:pt x="3605081" y="467200"/>
                </a:lnTo>
                <a:cubicBezTo>
                  <a:pt x="3369904" y="467200"/>
                  <a:pt x="3179256" y="276552"/>
                  <a:pt x="3179256" y="41375"/>
                </a:cubicBezTo>
                <a:lnTo>
                  <a:pt x="3183427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730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45" name="Oval 71"/>
          <p:cNvSpPr>
            <a:spLocks noChangeArrowheads="1"/>
          </p:cNvSpPr>
          <p:nvPr/>
        </p:nvSpPr>
        <p:spPr bwMode="auto">
          <a:xfrm flipH="1">
            <a:off x="1636713" y="571500"/>
            <a:ext cx="850900" cy="852488"/>
          </a:xfrm>
          <a:prstGeom prst="ellipse">
            <a:avLst/>
          </a:prstGeom>
          <a:solidFill>
            <a:srgbClr val="FFD860">
              <a:alpha val="39999"/>
            </a:srgbClr>
          </a:solidFill>
          <a:ln w="73025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78"/>
          <p:cNvGrpSpPr/>
          <p:nvPr/>
        </p:nvGrpSpPr>
        <p:grpSpPr bwMode="auto">
          <a:xfrm>
            <a:off x="1881200" y="808301"/>
            <a:ext cx="385008" cy="410365"/>
            <a:chOff x="0" y="0"/>
            <a:chExt cx="460375" cy="490537"/>
          </a:xfrm>
          <a:solidFill>
            <a:srgbClr val="FFD860"/>
          </a:solidFill>
        </p:grpSpPr>
        <p:sp>
          <p:nvSpPr>
            <p:cNvPr id="16400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460375" cy="490537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0"/>
                <a:gd name="T55" fmla="*/ 0 h 128"/>
                <a:gd name="T56" fmla="*/ 120 w 120"/>
                <a:gd name="T57" fmla="*/ 128 h 1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6401" name="Freeform 11"/>
            <p:cNvSpPr>
              <a:spLocks noEditPoints="1" noChangeArrowheads="1"/>
            </p:cNvSpPr>
            <p:nvPr/>
          </p:nvSpPr>
          <p:spPr bwMode="auto">
            <a:xfrm>
              <a:off x="61913" y="61912"/>
              <a:ext cx="338138" cy="306387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8"/>
                <a:gd name="T103" fmla="*/ 0 h 80"/>
                <a:gd name="T104" fmla="*/ 88 w 88"/>
                <a:gd name="T105" fmla="*/ 80 h 8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16402" name="Freeform 12"/>
            <p:cNvSpPr>
              <a:spLocks noEditPoints="1" noChangeArrowheads="1"/>
            </p:cNvSpPr>
            <p:nvPr/>
          </p:nvSpPr>
          <p:spPr bwMode="auto">
            <a:xfrm>
              <a:off x="246063" y="107950"/>
              <a:ext cx="92075" cy="92075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4"/>
                <a:gd name="T31" fmla="*/ 0 h 24"/>
                <a:gd name="T32" fmla="*/ 24 w 24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16403" name="TextBox 44"/>
          <p:cNvSpPr>
            <a:spLocks noChangeArrowheads="1"/>
          </p:cNvSpPr>
          <p:nvPr/>
        </p:nvSpPr>
        <p:spPr bwMode="auto">
          <a:xfrm>
            <a:off x="5670243" y="5029200"/>
            <a:ext cx="8515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 smtClean="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20XX</a:t>
            </a:r>
            <a:endParaRPr lang="en-US" altLang="zh-CN" sz="1800" dirty="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04" name="Oval 16"/>
          <p:cNvSpPr>
            <a:spLocks noChangeArrowheads="1"/>
          </p:cNvSpPr>
          <p:nvPr/>
        </p:nvSpPr>
        <p:spPr bwMode="auto">
          <a:xfrm flipH="1" flipV="1">
            <a:off x="6043613" y="3060700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1"/>
          <p:cNvGrpSpPr/>
          <p:nvPr/>
        </p:nvGrpSpPr>
        <p:grpSpPr bwMode="auto">
          <a:xfrm flipH="1" flipV="1">
            <a:off x="6092825" y="3197225"/>
            <a:ext cx="36513" cy="1552575"/>
            <a:chOff x="0" y="0"/>
            <a:chExt cx="36214" cy="1552769"/>
          </a:xfrm>
        </p:grpSpPr>
        <p:sp>
          <p:nvSpPr>
            <p:cNvPr id="39968" name="Straight Connector 14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69" name="Straight Connector 24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Group 2"/>
          <p:cNvGrpSpPr/>
          <p:nvPr/>
        </p:nvGrpSpPr>
        <p:grpSpPr bwMode="auto">
          <a:xfrm flipH="1" flipV="1">
            <a:off x="6092825" y="1689100"/>
            <a:ext cx="36513" cy="1371600"/>
            <a:chOff x="0" y="0"/>
            <a:chExt cx="36214" cy="1371599"/>
          </a:xfrm>
        </p:grpSpPr>
        <p:sp>
          <p:nvSpPr>
            <p:cNvPr id="39966" name="Straight Connector 19"/>
            <p:cNvSpPr>
              <a:spLocks noChangeShapeType="1"/>
            </p:cNvSpPr>
            <p:nvPr/>
          </p:nvSpPr>
          <p:spPr bwMode="auto">
            <a:xfrm>
              <a:off x="36214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67" name="Straight Connector 25"/>
            <p:cNvSpPr>
              <a:spLocks noChangeShapeType="1"/>
            </p:cNvSpPr>
            <p:nvPr/>
          </p:nvSpPr>
          <p:spPr bwMode="auto">
            <a:xfrm>
              <a:off x="0" y="0"/>
              <a:ext cx="1" cy="137159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9951" name="Group 3"/>
          <p:cNvGrpSpPr/>
          <p:nvPr/>
        </p:nvGrpSpPr>
        <p:grpSpPr bwMode="auto">
          <a:xfrm flipH="1" flipV="1">
            <a:off x="6092825" y="0"/>
            <a:ext cx="36513" cy="1552575"/>
            <a:chOff x="0" y="0"/>
            <a:chExt cx="36214" cy="1552769"/>
          </a:xfrm>
        </p:grpSpPr>
        <p:sp>
          <p:nvSpPr>
            <p:cNvPr id="39964" name="Straight Connector 21"/>
            <p:cNvSpPr>
              <a:spLocks noChangeShapeType="1"/>
            </p:cNvSpPr>
            <p:nvPr/>
          </p:nvSpPr>
          <p:spPr bwMode="auto">
            <a:xfrm>
              <a:off x="36214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65" name="Straight Connector 26"/>
            <p:cNvSpPr>
              <a:spLocks noChangeShapeType="1"/>
            </p:cNvSpPr>
            <p:nvPr/>
          </p:nvSpPr>
          <p:spPr bwMode="auto">
            <a:xfrm>
              <a:off x="0" y="0"/>
              <a:ext cx="1" cy="1552769"/>
            </a:xfrm>
            <a:prstGeom prst="line">
              <a:avLst/>
            </a:prstGeom>
            <a:noFill/>
            <a:ln w="9525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6414" name="Oval 40"/>
          <p:cNvSpPr>
            <a:spLocks noChangeArrowheads="1"/>
          </p:cNvSpPr>
          <p:nvPr/>
        </p:nvSpPr>
        <p:spPr bwMode="auto">
          <a:xfrm flipH="1" flipV="1">
            <a:off x="6043613" y="4740275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5" name="Oval 41"/>
          <p:cNvSpPr>
            <a:spLocks noChangeArrowheads="1"/>
          </p:cNvSpPr>
          <p:nvPr/>
        </p:nvSpPr>
        <p:spPr bwMode="auto">
          <a:xfrm flipH="1" flipV="1">
            <a:off x="6043613" y="1552575"/>
            <a:ext cx="136525" cy="136525"/>
          </a:xfrm>
          <a:prstGeom prst="ellipse">
            <a:avLst/>
          </a:prstGeom>
          <a:noFill/>
          <a:ln w="254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6" name="Isosceles Triangle 48"/>
          <p:cNvSpPr>
            <a:spLocks noChangeArrowheads="1"/>
          </p:cNvSpPr>
          <p:nvPr/>
        </p:nvSpPr>
        <p:spPr bwMode="auto">
          <a:xfrm rot="16200000" flipV="1">
            <a:off x="6247607" y="3069431"/>
            <a:ext cx="68262" cy="117475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7" name="Isosceles Triangle 69"/>
          <p:cNvSpPr>
            <a:spLocks noChangeArrowheads="1"/>
          </p:cNvSpPr>
          <p:nvPr/>
        </p:nvSpPr>
        <p:spPr bwMode="auto">
          <a:xfrm rot="5400000" flipH="1" flipV="1">
            <a:off x="5901532" y="1562894"/>
            <a:ext cx="69850" cy="1158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 w="127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8" name="TextBox 79"/>
          <p:cNvSpPr>
            <a:spLocks noChangeArrowheads="1"/>
          </p:cNvSpPr>
          <p:nvPr/>
        </p:nvSpPr>
        <p:spPr bwMode="auto">
          <a:xfrm>
            <a:off x="4587577" y="1028700"/>
            <a:ext cx="982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20XX.9</a:t>
            </a:r>
            <a:endParaRPr lang="zh-CN" altLang="en-US" sz="1600" dirty="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6419" name="矩形 43"/>
          <p:cNvSpPr>
            <a:spLocks noChangeArrowheads="1"/>
          </p:cNvSpPr>
          <p:nvPr/>
        </p:nvSpPr>
        <p:spPr bwMode="auto">
          <a:xfrm>
            <a:off x="2157413" y="2078038"/>
            <a:ext cx="3378200" cy="192563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20" name="TextBox 159"/>
          <p:cNvSpPr>
            <a:spLocks noChangeArrowheads="1"/>
          </p:cNvSpPr>
          <p:nvPr/>
        </p:nvSpPr>
        <p:spPr bwMode="auto">
          <a:xfrm>
            <a:off x="2447925" y="1182688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点击输入标题</a:t>
            </a:r>
          </a:p>
        </p:txBody>
      </p:sp>
      <p:sp>
        <p:nvSpPr>
          <p:cNvPr id="16421" name="矩形 47"/>
          <p:cNvSpPr>
            <a:spLocks noChangeArrowheads="1"/>
          </p:cNvSpPr>
          <p:nvPr/>
        </p:nvSpPr>
        <p:spPr bwMode="auto">
          <a:xfrm>
            <a:off x="2103438" y="1543050"/>
            <a:ext cx="3486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在此录入上述图表的描述说明，在此录入图表的描述说明，在此录入上述图表的描述说明。</a:t>
            </a:r>
          </a:p>
        </p:txBody>
      </p:sp>
      <p:sp>
        <p:nvSpPr>
          <p:cNvPr id="16422" name="TextBox 50"/>
          <p:cNvSpPr>
            <a:spLocks noChangeArrowheads="1"/>
          </p:cNvSpPr>
          <p:nvPr/>
        </p:nvSpPr>
        <p:spPr bwMode="auto">
          <a:xfrm>
            <a:off x="6680200" y="1898650"/>
            <a:ext cx="9829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 smtClean="0">
                <a:solidFill>
                  <a:srgbClr val="FFD860"/>
                </a:solidFill>
                <a:latin typeface="Arial Black" panose="020B0A04020102020204" pitchFamily="34" charset="0"/>
                <a:ea typeface="宋体" panose="02010600030101010101" pitchFamily="2" charset="-122"/>
              </a:rPr>
              <a:t>20XX.2</a:t>
            </a:r>
            <a:endParaRPr lang="zh-CN" altLang="en-US" sz="1600" dirty="0">
              <a:solidFill>
                <a:srgbClr val="FFD860"/>
              </a:solidFill>
              <a:latin typeface="Arial Black" panose="020B0A04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6423" name="TextBox 159"/>
          <p:cNvSpPr>
            <a:spLocks noChangeArrowheads="1"/>
          </p:cNvSpPr>
          <p:nvPr/>
        </p:nvSpPr>
        <p:spPr bwMode="auto">
          <a:xfrm>
            <a:off x="8099425" y="2071688"/>
            <a:ext cx="156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sym typeface="方正兰亭黑_GBK" pitchFamily="2" charset="-122"/>
              </a:rPr>
              <a:t>点击输入标题</a:t>
            </a:r>
          </a:p>
        </p:txBody>
      </p:sp>
      <p:sp>
        <p:nvSpPr>
          <p:cNvPr id="16424" name="矩形 47"/>
          <p:cNvSpPr>
            <a:spLocks noChangeArrowheads="1"/>
          </p:cNvSpPr>
          <p:nvPr/>
        </p:nvSpPr>
        <p:spPr bwMode="auto">
          <a:xfrm>
            <a:off x="6721475" y="2506663"/>
            <a:ext cx="323850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在此录入上述图表的综合描述说明，在此录入上述图表的综合描述说明，在此录入上述图表的综合描述说明，在此录入上述图表的描述说明，在此录入上述图表的描述说明。</a:t>
            </a:r>
            <a:endParaRPr lang="en-US" altLang="zh-CN" sz="1200">
              <a:solidFill>
                <a:srgbClr val="FFD860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200">
              <a:solidFill>
                <a:srgbClr val="FFD860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16425" name="矩形 47"/>
          <p:cNvSpPr>
            <a:spLocks noChangeArrowheads="1"/>
          </p:cNvSpPr>
          <p:nvPr/>
        </p:nvSpPr>
        <p:spPr bwMode="auto">
          <a:xfrm>
            <a:off x="1416050" y="5419725"/>
            <a:ext cx="935990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新纪元，新起点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64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2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85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65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9" dur="500" tmFilter="0, 0; .2, .5; .8, .5; 1, 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64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6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4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9" dur="750" tmFilter="0, 0; .2, .5; .8, .5; 1, 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375" autoRev="1" fill="hold"/>
                                        <p:tgtEl>
                                          <p:spTgt spid="164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3" grpId="0" bldLvl="0" autoUpdateAnimBg="0"/>
      <p:bldP spid="16404" grpId="0" bldLvl="0" animBg="1" autoUpdateAnimBg="0"/>
      <p:bldP spid="16404" grpId="1" bldLvl="0" animBg="1" autoUpdateAnimBg="0"/>
      <p:bldP spid="16414" grpId="0" bldLvl="0" animBg="1" autoUpdateAnimBg="0"/>
      <p:bldP spid="16414" grpId="1" bldLvl="0" animBg="1" autoUpdateAnimBg="0"/>
      <p:bldP spid="16415" grpId="0" bldLvl="0" animBg="1" autoUpdateAnimBg="0"/>
      <p:bldP spid="16415" grpId="1" bldLvl="0" animBg="1" autoUpdateAnimBg="0"/>
      <p:bldP spid="16416" grpId="0" bldLvl="0" animBg="1" autoUpdateAnimBg="0"/>
      <p:bldP spid="16417" grpId="0" bldLvl="0" animBg="1" autoUpdateAnimBg="0"/>
      <p:bldP spid="16418" grpId="0" bldLvl="0" autoUpdateAnimBg="0"/>
      <p:bldP spid="16419" grpId="0" bldLvl="0" animBg="1" autoUpdateAnimBg="0"/>
      <p:bldP spid="16420" grpId="0" bldLvl="0" autoUpdateAnimBg="0"/>
      <p:bldP spid="16421" grpId="0" bldLvl="0" autoUpdateAnimBg="0"/>
      <p:bldP spid="16422" grpId="0" bldLvl="0" autoUpdateAnimBg="0"/>
      <p:bldP spid="16423" grpId="0" bldLvl="0" autoUpdateAnimBg="0"/>
      <p:bldP spid="16424" grpId="0" bldLvl="0" autoUpdateAnimBg="0"/>
      <p:bldP spid="16425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82F7FEB-3807-45C8-9ACE-DD2A99474165}" type="slidenum">
              <a:rPr lang="zh-CN" altLang="en-US">
                <a:solidFill>
                  <a:srgbClr val="898989"/>
                </a:solidFill>
                <a:latin typeface="黑体" panose="02010600030101010101" charset="-122"/>
                <a:ea typeface="黑体" panose="02010600030101010101" charset="-122"/>
              </a:rPr>
              <a:t>15</a:t>
            </a:fld>
            <a:endParaRPr lang="zh-CN" altLang="en-US" sz="1800">
              <a:solidFill>
                <a:srgbClr val="898989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096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096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黑体" panose="02010600030101010101" charset="-122"/>
                <a:ea typeface="黑体" panose="02010600030101010101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黑体" panose="02010600030101010101" charset="-122"/>
              <a:ea typeface="黑体" panose="02010600030101010101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84"/>
          <p:cNvGrpSpPr/>
          <p:nvPr/>
        </p:nvGrpSpPr>
        <p:grpSpPr bwMode="auto">
          <a:xfrm>
            <a:off x="3540125" y="1193800"/>
            <a:ext cx="5284788" cy="4121150"/>
            <a:chOff x="0" y="0"/>
            <a:chExt cx="5407191" cy="4756567"/>
          </a:xfrm>
          <a:solidFill>
            <a:srgbClr val="FFD860"/>
          </a:solidFill>
        </p:grpSpPr>
        <p:sp>
          <p:nvSpPr>
            <p:cNvPr id="17413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14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15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16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17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18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19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0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1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2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3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4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5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6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7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8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29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0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1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2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3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4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5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6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7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8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39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40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41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42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43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  <p:sp>
          <p:nvSpPr>
            <p:cNvPr id="17444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endParaRPr>
            </a:p>
          </p:txBody>
        </p:sp>
      </p:grpSp>
      <p:sp>
        <p:nvSpPr>
          <p:cNvPr id="17445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业务分布</a:t>
            </a:r>
          </a:p>
        </p:txBody>
      </p:sp>
      <p:sp>
        <p:nvSpPr>
          <p:cNvPr id="17446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Business Distribution</a:t>
            </a:r>
          </a:p>
        </p:txBody>
      </p:sp>
      <p:grpSp>
        <p:nvGrpSpPr>
          <p:cNvPr id="3" name="组合 81"/>
          <p:cNvGrpSpPr/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40999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000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7451" name="Text Box 10"/>
          <p:cNvSpPr>
            <a:spLocks noChangeArrowheads="1"/>
          </p:cNvSpPr>
          <p:nvPr/>
        </p:nvSpPr>
        <p:spPr bwMode="auto">
          <a:xfrm>
            <a:off x="3146425" y="5410200"/>
            <a:ext cx="8509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Open Sans" pitchFamily="2" charset="0"/>
              </a:rPr>
              <a:t>55%</a:t>
            </a:r>
          </a:p>
        </p:txBody>
      </p:sp>
      <p:sp>
        <p:nvSpPr>
          <p:cNvPr id="17453" name="Text Box 10"/>
          <p:cNvSpPr>
            <a:spLocks noChangeArrowheads="1"/>
          </p:cNvSpPr>
          <p:nvPr/>
        </p:nvSpPr>
        <p:spPr bwMode="auto">
          <a:xfrm>
            <a:off x="1554163" y="5410200"/>
            <a:ext cx="8493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Open Sans" pitchFamily="2" charset="0"/>
              </a:rPr>
              <a:t>35%</a:t>
            </a:r>
          </a:p>
        </p:txBody>
      </p:sp>
      <p:sp>
        <p:nvSpPr>
          <p:cNvPr id="17455" name="Text Box 10"/>
          <p:cNvSpPr>
            <a:spLocks noChangeArrowheads="1"/>
          </p:cNvSpPr>
          <p:nvPr/>
        </p:nvSpPr>
        <p:spPr bwMode="auto">
          <a:xfrm>
            <a:off x="4914900" y="5410200"/>
            <a:ext cx="849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Open Sans" pitchFamily="2" charset="0"/>
              </a:rPr>
              <a:t>21%</a:t>
            </a:r>
          </a:p>
        </p:txBody>
      </p:sp>
      <p:sp>
        <p:nvSpPr>
          <p:cNvPr id="17457" name="Text Box 10"/>
          <p:cNvSpPr>
            <a:spLocks noChangeArrowheads="1"/>
          </p:cNvSpPr>
          <p:nvPr/>
        </p:nvSpPr>
        <p:spPr bwMode="auto">
          <a:xfrm>
            <a:off x="6757988" y="5410200"/>
            <a:ext cx="8493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Open Sans" pitchFamily="2" charset="0"/>
              </a:rPr>
              <a:t>42%</a:t>
            </a:r>
          </a:p>
        </p:txBody>
      </p:sp>
      <p:sp>
        <p:nvSpPr>
          <p:cNvPr id="17459" name="Text Box 10"/>
          <p:cNvSpPr>
            <a:spLocks noChangeArrowheads="1"/>
          </p:cNvSpPr>
          <p:nvPr/>
        </p:nvSpPr>
        <p:spPr bwMode="auto">
          <a:xfrm>
            <a:off x="8489950" y="5410200"/>
            <a:ext cx="84931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Open Sans" pitchFamily="2" charset="0"/>
              </a:rPr>
              <a:t>94%</a:t>
            </a:r>
          </a:p>
        </p:txBody>
      </p:sp>
      <p:sp>
        <p:nvSpPr>
          <p:cNvPr id="17461" name="Text Box 10"/>
          <p:cNvSpPr>
            <a:spLocks noChangeArrowheads="1"/>
          </p:cNvSpPr>
          <p:nvPr/>
        </p:nvSpPr>
        <p:spPr bwMode="auto">
          <a:xfrm>
            <a:off x="10020300" y="5410200"/>
            <a:ext cx="8509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0960" tIns="30480" rIns="60960" bIns="30480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Open Sans" pitchFamily="2" charset="0"/>
              </a:rPr>
              <a:t>89%</a:t>
            </a:r>
          </a:p>
        </p:txBody>
      </p:sp>
      <p:sp>
        <p:nvSpPr>
          <p:cNvPr id="17462" name="Oval 302"/>
          <p:cNvSpPr>
            <a:spLocks noChangeArrowheads="1"/>
          </p:cNvSpPr>
          <p:nvPr/>
        </p:nvSpPr>
        <p:spPr bwMode="auto">
          <a:xfrm>
            <a:off x="4560888" y="2270125"/>
            <a:ext cx="117475" cy="119063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463" name="Oval 303"/>
          <p:cNvSpPr>
            <a:spLocks noChangeArrowheads="1"/>
          </p:cNvSpPr>
          <p:nvPr/>
        </p:nvSpPr>
        <p:spPr bwMode="auto">
          <a:xfrm>
            <a:off x="4281488" y="3348038"/>
            <a:ext cx="117475" cy="117475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464" name="Oval 304"/>
          <p:cNvSpPr>
            <a:spLocks noChangeArrowheads="1"/>
          </p:cNvSpPr>
          <p:nvPr/>
        </p:nvSpPr>
        <p:spPr bwMode="auto">
          <a:xfrm>
            <a:off x="6067425" y="3757613"/>
            <a:ext cx="117475" cy="117475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465" name="Oval 305"/>
          <p:cNvSpPr>
            <a:spLocks noChangeArrowheads="1"/>
          </p:cNvSpPr>
          <p:nvPr/>
        </p:nvSpPr>
        <p:spPr bwMode="auto">
          <a:xfrm>
            <a:off x="6597650" y="3395663"/>
            <a:ext cx="119063" cy="119062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466" name="Oval 306"/>
          <p:cNvSpPr>
            <a:spLocks noChangeArrowheads="1"/>
          </p:cNvSpPr>
          <p:nvPr/>
        </p:nvSpPr>
        <p:spPr bwMode="auto">
          <a:xfrm>
            <a:off x="7337425" y="2773363"/>
            <a:ext cx="119063" cy="119062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17467" name="Oval 307"/>
          <p:cNvSpPr>
            <a:spLocks noChangeArrowheads="1"/>
          </p:cNvSpPr>
          <p:nvPr/>
        </p:nvSpPr>
        <p:spPr bwMode="auto">
          <a:xfrm>
            <a:off x="7861300" y="3676650"/>
            <a:ext cx="117475" cy="119063"/>
          </a:xfrm>
          <a:prstGeom prst="ellipse">
            <a:avLst/>
          </a:prstGeom>
          <a:solidFill>
            <a:srgbClr val="262626"/>
          </a:solidFill>
          <a:ln w="1270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17468" name="Straight Arrow Connector 568"/>
          <p:cNvCxnSpPr>
            <a:cxnSpLocks noChangeShapeType="1"/>
          </p:cNvCxnSpPr>
          <p:nvPr/>
        </p:nvCxnSpPr>
        <p:spPr bwMode="auto">
          <a:xfrm>
            <a:off x="1987550" y="2330450"/>
            <a:ext cx="0" cy="2643188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69" name="Straight Connector 571"/>
          <p:cNvSpPr>
            <a:spLocks noChangeShapeType="1"/>
          </p:cNvSpPr>
          <p:nvPr/>
        </p:nvSpPr>
        <p:spPr bwMode="auto">
          <a:xfrm flipH="1">
            <a:off x="1987550" y="2330450"/>
            <a:ext cx="2573338" cy="0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0" name="Straight Arrow Connector 573"/>
          <p:cNvCxnSpPr>
            <a:cxnSpLocks noChangeShapeType="1"/>
          </p:cNvCxnSpPr>
          <p:nvPr/>
        </p:nvCxnSpPr>
        <p:spPr bwMode="auto">
          <a:xfrm>
            <a:off x="3554413" y="3400425"/>
            <a:ext cx="0" cy="1573213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1" name="Straight Connector 576"/>
          <p:cNvSpPr>
            <a:spLocks noChangeShapeType="1"/>
          </p:cNvSpPr>
          <p:nvPr/>
        </p:nvSpPr>
        <p:spPr bwMode="auto">
          <a:xfrm flipH="1">
            <a:off x="3554413" y="3406775"/>
            <a:ext cx="727075" cy="0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2" name="Straight Arrow Connector 585"/>
          <p:cNvCxnSpPr>
            <a:cxnSpLocks noChangeShapeType="1"/>
          </p:cNvCxnSpPr>
          <p:nvPr/>
        </p:nvCxnSpPr>
        <p:spPr bwMode="auto">
          <a:xfrm>
            <a:off x="5337175" y="3816350"/>
            <a:ext cx="0" cy="1146175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3" name="Straight Connector 586"/>
          <p:cNvSpPr>
            <a:spLocks noChangeShapeType="1"/>
          </p:cNvSpPr>
          <p:nvPr/>
        </p:nvSpPr>
        <p:spPr bwMode="auto">
          <a:xfrm flipH="1">
            <a:off x="5335588" y="3816350"/>
            <a:ext cx="731837" cy="0"/>
          </a:xfrm>
          <a:prstGeom prst="line">
            <a:avLst/>
          </a:prstGeom>
          <a:noFill/>
          <a:ln w="6350">
            <a:solidFill>
              <a:srgbClr val="A5A5A5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4" name="Straight Arrow Connector 596"/>
          <p:cNvCxnSpPr>
            <a:cxnSpLocks noChangeShapeType="1"/>
          </p:cNvCxnSpPr>
          <p:nvPr/>
        </p:nvCxnSpPr>
        <p:spPr bwMode="auto">
          <a:xfrm>
            <a:off x="7180263" y="3454400"/>
            <a:ext cx="0" cy="1508125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5" name="Straight Connector 597"/>
          <p:cNvSpPr>
            <a:spLocks noChangeShapeType="1"/>
          </p:cNvSpPr>
          <p:nvPr/>
        </p:nvSpPr>
        <p:spPr bwMode="auto">
          <a:xfrm>
            <a:off x="6716713" y="3454400"/>
            <a:ext cx="463550" cy="1588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6" name="Straight Arrow Connector 604"/>
          <p:cNvCxnSpPr>
            <a:cxnSpLocks noChangeShapeType="1"/>
          </p:cNvCxnSpPr>
          <p:nvPr/>
        </p:nvCxnSpPr>
        <p:spPr bwMode="auto">
          <a:xfrm>
            <a:off x="8913813" y="2832100"/>
            <a:ext cx="1587" cy="2130425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7" name="Straight Connector 605"/>
          <p:cNvSpPr>
            <a:spLocks noChangeShapeType="1"/>
          </p:cNvSpPr>
          <p:nvPr/>
        </p:nvSpPr>
        <p:spPr bwMode="auto">
          <a:xfrm flipH="1">
            <a:off x="7456488" y="2832100"/>
            <a:ext cx="1457325" cy="1588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17478" name="Straight Arrow Connector 608"/>
          <p:cNvCxnSpPr>
            <a:cxnSpLocks noChangeShapeType="1"/>
          </p:cNvCxnSpPr>
          <p:nvPr/>
        </p:nvCxnSpPr>
        <p:spPr bwMode="auto">
          <a:xfrm>
            <a:off x="10429875" y="3743325"/>
            <a:ext cx="0" cy="1219200"/>
          </a:xfrm>
          <a:prstGeom prst="straightConnector1">
            <a:avLst/>
          </a:prstGeom>
          <a:noFill/>
          <a:ln w="12700">
            <a:solidFill>
              <a:srgbClr val="A5A5A5"/>
            </a:solidFill>
            <a:bevel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79" name="Straight Connector 609"/>
          <p:cNvSpPr>
            <a:spLocks noChangeShapeType="1"/>
          </p:cNvSpPr>
          <p:nvPr/>
        </p:nvSpPr>
        <p:spPr bwMode="auto">
          <a:xfrm flipH="1">
            <a:off x="7978775" y="3736975"/>
            <a:ext cx="2451100" cy="0"/>
          </a:xfrm>
          <a:prstGeom prst="line">
            <a:avLst/>
          </a:prstGeom>
          <a:noFill/>
          <a:ln w="12700">
            <a:solidFill>
              <a:srgbClr val="A5A5A5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480" name="TextBox 159"/>
          <p:cNvSpPr>
            <a:spLocks noChangeArrowheads="1"/>
          </p:cNvSpPr>
          <p:nvPr/>
        </p:nvSpPr>
        <p:spPr bwMode="auto">
          <a:xfrm>
            <a:off x="1347788" y="6111875"/>
            <a:ext cx="12620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点击输入文字</a:t>
            </a:r>
          </a:p>
        </p:txBody>
      </p:sp>
      <p:sp>
        <p:nvSpPr>
          <p:cNvPr id="17481" name="TextBox 159"/>
          <p:cNvSpPr>
            <a:spLocks noChangeArrowheads="1"/>
          </p:cNvSpPr>
          <p:nvPr/>
        </p:nvSpPr>
        <p:spPr bwMode="auto">
          <a:xfrm>
            <a:off x="292417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点击输入文字</a:t>
            </a:r>
          </a:p>
        </p:txBody>
      </p:sp>
      <p:sp>
        <p:nvSpPr>
          <p:cNvPr id="17482" name="TextBox 159"/>
          <p:cNvSpPr>
            <a:spLocks noChangeArrowheads="1"/>
          </p:cNvSpPr>
          <p:nvPr/>
        </p:nvSpPr>
        <p:spPr bwMode="auto">
          <a:xfrm>
            <a:off x="4702175" y="6111875"/>
            <a:ext cx="1262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点击输入文字</a:t>
            </a:r>
          </a:p>
        </p:txBody>
      </p:sp>
      <p:sp>
        <p:nvSpPr>
          <p:cNvPr id="17483" name="TextBox 159"/>
          <p:cNvSpPr>
            <a:spLocks noChangeArrowheads="1"/>
          </p:cNvSpPr>
          <p:nvPr/>
        </p:nvSpPr>
        <p:spPr bwMode="auto">
          <a:xfrm>
            <a:off x="655002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点击输入文字</a:t>
            </a:r>
          </a:p>
        </p:txBody>
      </p:sp>
      <p:sp>
        <p:nvSpPr>
          <p:cNvPr id="17484" name="TextBox 159"/>
          <p:cNvSpPr>
            <a:spLocks noChangeArrowheads="1"/>
          </p:cNvSpPr>
          <p:nvPr/>
        </p:nvSpPr>
        <p:spPr bwMode="auto">
          <a:xfrm>
            <a:off x="8283575" y="6111875"/>
            <a:ext cx="1260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点击输入文字</a:t>
            </a:r>
          </a:p>
        </p:txBody>
      </p:sp>
      <p:sp>
        <p:nvSpPr>
          <p:cNvPr id="17485" name="TextBox 159"/>
          <p:cNvSpPr>
            <a:spLocks noChangeArrowheads="1"/>
          </p:cNvSpPr>
          <p:nvPr/>
        </p:nvSpPr>
        <p:spPr bwMode="auto">
          <a:xfrm>
            <a:off x="9813925" y="6111875"/>
            <a:ext cx="12620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点击输入文字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50" fill="hold"/>
                                        <p:tgtEl>
                                          <p:spTgt spid="17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7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5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17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35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400"/>
                                        <p:tgtEl>
                                          <p:spTgt spid="17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5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150"/>
                                        <p:tgtEl>
                                          <p:spTgt spid="17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25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350"/>
                                        <p:tgtEl>
                                          <p:spTgt spid="17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17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15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150"/>
                                        <p:tgtEl>
                                          <p:spTgt spid="17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35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50" fill="hold"/>
                                        <p:tgtEl>
                                          <p:spTgt spid="17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150"/>
                                        <p:tgtEl>
                                          <p:spTgt spid="17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200"/>
                                        <p:tgtEl>
                                          <p:spTgt spid="17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5" dur="35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4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5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50" fill="hold"/>
                                        <p:tgtEl>
                                          <p:spTgt spid="17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250"/>
                                        <p:tgtEl>
                                          <p:spTgt spid="17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250"/>
                                        <p:tgtEl>
                                          <p:spTgt spid="17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5" dur="35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400"/>
                                        <p:tgtEl>
                                          <p:spTgt spid="17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5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50" fill="hold"/>
                                        <p:tgtEl>
                                          <p:spTgt spid="17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8" dur="350"/>
                                        <p:tgtEl>
                                          <p:spTgt spid="17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2" dur="250"/>
                                        <p:tgtEl>
                                          <p:spTgt spid="17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5" dur="35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9" dur="400"/>
                                        <p:tgtEl>
                                          <p:spTgt spid="17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5" grpId="0" bldLvl="0" autoUpdateAnimBg="0"/>
      <p:bldP spid="17446" grpId="0" bldLvl="0" autoUpdateAnimBg="0"/>
      <p:bldP spid="17451" grpId="0" bldLvl="0" autoUpdateAnimBg="0"/>
      <p:bldP spid="17453" grpId="0" bldLvl="0" autoUpdateAnimBg="0"/>
      <p:bldP spid="17455" grpId="0" bldLvl="0" autoUpdateAnimBg="0"/>
      <p:bldP spid="17457" grpId="0" bldLvl="0" autoUpdateAnimBg="0"/>
      <p:bldP spid="17459" grpId="0" bldLvl="0" autoUpdateAnimBg="0"/>
      <p:bldP spid="17461" grpId="0" bldLvl="0" autoUpdateAnimBg="0"/>
      <p:bldP spid="17462" grpId="0" bldLvl="0" animBg="1" autoUpdateAnimBg="0"/>
      <p:bldP spid="17463" grpId="0" bldLvl="0" animBg="1" autoUpdateAnimBg="0"/>
      <p:bldP spid="17464" grpId="0" bldLvl="0" animBg="1" autoUpdateAnimBg="0"/>
      <p:bldP spid="17465" grpId="0" bldLvl="0" animBg="1" autoUpdateAnimBg="0"/>
      <p:bldP spid="17466" grpId="0" bldLvl="0" animBg="1" autoUpdateAnimBg="0"/>
      <p:bldP spid="17467" grpId="0" bldLvl="0" animBg="1" autoUpdateAnimBg="0"/>
      <p:bldP spid="17468" grpId="0" animBg="1"/>
      <p:bldP spid="17469" grpId="0" animBg="1"/>
      <p:bldP spid="17470" grpId="0" animBg="1"/>
      <p:bldP spid="17471" grpId="0" animBg="1"/>
      <p:bldP spid="17472" grpId="0" animBg="1"/>
      <p:bldP spid="17473" grpId="0" animBg="1"/>
      <p:bldP spid="17474" grpId="0" animBg="1"/>
      <p:bldP spid="17475" grpId="0" animBg="1"/>
      <p:bldP spid="17476" grpId="0" animBg="1"/>
      <p:bldP spid="17477" grpId="0" animBg="1"/>
      <p:bldP spid="17478" grpId="0" animBg="1"/>
      <p:bldP spid="17479" grpId="0" animBg="1"/>
      <p:bldP spid="17480" grpId="0" bldLvl="0" autoUpdateAnimBg="0"/>
      <p:bldP spid="17481" grpId="0" bldLvl="0" autoUpdateAnimBg="0"/>
      <p:bldP spid="17482" grpId="0" bldLvl="0" autoUpdateAnimBg="0"/>
      <p:bldP spid="17483" grpId="0" bldLvl="0" autoUpdateAnimBg="0"/>
      <p:bldP spid="17484" grpId="0" bldLvl="0" autoUpdateAnimBg="0"/>
      <p:bldP spid="1748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58BBA3C-3EF2-48B2-B873-3628CA6A9A50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16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98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8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/>
          <p:nvPr/>
        </p:nvGrpSpPr>
        <p:grpSpPr bwMode="auto">
          <a:xfrm>
            <a:off x="1931988" y="2346325"/>
            <a:ext cx="8496300" cy="4016375"/>
            <a:chOff x="0" y="0"/>
            <a:chExt cx="3394" cy="1685"/>
          </a:xfrm>
          <a:solidFill>
            <a:srgbClr val="FFD860"/>
          </a:solidFill>
        </p:grpSpPr>
        <p:sp>
          <p:nvSpPr>
            <p:cNvPr id="18437" name="Freeform 5"/>
            <p:cNvSpPr>
              <a:spLocks noChangeArrowheads="1"/>
            </p:cNvSpPr>
            <p:nvPr/>
          </p:nvSpPr>
          <p:spPr bwMode="auto">
            <a:xfrm>
              <a:off x="1042" y="0"/>
              <a:ext cx="446" cy="239"/>
            </a:xfrm>
            <a:custGeom>
              <a:avLst/>
              <a:gdLst>
                <a:gd name="T0" fmla="*/ 369 w 446"/>
                <a:gd name="T1" fmla="*/ 3 h 239"/>
                <a:gd name="T2" fmla="*/ 360 w 446"/>
                <a:gd name="T3" fmla="*/ 7 h 239"/>
                <a:gd name="T4" fmla="*/ 387 w 446"/>
                <a:gd name="T5" fmla="*/ 10 h 239"/>
                <a:gd name="T6" fmla="*/ 386 w 446"/>
                <a:gd name="T7" fmla="*/ 13 h 239"/>
                <a:gd name="T8" fmla="*/ 360 w 446"/>
                <a:gd name="T9" fmla="*/ 16 h 239"/>
                <a:gd name="T10" fmla="*/ 364 w 446"/>
                <a:gd name="T11" fmla="*/ 20 h 239"/>
                <a:gd name="T12" fmla="*/ 406 w 446"/>
                <a:gd name="T13" fmla="*/ 13 h 239"/>
                <a:gd name="T14" fmla="*/ 444 w 446"/>
                <a:gd name="T15" fmla="*/ 14 h 239"/>
                <a:gd name="T16" fmla="*/ 442 w 446"/>
                <a:gd name="T17" fmla="*/ 22 h 239"/>
                <a:gd name="T18" fmla="*/ 412 w 446"/>
                <a:gd name="T19" fmla="*/ 24 h 239"/>
                <a:gd name="T20" fmla="*/ 387 w 446"/>
                <a:gd name="T21" fmla="*/ 34 h 239"/>
                <a:gd name="T22" fmla="*/ 376 w 446"/>
                <a:gd name="T23" fmla="*/ 46 h 239"/>
                <a:gd name="T24" fmla="*/ 389 w 446"/>
                <a:gd name="T25" fmla="*/ 54 h 239"/>
                <a:gd name="T26" fmla="*/ 376 w 446"/>
                <a:gd name="T27" fmla="*/ 57 h 239"/>
                <a:gd name="T28" fmla="*/ 364 w 446"/>
                <a:gd name="T29" fmla="*/ 63 h 239"/>
                <a:gd name="T30" fmla="*/ 376 w 446"/>
                <a:gd name="T31" fmla="*/ 67 h 239"/>
                <a:gd name="T32" fmla="*/ 376 w 446"/>
                <a:gd name="T33" fmla="*/ 73 h 239"/>
                <a:gd name="T34" fmla="*/ 386 w 446"/>
                <a:gd name="T35" fmla="*/ 76 h 239"/>
                <a:gd name="T36" fmla="*/ 367 w 446"/>
                <a:gd name="T37" fmla="*/ 79 h 239"/>
                <a:gd name="T38" fmla="*/ 359 w 446"/>
                <a:gd name="T39" fmla="*/ 89 h 239"/>
                <a:gd name="T40" fmla="*/ 340 w 446"/>
                <a:gd name="T41" fmla="*/ 96 h 239"/>
                <a:gd name="T42" fmla="*/ 337 w 446"/>
                <a:gd name="T43" fmla="*/ 107 h 239"/>
                <a:gd name="T44" fmla="*/ 337 w 446"/>
                <a:gd name="T45" fmla="*/ 110 h 239"/>
                <a:gd name="T46" fmla="*/ 339 w 446"/>
                <a:gd name="T47" fmla="*/ 120 h 239"/>
                <a:gd name="T48" fmla="*/ 307 w 446"/>
                <a:gd name="T49" fmla="*/ 113 h 239"/>
                <a:gd name="T50" fmla="*/ 303 w 446"/>
                <a:gd name="T51" fmla="*/ 119 h 239"/>
                <a:gd name="T52" fmla="*/ 297 w 446"/>
                <a:gd name="T53" fmla="*/ 124 h 239"/>
                <a:gd name="T54" fmla="*/ 329 w 446"/>
                <a:gd name="T55" fmla="*/ 127 h 239"/>
                <a:gd name="T56" fmla="*/ 306 w 446"/>
                <a:gd name="T57" fmla="*/ 140 h 239"/>
                <a:gd name="T58" fmla="*/ 263 w 446"/>
                <a:gd name="T59" fmla="*/ 149 h 239"/>
                <a:gd name="T60" fmla="*/ 219 w 446"/>
                <a:gd name="T61" fmla="*/ 171 h 239"/>
                <a:gd name="T62" fmla="*/ 176 w 446"/>
                <a:gd name="T63" fmla="*/ 179 h 239"/>
                <a:gd name="T64" fmla="*/ 160 w 446"/>
                <a:gd name="T65" fmla="*/ 197 h 239"/>
                <a:gd name="T66" fmla="*/ 137 w 446"/>
                <a:gd name="T67" fmla="*/ 216 h 239"/>
                <a:gd name="T68" fmla="*/ 112 w 446"/>
                <a:gd name="T69" fmla="*/ 239 h 239"/>
                <a:gd name="T70" fmla="*/ 87 w 446"/>
                <a:gd name="T71" fmla="*/ 230 h 239"/>
                <a:gd name="T72" fmla="*/ 67 w 446"/>
                <a:gd name="T73" fmla="*/ 196 h 239"/>
                <a:gd name="T74" fmla="*/ 73 w 446"/>
                <a:gd name="T75" fmla="*/ 187 h 239"/>
                <a:gd name="T76" fmla="*/ 66 w 446"/>
                <a:gd name="T77" fmla="*/ 190 h 239"/>
                <a:gd name="T78" fmla="*/ 76 w 446"/>
                <a:gd name="T79" fmla="*/ 149 h 239"/>
                <a:gd name="T80" fmla="*/ 86 w 446"/>
                <a:gd name="T81" fmla="*/ 151 h 239"/>
                <a:gd name="T82" fmla="*/ 90 w 446"/>
                <a:gd name="T83" fmla="*/ 147 h 239"/>
                <a:gd name="T84" fmla="*/ 107 w 446"/>
                <a:gd name="T85" fmla="*/ 133 h 239"/>
                <a:gd name="T86" fmla="*/ 96 w 446"/>
                <a:gd name="T87" fmla="*/ 110 h 239"/>
                <a:gd name="T88" fmla="*/ 83 w 446"/>
                <a:gd name="T89" fmla="*/ 103 h 239"/>
                <a:gd name="T90" fmla="*/ 90 w 446"/>
                <a:gd name="T91" fmla="*/ 89 h 239"/>
                <a:gd name="T92" fmla="*/ 77 w 446"/>
                <a:gd name="T93" fmla="*/ 67 h 239"/>
                <a:gd name="T94" fmla="*/ 29 w 446"/>
                <a:gd name="T95" fmla="*/ 64 h 239"/>
                <a:gd name="T96" fmla="*/ 12 w 446"/>
                <a:gd name="T97" fmla="*/ 59 h 239"/>
                <a:gd name="T98" fmla="*/ 28 w 446"/>
                <a:gd name="T99" fmla="*/ 56 h 239"/>
                <a:gd name="T100" fmla="*/ 39 w 446"/>
                <a:gd name="T101" fmla="*/ 56 h 239"/>
                <a:gd name="T102" fmla="*/ 25 w 446"/>
                <a:gd name="T103" fmla="*/ 52 h 239"/>
                <a:gd name="T104" fmla="*/ 6 w 446"/>
                <a:gd name="T105" fmla="*/ 50 h 239"/>
                <a:gd name="T106" fmla="*/ 2 w 446"/>
                <a:gd name="T107" fmla="*/ 44 h 239"/>
                <a:gd name="T108" fmla="*/ 23 w 446"/>
                <a:gd name="T109" fmla="*/ 37 h 239"/>
                <a:gd name="T110" fmla="*/ 59 w 446"/>
                <a:gd name="T111" fmla="*/ 36 h 239"/>
                <a:gd name="T112" fmla="*/ 67 w 446"/>
                <a:gd name="T113" fmla="*/ 24 h 239"/>
                <a:gd name="T114" fmla="*/ 123 w 446"/>
                <a:gd name="T115" fmla="*/ 17 h 239"/>
                <a:gd name="T116" fmla="*/ 166 w 446"/>
                <a:gd name="T117" fmla="*/ 14 h 239"/>
                <a:gd name="T118" fmla="*/ 220 w 446"/>
                <a:gd name="T119" fmla="*/ 10 h 239"/>
                <a:gd name="T120" fmla="*/ 293 w 446"/>
                <a:gd name="T121" fmla="*/ 4 h 239"/>
                <a:gd name="T122" fmla="*/ 326 w 446"/>
                <a:gd name="T123" fmla="*/ 2 h 23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46"/>
                <a:gd name="T187" fmla="*/ 0 h 239"/>
                <a:gd name="T188" fmla="*/ 446 w 446"/>
                <a:gd name="T189" fmla="*/ 239 h 23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46" h="239">
                  <a:moveTo>
                    <a:pt x="332" y="0"/>
                  </a:moveTo>
                  <a:lnTo>
                    <a:pt x="350" y="2"/>
                  </a:lnTo>
                  <a:lnTo>
                    <a:pt x="369" y="3"/>
                  </a:lnTo>
                  <a:lnTo>
                    <a:pt x="370" y="4"/>
                  </a:lnTo>
                  <a:lnTo>
                    <a:pt x="370" y="6"/>
                  </a:lnTo>
                  <a:lnTo>
                    <a:pt x="360" y="7"/>
                  </a:lnTo>
                  <a:lnTo>
                    <a:pt x="352" y="9"/>
                  </a:lnTo>
                  <a:lnTo>
                    <a:pt x="370" y="9"/>
                  </a:lnTo>
                  <a:lnTo>
                    <a:pt x="387" y="10"/>
                  </a:lnTo>
                  <a:lnTo>
                    <a:pt x="387" y="10"/>
                  </a:lnTo>
                  <a:lnTo>
                    <a:pt x="387" y="12"/>
                  </a:lnTo>
                  <a:lnTo>
                    <a:pt x="386" y="13"/>
                  </a:lnTo>
                  <a:lnTo>
                    <a:pt x="383" y="14"/>
                  </a:lnTo>
                  <a:lnTo>
                    <a:pt x="372" y="14"/>
                  </a:lnTo>
                  <a:lnTo>
                    <a:pt x="360" y="16"/>
                  </a:lnTo>
                  <a:lnTo>
                    <a:pt x="360" y="17"/>
                  </a:lnTo>
                  <a:lnTo>
                    <a:pt x="360" y="20"/>
                  </a:lnTo>
                  <a:lnTo>
                    <a:pt x="364" y="20"/>
                  </a:lnTo>
                  <a:lnTo>
                    <a:pt x="367" y="20"/>
                  </a:lnTo>
                  <a:lnTo>
                    <a:pt x="386" y="16"/>
                  </a:lnTo>
                  <a:lnTo>
                    <a:pt x="406" y="13"/>
                  </a:lnTo>
                  <a:lnTo>
                    <a:pt x="426" y="12"/>
                  </a:lnTo>
                  <a:lnTo>
                    <a:pt x="444" y="13"/>
                  </a:lnTo>
                  <a:lnTo>
                    <a:pt x="444" y="14"/>
                  </a:lnTo>
                  <a:lnTo>
                    <a:pt x="446" y="16"/>
                  </a:lnTo>
                  <a:lnTo>
                    <a:pt x="444" y="19"/>
                  </a:lnTo>
                  <a:lnTo>
                    <a:pt x="442" y="22"/>
                  </a:lnTo>
                  <a:lnTo>
                    <a:pt x="432" y="22"/>
                  </a:lnTo>
                  <a:lnTo>
                    <a:pt x="422" y="23"/>
                  </a:lnTo>
                  <a:lnTo>
                    <a:pt x="412" y="24"/>
                  </a:lnTo>
                  <a:lnTo>
                    <a:pt x="403" y="27"/>
                  </a:lnTo>
                  <a:lnTo>
                    <a:pt x="394" y="30"/>
                  </a:lnTo>
                  <a:lnTo>
                    <a:pt x="387" y="34"/>
                  </a:lnTo>
                  <a:lnTo>
                    <a:pt x="380" y="37"/>
                  </a:lnTo>
                  <a:lnTo>
                    <a:pt x="374" y="42"/>
                  </a:lnTo>
                  <a:lnTo>
                    <a:pt x="376" y="46"/>
                  </a:lnTo>
                  <a:lnTo>
                    <a:pt x="376" y="50"/>
                  </a:lnTo>
                  <a:lnTo>
                    <a:pt x="383" y="53"/>
                  </a:lnTo>
                  <a:lnTo>
                    <a:pt x="389" y="54"/>
                  </a:lnTo>
                  <a:lnTo>
                    <a:pt x="389" y="56"/>
                  </a:lnTo>
                  <a:lnTo>
                    <a:pt x="387" y="57"/>
                  </a:lnTo>
                  <a:lnTo>
                    <a:pt x="376" y="57"/>
                  </a:lnTo>
                  <a:lnTo>
                    <a:pt x="364" y="59"/>
                  </a:lnTo>
                  <a:lnTo>
                    <a:pt x="364" y="60"/>
                  </a:lnTo>
                  <a:lnTo>
                    <a:pt x="364" y="63"/>
                  </a:lnTo>
                  <a:lnTo>
                    <a:pt x="370" y="63"/>
                  </a:lnTo>
                  <a:lnTo>
                    <a:pt x="374" y="64"/>
                  </a:lnTo>
                  <a:lnTo>
                    <a:pt x="376" y="67"/>
                  </a:lnTo>
                  <a:lnTo>
                    <a:pt x="376" y="72"/>
                  </a:lnTo>
                  <a:lnTo>
                    <a:pt x="376" y="72"/>
                  </a:lnTo>
                  <a:lnTo>
                    <a:pt x="376" y="73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86" y="76"/>
                  </a:lnTo>
                  <a:lnTo>
                    <a:pt x="384" y="79"/>
                  </a:lnTo>
                  <a:lnTo>
                    <a:pt x="376" y="79"/>
                  </a:lnTo>
                  <a:lnTo>
                    <a:pt x="367" y="79"/>
                  </a:lnTo>
                  <a:lnTo>
                    <a:pt x="367" y="83"/>
                  </a:lnTo>
                  <a:lnTo>
                    <a:pt x="367" y="87"/>
                  </a:lnTo>
                  <a:lnTo>
                    <a:pt x="359" y="89"/>
                  </a:lnTo>
                  <a:lnTo>
                    <a:pt x="353" y="90"/>
                  </a:lnTo>
                  <a:lnTo>
                    <a:pt x="347" y="93"/>
                  </a:lnTo>
                  <a:lnTo>
                    <a:pt x="340" y="96"/>
                  </a:lnTo>
                  <a:lnTo>
                    <a:pt x="342" y="102"/>
                  </a:lnTo>
                  <a:lnTo>
                    <a:pt x="343" y="107"/>
                  </a:lnTo>
                  <a:lnTo>
                    <a:pt x="337" y="107"/>
                  </a:lnTo>
                  <a:lnTo>
                    <a:pt x="332" y="107"/>
                  </a:lnTo>
                  <a:lnTo>
                    <a:pt x="336" y="109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0" y="119"/>
                  </a:lnTo>
                  <a:lnTo>
                    <a:pt x="339" y="120"/>
                  </a:lnTo>
                  <a:lnTo>
                    <a:pt x="339" y="121"/>
                  </a:lnTo>
                  <a:lnTo>
                    <a:pt x="322" y="117"/>
                  </a:lnTo>
                  <a:lnTo>
                    <a:pt x="307" y="113"/>
                  </a:lnTo>
                  <a:lnTo>
                    <a:pt x="309" y="116"/>
                  </a:lnTo>
                  <a:lnTo>
                    <a:pt x="310" y="119"/>
                  </a:lnTo>
                  <a:lnTo>
                    <a:pt x="303" y="119"/>
                  </a:lnTo>
                  <a:lnTo>
                    <a:pt x="297" y="119"/>
                  </a:lnTo>
                  <a:lnTo>
                    <a:pt x="297" y="121"/>
                  </a:lnTo>
                  <a:lnTo>
                    <a:pt x="297" y="124"/>
                  </a:lnTo>
                  <a:lnTo>
                    <a:pt x="313" y="124"/>
                  </a:lnTo>
                  <a:lnTo>
                    <a:pt x="327" y="124"/>
                  </a:lnTo>
                  <a:lnTo>
                    <a:pt x="329" y="127"/>
                  </a:lnTo>
                  <a:lnTo>
                    <a:pt x="329" y="131"/>
                  </a:lnTo>
                  <a:lnTo>
                    <a:pt x="317" y="136"/>
                  </a:lnTo>
                  <a:lnTo>
                    <a:pt x="306" y="140"/>
                  </a:lnTo>
                  <a:lnTo>
                    <a:pt x="294" y="143"/>
                  </a:lnTo>
                  <a:lnTo>
                    <a:pt x="285" y="147"/>
                  </a:lnTo>
                  <a:lnTo>
                    <a:pt x="263" y="149"/>
                  </a:lnTo>
                  <a:lnTo>
                    <a:pt x="243" y="150"/>
                  </a:lnTo>
                  <a:lnTo>
                    <a:pt x="232" y="161"/>
                  </a:lnTo>
                  <a:lnTo>
                    <a:pt x="219" y="171"/>
                  </a:lnTo>
                  <a:lnTo>
                    <a:pt x="207" y="174"/>
                  </a:lnTo>
                  <a:lnTo>
                    <a:pt x="192" y="177"/>
                  </a:lnTo>
                  <a:lnTo>
                    <a:pt x="176" y="179"/>
                  </a:lnTo>
                  <a:lnTo>
                    <a:pt x="163" y="181"/>
                  </a:lnTo>
                  <a:lnTo>
                    <a:pt x="162" y="190"/>
                  </a:lnTo>
                  <a:lnTo>
                    <a:pt x="160" y="197"/>
                  </a:lnTo>
                  <a:lnTo>
                    <a:pt x="149" y="204"/>
                  </a:lnTo>
                  <a:lnTo>
                    <a:pt x="139" y="210"/>
                  </a:lnTo>
                  <a:lnTo>
                    <a:pt x="137" y="216"/>
                  </a:lnTo>
                  <a:lnTo>
                    <a:pt x="136" y="221"/>
                  </a:lnTo>
                  <a:lnTo>
                    <a:pt x="125" y="230"/>
                  </a:lnTo>
                  <a:lnTo>
                    <a:pt x="112" y="239"/>
                  </a:lnTo>
                  <a:lnTo>
                    <a:pt x="105" y="233"/>
                  </a:lnTo>
                  <a:lnTo>
                    <a:pt x="95" y="229"/>
                  </a:lnTo>
                  <a:lnTo>
                    <a:pt x="87" y="230"/>
                  </a:lnTo>
                  <a:lnTo>
                    <a:pt x="80" y="230"/>
                  </a:lnTo>
                  <a:lnTo>
                    <a:pt x="75" y="213"/>
                  </a:lnTo>
                  <a:lnTo>
                    <a:pt x="67" y="196"/>
                  </a:lnTo>
                  <a:lnTo>
                    <a:pt x="72" y="191"/>
                  </a:lnTo>
                  <a:lnTo>
                    <a:pt x="76" y="187"/>
                  </a:lnTo>
                  <a:lnTo>
                    <a:pt x="73" y="187"/>
                  </a:lnTo>
                  <a:lnTo>
                    <a:pt x="70" y="187"/>
                  </a:lnTo>
                  <a:lnTo>
                    <a:pt x="69" y="189"/>
                  </a:lnTo>
                  <a:lnTo>
                    <a:pt x="66" y="190"/>
                  </a:lnTo>
                  <a:lnTo>
                    <a:pt x="70" y="170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77" y="149"/>
                  </a:lnTo>
                  <a:lnTo>
                    <a:pt x="82" y="150"/>
                  </a:lnTo>
                  <a:lnTo>
                    <a:pt x="86" y="151"/>
                  </a:lnTo>
                  <a:lnTo>
                    <a:pt x="89" y="151"/>
                  </a:lnTo>
                  <a:lnTo>
                    <a:pt x="93" y="150"/>
                  </a:lnTo>
                  <a:lnTo>
                    <a:pt x="90" y="147"/>
                  </a:lnTo>
                  <a:lnTo>
                    <a:pt x="89" y="144"/>
                  </a:lnTo>
                  <a:lnTo>
                    <a:pt x="99" y="139"/>
                  </a:lnTo>
                  <a:lnTo>
                    <a:pt x="107" y="133"/>
                  </a:lnTo>
                  <a:lnTo>
                    <a:pt x="106" y="121"/>
                  </a:lnTo>
                  <a:lnTo>
                    <a:pt x="103" y="110"/>
                  </a:lnTo>
                  <a:lnTo>
                    <a:pt x="96" y="110"/>
                  </a:lnTo>
                  <a:lnTo>
                    <a:pt x="90" y="109"/>
                  </a:lnTo>
                  <a:lnTo>
                    <a:pt x="86" y="107"/>
                  </a:lnTo>
                  <a:lnTo>
                    <a:pt x="83" y="103"/>
                  </a:lnTo>
                  <a:lnTo>
                    <a:pt x="86" y="99"/>
                  </a:lnTo>
                  <a:lnTo>
                    <a:pt x="89" y="94"/>
                  </a:lnTo>
                  <a:lnTo>
                    <a:pt x="90" y="89"/>
                  </a:lnTo>
                  <a:lnTo>
                    <a:pt x="92" y="82"/>
                  </a:lnTo>
                  <a:lnTo>
                    <a:pt x="83" y="76"/>
                  </a:lnTo>
                  <a:lnTo>
                    <a:pt x="77" y="67"/>
                  </a:lnTo>
                  <a:lnTo>
                    <a:pt x="60" y="66"/>
                  </a:lnTo>
                  <a:lnTo>
                    <a:pt x="45" y="66"/>
                  </a:lnTo>
                  <a:lnTo>
                    <a:pt x="29" y="64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15" y="56"/>
                  </a:lnTo>
                  <a:lnTo>
                    <a:pt x="28" y="56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6" y="50"/>
                  </a:lnTo>
                  <a:lnTo>
                    <a:pt x="25" y="52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15" y="39"/>
                  </a:lnTo>
                  <a:lnTo>
                    <a:pt x="23" y="37"/>
                  </a:lnTo>
                  <a:lnTo>
                    <a:pt x="32" y="36"/>
                  </a:lnTo>
                  <a:lnTo>
                    <a:pt x="42" y="36"/>
                  </a:lnTo>
                  <a:lnTo>
                    <a:pt x="59" y="36"/>
                  </a:lnTo>
                  <a:lnTo>
                    <a:pt x="76" y="36"/>
                  </a:lnTo>
                  <a:lnTo>
                    <a:pt x="72" y="30"/>
                  </a:lnTo>
                  <a:lnTo>
                    <a:pt x="67" y="24"/>
                  </a:lnTo>
                  <a:lnTo>
                    <a:pt x="87" y="23"/>
                  </a:lnTo>
                  <a:lnTo>
                    <a:pt x="106" y="22"/>
                  </a:lnTo>
                  <a:lnTo>
                    <a:pt x="123" y="17"/>
                  </a:lnTo>
                  <a:lnTo>
                    <a:pt x="140" y="12"/>
                  </a:lnTo>
                  <a:lnTo>
                    <a:pt x="153" y="13"/>
                  </a:lnTo>
                  <a:lnTo>
                    <a:pt x="166" y="14"/>
                  </a:lnTo>
                  <a:lnTo>
                    <a:pt x="180" y="14"/>
                  </a:lnTo>
                  <a:lnTo>
                    <a:pt x="193" y="13"/>
                  </a:lnTo>
                  <a:lnTo>
                    <a:pt x="220" y="10"/>
                  </a:lnTo>
                  <a:lnTo>
                    <a:pt x="249" y="6"/>
                  </a:lnTo>
                  <a:lnTo>
                    <a:pt x="267" y="4"/>
                  </a:lnTo>
                  <a:lnTo>
                    <a:pt x="293" y="4"/>
                  </a:lnTo>
                  <a:lnTo>
                    <a:pt x="306" y="3"/>
                  </a:lnTo>
                  <a:lnTo>
                    <a:pt x="317" y="3"/>
                  </a:lnTo>
                  <a:lnTo>
                    <a:pt x="32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8" name="Freeform 6"/>
            <p:cNvSpPr>
              <a:spLocks noChangeArrowheads="1"/>
            </p:cNvSpPr>
            <p:nvPr/>
          </p:nvSpPr>
          <p:spPr bwMode="auto">
            <a:xfrm>
              <a:off x="917" y="4"/>
              <a:ext cx="234" cy="63"/>
            </a:xfrm>
            <a:custGeom>
              <a:avLst/>
              <a:gdLst>
                <a:gd name="T0" fmla="*/ 175 w 234"/>
                <a:gd name="T1" fmla="*/ 2 h 63"/>
                <a:gd name="T2" fmla="*/ 214 w 234"/>
                <a:gd name="T3" fmla="*/ 5 h 63"/>
                <a:gd name="T4" fmla="*/ 234 w 234"/>
                <a:gd name="T5" fmla="*/ 8 h 63"/>
                <a:gd name="T6" fmla="*/ 211 w 234"/>
                <a:gd name="T7" fmla="*/ 12 h 63"/>
                <a:gd name="T8" fmla="*/ 180 w 234"/>
                <a:gd name="T9" fmla="*/ 20 h 63"/>
                <a:gd name="T10" fmla="*/ 145 w 234"/>
                <a:gd name="T11" fmla="*/ 28 h 63"/>
                <a:gd name="T12" fmla="*/ 114 w 234"/>
                <a:gd name="T13" fmla="*/ 30 h 63"/>
                <a:gd name="T14" fmla="*/ 100 w 234"/>
                <a:gd name="T15" fmla="*/ 33 h 63"/>
                <a:gd name="T16" fmla="*/ 104 w 234"/>
                <a:gd name="T17" fmla="*/ 35 h 63"/>
                <a:gd name="T18" fmla="*/ 108 w 234"/>
                <a:gd name="T19" fmla="*/ 39 h 63"/>
                <a:gd name="T20" fmla="*/ 107 w 234"/>
                <a:gd name="T21" fmla="*/ 42 h 63"/>
                <a:gd name="T22" fmla="*/ 93 w 234"/>
                <a:gd name="T23" fmla="*/ 45 h 63"/>
                <a:gd name="T24" fmla="*/ 71 w 234"/>
                <a:gd name="T25" fmla="*/ 56 h 63"/>
                <a:gd name="T26" fmla="*/ 53 w 234"/>
                <a:gd name="T27" fmla="*/ 63 h 63"/>
                <a:gd name="T28" fmla="*/ 13 w 234"/>
                <a:gd name="T29" fmla="*/ 59 h 63"/>
                <a:gd name="T30" fmla="*/ 0 w 234"/>
                <a:gd name="T31" fmla="*/ 56 h 63"/>
                <a:gd name="T32" fmla="*/ 0 w 234"/>
                <a:gd name="T33" fmla="*/ 53 h 63"/>
                <a:gd name="T34" fmla="*/ 11 w 234"/>
                <a:gd name="T35" fmla="*/ 53 h 63"/>
                <a:gd name="T36" fmla="*/ 30 w 234"/>
                <a:gd name="T37" fmla="*/ 50 h 63"/>
                <a:gd name="T38" fmla="*/ 38 w 234"/>
                <a:gd name="T39" fmla="*/ 46 h 63"/>
                <a:gd name="T40" fmla="*/ 40 w 234"/>
                <a:gd name="T41" fmla="*/ 43 h 63"/>
                <a:gd name="T42" fmla="*/ 47 w 234"/>
                <a:gd name="T43" fmla="*/ 40 h 63"/>
                <a:gd name="T44" fmla="*/ 51 w 234"/>
                <a:gd name="T45" fmla="*/ 38 h 63"/>
                <a:gd name="T46" fmla="*/ 53 w 234"/>
                <a:gd name="T47" fmla="*/ 38 h 63"/>
                <a:gd name="T48" fmla="*/ 61 w 234"/>
                <a:gd name="T49" fmla="*/ 38 h 63"/>
                <a:gd name="T50" fmla="*/ 60 w 234"/>
                <a:gd name="T51" fmla="*/ 33 h 63"/>
                <a:gd name="T52" fmla="*/ 57 w 234"/>
                <a:gd name="T53" fmla="*/ 26 h 63"/>
                <a:gd name="T54" fmla="*/ 73 w 234"/>
                <a:gd name="T55" fmla="*/ 26 h 63"/>
                <a:gd name="T56" fmla="*/ 88 w 234"/>
                <a:gd name="T57" fmla="*/ 26 h 63"/>
                <a:gd name="T58" fmla="*/ 98 w 234"/>
                <a:gd name="T59" fmla="*/ 22 h 63"/>
                <a:gd name="T60" fmla="*/ 110 w 234"/>
                <a:gd name="T61" fmla="*/ 20 h 63"/>
                <a:gd name="T62" fmla="*/ 120 w 234"/>
                <a:gd name="T63" fmla="*/ 18 h 63"/>
                <a:gd name="T64" fmla="*/ 107 w 234"/>
                <a:gd name="T65" fmla="*/ 18 h 63"/>
                <a:gd name="T66" fmla="*/ 80 w 234"/>
                <a:gd name="T67" fmla="*/ 16 h 63"/>
                <a:gd name="T68" fmla="*/ 64 w 234"/>
                <a:gd name="T69" fmla="*/ 13 h 63"/>
                <a:gd name="T70" fmla="*/ 57 w 234"/>
                <a:gd name="T71" fmla="*/ 9 h 63"/>
                <a:gd name="T72" fmla="*/ 83 w 234"/>
                <a:gd name="T73" fmla="*/ 6 h 63"/>
                <a:gd name="T74" fmla="*/ 123 w 234"/>
                <a:gd name="T75" fmla="*/ 6 h 63"/>
                <a:gd name="T76" fmla="*/ 145 w 234"/>
                <a:gd name="T77" fmla="*/ 3 h 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4"/>
                <a:gd name="T118" fmla="*/ 0 h 63"/>
                <a:gd name="T119" fmla="*/ 234 w 234"/>
                <a:gd name="T120" fmla="*/ 63 h 6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4" h="63">
                  <a:moveTo>
                    <a:pt x="155" y="0"/>
                  </a:moveTo>
                  <a:lnTo>
                    <a:pt x="175" y="2"/>
                  </a:lnTo>
                  <a:lnTo>
                    <a:pt x="194" y="3"/>
                  </a:lnTo>
                  <a:lnTo>
                    <a:pt x="214" y="5"/>
                  </a:lnTo>
                  <a:lnTo>
                    <a:pt x="234" y="6"/>
                  </a:lnTo>
                  <a:lnTo>
                    <a:pt x="234" y="8"/>
                  </a:lnTo>
                  <a:lnTo>
                    <a:pt x="232" y="9"/>
                  </a:lnTo>
                  <a:lnTo>
                    <a:pt x="211" y="12"/>
                  </a:lnTo>
                  <a:lnTo>
                    <a:pt x="194" y="16"/>
                  </a:lnTo>
                  <a:lnTo>
                    <a:pt x="180" y="20"/>
                  </a:lnTo>
                  <a:lnTo>
                    <a:pt x="161" y="26"/>
                  </a:lnTo>
                  <a:lnTo>
                    <a:pt x="145" y="28"/>
                  </a:lnTo>
                  <a:lnTo>
                    <a:pt x="130" y="29"/>
                  </a:lnTo>
                  <a:lnTo>
                    <a:pt x="114" y="30"/>
                  </a:lnTo>
                  <a:lnTo>
                    <a:pt x="100" y="32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4" y="35"/>
                  </a:lnTo>
                  <a:lnTo>
                    <a:pt x="108" y="35"/>
                  </a:lnTo>
                  <a:lnTo>
                    <a:pt x="108" y="39"/>
                  </a:lnTo>
                  <a:lnTo>
                    <a:pt x="108" y="42"/>
                  </a:lnTo>
                  <a:lnTo>
                    <a:pt x="107" y="42"/>
                  </a:lnTo>
                  <a:lnTo>
                    <a:pt x="105" y="42"/>
                  </a:lnTo>
                  <a:lnTo>
                    <a:pt x="93" y="45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3" y="63"/>
                  </a:lnTo>
                  <a:lnTo>
                    <a:pt x="53" y="63"/>
                  </a:lnTo>
                  <a:lnTo>
                    <a:pt x="33" y="60"/>
                  </a:lnTo>
                  <a:lnTo>
                    <a:pt x="13" y="59"/>
                  </a:lnTo>
                  <a:lnTo>
                    <a:pt x="1" y="58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1" y="53"/>
                  </a:lnTo>
                  <a:lnTo>
                    <a:pt x="24" y="52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7" y="40"/>
                  </a:lnTo>
                  <a:lnTo>
                    <a:pt x="55" y="39"/>
                  </a:lnTo>
                  <a:lnTo>
                    <a:pt x="51" y="38"/>
                  </a:lnTo>
                  <a:lnTo>
                    <a:pt x="47" y="36"/>
                  </a:lnTo>
                  <a:lnTo>
                    <a:pt x="53" y="38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4" y="36"/>
                  </a:lnTo>
                  <a:lnTo>
                    <a:pt x="60" y="33"/>
                  </a:lnTo>
                  <a:lnTo>
                    <a:pt x="57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73" y="26"/>
                  </a:lnTo>
                  <a:lnTo>
                    <a:pt x="85" y="30"/>
                  </a:lnTo>
                  <a:lnTo>
                    <a:pt x="88" y="26"/>
                  </a:lnTo>
                  <a:lnTo>
                    <a:pt x="93" y="25"/>
                  </a:lnTo>
                  <a:lnTo>
                    <a:pt x="98" y="22"/>
                  </a:lnTo>
                  <a:lnTo>
                    <a:pt x="104" y="22"/>
                  </a:lnTo>
                  <a:lnTo>
                    <a:pt x="110" y="20"/>
                  </a:lnTo>
                  <a:lnTo>
                    <a:pt x="115" y="19"/>
                  </a:lnTo>
                  <a:lnTo>
                    <a:pt x="120" y="18"/>
                  </a:lnTo>
                  <a:lnTo>
                    <a:pt x="124" y="15"/>
                  </a:lnTo>
                  <a:lnTo>
                    <a:pt x="107" y="18"/>
                  </a:lnTo>
                  <a:lnTo>
                    <a:pt x="90" y="18"/>
                  </a:lnTo>
                  <a:lnTo>
                    <a:pt x="80" y="16"/>
                  </a:lnTo>
                  <a:lnTo>
                    <a:pt x="73" y="15"/>
                  </a:lnTo>
                  <a:lnTo>
                    <a:pt x="64" y="13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83" y="6"/>
                  </a:lnTo>
                  <a:lnTo>
                    <a:pt x="110" y="6"/>
                  </a:lnTo>
                  <a:lnTo>
                    <a:pt x="123" y="6"/>
                  </a:lnTo>
                  <a:lnTo>
                    <a:pt x="134" y="6"/>
                  </a:lnTo>
                  <a:lnTo>
                    <a:pt x="145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9" name="Freeform 7"/>
            <p:cNvSpPr>
              <a:spLocks noChangeArrowheads="1"/>
            </p:cNvSpPr>
            <p:nvPr/>
          </p:nvSpPr>
          <p:spPr bwMode="auto">
            <a:xfrm>
              <a:off x="2206" y="17"/>
              <a:ext cx="64" cy="23"/>
            </a:xfrm>
            <a:custGeom>
              <a:avLst/>
              <a:gdLst>
                <a:gd name="T0" fmla="*/ 0 w 64"/>
                <a:gd name="T1" fmla="*/ 12 h 23"/>
                <a:gd name="T2" fmla="*/ 0 w 64"/>
                <a:gd name="T3" fmla="*/ 6 h 23"/>
                <a:gd name="T4" fmla="*/ 0 w 64"/>
                <a:gd name="T5" fmla="*/ 0 h 23"/>
                <a:gd name="T6" fmla="*/ 16 w 64"/>
                <a:gd name="T7" fmla="*/ 0 h 23"/>
                <a:gd name="T8" fmla="*/ 34 w 64"/>
                <a:gd name="T9" fmla="*/ 2 h 23"/>
                <a:gd name="T10" fmla="*/ 49 w 64"/>
                <a:gd name="T11" fmla="*/ 10 h 23"/>
                <a:gd name="T12" fmla="*/ 64 w 64"/>
                <a:gd name="T13" fmla="*/ 17 h 23"/>
                <a:gd name="T14" fmla="*/ 64 w 64"/>
                <a:gd name="T15" fmla="*/ 20 h 23"/>
                <a:gd name="T16" fmla="*/ 64 w 64"/>
                <a:gd name="T17" fmla="*/ 23 h 23"/>
                <a:gd name="T18" fmla="*/ 61 w 64"/>
                <a:gd name="T19" fmla="*/ 23 h 23"/>
                <a:gd name="T20" fmla="*/ 57 w 64"/>
                <a:gd name="T21" fmla="*/ 23 h 23"/>
                <a:gd name="T22" fmla="*/ 44 w 64"/>
                <a:gd name="T23" fmla="*/ 20 h 23"/>
                <a:gd name="T24" fmla="*/ 29 w 64"/>
                <a:gd name="T25" fmla="*/ 16 h 23"/>
                <a:gd name="T26" fmla="*/ 11 w 64"/>
                <a:gd name="T27" fmla="*/ 13 h 23"/>
                <a:gd name="T28" fmla="*/ 0 w 64"/>
                <a:gd name="T29" fmla="*/ 12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23"/>
                <a:gd name="T47" fmla="*/ 64 w 64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23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2"/>
                  </a:lnTo>
                  <a:lnTo>
                    <a:pt x="49" y="10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44" y="20"/>
                  </a:lnTo>
                  <a:lnTo>
                    <a:pt x="29" y="16"/>
                  </a:lnTo>
                  <a:lnTo>
                    <a:pt x="11" y="13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0" name="Freeform 8"/>
            <p:cNvSpPr>
              <a:spLocks noChangeArrowheads="1"/>
            </p:cNvSpPr>
            <p:nvPr/>
          </p:nvSpPr>
          <p:spPr bwMode="auto">
            <a:xfrm>
              <a:off x="891" y="19"/>
              <a:ext cx="70" cy="27"/>
            </a:xfrm>
            <a:custGeom>
              <a:avLst/>
              <a:gdLst>
                <a:gd name="T0" fmla="*/ 33 w 70"/>
                <a:gd name="T1" fmla="*/ 0 h 27"/>
                <a:gd name="T2" fmla="*/ 39 w 70"/>
                <a:gd name="T3" fmla="*/ 0 h 27"/>
                <a:gd name="T4" fmla="*/ 46 w 70"/>
                <a:gd name="T5" fmla="*/ 1 h 27"/>
                <a:gd name="T6" fmla="*/ 51 w 70"/>
                <a:gd name="T7" fmla="*/ 3 h 27"/>
                <a:gd name="T8" fmla="*/ 56 w 70"/>
                <a:gd name="T9" fmla="*/ 5 h 27"/>
                <a:gd name="T10" fmla="*/ 61 w 70"/>
                <a:gd name="T11" fmla="*/ 8 h 27"/>
                <a:gd name="T12" fmla="*/ 64 w 70"/>
                <a:gd name="T13" fmla="*/ 11 h 27"/>
                <a:gd name="T14" fmla="*/ 67 w 70"/>
                <a:gd name="T15" fmla="*/ 15 h 27"/>
                <a:gd name="T16" fmla="*/ 70 w 70"/>
                <a:gd name="T17" fmla="*/ 20 h 27"/>
                <a:gd name="T18" fmla="*/ 69 w 70"/>
                <a:gd name="T19" fmla="*/ 20 h 27"/>
                <a:gd name="T20" fmla="*/ 67 w 70"/>
                <a:gd name="T21" fmla="*/ 20 h 27"/>
                <a:gd name="T22" fmla="*/ 56 w 70"/>
                <a:gd name="T23" fmla="*/ 24 h 27"/>
                <a:gd name="T24" fmla="*/ 43 w 70"/>
                <a:gd name="T25" fmla="*/ 25 h 27"/>
                <a:gd name="T26" fmla="*/ 31 w 70"/>
                <a:gd name="T27" fmla="*/ 27 h 27"/>
                <a:gd name="T28" fmla="*/ 24 w 70"/>
                <a:gd name="T29" fmla="*/ 27 h 27"/>
                <a:gd name="T30" fmla="*/ 17 w 70"/>
                <a:gd name="T31" fmla="*/ 25 h 27"/>
                <a:gd name="T32" fmla="*/ 10 w 70"/>
                <a:gd name="T33" fmla="*/ 21 h 27"/>
                <a:gd name="T34" fmla="*/ 4 w 70"/>
                <a:gd name="T35" fmla="*/ 17 h 27"/>
                <a:gd name="T36" fmla="*/ 0 w 70"/>
                <a:gd name="T37" fmla="*/ 11 h 27"/>
                <a:gd name="T38" fmla="*/ 9 w 70"/>
                <a:gd name="T39" fmla="*/ 11 h 27"/>
                <a:gd name="T40" fmla="*/ 17 w 70"/>
                <a:gd name="T41" fmla="*/ 8 h 27"/>
                <a:gd name="T42" fmla="*/ 26 w 70"/>
                <a:gd name="T43" fmla="*/ 4 h 27"/>
                <a:gd name="T44" fmla="*/ 33 w 70"/>
                <a:gd name="T45" fmla="*/ 0 h 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0"/>
                <a:gd name="T70" fmla="*/ 0 h 27"/>
                <a:gd name="T71" fmla="*/ 70 w 70"/>
                <a:gd name="T72" fmla="*/ 27 h 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0" h="27">
                  <a:moveTo>
                    <a:pt x="33" y="0"/>
                  </a:moveTo>
                  <a:lnTo>
                    <a:pt x="39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4" y="11"/>
                  </a:lnTo>
                  <a:lnTo>
                    <a:pt x="67" y="15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7" y="20"/>
                  </a:lnTo>
                  <a:lnTo>
                    <a:pt x="56" y="24"/>
                  </a:lnTo>
                  <a:lnTo>
                    <a:pt x="43" y="25"/>
                  </a:lnTo>
                  <a:lnTo>
                    <a:pt x="31" y="27"/>
                  </a:lnTo>
                  <a:lnTo>
                    <a:pt x="24" y="27"/>
                  </a:lnTo>
                  <a:lnTo>
                    <a:pt x="17" y="25"/>
                  </a:lnTo>
                  <a:lnTo>
                    <a:pt x="10" y="21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17" y="8"/>
                  </a:lnTo>
                  <a:lnTo>
                    <a:pt x="26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1" name="Freeform 9"/>
            <p:cNvSpPr>
              <a:spLocks noChangeArrowheads="1"/>
            </p:cNvSpPr>
            <p:nvPr/>
          </p:nvSpPr>
          <p:spPr bwMode="auto">
            <a:xfrm>
              <a:off x="1703" y="27"/>
              <a:ext cx="3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2" name="Freeform 10"/>
            <p:cNvSpPr>
              <a:spLocks noChangeArrowheads="1"/>
            </p:cNvSpPr>
            <p:nvPr/>
          </p:nvSpPr>
          <p:spPr bwMode="auto">
            <a:xfrm>
              <a:off x="1711" y="27"/>
              <a:ext cx="48" cy="12"/>
            </a:xfrm>
            <a:custGeom>
              <a:avLst/>
              <a:gdLst>
                <a:gd name="T0" fmla="*/ 0 w 48"/>
                <a:gd name="T1" fmla="*/ 0 h 12"/>
                <a:gd name="T2" fmla="*/ 11 w 48"/>
                <a:gd name="T3" fmla="*/ 0 h 12"/>
                <a:gd name="T4" fmla="*/ 24 w 48"/>
                <a:gd name="T5" fmla="*/ 2 h 12"/>
                <a:gd name="T6" fmla="*/ 35 w 48"/>
                <a:gd name="T7" fmla="*/ 2 h 12"/>
                <a:gd name="T8" fmla="*/ 48 w 48"/>
                <a:gd name="T9" fmla="*/ 2 h 12"/>
                <a:gd name="T10" fmla="*/ 48 w 48"/>
                <a:gd name="T11" fmla="*/ 3 h 12"/>
                <a:gd name="T12" fmla="*/ 48 w 48"/>
                <a:gd name="T13" fmla="*/ 3 h 12"/>
                <a:gd name="T14" fmla="*/ 48 w 48"/>
                <a:gd name="T15" fmla="*/ 5 h 12"/>
                <a:gd name="T16" fmla="*/ 48 w 48"/>
                <a:gd name="T17" fmla="*/ 6 h 12"/>
                <a:gd name="T18" fmla="*/ 40 w 48"/>
                <a:gd name="T19" fmla="*/ 9 h 12"/>
                <a:gd name="T20" fmla="*/ 30 w 48"/>
                <a:gd name="T21" fmla="*/ 12 h 12"/>
                <a:gd name="T22" fmla="*/ 20 w 48"/>
                <a:gd name="T23" fmla="*/ 12 h 12"/>
                <a:gd name="T24" fmla="*/ 8 w 48"/>
                <a:gd name="T25" fmla="*/ 10 h 12"/>
                <a:gd name="T26" fmla="*/ 4 w 48"/>
                <a:gd name="T27" fmla="*/ 6 h 12"/>
                <a:gd name="T28" fmla="*/ 0 w 48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12"/>
                <a:gd name="T47" fmla="*/ 48 w 48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12">
                  <a:moveTo>
                    <a:pt x="0" y="0"/>
                  </a:moveTo>
                  <a:lnTo>
                    <a:pt x="11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0" y="12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3" name="Freeform 11"/>
            <p:cNvSpPr>
              <a:spLocks noChangeArrowheads="1"/>
            </p:cNvSpPr>
            <p:nvPr/>
          </p:nvSpPr>
          <p:spPr bwMode="auto">
            <a:xfrm>
              <a:off x="818" y="33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27 w 36"/>
                <a:gd name="T3" fmla="*/ 3 h 14"/>
                <a:gd name="T4" fmla="*/ 36 w 36"/>
                <a:gd name="T5" fmla="*/ 4 h 14"/>
                <a:gd name="T6" fmla="*/ 36 w 36"/>
                <a:gd name="T7" fmla="*/ 6 h 14"/>
                <a:gd name="T8" fmla="*/ 36 w 36"/>
                <a:gd name="T9" fmla="*/ 6 h 14"/>
                <a:gd name="T10" fmla="*/ 34 w 36"/>
                <a:gd name="T11" fmla="*/ 9 h 14"/>
                <a:gd name="T12" fmla="*/ 34 w 36"/>
                <a:gd name="T13" fmla="*/ 11 h 14"/>
                <a:gd name="T14" fmla="*/ 30 w 36"/>
                <a:gd name="T15" fmla="*/ 13 h 14"/>
                <a:gd name="T16" fmla="*/ 26 w 36"/>
                <a:gd name="T17" fmla="*/ 14 h 14"/>
                <a:gd name="T18" fmla="*/ 13 w 36"/>
                <a:gd name="T19" fmla="*/ 11 h 14"/>
                <a:gd name="T20" fmla="*/ 0 w 36"/>
                <a:gd name="T21" fmla="*/ 9 h 14"/>
                <a:gd name="T22" fmla="*/ 9 w 36"/>
                <a:gd name="T23" fmla="*/ 4 h 14"/>
                <a:gd name="T24" fmla="*/ 19 w 36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14"/>
                <a:gd name="T41" fmla="*/ 36 w 36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14">
                  <a:moveTo>
                    <a:pt x="19" y="0"/>
                  </a:moveTo>
                  <a:lnTo>
                    <a:pt x="27" y="3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4"/>
                  </a:lnTo>
                  <a:lnTo>
                    <a:pt x="13" y="11"/>
                  </a:lnTo>
                  <a:lnTo>
                    <a:pt x="0" y="9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4" name="Freeform 12"/>
            <p:cNvSpPr>
              <a:spLocks noChangeArrowheads="1"/>
            </p:cNvSpPr>
            <p:nvPr/>
          </p:nvSpPr>
          <p:spPr bwMode="auto">
            <a:xfrm>
              <a:off x="1646" y="33"/>
              <a:ext cx="63" cy="31"/>
            </a:xfrm>
            <a:custGeom>
              <a:avLst/>
              <a:gdLst>
                <a:gd name="T0" fmla="*/ 0 w 63"/>
                <a:gd name="T1" fmla="*/ 0 h 31"/>
                <a:gd name="T2" fmla="*/ 13 w 63"/>
                <a:gd name="T3" fmla="*/ 1 h 31"/>
                <a:gd name="T4" fmla="*/ 30 w 63"/>
                <a:gd name="T5" fmla="*/ 1 h 31"/>
                <a:gd name="T6" fmla="*/ 47 w 63"/>
                <a:gd name="T7" fmla="*/ 3 h 31"/>
                <a:gd name="T8" fmla="*/ 59 w 63"/>
                <a:gd name="T9" fmla="*/ 4 h 31"/>
                <a:gd name="T10" fmla="*/ 60 w 63"/>
                <a:gd name="T11" fmla="*/ 6 h 31"/>
                <a:gd name="T12" fmla="*/ 63 w 63"/>
                <a:gd name="T13" fmla="*/ 7 h 31"/>
                <a:gd name="T14" fmla="*/ 63 w 63"/>
                <a:gd name="T15" fmla="*/ 9 h 31"/>
                <a:gd name="T16" fmla="*/ 63 w 63"/>
                <a:gd name="T17" fmla="*/ 10 h 31"/>
                <a:gd name="T18" fmla="*/ 52 w 63"/>
                <a:gd name="T19" fmla="*/ 21 h 31"/>
                <a:gd name="T20" fmla="*/ 40 w 63"/>
                <a:gd name="T21" fmla="*/ 31 h 31"/>
                <a:gd name="T22" fmla="*/ 36 w 63"/>
                <a:gd name="T23" fmla="*/ 30 h 31"/>
                <a:gd name="T24" fmla="*/ 32 w 63"/>
                <a:gd name="T25" fmla="*/ 30 h 31"/>
                <a:gd name="T26" fmla="*/ 25 w 63"/>
                <a:gd name="T27" fmla="*/ 24 h 31"/>
                <a:gd name="T28" fmla="*/ 15 w 63"/>
                <a:gd name="T29" fmla="*/ 17 h 31"/>
                <a:gd name="T30" fmla="*/ 5 w 63"/>
                <a:gd name="T31" fmla="*/ 7 h 31"/>
                <a:gd name="T32" fmla="*/ 0 w 63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31"/>
                <a:gd name="T53" fmla="*/ 63 w 63"/>
                <a:gd name="T54" fmla="*/ 31 h 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31">
                  <a:moveTo>
                    <a:pt x="0" y="0"/>
                  </a:moveTo>
                  <a:lnTo>
                    <a:pt x="13" y="1"/>
                  </a:lnTo>
                  <a:lnTo>
                    <a:pt x="30" y="1"/>
                  </a:lnTo>
                  <a:lnTo>
                    <a:pt x="47" y="3"/>
                  </a:lnTo>
                  <a:lnTo>
                    <a:pt x="59" y="4"/>
                  </a:lnTo>
                  <a:lnTo>
                    <a:pt x="60" y="6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52" y="21"/>
                  </a:lnTo>
                  <a:lnTo>
                    <a:pt x="40" y="31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5" y="24"/>
                  </a:lnTo>
                  <a:lnTo>
                    <a:pt x="15" y="17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5" name="Freeform 13"/>
            <p:cNvSpPr>
              <a:spLocks noChangeArrowheads="1"/>
            </p:cNvSpPr>
            <p:nvPr/>
          </p:nvSpPr>
          <p:spPr bwMode="auto">
            <a:xfrm>
              <a:off x="865" y="36"/>
              <a:ext cx="20" cy="16"/>
            </a:xfrm>
            <a:custGeom>
              <a:avLst/>
              <a:gdLst>
                <a:gd name="T0" fmla="*/ 6 w 20"/>
                <a:gd name="T1" fmla="*/ 0 h 16"/>
                <a:gd name="T2" fmla="*/ 7 w 20"/>
                <a:gd name="T3" fmla="*/ 0 h 16"/>
                <a:gd name="T4" fmla="*/ 10 w 20"/>
                <a:gd name="T5" fmla="*/ 0 h 16"/>
                <a:gd name="T6" fmla="*/ 16 w 20"/>
                <a:gd name="T7" fmla="*/ 7 h 16"/>
                <a:gd name="T8" fmla="*/ 20 w 20"/>
                <a:gd name="T9" fmla="*/ 13 h 16"/>
                <a:gd name="T10" fmla="*/ 20 w 20"/>
                <a:gd name="T11" fmla="*/ 14 h 16"/>
                <a:gd name="T12" fmla="*/ 19 w 20"/>
                <a:gd name="T13" fmla="*/ 16 h 16"/>
                <a:gd name="T14" fmla="*/ 12 w 20"/>
                <a:gd name="T15" fmla="*/ 16 h 16"/>
                <a:gd name="T16" fmla="*/ 6 w 20"/>
                <a:gd name="T17" fmla="*/ 14 h 16"/>
                <a:gd name="T18" fmla="*/ 2 w 20"/>
                <a:gd name="T19" fmla="*/ 11 h 16"/>
                <a:gd name="T20" fmla="*/ 0 w 20"/>
                <a:gd name="T21" fmla="*/ 4 h 16"/>
                <a:gd name="T22" fmla="*/ 3 w 20"/>
                <a:gd name="T23" fmla="*/ 3 h 16"/>
                <a:gd name="T24" fmla="*/ 6 w 20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6"/>
                <a:gd name="T41" fmla="*/ 20 w 20"/>
                <a:gd name="T42" fmla="*/ 16 h 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6">
                  <a:moveTo>
                    <a:pt x="6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7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19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6" name="Freeform 14"/>
            <p:cNvSpPr>
              <a:spLocks noChangeArrowheads="1"/>
            </p:cNvSpPr>
            <p:nvPr/>
          </p:nvSpPr>
          <p:spPr bwMode="auto">
            <a:xfrm>
              <a:off x="745" y="39"/>
              <a:ext cx="36" cy="17"/>
            </a:xfrm>
            <a:custGeom>
              <a:avLst/>
              <a:gdLst>
                <a:gd name="T0" fmla="*/ 19 w 36"/>
                <a:gd name="T1" fmla="*/ 0 h 17"/>
                <a:gd name="T2" fmla="*/ 28 w 36"/>
                <a:gd name="T3" fmla="*/ 1 h 17"/>
                <a:gd name="T4" fmla="*/ 36 w 36"/>
                <a:gd name="T5" fmla="*/ 1 h 17"/>
                <a:gd name="T6" fmla="*/ 36 w 36"/>
                <a:gd name="T7" fmla="*/ 3 h 17"/>
                <a:gd name="T8" fmla="*/ 36 w 36"/>
                <a:gd name="T9" fmla="*/ 3 h 17"/>
                <a:gd name="T10" fmla="*/ 36 w 36"/>
                <a:gd name="T11" fmla="*/ 4 h 17"/>
                <a:gd name="T12" fmla="*/ 36 w 36"/>
                <a:gd name="T13" fmla="*/ 4 h 17"/>
                <a:gd name="T14" fmla="*/ 29 w 36"/>
                <a:gd name="T15" fmla="*/ 10 h 17"/>
                <a:gd name="T16" fmla="*/ 19 w 36"/>
                <a:gd name="T17" fmla="*/ 14 h 17"/>
                <a:gd name="T18" fmla="*/ 15 w 36"/>
                <a:gd name="T19" fmla="*/ 17 h 17"/>
                <a:gd name="T20" fmla="*/ 9 w 36"/>
                <a:gd name="T21" fmla="*/ 17 h 17"/>
                <a:gd name="T22" fmla="*/ 5 w 36"/>
                <a:gd name="T23" fmla="*/ 15 h 17"/>
                <a:gd name="T24" fmla="*/ 0 w 36"/>
                <a:gd name="T25" fmla="*/ 11 h 17"/>
                <a:gd name="T26" fmla="*/ 9 w 36"/>
                <a:gd name="T27" fmla="*/ 5 h 17"/>
                <a:gd name="T28" fmla="*/ 19 w 36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"/>
                <a:gd name="T46" fmla="*/ 0 h 17"/>
                <a:gd name="T47" fmla="*/ 36 w 36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" h="17">
                  <a:moveTo>
                    <a:pt x="19" y="0"/>
                  </a:moveTo>
                  <a:lnTo>
                    <a:pt x="28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29" y="10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9" y="17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9" y="5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7" name="Freeform 15"/>
            <p:cNvSpPr>
              <a:spLocks noChangeArrowheads="1"/>
            </p:cNvSpPr>
            <p:nvPr/>
          </p:nvSpPr>
          <p:spPr bwMode="auto">
            <a:xfrm>
              <a:off x="2279" y="39"/>
              <a:ext cx="34" cy="10"/>
            </a:xfrm>
            <a:custGeom>
              <a:avLst/>
              <a:gdLst>
                <a:gd name="T0" fmla="*/ 34 w 34"/>
                <a:gd name="T1" fmla="*/ 8 h 10"/>
                <a:gd name="T2" fmla="*/ 23 w 34"/>
                <a:gd name="T3" fmla="*/ 10 h 10"/>
                <a:gd name="T4" fmla="*/ 14 w 34"/>
                <a:gd name="T5" fmla="*/ 8 h 10"/>
                <a:gd name="T6" fmla="*/ 7 w 34"/>
                <a:gd name="T7" fmla="*/ 7 h 10"/>
                <a:gd name="T8" fmla="*/ 0 w 34"/>
                <a:gd name="T9" fmla="*/ 1 h 10"/>
                <a:gd name="T10" fmla="*/ 0 w 34"/>
                <a:gd name="T11" fmla="*/ 1 h 10"/>
                <a:gd name="T12" fmla="*/ 0 w 34"/>
                <a:gd name="T13" fmla="*/ 0 h 10"/>
                <a:gd name="T14" fmla="*/ 17 w 34"/>
                <a:gd name="T15" fmla="*/ 1 h 10"/>
                <a:gd name="T16" fmla="*/ 34 w 34"/>
                <a:gd name="T17" fmla="*/ 1 h 10"/>
                <a:gd name="T18" fmla="*/ 34 w 34"/>
                <a:gd name="T19" fmla="*/ 5 h 10"/>
                <a:gd name="T20" fmla="*/ 34 w 34"/>
                <a:gd name="T21" fmla="*/ 8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10"/>
                <a:gd name="T35" fmla="*/ 34 w 3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10">
                  <a:moveTo>
                    <a:pt x="34" y="8"/>
                  </a:moveTo>
                  <a:lnTo>
                    <a:pt x="23" y="10"/>
                  </a:lnTo>
                  <a:lnTo>
                    <a:pt x="14" y="8"/>
                  </a:lnTo>
                  <a:lnTo>
                    <a:pt x="7" y="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34" y="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8" name="Freeform 16"/>
            <p:cNvSpPr>
              <a:spLocks noChangeArrowheads="1"/>
            </p:cNvSpPr>
            <p:nvPr/>
          </p:nvSpPr>
          <p:spPr bwMode="auto">
            <a:xfrm>
              <a:off x="651" y="47"/>
              <a:ext cx="130" cy="30"/>
            </a:xfrm>
            <a:custGeom>
              <a:avLst/>
              <a:gdLst>
                <a:gd name="T0" fmla="*/ 64 w 130"/>
                <a:gd name="T1" fmla="*/ 0 h 30"/>
                <a:gd name="T2" fmla="*/ 70 w 130"/>
                <a:gd name="T3" fmla="*/ 2 h 30"/>
                <a:gd name="T4" fmla="*/ 74 w 130"/>
                <a:gd name="T5" fmla="*/ 3 h 30"/>
                <a:gd name="T6" fmla="*/ 76 w 130"/>
                <a:gd name="T7" fmla="*/ 12 h 30"/>
                <a:gd name="T8" fmla="*/ 77 w 130"/>
                <a:gd name="T9" fmla="*/ 20 h 30"/>
                <a:gd name="T10" fmla="*/ 79 w 130"/>
                <a:gd name="T11" fmla="*/ 20 h 30"/>
                <a:gd name="T12" fmla="*/ 80 w 130"/>
                <a:gd name="T13" fmla="*/ 22 h 30"/>
                <a:gd name="T14" fmla="*/ 94 w 130"/>
                <a:gd name="T15" fmla="*/ 19 h 30"/>
                <a:gd name="T16" fmla="*/ 104 w 130"/>
                <a:gd name="T17" fmla="*/ 15 h 30"/>
                <a:gd name="T18" fmla="*/ 112 w 130"/>
                <a:gd name="T19" fmla="*/ 15 h 30"/>
                <a:gd name="T20" fmla="*/ 119 w 130"/>
                <a:gd name="T21" fmla="*/ 17 h 30"/>
                <a:gd name="T22" fmla="*/ 124 w 130"/>
                <a:gd name="T23" fmla="*/ 20 h 30"/>
                <a:gd name="T24" fmla="*/ 130 w 130"/>
                <a:gd name="T25" fmla="*/ 23 h 30"/>
                <a:gd name="T26" fmla="*/ 130 w 130"/>
                <a:gd name="T27" fmla="*/ 26 h 30"/>
                <a:gd name="T28" fmla="*/ 129 w 130"/>
                <a:gd name="T29" fmla="*/ 29 h 30"/>
                <a:gd name="T30" fmla="*/ 113 w 130"/>
                <a:gd name="T31" fmla="*/ 29 h 30"/>
                <a:gd name="T32" fmla="*/ 96 w 130"/>
                <a:gd name="T33" fmla="*/ 30 h 30"/>
                <a:gd name="T34" fmla="*/ 94 w 130"/>
                <a:gd name="T35" fmla="*/ 27 h 30"/>
                <a:gd name="T36" fmla="*/ 94 w 130"/>
                <a:gd name="T37" fmla="*/ 26 h 30"/>
                <a:gd name="T38" fmla="*/ 93 w 130"/>
                <a:gd name="T39" fmla="*/ 26 h 30"/>
                <a:gd name="T40" fmla="*/ 90 w 130"/>
                <a:gd name="T41" fmla="*/ 25 h 30"/>
                <a:gd name="T42" fmla="*/ 84 w 130"/>
                <a:gd name="T43" fmla="*/ 27 h 30"/>
                <a:gd name="T44" fmla="*/ 77 w 130"/>
                <a:gd name="T45" fmla="*/ 29 h 30"/>
                <a:gd name="T46" fmla="*/ 70 w 130"/>
                <a:gd name="T47" fmla="*/ 27 h 30"/>
                <a:gd name="T48" fmla="*/ 64 w 130"/>
                <a:gd name="T49" fmla="*/ 26 h 30"/>
                <a:gd name="T50" fmla="*/ 59 w 130"/>
                <a:gd name="T51" fmla="*/ 23 h 30"/>
                <a:gd name="T52" fmla="*/ 53 w 130"/>
                <a:gd name="T53" fmla="*/ 20 h 30"/>
                <a:gd name="T54" fmla="*/ 47 w 130"/>
                <a:gd name="T55" fmla="*/ 19 h 30"/>
                <a:gd name="T56" fmla="*/ 43 w 130"/>
                <a:gd name="T57" fmla="*/ 19 h 30"/>
                <a:gd name="T58" fmla="*/ 42 w 130"/>
                <a:gd name="T59" fmla="*/ 22 h 30"/>
                <a:gd name="T60" fmla="*/ 39 w 130"/>
                <a:gd name="T61" fmla="*/ 25 h 30"/>
                <a:gd name="T62" fmla="*/ 37 w 130"/>
                <a:gd name="T63" fmla="*/ 25 h 30"/>
                <a:gd name="T64" fmla="*/ 32 w 130"/>
                <a:gd name="T65" fmla="*/ 26 h 30"/>
                <a:gd name="T66" fmla="*/ 16 w 130"/>
                <a:gd name="T67" fmla="*/ 22 h 30"/>
                <a:gd name="T68" fmla="*/ 0 w 130"/>
                <a:gd name="T69" fmla="*/ 16 h 30"/>
                <a:gd name="T70" fmla="*/ 12 w 130"/>
                <a:gd name="T71" fmla="*/ 15 h 30"/>
                <a:gd name="T72" fmla="*/ 30 w 130"/>
                <a:gd name="T73" fmla="*/ 10 h 30"/>
                <a:gd name="T74" fmla="*/ 52 w 130"/>
                <a:gd name="T75" fmla="*/ 6 h 30"/>
                <a:gd name="T76" fmla="*/ 64 w 130"/>
                <a:gd name="T77" fmla="*/ 0 h 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0"/>
                <a:gd name="T118" fmla="*/ 0 h 30"/>
                <a:gd name="T119" fmla="*/ 130 w 130"/>
                <a:gd name="T120" fmla="*/ 30 h 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0" h="30">
                  <a:moveTo>
                    <a:pt x="64" y="0"/>
                  </a:moveTo>
                  <a:lnTo>
                    <a:pt x="70" y="2"/>
                  </a:lnTo>
                  <a:lnTo>
                    <a:pt x="74" y="3"/>
                  </a:lnTo>
                  <a:lnTo>
                    <a:pt x="76" y="12"/>
                  </a:lnTo>
                  <a:lnTo>
                    <a:pt x="77" y="20"/>
                  </a:lnTo>
                  <a:lnTo>
                    <a:pt x="79" y="20"/>
                  </a:lnTo>
                  <a:lnTo>
                    <a:pt x="80" y="22"/>
                  </a:lnTo>
                  <a:lnTo>
                    <a:pt x="94" y="19"/>
                  </a:lnTo>
                  <a:lnTo>
                    <a:pt x="104" y="15"/>
                  </a:lnTo>
                  <a:lnTo>
                    <a:pt x="112" y="15"/>
                  </a:lnTo>
                  <a:lnTo>
                    <a:pt x="119" y="17"/>
                  </a:lnTo>
                  <a:lnTo>
                    <a:pt x="124" y="20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29" y="29"/>
                  </a:lnTo>
                  <a:lnTo>
                    <a:pt x="113" y="29"/>
                  </a:lnTo>
                  <a:lnTo>
                    <a:pt x="96" y="30"/>
                  </a:lnTo>
                  <a:lnTo>
                    <a:pt x="94" y="27"/>
                  </a:lnTo>
                  <a:lnTo>
                    <a:pt x="94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4" y="27"/>
                  </a:lnTo>
                  <a:lnTo>
                    <a:pt x="77" y="29"/>
                  </a:lnTo>
                  <a:lnTo>
                    <a:pt x="70" y="27"/>
                  </a:lnTo>
                  <a:lnTo>
                    <a:pt x="64" y="26"/>
                  </a:lnTo>
                  <a:lnTo>
                    <a:pt x="59" y="23"/>
                  </a:lnTo>
                  <a:lnTo>
                    <a:pt x="53" y="20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2" y="22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2" y="2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2" y="15"/>
                  </a:lnTo>
                  <a:lnTo>
                    <a:pt x="30" y="10"/>
                  </a:lnTo>
                  <a:lnTo>
                    <a:pt x="52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9" name="Freeform 17"/>
            <p:cNvSpPr>
              <a:spLocks noChangeArrowheads="1"/>
            </p:cNvSpPr>
            <p:nvPr/>
          </p:nvSpPr>
          <p:spPr bwMode="auto">
            <a:xfrm>
              <a:off x="1334" y="54"/>
              <a:ext cx="1819" cy="1375"/>
            </a:xfrm>
            <a:custGeom>
              <a:avLst/>
              <a:gdLst>
                <a:gd name="T0" fmla="*/ 1369 w 1819"/>
                <a:gd name="T1" fmla="*/ 59 h 1375"/>
                <a:gd name="T2" fmla="*/ 1617 w 1819"/>
                <a:gd name="T3" fmla="*/ 89 h 1375"/>
                <a:gd name="T4" fmla="*/ 1819 w 1819"/>
                <a:gd name="T5" fmla="*/ 136 h 1375"/>
                <a:gd name="T6" fmla="*/ 1784 w 1819"/>
                <a:gd name="T7" fmla="*/ 156 h 1375"/>
                <a:gd name="T8" fmla="*/ 1689 w 1819"/>
                <a:gd name="T9" fmla="*/ 205 h 1375"/>
                <a:gd name="T10" fmla="*/ 1664 w 1819"/>
                <a:gd name="T11" fmla="*/ 247 h 1375"/>
                <a:gd name="T12" fmla="*/ 1624 w 1819"/>
                <a:gd name="T13" fmla="*/ 166 h 1375"/>
                <a:gd name="T14" fmla="*/ 1494 w 1819"/>
                <a:gd name="T15" fmla="*/ 213 h 1375"/>
                <a:gd name="T16" fmla="*/ 1606 w 1819"/>
                <a:gd name="T17" fmla="*/ 316 h 1375"/>
                <a:gd name="T18" fmla="*/ 1573 w 1819"/>
                <a:gd name="T19" fmla="*/ 306 h 1375"/>
                <a:gd name="T20" fmla="*/ 1530 w 1819"/>
                <a:gd name="T21" fmla="*/ 427 h 1375"/>
                <a:gd name="T22" fmla="*/ 1530 w 1819"/>
                <a:gd name="T23" fmla="*/ 473 h 1375"/>
                <a:gd name="T24" fmla="*/ 1436 w 1819"/>
                <a:gd name="T25" fmla="*/ 434 h 1375"/>
                <a:gd name="T26" fmla="*/ 1474 w 1819"/>
                <a:gd name="T27" fmla="*/ 472 h 1375"/>
                <a:gd name="T28" fmla="*/ 1492 w 1819"/>
                <a:gd name="T29" fmla="*/ 556 h 1375"/>
                <a:gd name="T30" fmla="*/ 1433 w 1819"/>
                <a:gd name="T31" fmla="*/ 654 h 1375"/>
                <a:gd name="T32" fmla="*/ 1383 w 1819"/>
                <a:gd name="T33" fmla="*/ 730 h 1375"/>
                <a:gd name="T34" fmla="*/ 1323 w 1819"/>
                <a:gd name="T35" fmla="*/ 774 h 1375"/>
                <a:gd name="T36" fmla="*/ 1333 w 1819"/>
                <a:gd name="T37" fmla="*/ 856 h 1375"/>
                <a:gd name="T38" fmla="*/ 1297 w 1819"/>
                <a:gd name="T39" fmla="*/ 844 h 1375"/>
                <a:gd name="T40" fmla="*/ 1273 w 1819"/>
                <a:gd name="T41" fmla="*/ 737 h 1375"/>
                <a:gd name="T42" fmla="*/ 1198 w 1819"/>
                <a:gd name="T43" fmla="*/ 650 h 1375"/>
                <a:gd name="T44" fmla="*/ 1090 w 1819"/>
                <a:gd name="T45" fmla="*/ 734 h 1375"/>
                <a:gd name="T46" fmla="*/ 993 w 1819"/>
                <a:gd name="T47" fmla="*/ 674 h 1375"/>
                <a:gd name="T48" fmla="*/ 968 w 1819"/>
                <a:gd name="T49" fmla="*/ 646 h 1375"/>
                <a:gd name="T50" fmla="*/ 765 w 1819"/>
                <a:gd name="T51" fmla="*/ 593 h 1375"/>
                <a:gd name="T52" fmla="*/ 791 w 1819"/>
                <a:gd name="T53" fmla="*/ 629 h 1375"/>
                <a:gd name="T54" fmla="*/ 748 w 1819"/>
                <a:gd name="T55" fmla="*/ 751 h 1375"/>
                <a:gd name="T56" fmla="*/ 624 w 1819"/>
                <a:gd name="T57" fmla="*/ 669 h 1375"/>
                <a:gd name="T58" fmla="*/ 551 w 1819"/>
                <a:gd name="T59" fmla="*/ 567 h 1375"/>
                <a:gd name="T60" fmla="*/ 641 w 1819"/>
                <a:gd name="T61" fmla="*/ 744 h 1375"/>
                <a:gd name="T62" fmla="*/ 719 w 1819"/>
                <a:gd name="T63" fmla="*/ 891 h 1375"/>
                <a:gd name="T64" fmla="*/ 641 w 1819"/>
                <a:gd name="T65" fmla="*/ 1095 h 1375"/>
                <a:gd name="T66" fmla="*/ 576 w 1819"/>
                <a:gd name="T67" fmla="*/ 1227 h 1375"/>
                <a:gd name="T68" fmla="*/ 491 w 1819"/>
                <a:gd name="T69" fmla="*/ 1355 h 1375"/>
                <a:gd name="T70" fmla="*/ 332 w 1819"/>
                <a:gd name="T71" fmla="*/ 1183 h 1375"/>
                <a:gd name="T72" fmla="*/ 289 w 1819"/>
                <a:gd name="T73" fmla="*/ 937 h 1375"/>
                <a:gd name="T74" fmla="*/ 162 w 1819"/>
                <a:gd name="T75" fmla="*/ 876 h 1375"/>
                <a:gd name="T76" fmla="*/ 10 w 1819"/>
                <a:gd name="T77" fmla="*/ 763 h 1375"/>
                <a:gd name="T78" fmla="*/ 42 w 1819"/>
                <a:gd name="T79" fmla="*/ 597 h 1375"/>
                <a:gd name="T80" fmla="*/ 135 w 1819"/>
                <a:gd name="T81" fmla="*/ 483 h 1375"/>
                <a:gd name="T82" fmla="*/ 181 w 1819"/>
                <a:gd name="T83" fmla="*/ 382 h 1375"/>
                <a:gd name="T84" fmla="*/ 184 w 1819"/>
                <a:gd name="T85" fmla="*/ 310 h 1375"/>
                <a:gd name="T86" fmla="*/ 311 w 1819"/>
                <a:gd name="T87" fmla="*/ 226 h 1375"/>
                <a:gd name="T88" fmla="*/ 399 w 1819"/>
                <a:gd name="T89" fmla="*/ 245 h 1375"/>
                <a:gd name="T90" fmla="*/ 471 w 1819"/>
                <a:gd name="T91" fmla="*/ 182 h 1375"/>
                <a:gd name="T92" fmla="*/ 428 w 1819"/>
                <a:gd name="T93" fmla="*/ 119 h 1375"/>
                <a:gd name="T94" fmla="*/ 361 w 1819"/>
                <a:gd name="T95" fmla="*/ 223 h 1375"/>
                <a:gd name="T96" fmla="*/ 285 w 1819"/>
                <a:gd name="T97" fmla="*/ 205 h 1375"/>
                <a:gd name="T98" fmla="*/ 374 w 1819"/>
                <a:gd name="T99" fmla="*/ 79 h 1375"/>
                <a:gd name="T100" fmla="*/ 562 w 1819"/>
                <a:gd name="T101" fmla="*/ 116 h 1375"/>
                <a:gd name="T102" fmla="*/ 549 w 1819"/>
                <a:gd name="T103" fmla="*/ 132 h 1375"/>
                <a:gd name="T104" fmla="*/ 599 w 1819"/>
                <a:gd name="T105" fmla="*/ 110 h 1375"/>
                <a:gd name="T106" fmla="*/ 696 w 1819"/>
                <a:gd name="T107" fmla="*/ 70 h 1375"/>
                <a:gd name="T108" fmla="*/ 799 w 1819"/>
                <a:gd name="T109" fmla="*/ 63 h 1375"/>
                <a:gd name="T110" fmla="*/ 846 w 1819"/>
                <a:gd name="T111" fmla="*/ 90 h 1375"/>
                <a:gd name="T112" fmla="*/ 836 w 1819"/>
                <a:gd name="T113" fmla="*/ 65 h 1375"/>
                <a:gd name="T114" fmla="*/ 849 w 1819"/>
                <a:gd name="T115" fmla="*/ 36 h 1375"/>
                <a:gd name="T116" fmla="*/ 978 w 1819"/>
                <a:gd name="T117" fmla="*/ 0 h 1375"/>
                <a:gd name="T118" fmla="*/ 1052 w 1819"/>
                <a:gd name="T119" fmla="*/ 43 h 1375"/>
                <a:gd name="T120" fmla="*/ 1242 w 1819"/>
                <a:gd name="T121" fmla="*/ 56 h 137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19"/>
                <a:gd name="T184" fmla="*/ 0 h 1375"/>
                <a:gd name="T185" fmla="*/ 1819 w 1819"/>
                <a:gd name="T186" fmla="*/ 1375 h 137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19" h="1375">
                  <a:moveTo>
                    <a:pt x="1272" y="66"/>
                  </a:moveTo>
                  <a:lnTo>
                    <a:pt x="1272" y="62"/>
                  </a:lnTo>
                  <a:lnTo>
                    <a:pt x="1272" y="59"/>
                  </a:lnTo>
                  <a:lnTo>
                    <a:pt x="1286" y="60"/>
                  </a:lnTo>
                  <a:lnTo>
                    <a:pt x="1302" y="62"/>
                  </a:lnTo>
                  <a:lnTo>
                    <a:pt x="1317" y="63"/>
                  </a:lnTo>
                  <a:lnTo>
                    <a:pt x="1333" y="65"/>
                  </a:lnTo>
                  <a:lnTo>
                    <a:pt x="1333" y="63"/>
                  </a:lnTo>
                  <a:lnTo>
                    <a:pt x="1335" y="62"/>
                  </a:lnTo>
                  <a:lnTo>
                    <a:pt x="1330" y="59"/>
                  </a:lnTo>
                  <a:lnTo>
                    <a:pt x="1327" y="56"/>
                  </a:lnTo>
                  <a:lnTo>
                    <a:pt x="1325" y="53"/>
                  </a:lnTo>
                  <a:lnTo>
                    <a:pt x="1323" y="48"/>
                  </a:lnTo>
                  <a:lnTo>
                    <a:pt x="1337" y="48"/>
                  </a:lnTo>
                  <a:lnTo>
                    <a:pt x="1350" y="49"/>
                  </a:lnTo>
                  <a:lnTo>
                    <a:pt x="1356" y="50"/>
                  </a:lnTo>
                  <a:lnTo>
                    <a:pt x="1362" y="52"/>
                  </a:lnTo>
                  <a:lnTo>
                    <a:pt x="1366" y="55"/>
                  </a:lnTo>
                  <a:lnTo>
                    <a:pt x="1369" y="59"/>
                  </a:lnTo>
                  <a:lnTo>
                    <a:pt x="1377" y="55"/>
                  </a:lnTo>
                  <a:lnTo>
                    <a:pt x="1385" y="53"/>
                  </a:lnTo>
                  <a:lnTo>
                    <a:pt x="1390" y="53"/>
                  </a:lnTo>
                  <a:lnTo>
                    <a:pt x="1396" y="53"/>
                  </a:lnTo>
                  <a:lnTo>
                    <a:pt x="1406" y="58"/>
                  </a:lnTo>
                  <a:lnTo>
                    <a:pt x="1417" y="65"/>
                  </a:lnTo>
                  <a:lnTo>
                    <a:pt x="1435" y="65"/>
                  </a:lnTo>
                  <a:lnTo>
                    <a:pt x="1452" y="65"/>
                  </a:lnTo>
                  <a:lnTo>
                    <a:pt x="1467" y="66"/>
                  </a:lnTo>
                  <a:lnTo>
                    <a:pt x="1484" y="66"/>
                  </a:lnTo>
                  <a:lnTo>
                    <a:pt x="1504" y="72"/>
                  </a:lnTo>
                  <a:lnTo>
                    <a:pt x="1524" y="79"/>
                  </a:lnTo>
                  <a:lnTo>
                    <a:pt x="1542" y="79"/>
                  </a:lnTo>
                  <a:lnTo>
                    <a:pt x="1557" y="80"/>
                  </a:lnTo>
                  <a:lnTo>
                    <a:pt x="1573" y="80"/>
                  </a:lnTo>
                  <a:lnTo>
                    <a:pt x="1590" y="80"/>
                  </a:lnTo>
                  <a:lnTo>
                    <a:pt x="1602" y="86"/>
                  </a:lnTo>
                  <a:lnTo>
                    <a:pt x="1617" y="89"/>
                  </a:lnTo>
                  <a:lnTo>
                    <a:pt x="1617" y="89"/>
                  </a:lnTo>
                  <a:lnTo>
                    <a:pt x="1617" y="87"/>
                  </a:lnTo>
                  <a:lnTo>
                    <a:pt x="1616" y="85"/>
                  </a:lnTo>
                  <a:lnTo>
                    <a:pt x="1613" y="82"/>
                  </a:lnTo>
                  <a:lnTo>
                    <a:pt x="1606" y="80"/>
                  </a:lnTo>
                  <a:lnTo>
                    <a:pt x="1600" y="77"/>
                  </a:lnTo>
                  <a:lnTo>
                    <a:pt x="1600" y="76"/>
                  </a:lnTo>
                  <a:lnTo>
                    <a:pt x="1600" y="75"/>
                  </a:lnTo>
                  <a:lnTo>
                    <a:pt x="1600" y="73"/>
                  </a:lnTo>
                  <a:lnTo>
                    <a:pt x="1602" y="72"/>
                  </a:lnTo>
                  <a:lnTo>
                    <a:pt x="1623" y="72"/>
                  </a:lnTo>
                  <a:lnTo>
                    <a:pt x="1646" y="76"/>
                  </a:lnTo>
                  <a:lnTo>
                    <a:pt x="1667" y="80"/>
                  </a:lnTo>
                  <a:lnTo>
                    <a:pt x="1687" y="86"/>
                  </a:lnTo>
                  <a:lnTo>
                    <a:pt x="1727" y="99"/>
                  </a:lnTo>
                  <a:lnTo>
                    <a:pt x="1764" y="112"/>
                  </a:lnTo>
                  <a:lnTo>
                    <a:pt x="1787" y="113"/>
                  </a:lnTo>
                  <a:lnTo>
                    <a:pt x="1807" y="117"/>
                  </a:lnTo>
                  <a:lnTo>
                    <a:pt x="1813" y="126"/>
                  </a:lnTo>
                  <a:lnTo>
                    <a:pt x="1819" y="136"/>
                  </a:lnTo>
                  <a:lnTo>
                    <a:pt x="1800" y="133"/>
                  </a:lnTo>
                  <a:lnTo>
                    <a:pt x="1776" y="127"/>
                  </a:lnTo>
                  <a:lnTo>
                    <a:pt x="1763" y="125"/>
                  </a:lnTo>
                  <a:lnTo>
                    <a:pt x="1753" y="123"/>
                  </a:lnTo>
                  <a:lnTo>
                    <a:pt x="1744" y="122"/>
                  </a:lnTo>
                  <a:lnTo>
                    <a:pt x="1740" y="123"/>
                  </a:lnTo>
                  <a:lnTo>
                    <a:pt x="1743" y="126"/>
                  </a:lnTo>
                  <a:lnTo>
                    <a:pt x="1746" y="130"/>
                  </a:lnTo>
                  <a:lnTo>
                    <a:pt x="1737" y="130"/>
                  </a:lnTo>
                  <a:lnTo>
                    <a:pt x="1729" y="132"/>
                  </a:lnTo>
                  <a:lnTo>
                    <a:pt x="1729" y="133"/>
                  </a:lnTo>
                  <a:lnTo>
                    <a:pt x="1729" y="133"/>
                  </a:lnTo>
                  <a:lnTo>
                    <a:pt x="1737" y="133"/>
                  </a:lnTo>
                  <a:lnTo>
                    <a:pt x="1744" y="136"/>
                  </a:lnTo>
                  <a:lnTo>
                    <a:pt x="1750" y="137"/>
                  </a:lnTo>
                  <a:lnTo>
                    <a:pt x="1757" y="140"/>
                  </a:lnTo>
                  <a:lnTo>
                    <a:pt x="1770" y="146"/>
                  </a:lnTo>
                  <a:lnTo>
                    <a:pt x="1784" y="152"/>
                  </a:lnTo>
                  <a:lnTo>
                    <a:pt x="1784" y="156"/>
                  </a:lnTo>
                  <a:lnTo>
                    <a:pt x="1784" y="160"/>
                  </a:lnTo>
                  <a:lnTo>
                    <a:pt x="1783" y="162"/>
                  </a:lnTo>
                  <a:lnTo>
                    <a:pt x="1781" y="163"/>
                  </a:lnTo>
                  <a:lnTo>
                    <a:pt x="1767" y="162"/>
                  </a:lnTo>
                  <a:lnTo>
                    <a:pt x="1753" y="165"/>
                  </a:lnTo>
                  <a:lnTo>
                    <a:pt x="1749" y="166"/>
                  </a:lnTo>
                  <a:lnTo>
                    <a:pt x="1744" y="170"/>
                  </a:lnTo>
                  <a:lnTo>
                    <a:pt x="1740" y="176"/>
                  </a:lnTo>
                  <a:lnTo>
                    <a:pt x="1739" y="185"/>
                  </a:lnTo>
                  <a:lnTo>
                    <a:pt x="1731" y="186"/>
                  </a:lnTo>
                  <a:lnTo>
                    <a:pt x="1724" y="186"/>
                  </a:lnTo>
                  <a:lnTo>
                    <a:pt x="1723" y="182"/>
                  </a:lnTo>
                  <a:lnTo>
                    <a:pt x="1720" y="179"/>
                  </a:lnTo>
                  <a:lnTo>
                    <a:pt x="1710" y="180"/>
                  </a:lnTo>
                  <a:lnTo>
                    <a:pt x="1700" y="183"/>
                  </a:lnTo>
                  <a:lnTo>
                    <a:pt x="1690" y="187"/>
                  </a:lnTo>
                  <a:lnTo>
                    <a:pt x="1683" y="193"/>
                  </a:lnTo>
                  <a:lnTo>
                    <a:pt x="1686" y="200"/>
                  </a:lnTo>
                  <a:lnTo>
                    <a:pt x="1689" y="205"/>
                  </a:lnTo>
                  <a:lnTo>
                    <a:pt x="1692" y="207"/>
                  </a:lnTo>
                  <a:lnTo>
                    <a:pt x="1694" y="210"/>
                  </a:lnTo>
                  <a:lnTo>
                    <a:pt x="1702" y="213"/>
                  </a:lnTo>
                  <a:lnTo>
                    <a:pt x="1713" y="219"/>
                  </a:lnTo>
                  <a:lnTo>
                    <a:pt x="1714" y="226"/>
                  </a:lnTo>
                  <a:lnTo>
                    <a:pt x="1716" y="235"/>
                  </a:lnTo>
                  <a:lnTo>
                    <a:pt x="1720" y="235"/>
                  </a:lnTo>
                  <a:lnTo>
                    <a:pt x="1723" y="237"/>
                  </a:lnTo>
                  <a:lnTo>
                    <a:pt x="1726" y="245"/>
                  </a:lnTo>
                  <a:lnTo>
                    <a:pt x="1727" y="252"/>
                  </a:lnTo>
                  <a:lnTo>
                    <a:pt x="1727" y="259"/>
                  </a:lnTo>
                  <a:lnTo>
                    <a:pt x="1727" y="266"/>
                  </a:lnTo>
                  <a:lnTo>
                    <a:pt x="1727" y="277"/>
                  </a:lnTo>
                  <a:lnTo>
                    <a:pt x="1727" y="290"/>
                  </a:lnTo>
                  <a:lnTo>
                    <a:pt x="1723" y="290"/>
                  </a:lnTo>
                  <a:lnTo>
                    <a:pt x="1717" y="290"/>
                  </a:lnTo>
                  <a:lnTo>
                    <a:pt x="1700" y="277"/>
                  </a:lnTo>
                  <a:lnTo>
                    <a:pt x="1682" y="263"/>
                  </a:lnTo>
                  <a:lnTo>
                    <a:pt x="1664" y="247"/>
                  </a:lnTo>
                  <a:lnTo>
                    <a:pt x="1650" y="232"/>
                  </a:lnTo>
                  <a:lnTo>
                    <a:pt x="1652" y="222"/>
                  </a:lnTo>
                  <a:lnTo>
                    <a:pt x="1653" y="212"/>
                  </a:lnTo>
                  <a:lnTo>
                    <a:pt x="1657" y="202"/>
                  </a:lnTo>
                  <a:lnTo>
                    <a:pt x="1660" y="193"/>
                  </a:lnTo>
                  <a:lnTo>
                    <a:pt x="1663" y="185"/>
                  </a:lnTo>
                  <a:lnTo>
                    <a:pt x="1664" y="176"/>
                  </a:lnTo>
                  <a:lnTo>
                    <a:pt x="1664" y="167"/>
                  </a:lnTo>
                  <a:lnTo>
                    <a:pt x="1662" y="160"/>
                  </a:lnTo>
                  <a:lnTo>
                    <a:pt x="1656" y="160"/>
                  </a:lnTo>
                  <a:lnTo>
                    <a:pt x="1650" y="160"/>
                  </a:lnTo>
                  <a:lnTo>
                    <a:pt x="1649" y="166"/>
                  </a:lnTo>
                  <a:lnTo>
                    <a:pt x="1649" y="173"/>
                  </a:lnTo>
                  <a:lnTo>
                    <a:pt x="1646" y="173"/>
                  </a:lnTo>
                  <a:lnTo>
                    <a:pt x="1644" y="175"/>
                  </a:lnTo>
                  <a:lnTo>
                    <a:pt x="1639" y="175"/>
                  </a:lnTo>
                  <a:lnTo>
                    <a:pt x="1633" y="176"/>
                  </a:lnTo>
                  <a:lnTo>
                    <a:pt x="1629" y="170"/>
                  </a:lnTo>
                  <a:lnTo>
                    <a:pt x="1624" y="166"/>
                  </a:lnTo>
                  <a:lnTo>
                    <a:pt x="1619" y="166"/>
                  </a:lnTo>
                  <a:lnTo>
                    <a:pt x="1614" y="166"/>
                  </a:lnTo>
                  <a:lnTo>
                    <a:pt x="1609" y="166"/>
                  </a:lnTo>
                  <a:lnTo>
                    <a:pt x="1606" y="169"/>
                  </a:lnTo>
                  <a:lnTo>
                    <a:pt x="1603" y="170"/>
                  </a:lnTo>
                  <a:lnTo>
                    <a:pt x="1600" y="173"/>
                  </a:lnTo>
                  <a:lnTo>
                    <a:pt x="1600" y="180"/>
                  </a:lnTo>
                  <a:lnTo>
                    <a:pt x="1600" y="187"/>
                  </a:lnTo>
                  <a:lnTo>
                    <a:pt x="1603" y="190"/>
                  </a:lnTo>
                  <a:lnTo>
                    <a:pt x="1607" y="192"/>
                  </a:lnTo>
                  <a:lnTo>
                    <a:pt x="1606" y="193"/>
                  </a:lnTo>
                  <a:lnTo>
                    <a:pt x="1606" y="195"/>
                  </a:lnTo>
                  <a:lnTo>
                    <a:pt x="1582" y="196"/>
                  </a:lnTo>
                  <a:lnTo>
                    <a:pt x="1553" y="196"/>
                  </a:lnTo>
                  <a:lnTo>
                    <a:pt x="1539" y="195"/>
                  </a:lnTo>
                  <a:lnTo>
                    <a:pt x="1524" y="196"/>
                  </a:lnTo>
                  <a:lnTo>
                    <a:pt x="1512" y="197"/>
                  </a:lnTo>
                  <a:lnTo>
                    <a:pt x="1499" y="200"/>
                  </a:lnTo>
                  <a:lnTo>
                    <a:pt x="1494" y="213"/>
                  </a:lnTo>
                  <a:lnTo>
                    <a:pt x="1490" y="227"/>
                  </a:lnTo>
                  <a:lnTo>
                    <a:pt x="1484" y="239"/>
                  </a:lnTo>
                  <a:lnTo>
                    <a:pt x="1480" y="250"/>
                  </a:lnTo>
                  <a:lnTo>
                    <a:pt x="1496" y="257"/>
                  </a:lnTo>
                  <a:lnTo>
                    <a:pt x="1510" y="262"/>
                  </a:lnTo>
                  <a:lnTo>
                    <a:pt x="1520" y="259"/>
                  </a:lnTo>
                  <a:lnTo>
                    <a:pt x="1534" y="256"/>
                  </a:lnTo>
                  <a:lnTo>
                    <a:pt x="1539" y="263"/>
                  </a:lnTo>
                  <a:lnTo>
                    <a:pt x="1544" y="267"/>
                  </a:lnTo>
                  <a:lnTo>
                    <a:pt x="1552" y="273"/>
                  </a:lnTo>
                  <a:lnTo>
                    <a:pt x="1559" y="277"/>
                  </a:lnTo>
                  <a:lnTo>
                    <a:pt x="1557" y="266"/>
                  </a:lnTo>
                  <a:lnTo>
                    <a:pt x="1556" y="256"/>
                  </a:lnTo>
                  <a:lnTo>
                    <a:pt x="1569" y="267"/>
                  </a:lnTo>
                  <a:lnTo>
                    <a:pt x="1590" y="287"/>
                  </a:lnTo>
                  <a:lnTo>
                    <a:pt x="1612" y="307"/>
                  </a:lnTo>
                  <a:lnTo>
                    <a:pt x="1623" y="322"/>
                  </a:lnTo>
                  <a:lnTo>
                    <a:pt x="1614" y="319"/>
                  </a:lnTo>
                  <a:lnTo>
                    <a:pt x="1606" y="316"/>
                  </a:lnTo>
                  <a:lnTo>
                    <a:pt x="1606" y="317"/>
                  </a:lnTo>
                  <a:lnTo>
                    <a:pt x="1606" y="319"/>
                  </a:lnTo>
                  <a:lnTo>
                    <a:pt x="1620" y="334"/>
                  </a:lnTo>
                  <a:lnTo>
                    <a:pt x="1632" y="352"/>
                  </a:lnTo>
                  <a:lnTo>
                    <a:pt x="1632" y="353"/>
                  </a:lnTo>
                  <a:lnTo>
                    <a:pt x="1630" y="353"/>
                  </a:lnTo>
                  <a:lnTo>
                    <a:pt x="1623" y="353"/>
                  </a:lnTo>
                  <a:lnTo>
                    <a:pt x="1616" y="352"/>
                  </a:lnTo>
                  <a:lnTo>
                    <a:pt x="1613" y="343"/>
                  </a:lnTo>
                  <a:lnTo>
                    <a:pt x="1607" y="333"/>
                  </a:lnTo>
                  <a:lnTo>
                    <a:pt x="1602" y="323"/>
                  </a:lnTo>
                  <a:lnTo>
                    <a:pt x="1593" y="312"/>
                  </a:lnTo>
                  <a:lnTo>
                    <a:pt x="1586" y="300"/>
                  </a:lnTo>
                  <a:lnTo>
                    <a:pt x="1577" y="290"/>
                  </a:lnTo>
                  <a:lnTo>
                    <a:pt x="1570" y="283"/>
                  </a:lnTo>
                  <a:lnTo>
                    <a:pt x="1563" y="279"/>
                  </a:lnTo>
                  <a:lnTo>
                    <a:pt x="1563" y="280"/>
                  </a:lnTo>
                  <a:lnTo>
                    <a:pt x="1563" y="283"/>
                  </a:lnTo>
                  <a:lnTo>
                    <a:pt x="1573" y="306"/>
                  </a:lnTo>
                  <a:lnTo>
                    <a:pt x="1579" y="326"/>
                  </a:lnTo>
                  <a:lnTo>
                    <a:pt x="1580" y="334"/>
                  </a:lnTo>
                  <a:lnTo>
                    <a:pt x="1579" y="346"/>
                  </a:lnTo>
                  <a:lnTo>
                    <a:pt x="1576" y="359"/>
                  </a:lnTo>
                  <a:lnTo>
                    <a:pt x="1572" y="374"/>
                  </a:lnTo>
                  <a:lnTo>
                    <a:pt x="1570" y="380"/>
                  </a:lnTo>
                  <a:lnTo>
                    <a:pt x="1570" y="386"/>
                  </a:lnTo>
                  <a:lnTo>
                    <a:pt x="1570" y="389"/>
                  </a:lnTo>
                  <a:lnTo>
                    <a:pt x="1566" y="393"/>
                  </a:lnTo>
                  <a:lnTo>
                    <a:pt x="1559" y="396"/>
                  </a:lnTo>
                  <a:lnTo>
                    <a:pt x="1552" y="396"/>
                  </a:lnTo>
                  <a:lnTo>
                    <a:pt x="1544" y="396"/>
                  </a:lnTo>
                  <a:lnTo>
                    <a:pt x="1536" y="394"/>
                  </a:lnTo>
                  <a:lnTo>
                    <a:pt x="1532" y="399"/>
                  </a:lnTo>
                  <a:lnTo>
                    <a:pt x="1527" y="403"/>
                  </a:lnTo>
                  <a:lnTo>
                    <a:pt x="1532" y="412"/>
                  </a:lnTo>
                  <a:lnTo>
                    <a:pt x="1536" y="420"/>
                  </a:lnTo>
                  <a:lnTo>
                    <a:pt x="1533" y="424"/>
                  </a:lnTo>
                  <a:lnTo>
                    <a:pt x="1530" y="427"/>
                  </a:lnTo>
                  <a:lnTo>
                    <a:pt x="1527" y="429"/>
                  </a:lnTo>
                  <a:lnTo>
                    <a:pt x="1523" y="432"/>
                  </a:lnTo>
                  <a:lnTo>
                    <a:pt x="1523" y="437"/>
                  </a:lnTo>
                  <a:lnTo>
                    <a:pt x="1523" y="443"/>
                  </a:lnTo>
                  <a:lnTo>
                    <a:pt x="1529" y="444"/>
                  </a:lnTo>
                  <a:lnTo>
                    <a:pt x="1536" y="449"/>
                  </a:lnTo>
                  <a:lnTo>
                    <a:pt x="1542" y="453"/>
                  </a:lnTo>
                  <a:lnTo>
                    <a:pt x="1547" y="459"/>
                  </a:lnTo>
                  <a:lnTo>
                    <a:pt x="1552" y="464"/>
                  </a:lnTo>
                  <a:lnTo>
                    <a:pt x="1556" y="472"/>
                  </a:lnTo>
                  <a:lnTo>
                    <a:pt x="1559" y="477"/>
                  </a:lnTo>
                  <a:lnTo>
                    <a:pt x="1560" y="484"/>
                  </a:lnTo>
                  <a:lnTo>
                    <a:pt x="1552" y="494"/>
                  </a:lnTo>
                  <a:lnTo>
                    <a:pt x="1543" y="503"/>
                  </a:lnTo>
                  <a:lnTo>
                    <a:pt x="1537" y="503"/>
                  </a:lnTo>
                  <a:lnTo>
                    <a:pt x="1533" y="500"/>
                  </a:lnTo>
                  <a:lnTo>
                    <a:pt x="1533" y="487"/>
                  </a:lnTo>
                  <a:lnTo>
                    <a:pt x="1532" y="477"/>
                  </a:lnTo>
                  <a:lnTo>
                    <a:pt x="1530" y="473"/>
                  </a:lnTo>
                  <a:lnTo>
                    <a:pt x="1527" y="469"/>
                  </a:lnTo>
                  <a:lnTo>
                    <a:pt x="1526" y="464"/>
                  </a:lnTo>
                  <a:lnTo>
                    <a:pt x="1522" y="462"/>
                  </a:lnTo>
                  <a:lnTo>
                    <a:pt x="1510" y="459"/>
                  </a:lnTo>
                  <a:lnTo>
                    <a:pt x="1500" y="456"/>
                  </a:lnTo>
                  <a:lnTo>
                    <a:pt x="1500" y="447"/>
                  </a:lnTo>
                  <a:lnTo>
                    <a:pt x="1500" y="443"/>
                  </a:lnTo>
                  <a:lnTo>
                    <a:pt x="1499" y="439"/>
                  </a:lnTo>
                  <a:lnTo>
                    <a:pt x="1496" y="434"/>
                  </a:lnTo>
                  <a:lnTo>
                    <a:pt x="1484" y="434"/>
                  </a:lnTo>
                  <a:lnTo>
                    <a:pt x="1476" y="437"/>
                  </a:lnTo>
                  <a:lnTo>
                    <a:pt x="1469" y="440"/>
                  </a:lnTo>
                  <a:lnTo>
                    <a:pt x="1460" y="444"/>
                  </a:lnTo>
                  <a:lnTo>
                    <a:pt x="1460" y="433"/>
                  </a:lnTo>
                  <a:lnTo>
                    <a:pt x="1457" y="424"/>
                  </a:lnTo>
                  <a:lnTo>
                    <a:pt x="1452" y="423"/>
                  </a:lnTo>
                  <a:lnTo>
                    <a:pt x="1445" y="422"/>
                  </a:lnTo>
                  <a:lnTo>
                    <a:pt x="1442" y="429"/>
                  </a:lnTo>
                  <a:lnTo>
                    <a:pt x="1436" y="434"/>
                  </a:lnTo>
                  <a:lnTo>
                    <a:pt x="1430" y="439"/>
                  </a:lnTo>
                  <a:lnTo>
                    <a:pt x="1423" y="442"/>
                  </a:lnTo>
                  <a:lnTo>
                    <a:pt x="1425" y="447"/>
                  </a:lnTo>
                  <a:lnTo>
                    <a:pt x="1426" y="454"/>
                  </a:lnTo>
                  <a:lnTo>
                    <a:pt x="1432" y="456"/>
                  </a:lnTo>
                  <a:lnTo>
                    <a:pt x="1436" y="456"/>
                  </a:lnTo>
                  <a:lnTo>
                    <a:pt x="1439" y="459"/>
                  </a:lnTo>
                  <a:lnTo>
                    <a:pt x="1442" y="460"/>
                  </a:lnTo>
                  <a:lnTo>
                    <a:pt x="1445" y="462"/>
                  </a:lnTo>
                  <a:lnTo>
                    <a:pt x="1447" y="464"/>
                  </a:lnTo>
                  <a:lnTo>
                    <a:pt x="1450" y="466"/>
                  </a:lnTo>
                  <a:lnTo>
                    <a:pt x="1456" y="466"/>
                  </a:lnTo>
                  <a:lnTo>
                    <a:pt x="1459" y="463"/>
                  </a:lnTo>
                  <a:lnTo>
                    <a:pt x="1460" y="462"/>
                  </a:lnTo>
                  <a:lnTo>
                    <a:pt x="1464" y="460"/>
                  </a:lnTo>
                  <a:lnTo>
                    <a:pt x="1467" y="460"/>
                  </a:lnTo>
                  <a:lnTo>
                    <a:pt x="1476" y="463"/>
                  </a:lnTo>
                  <a:lnTo>
                    <a:pt x="1482" y="466"/>
                  </a:lnTo>
                  <a:lnTo>
                    <a:pt x="1474" y="472"/>
                  </a:lnTo>
                  <a:lnTo>
                    <a:pt x="1469" y="477"/>
                  </a:lnTo>
                  <a:lnTo>
                    <a:pt x="1466" y="480"/>
                  </a:lnTo>
                  <a:lnTo>
                    <a:pt x="1463" y="483"/>
                  </a:lnTo>
                  <a:lnTo>
                    <a:pt x="1462" y="487"/>
                  </a:lnTo>
                  <a:lnTo>
                    <a:pt x="1460" y="493"/>
                  </a:lnTo>
                  <a:lnTo>
                    <a:pt x="1464" y="500"/>
                  </a:lnTo>
                  <a:lnTo>
                    <a:pt x="1469" y="506"/>
                  </a:lnTo>
                  <a:lnTo>
                    <a:pt x="1473" y="510"/>
                  </a:lnTo>
                  <a:lnTo>
                    <a:pt x="1479" y="516"/>
                  </a:lnTo>
                  <a:lnTo>
                    <a:pt x="1489" y="524"/>
                  </a:lnTo>
                  <a:lnTo>
                    <a:pt x="1499" y="534"/>
                  </a:lnTo>
                  <a:lnTo>
                    <a:pt x="1496" y="536"/>
                  </a:lnTo>
                  <a:lnTo>
                    <a:pt x="1494" y="536"/>
                  </a:lnTo>
                  <a:lnTo>
                    <a:pt x="1494" y="537"/>
                  </a:lnTo>
                  <a:lnTo>
                    <a:pt x="1494" y="540"/>
                  </a:lnTo>
                  <a:lnTo>
                    <a:pt x="1499" y="542"/>
                  </a:lnTo>
                  <a:lnTo>
                    <a:pt x="1503" y="544"/>
                  </a:lnTo>
                  <a:lnTo>
                    <a:pt x="1497" y="550"/>
                  </a:lnTo>
                  <a:lnTo>
                    <a:pt x="1492" y="556"/>
                  </a:lnTo>
                  <a:lnTo>
                    <a:pt x="1493" y="556"/>
                  </a:lnTo>
                  <a:lnTo>
                    <a:pt x="1494" y="556"/>
                  </a:lnTo>
                  <a:lnTo>
                    <a:pt x="1503" y="557"/>
                  </a:lnTo>
                  <a:lnTo>
                    <a:pt x="1509" y="561"/>
                  </a:lnTo>
                  <a:lnTo>
                    <a:pt x="1510" y="566"/>
                  </a:lnTo>
                  <a:lnTo>
                    <a:pt x="1509" y="569"/>
                  </a:lnTo>
                  <a:lnTo>
                    <a:pt x="1509" y="571"/>
                  </a:lnTo>
                  <a:lnTo>
                    <a:pt x="1507" y="574"/>
                  </a:lnTo>
                  <a:lnTo>
                    <a:pt x="1503" y="580"/>
                  </a:lnTo>
                  <a:lnTo>
                    <a:pt x="1500" y="586"/>
                  </a:lnTo>
                  <a:lnTo>
                    <a:pt x="1492" y="607"/>
                  </a:lnTo>
                  <a:lnTo>
                    <a:pt x="1484" y="626"/>
                  </a:lnTo>
                  <a:lnTo>
                    <a:pt x="1480" y="634"/>
                  </a:lnTo>
                  <a:lnTo>
                    <a:pt x="1473" y="641"/>
                  </a:lnTo>
                  <a:lnTo>
                    <a:pt x="1466" y="647"/>
                  </a:lnTo>
                  <a:lnTo>
                    <a:pt x="1455" y="653"/>
                  </a:lnTo>
                  <a:lnTo>
                    <a:pt x="1442" y="653"/>
                  </a:lnTo>
                  <a:lnTo>
                    <a:pt x="1433" y="651"/>
                  </a:lnTo>
                  <a:lnTo>
                    <a:pt x="1433" y="654"/>
                  </a:lnTo>
                  <a:lnTo>
                    <a:pt x="1433" y="659"/>
                  </a:lnTo>
                  <a:lnTo>
                    <a:pt x="1423" y="661"/>
                  </a:lnTo>
                  <a:lnTo>
                    <a:pt x="1415" y="666"/>
                  </a:lnTo>
                  <a:lnTo>
                    <a:pt x="1409" y="671"/>
                  </a:lnTo>
                  <a:lnTo>
                    <a:pt x="1403" y="677"/>
                  </a:lnTo>
                  <a:lnTo>
                    <a:pt x="1400" y="673"/>
                  </a:lnTo>
                  <a:lnTo>
                    <a:pt x="1396" y="667"/>
                  </a:lnTo>
                  <a:lnTo>
                    <a:pt x="1395" y="666"/>
                  </a:lnTo>
                  <a:lnTo>
                    <a:pt x="1390" y="664"/>
                  </a:lnTo>
                  <a:lnTo>
                    <a:pt x="1386" y="663"/>
                  </a:lnTo>
                  <a:lnTo>
                    <a:pt x="1380" y="661"/>
                  </a:lnTo>
                  <a:lnTo>
                    <a:pt x="1370" y="670"/>
                  </a:lnTo>
                  <a:lnTo>
                    <a:pt x="1363" y="679"/>
                  </a:lnTo>
                  <a:lnTo>
                    <a:pt x="1360" y="684"/>
                  </a:lnTo>
                  <a:lnTo>
                    <a:pt x="1359" y="691"/>
                  </a:lnTo>
                  <a:lnTo>
                    <a:pt x="1357" y="699"/>
                  </a:lnTo>
                  <a:lnTo>
                    <a:pt x="1357" y="709"/>
                  </a:lnTo>
                  <a:lnTo>
                    <a:pt x="1370" y="719"/>
                  </a:lnTo>
                  <a:lnTo>
                    <a:pt x="1383" y="730"/>
                  </a:lnTo>
                  <a:lnTo>
                    <a:pt x="1390" y="736"/>
                  </a:lnTo>
                  <a:lnTo>
                    <a:pt x="1396" y="741"/>
                  </a:lnTo>
                  <a:lnTo>
                    <a:pt x="1400" y="749"/>
                  </a:lnTo>
                  <a:lnTo>
                    <a:pt x="1405" y="756"/>
                  </a:lnTo>
                  <a:lnTo>
                    <a:pt x="1407" y="774"/>
                  </a:lnTo>
                  <a:lnTo>
                    <a:pt x="1409" y="791"/>
                  </a:lnTo>
                  <a:lnTo>
                    <a:pt x="1392" y="810"/>
                  </a:lnTo>
                  <a:lnTo>
                    <a:pt x="1373" y="828"/>
                  </a:lnTo>
                  <a:lnTo>
                    <a:pt x="1366" y="828"/>
                  </a:lnTo>
                  <a:lnTo>
                    <a:pt x="1360" y="826"/>
                  </a:lnTo>
                  <a:lnTo>
                    <a:pt x="1362" y="818"/>
                  </a:lnTo>
                  <a:lnTo>
                    <a:pt x="1365" y="814"/>
                  </a:lnTo>
                  <a:lnTo>
                    <a:pt x="1363" y="813"/>
                  </a:lnTo>
                  <a:lnTo>
                    <a:pt x="1362" y="813"/>
                  </a:lnTo>
                  <a:lnTo>
                    <a:pt x="1352" y="807"/>
                  </a:lnTo>
                  <a:lnTo>
                    <a:pt x="1340" y="803"/>
                  </a:lnTo>
                  <a:lnTo>
                    <a:pt x="1337" y="793"/>
                  </a:lnTo>
                  <a:lnTo>
                    <a:pt x="1336" y="784"/>
                  </a:lnTo>
                  <a:lnTo>
                    <a:pt x="1323" y="774"/>
                  </a:lnTo>
                  <a:lnTo>
                    <a:pt x="1309" y="767"/>
                  </a:lnTo>
                  <a:lnTo>
                    <a:pt x="1307" y="767"/>
                  </a:lnTo>
                  <a:lnTo>
                    <a:pt x="1305" y="769"/>
                  </a:lnTo>
                  <a:lnTo>
                    <a:pt x="1303" y="771"/>
                  </a:lnTo>
                  <a:lnTo>
                    <a:pt x="1302" y="774"/>
                  </a:lnTo>
                  <a:lnTo>
                    <a:pt x="1303" y="780"/>
                  </a:lnTo>
                  <a:lnTo>
                    <a:pt x="1303" y="786"/>
                  </a:lnTo>
                  <a:lnTo>
                    <a:pt x="1302" y="791"/>
                  </a:lnTo>
                  <a:lnTo>
                    <a:pt x="1300" y="797"/>
                  </a:lnTo>
                  <a:lnTo>
                    <a:pt x="1299" y="808"/>
                  </a:lnTo>
                  <a:lnTo>
                    <a:pt x="1299" y="820"/>
                  </a:lnTo>
                  <a:lnTo>
                    <a:pt x="1305" y="824"/>
                  </a:lnTo>
                  <a:lnTo>
                    <a:pt x="1309" y="827"/>
                  </a:lnTo>
                  <a:lnTo>
                    <a:pt x="1310" y="836"/>
                  </a:lnTo>
                  <a:lnTo>
                    <a:pt x="1312" y="844"/>
                  </a:lnTo>
                  <a:lnTo>
                    <a:pt x="1316" y="846"/>
                  </a:lnTo>
                  <a:lnTo>
                    <a:pt x="1322" y="846"/>
                  </a:lnTo>
                  <a:lnTo>
                    <a:pt x="1327" y="851"/>
                  </a:lnTo>
                  <a:lnTo>
                    <a:pt x="1333" y="856"/>
                  </a:lnTo>
                  <a:lnTo>
                    <a:pt x="1337" y="861"/>
                  </a:lnTo>
                  <a:lnTo>
                    <a:pt x="1342" y="867"/>
                  </a:lnTo>
                  <a:lnTo>
                    <a:pt x="1345" y="874"/>
                  </a:lnTo>
                  <a:lnTo>
                    <a:pt x="1346" y="881"/>
                  </a:lnTo>
                  <a:lnTo>
                    <a:pt x="1347" y="891"/>
                  </a:lnTo>
                  <a:lnTo>
                    <a:pt x="1347" y="900"/>
                  </a:lnTo>
                  <a:lnTo>
                    <a:pt x="1352" y="898"/>
                  </a:lnTo>
                  <a:lnTo>
                    <a:pt x="1356" y="897"/>
                  </a:lnTo>
                  <a:lnTo>
                    <a:pt x="1356" y="901"/>
                  </a:lnTo>
                  <a:lnTo>
                    <a:pt x="1356" y="906"/>
                  </a:lnTo>
                  <a:lnTo>
                    <a:pt x="1353" y="913"/>
                  </a:lnTo>
                  <a:lnTo>
                    <a:pt x="1350" y="921"/>
                  </a:lnTo>
                  <a:lnTo>
                    <a:pt x="1340" y="913"/>
                  </a:lnTo>
                  <a:lnTo>
                    <a:pt x="1332" y="903"/>
                  </a:lnTo>
                  <a:lnTo>
                    <a:pt x="1325" y="891"/>
                  </a:lnTo>
                  <a:lnTo>
                    <a:pt x="1317" y="880"/>
                  </a:lnTo>
                  <a:lnTo>
                    <a:pt x="1310" y="867"/>
                  </a:lnTo>
                  <a:lnTo>
                    <a:pt x="1305" y="856"/>
                  </a:lnTo>
                  <a:lnTo>
                    <a:pt x="1297" y="844"/>
                  </a:lnTo>
                  <a:lnTo>
                    <a:pt x="1289" y="833"/>
                  </a:lnTo>
                  <a:lnTo>
                    <a:pt x="1290" y="807"/>
                  </a:lnTo>
                  <a:lnTo>
                    <a:pt x="1290" y="784"/>
                  </a:lnTo>
                  <a:lnTo>
                    <a:pt x="1289" y="774"/>
                  </a:lnTo>
                  <a:lnTo>
                    <a:pt x="1286" y="764"/>
                  </a:lnTo>
                  <a:lnTo>
                    <a:pt x="1280" y="756"/>
                  </a:lnTo>
                  <a:lnTo>
                    <a:pt x="1273" y="749"/>
                  </a:lnTo>
                  <a:lnTo>
                    <a:pt x="1269" y="750"/>
                  </a:lnTo>
                  <a:lnTo>
                    <a:pt x="1266" y="750"/>
                  </a:lnTo>
                  <a:lnTo>
                    <a:pt x="1263" y="750"/>
                  </a:lnTo>
                  <a:lnTo>
                    <a:pt x="1259" y="749"/>
                  </a:lnTo>
                  <a:lnTo>
                    <a:pt x="1259" y="747"/>
                  </a:lnTo>
                  <a:lnTo>
                    <a:pt x="1259" y="747"/>
                  </a:lnTo>
                  <a:lnTo>
                    <a:pt x="1260" y="744"/>
                  </a:lnTo>
                  <a:lnTo>
                    <a:pt x="1260" y="740"/>
                  </a:lnTo>
                  <a:lnTo>
                    <a:pt x="1266" y="741"/>
                  </a:lnTo>
                  <a:lnTo>
                    <a:pt x="1269" y="741"/>
                  </a:lnTo>
                  <a:lnTo>
                    <a:pt x="1270" y="741"/>
                  </a:lnTo>
                  <a:lnTo>
                    <a:pt x="1273" y="737"/>
                  </a:lnTo>
                  <a:lnTo>
                    <a:pt x="1273" y="736"/>
                  </a:lnTo>
                  <a:lnTo>
                    <a:pt x="1275" y="733"/>
                  </a:lnTo>
                  <a:lnTo>
                    <a:pt x="1270" y="726"/>
                  </a:lnTo>
                  <a:lnTo>
                    <a:pt x="1266" y="719"/>
                  </a:lnTo>
                  <a:lnTo>
                    <a:pt x="1257" y="729"/>
                  </a:lnTo>
                  <a:lnTo>
                    <a:pt x="1247" y="737"/>
                  </a:lnTo>
                  <a:lnTo>
                    <a:pt x="1242" y="734"/>
                  </a:lnTo>
                  <a:lnTo>
                    <a:pt x="1235" y="731"/>
                  </a:lnTo>
                  <a:lnTo>
                    <a:pt x="1236" y="721"/>
                  </a:lnTo>
                  <a:lnTo>
                    <a:pt x="1236" y="713"/>
                  </a:lnTo>
                  <a:lnTo>
                    <a:pt x="1233" y="707"/>
                  </a:lnTo>
                  <a:lnTo>
                    <a:pt x="1230" y="701"/>
                  </a:lnTo>
                  <a:lnTo>
                    <a:pt x="1220" y="690"/>
                  </a:lnTo>
                  <a:lnTo>
                    <a:pt x="1209" y="677"/>
                  </a:lnTo>
                  <a:lnTo>
                    <a:pt x="1206" y="669"/>
                  </a:lnTo>
                  <a:lnTo>
                    <a:pt x="1203" y="660"/>
                  </a:lnTo>
                  <a:lnTo>
                    <a:pt x="1202" y="657"/>
                  </a:lnTo>
                  <a:lnTo>
                    <a:pt x="1200" y="653"/>
                  </a:lnTo>
                  <a:lnTo>
                    <a:pt x="1198" y="650"/>
                  </a:lnTo>
                  <a:lnTo>
                    <a:pt x="1193" y="647"/>
                  </a:lnTo>
                  <a:lnTo>
                    <a:pt x="1190" y="650"/>
                  </a:lnTo>
                  <a:lnTo>
                    <a:pt x="1186" y="653"/>
                  </a:lnTo>
                  <a:lnTo>
                    <a:pt x="1185" y="649"/>
                  </a:lnTo>
                  <a:lnTo>
                    <a:pt x="1183" y="644"/>
                  </a:lnTo>
                  <a:lnTo>
                    <a:pt x="1182" y="641"/>
                  </a:lnTo>
                  <a:lnTo>
                    <a:pt x="1179" y="640"/>
                  </a:lnTo>
                  <a:lnTo>
                    <a:pt x="1178" y="650"/>
                  </a:lnTo>
                  <a:lnTo>
                    <a:pt x="1176" y="657"/>
                  </a:lnTo>
                  <a:lnTo>
                    <a:pt x="1168" y="659"/>
                  </a:lnTo>
                  <a:lnTo>
                    <a:pt x="1160" y="660"/>
                  </a:lnTo>
                  <a:lnTo>
                    <a:pt x="1155" y="663"/>
                  </a:lnTo>
                  <a:lnTo>
                    <a:pt x="1149" y="666"/>
                  </a:lnTo>
                  <a:lnTo>
                    <a:pt x="1145" y="677"/>
                  </a:lnTo>
                  <a:lnTo>
                    <a:pt x="1140" y="687"/>
                  </a:lnTo>
                  <a:lnTo>
                    <a:pt x="1126" y="700"/>
                  </a:lnTo>
                  <a:lnTo>
                    <a:pt x="1108" y="717"/>
                  </a:lnTo>
                  <a:lnTo>
                    <a:pt x="1099" y="726"/>
                  </a:lnTo>
                  <a:lnTo>
                    <a:pt x="1090" y="734"/>
                  </a:lnTo>
                  <a:lnTo>
                    <a:pt x="1085" y="743"/>
                  </a:lnTo>
                  <a:lnTo>
                    <a:pt x="1082" y="750"/>
                  </a:lnTo>
                  <a:lnTo>
                    <a:pt x="1085" y="761"/>
                  </a:lnTo>
                  <a:lnTo>
                    <a:pt x="1086" y="774"/>
                  </a:lnTo>
                  <a:lnTo>
                    <a:pt x="1085" y="787"/>
                  </a:lnTo>
                  <a:lnTo>
                    <a:pt x="1082" y="798"/>
                  </a:lnTo>
                  <a:lnTo>
                    <a:pt x="1073" y="820"/>
                  </a:lnTo>
                  <a:lnTo>
                    <a:pt x="1068" y="837"/>
                  </a:lnTo>
                  <a:lnTo>
                    <a:pt x="1062" y="836"/>
                  </a:lnTo>
                  <a:lnTo>
                    <a:pt x="1058" y="833"/>
                  </a:lnTo>
                  <a:lnTo>
                    <a:pt x="1052" y="827"/>
                  </a:lnTo>
                  <a:lnTo>
                    <a:pt x="1046" y="820"/>
                  </a:lnTo>
                  <a:lnTo>
                    <a:pt x="1036" y="803"/>
                  </a:lnTo>
                  <a:lnTo>
                    <a:pt x="1025" y="781"/>
                  </a:lnTo>
                  <a:lnTo>
                    <a:pt x="1006" y="739"/>
                  </a:lnTo>
                  <a:lnTo>
                    <a:pt x="995" y="707"/>
                  </a:lnTo>
                  <a:lnTo>
                    <a:pt x="993" y="694"/>
                  </a:lnTo>
                  <a:lnTo>
                    <a:pt x="993" y="681"/>
                  </a:lnTo>
                  <a:lnTo>
                    <a:pt x="993" y="674"/>
                  </a:lnTo>
                  <a:lnTo>
                    <a:pt x="993" y="669"/>
                  </a:lnTo>
                  <a:lnTo>
                    <a:pt x="992" y="663"/>
                  </a:lnTo>
                  <a:lnTo>
                    <a:pt x="989" y="659"/>
                  </a:lnTo>
                  <a:lnTo>
                    <a:pt x="986" y="660"/>
                  </a:lnTo>
                  <a:lnTo>
                    <a:pt x="983" y="663"/>
                  </a:lnTo>
                  <a:lnTo>
                    <a:pt x="983" y="670"/>
                  </a:lnTo>
                  <a:lnTo>
                    <a:pt x="982" y="674"/>
                  </a:lnTo>
                  <a:lnTo>
                    <a:pt x="980" y="676"/>
                  </a:lnTo>
                  <a:lnTo>
                    <a:pt x="979" y="676"/>
                  </a:lnTo>
                  <a:lnTo>
                    <a:pt x="975" y="676"/>
                  </a:lnTo>
                  <a:lnTo>
                    <a:pt x="969" y="674"/>
                  </a:lnTo>
                  <a:lnTo>
                    <a:pt x="963" y="671"/>
                  </a:lnTo>
                  <a:lnTo>
                    <a:pt x="959" y="667"/>
                  </a:lnTo>
                  <a:lnTo>
                    <a:pt x="955" y="663"/>
                  </a:lnTo>
                  <a:lnTo>
                    <a:pt x="952" y="657"/>
                  </a:lnTo>
                  <a:lnTo>
                    <a:pt x="961" y="653"/>
                  </a:lnTo>
                  <a:lnTo>
                    <a:pt x="968" y="647"/>
                  </a:lnTo>
                  <a:lnTo>
                    <a:pt x="968" y="646"/>
                  </a:lnTo>
                  <a:lnTo>
                    <a:pt x="968" y="646"/>
                  </a:lnTo>
                  <a:lnTo>
                    <a:pt x="956" y="647"/>
                  </a:lnTo>
                  <a:lnTo>
                    <a:pt x="945" y="647"/>
                  </a:lnTo>
                  <a:lnTo>
                    <a:pt x="941" y="639"/>
                  </a:lnTo>
                  <a:lnTo>
                    <a:pt x="932" y="630"/>
                  </a:lnTo>
                  <a:lnTo>
                    <a:pt x="923" y="621"/>
                  </a:lnTo>
                  <a:lnTo>
                    <a:pt x="916" y="616"/>
                  </a:lnTo>
                  <a:lnTo>
                    <a:pt x="883" y="619"/>
                  </a:lnTo>
                  <a:lnTo>
                    <a:pt x="853" y="621"/>
                  </a:lnTo>
                  <a:lnTo>
                    <a:pt x="846" y="621"/>
                  </a:lnTo>
                  <a:lnTo>
                    <a:pt x="839" y="620"/>
                  </a:lnTo>
                  <a:lnTo>
                    <a:pt x="833" y="619"/>
                  </a:lnTo>
                  <a:lnTo>
                    <a:pt x="828" y="616"/>
                  </a:lnTo>
                  <a:lnTo>
                    <a:pt x="823" y="613"/>
                  </a:lnTo>
                  <a:lnTo>
                    <a:pt x="819" y="609"/>
                  </a:lnTo>
                  <a:lnTo>
                    <a:pt x="815" y="603"/>
                  </a:lnTo>
                  <a:lnTo>
                    <a:pt x="812" y="596"/>
                  </a:lnTo>
                  <a:lnTo>
                    <a:pt x="792" y="596"/>
                  </a:lnTo>
                  <a:lnTo>
                    <a:pt x="773" y="596"/>
                  </a:lnTo>
                  <a:lnTo>
                    <a:pt x="765" y="593"/>
                  </a:lnTo>
                  <a:lnTo>
                    <a:pt x="758" y="590"/>
                  </a:lnTo>
                  <a:lnTo>
                    <a:pt x="751" y="584"/>
                  </a:lnTo>
                  <a:lnTo>
                    <a:pt x="745" y="576"/>
                  </a:lnTo>
                  <a:lnTo>
                    <a:pt x="741" y="569"/>
                  </a:lnTo>
                  <a:lnTo>
                    <a:pt x="738" y="563"/>
                  </a:lnTo>
                  <a:lnTo>
                    <a:pt x="735" y="559"/>
                  </a:lnTo>
                  <a:lnTo>
                    <a:pt x="729" y="553"/>
                  </a:lnTo>
                  <a:lnTo>
                    <a:pt x="722" y="553"/>
                  </a:lnTo>
                  <a:lnTo>
                    <a:pt x="715" y="554"/>
                  </a:lnTo>
                  <a:lnTo>
                    <a:pt x="716" y="564"/>
                  </a:lnTo>
                  <a:lnTo>
                    <a:pt x="721" y="576"/>
                  </a:lnTo>
                  <a:lnTo>
                    <a:pt x="728" y="587"/>
                  </a:lnTo>
                  <a:lnTo>
                    <a:pt x="735" y="599"/>
                  </a:lnTo>
                  <a:lnTo>
                    <a:pt x="751" y="620"/>
                  </a:lnTo>
                  <a:lnTo>
                    <a:pt x="765" y="634"/>
                  </a:lnTo>
                  <a:lnTo>
                    <a:pt x="773" y="634"/>
                  </a:lnTo>
                  <a:lnTo>
                    <a:pt x="779" y="634"/>
                  </a:lnTo>
                  <a:lnTo>
                    <a:pt x="785" y="631"/>
                  </a:lnTo>
                  <a:lnTo>
                    <a:pt x="791" y="629"/>
                  </a:lnTo>
                  <a:lnTo>
                    <a:pt x="792" y="621"/>
                  </a:lnTo>
                  <a:lnTo>
                    <a:pt x="793" y="613"/>
                  </a:lnTo>
                  <a:lnTo>
                    <a:pt x="798" y="607"/>
                  </a:lnTo>
                  <a:lnTo>
                    <a:pt x="803" y="603"/>
                  </a:lnTo>
                  <a:lnTo>
                    <a:pt x="805" y="611"/>
                  </a:lnTo>
                  <a:lnTo>
                    <a:pt x="809" y="619"/>
                  </a:lnTo>
                  <a:lnTo>
                    <a:pt x="815" y="626"/>
                  </a:lnTo>
                  <a:lnTo>
                    <a:pt x="821" y="631"/>
                  </a:lnTo>
                  <a:lnTo>
                    <a:pt x="835" y="641"/>
                  </a:lnTo>
                  <a:lnTo>
                    <a:pt x="848" y="651"/>
                  </a:lnTo>
                  <a:lnTo>
                    <a:pt x="846" y="659"/>
                  </a:lnTo>
                  <a:lnTo>
                    <a:pt x="842" y="669"/>
                  </a:lnTo>
                  <a:lnTo>
                    <a:pt x="836" y="679"/>
                  </a:lnTo>
                  <a:lnTo>
                    <a:pt x="829" y="690"/>
                  </a:lnTo>
                  <a:lnTo>
                    <a:pt x="816" y="710"/>
                  </a:lnTo>
                  <a:lnTo>
                    <a:pt x="806" y="721"/>
                  </a:lnTo>
                  <a:lnTo>
                    <a:pt x="785" y="731"/>
                  </a:lnTo>
                  <a:lnTo>
                    <a:pt x="765" y="741"/>
                  </a:lnTo>
                  <a:lnTo>
                    <a:pt x="748" y="751"/>
                  </a:lnTo>
                  <a:lnTo>
                    <a:pt x="728" y="763"/>
                  </a:lnTo>
                  <a:lnTo>
                    <a:pt x="721" y="767"/>
                  </a:lnTo>
                  <a:lnTo>
                    <a:pt x="715" y="767"/>
                  </a:lnTo>
                  <a:lnTo>
                    <a:pt x="711" y="767"/>
                  </a:lnTo>
                  <a:lnTo>
                    <a:pt x="706" y="767"/>
                  </a:lnTo>
                  <a:lnTo>
                    <a:pt x="704" y="767"/>
                  </a:lnTo>
                  <a:lnTo>
                    <a:pt x="699" y="770"/>
                  </a:lnTo>
                  <a:lnTo>
                    <a:pt x="695" y="774"/>
                  </a:lnTo>
                  <a:lnTo>
                    <a:pt x="688" y="783"/>
                  </a:lnTo>
                  <a:lnTo>
                    <a:pt x="682" y="781"/>
                  </a:lnTo>
                  <a:lnTo>
                    <a:pt x="676" y="780"/>
                  </a:lnTo>
                  <a:lnTo>
                    <a:pt x="675" y="780"/>
                  </a:lnTo>
                  <a:lnTo>
                    <a:pt x="674" y="780"/>
                  </a:lnTo>
                  <a:lnTo>
                    <a:pt x="674" y="760"/>
                  </a:lnTo>
                  <a:lnTo>
                    <a:pt x="669" y="743"/>
                  </a:lnTo>
                  <a:lnTo>
                    <a:pt x="665" y="729"/>
                  </a:lnTo>
                  <a:lnTo>
                    <a:pt x="658" y="716"/>
                  </a:lnTo>
                  <a:lnTo>
                    <a:pt x="641" y="691"/>
                  </a:lnTo>
                  <a:lnTo>
                    <a:pt x="624" y="669"/>
                  </a:lnTo>
                  <a:lnTo>
                    <a:pt x="618" y="653"/>
                  </a:lnTo>
                  <a:lnTo>
                    <a:pt x="615" y="639"/>
                  </a:lnTo>
                  <a:lnTo>
                    <a:pt x="612" y="631"/>
                  </a:lnTo>
                  <a:lnTo>
                    <a:pt x="608" y="626"/>
                  </a:lnTo>
                  <a:lnTo>
                    <a:pt x="602" y="621"/>
                  </a:lnTo>
                  <a:lnTo>
                    <a:pt x="594" y="619"/>
                  </a:lnTo>
                  <a:lnTo>
                    <a:pt x="594" y="611"/>
                  </a:lnTo>
                  <a:lnTo>
                    <a:pt x="592" y="604"/>
                  </a:lnTo>
                  <a:lnTo>
                    <a:pt x="589" y="599"/>
                  </a:lnTo>
                  <a:lnTo>
                    <a:pt x="586" y="593"/>
                  </a:lnTo>
                  <a:lnTo>
                    <a:pt x="579" y="584"/>
                  </a:lnTo>
                  <a:lnTo>
                    <a:pt x="571" y="576"/>
                  </a:lnTo>
                  <a:lnTo>
                    <a:pt x="568" y="577"/>
                  </a:lnTo>
                  <a:lnTo>
                    <a:pt x="564" y="579"/>
                  </a:lnTo>
                  <a:lnTo>
                    <a:pt x="559" y="579"/>
                  </a:lnTo>
                  <a:lnTo>
                    <a:pt x="555" y="577"/>
                  </a:lnTo>
                  <a:lnTo>
                    <a:pt x="555" y="571"/>
                  </a:lnTo>
                  <a:lnTo>
                    <a:pt x="554" y="569"/>
                  </a:lnTo>
                  <a:lnTo>
                    <a:pt x="551" y="567"/>
                  </a:lnTo>
                  <a:lnTo>
                    <a:pt x="545" y="566"/>
                  </a:lnTo>
                  <a:lnTo>
                    <a:pt x="548" y="574"/>
                  </a:lnTo>
                  <a:lnTo>
                    <a:pt x="551" y="581"/>
                  </a:lnTo>
                  <a:lnTo>
                    <a:pt x="555" y="587"/>
                  </a:lnTo>
                  <a:lnTo>
                    <a:pt x="559" y="593"/>
                  </a:lnTo>
                  <a:lnTo>
                    <a:pt x="569" y="604"/>
                  </a:lnTo>
                  <a:lnTo>
                    <a:pt x="578" y="616"/>
                  </a:lnTo>
                  <a:lnTo>
                    <a:pt x="579" y="630"/>
                  </a:lnTo>
                  <a:lnTo>
                    <a:pt x="582" y="644"/>
                  </a:lnTo>
                  <a:lnTo>
                    <a:pt x="589" y="649"/>
                  </a:lnTo>
                  <a:lnTo>
                    <a:pt x="596" y="653"/>
                  </a:lnTo>
                  <a:lnTo>
                    <a:pt x="602" y="673"/>
                  </a:lnTo>
                  <a:lnTo>
                    <a:pt x="608" y="693"/>
                  </a:lnTo>
                  <a:lnTo>
                    <a:pt x="615" y="703"/>
                  </a:lnTo>
                  <a:lnTo>
                    <a:pt x="622" y="714"/>
                  </a:lnTo>
                  <a:lnTo>
                    <a:pt x="622" y="721"/>
                  </a:lnTo>
                  <a:lnTo>
                    <a:pt x="622" y="729"/>
                  </a:lnTo>
                  <a:lnTo>
                    <a:pt x="632" y="736"/>
                  </a:lnTo>
                  <a:lnTo>
                    <a:pt x="641" y="744"/>
                  </a:lnTo>
                  <a:lnTo>
                    <a:pt x="651" y="757"/>
                  </a:lnTo>
                  <a:lnTo>
                    <a:pt x="661" y="771"/>
                  </a:lnTo>
                  <a:lnTo>
                    <a:pt x="671" y="786"/>
                  </a:lnTo>
                  <a:lnTo>
                    <a:pt x="682" y="800"/>
                  </a:lnTo>
                  <a:lnTo>
                    <a:pt x="682" y="801"/>
                  </a:lnTo>
                  <a:lnTo>
                    <a:pt x="682" y="804"/>
                  </a:lnTo>
                  <a:lnTo>
                    <a:pt x="689" y="804"/>
                  </a:lnTo>
                  <a:lnTo>
                    <a:pt x="696" y="804"/>
                  </a:lnTo>
                  <a:lnTo>
                    <a:pt x="711" y="800"/>
                  </a:lnTo>
                  <a:lnTo>
                    <a:pt x="728" y="797"/>
                  </a:lnTo>
                  <a:lnTo>
                    <a:pt x="743" y="794"/>
                  </a:lnTo>
                  <a:lnTo>
                    <a:pt x="759" y="790"/>
                  </a:lnTo>
                  <a:lnTo>
                    <a:pt x="758" y="808"/>
                  </a:lnTo>
                  <a:lnTo>
                    <a:pt x="755" y="824"/>
                  </a:lnTo>
                  <a:lnTo>
                    <a:pt x="751" y="840"/>
                  </a:lnTo>
                  <a:lnTo>
                    <a:pt x="745" y="854"/>
                  </a:lnTo>
                  <a:lnTo>
                    <a:pt x="738" y="867"/>
                  </a:lnTo>
                  <a:lnTo>
                    <a:pt x="729" y="880"/>
                  </a:lnTo>
                  <a:lnTo>
                    <a:pt x="719" y="891"/>
                  </a:lnTo>
                  <a:lnTo>
                    <a:pt x="709" y="901"/>
                  </a:lnTo>
                  <a:lnTo>
                    <a:pt x="688" y="923"/>
                  </a:lnTo>
                  <a:lnTo>
                    <a:pt x="666" y="943"/>
                  </a:lnTo>
                  <a:lnTo>
                    <a:pt x="655" y="953"/>
                  </a:lnTo>
                  <a:lnTo>
                    <a:pt x="646" y="963"/>
                  </a:lnTo>
                  <a:lnTo>
                    <a:pt x="636" y="973"/>
                  </a:lnTo>
                  <a:lnTo>
                    <a:pt x="629" y="984"/>
                  </a:lnTo>
                  <a:lnTo>
                    <a:pt x="625" y="991"/>
                  </a:lnTo>
                  <a:lnTo>
                    <a:pt x="624" y="998"/>
                  </a:lnTo>
                  <a:lnTo>
                    <a:pt x="624" y="1004"/>
                  </a:lnTo>
                  <a:lnTo>
                    <a:pt x="625" y="1010"/>
                  </a:lnTo>
                  <a:lnTo>
                    <a:pt x="629" y="1021"/>
                  </a:lnTo>
                  <a:lnTo>
                    <a:pt x="634" y="1033"/>
                  </a:lnTo>
                  <a:lnTo>
                    <a:pt x="629" y="1045"/>
                  </a:lnTo>
                  <a:lnTo>
                    <a:pt x="625" y="1057"/>
                  </a:lnTo>
                  <a:lnTo>
                    <a:pt x="632" y="1064"/>
                  </a:lnTo>
                  <a:lnTo>
                    <a:pt x="636" y="1073"/>
                  </a:lnTo>
                  <a:lnTo>
                    <a:pt x="639" y="1083"/>
                  </a:lnTo>
                  <a:lnTo>
                    <a:pt x="641" y="1095"/>
                  </a:lnTo>
                  <a:lnTo>
                    <a:pt x="639" y="1108"/>
                  </a:lnTo>
                  <a:lnTo>
                    <a:pt x="638" y="1120"/>
                  </a:lnTo>
                  <a:lnTo>
                    <a:pt x="635" y="1128"/>
                  </a:lnTo>
                  <a:lnTo>
                    <a:pt x="632" y="1135"/>
                  </a:lnTo>
                  <a:lnTo>
                    <a:pt x="628" y="1141"/>
                  </a:lnTo>
                  <a:lnTo>
                    <a:pt x="624" y="1147"/>
                  </a:lnTo>
                  <a:lnTo>
                    <a:pt x="619" y="1151"/>
                  </a:lnTo>
                  <a:lnTo>
                    <a:pt x="614" y="1154"/>
                  </a:lnTo>
                  <a:lnTo>
                    <a:pt x="602" y="1161"/>
                  </a:lnTo>
                  <a:lnTo>
                    <a:pt x="591" y="1168"/>
                  </a:lnTo>
                  <a:lnTo>
                    <a:pt x="586" y="1173"/>
                  </a:lnTo>
                  <a:lnTo>
                    <a:pt x="582" y="1178"/>
                  </a:lnTo>
                  <a:lnTo>
                    <a:pt x="578" y="1184"/>
                  </a:lnTo>
                  <a:lnTo>
                    <a:pt x="574" y="1193"/>
                  </a:lnTo>
                  <a:lnTo>
                    <a:pt x="572" y="1200"/>
                  </a:lnTo>
                  <a:lnTo>
                    <a:pt x="572" y="1207"/>
                  </a:lnTo>
                  <a:lnTo>
                    <a:pt x="574" y="1214"/>
                  </a:lnTo>
                  <a:lnTo>
                    <a:pt x="575" y="1221"/>
                  </a:lnTo>
                  <a:lnTo>
                    <a:pt x="576" y="1227"/>
                  </a:lnTo>
                  <a:lnTo>
                    <a:pt x="576" y="1234"/>
                  </a:lnTo>
                  <a:lnTo>
                    <a:pt x="576" y="1241"/>
                  </a:lnTo>
                  <a:lnTo>
                    <a:pt x="576" y="1248"/>
                  </a:lnTo>
                  <a:lnTo>
                    <a:pt x="568" y="1250"/>
                  </a:lnTo>
                  <a:lnTo>
                    <a:pt x="561" y="1254"/>
                  </a:lnTo>
                  <a:lnTo>
                    <a:pt x="555" y="1258"/>
                  </a:lnTo>
                  <a:lnTo>
                    <a:pt x="549" y="1263"/>
                  </a:lnTo>
                  <a:lnTo>
                    <a:pt x="554" y="1271"/>
                  </a:lnTo>
                  <a:lnTo>
                    <a:pt x="555" y="1282"/>
                  </a:lnTo>
                  <a:lnTo>
                    <a:pt x="551" y="1287"/>
                  </a:lnTo>
                  <a:lnTo>
                    <a:pt x="546" y="1290"/>
                  </a:lnTo>
                  <a:lnTo>
                    <a:pt x="544" y="1294"/>
                  </a:lnTo>
                  <a:lnTo>
                    <a:pt x="542" y="1298"/>
                  </a:lnTo>
                  <a:lnTo>
                    <a:pt x="539" y="1307"/>
                  </a:lnTo>
                  <a:lnTo>
                    <a:pt x="534" y="1318"/>
                  </a:lnTo>
                  <a:lnTo>
                    <a:pt x="525" y="1331"/>
                  </a:lnTo>
                  <a:lnTo>
                    <a:pt x="515" y="1341"/>
                  </a:lnTo>
                  <a:lnTo>
                    <a:pt x="504" y="1350"/>
                  </a:lnTo>
                  <a:lnTo>
                    <a:pt x="491" y="1355"/>
                  </a:lnTo>
                  <a:lnTo>
                    <a:pt x="461" y="1362"/>
                  </a:lnTo>
                  <a:lnTo>
                    <a:pt x="427" y="1370"/>
                  </a:lnTo>
                  <a:lnTo>
                    <a:pt x="417" y="1372"/>
                  </a:lnTo>
                  <a:lnTo>
                    <a:pt x="408" y="1374"/>
                  </a:lnTo>
                  <a:lnTo>
                    <a:pt x="404" y="1375"/>
                  </a:lnTo>
                  <a:lnTo>
                    <a:pt x="399" y="1375"/>
                  </a:lnTo>
                  <a:lnTo>
                    <a:pt x="394" y="1374"/>
                  </a:lnTo>
                  <a:lnTo>
                    <a:pt x="389" y="1371"/>
                  </a:lnTo>
                  <a:lnTo>
                    <a:pt x="388" y="1351"/>
                  </a:lnTo>
                  <a:lnTo>
                    <a:pt x="384" y="1330"/>
                  </a:lnTo>
                  <a:lnTo>
                    <a:pt x="371" y="1310"/>
                  </a:lnTo>
                  <a:lnTo>
                    <a:pt x="358" y="1291"/>
                  </a:lnTo>
                  <a:lnTo>
                    <a:pt x="354" y="1267"/>
                  </a:lnTo>
                  <a:lnTo>
                    <a:pt x="351" y="1241"/>
                  </a:lnTo>
                  <a:lnTo>
                    <a:pt x="351" y="1228"/>
                  </a:lnTo>
                  <a:lnTo>
                    <a:pt x="348" y="1217"/>
                  </a:lnTo>
                  <a:lnTo>
                    <a:pt x="347" y="1204"/>
                  </a:lnTo>
                  <a:lnTo>
                    <a:pt x="342" y="1194"/>
                  </a:lnTo>
                  <a:lnTo>
                    <a:pt x="332" y="1183"/>
                  </a:lnTo>
                  <a:lnTo>
                    <a:pt x="322" y="1173"/>
                  </a:lnTo>
                  <a:lnTo>
                    <a:pt x="319" y="1158"/>
                  </a:lnTo>
                  <a:lnTo>
                    <a:pt x="319" y="1147"/>
                  </a:lnTo>
                  <a:lnTo>
                    <a:pt x="322" y="1135"/>
                  </a:lnTo>
                  <a:lnTo>
                    <a:pt x="325" y="1124"/>
                  </a:lnTo>
                  <a:lnTo>
                    <a:pt x="335" y="1105"/>
                  </a:lnTo>
                  <a:lnTo>
                    <a:pt x="342" y="1088"/>
                  </a:lnTo>
                  <a:lnTo>
                    <a:pt x="344" y="1078"/>
                  </a:lnTo>
                  <a:lnTo>
                    <a:pt x="344" y="1065"/>
                  </a:lnTo>
                  <a:lnTo>
                    <a:pt x="341" y="1051"/>
                  </a:lnTo>
                  <a:lnTo>
                    <a:pt x="337" y="1037"/>
                  </a:lnTo>
                  <a:lnTo>
                    <a:pt x="328" y="1011"/>
                  </a:lnTo>
                  <a:lnTo>
                    <a:pt x="321" y="994"/>
                  </a:lnTo>
                  <a:lnTo>
                    <a:pt x="307" y="980"/>
                  </a:lnTo>
                  <a:lnTo>
                    <a:pt x="294" y="967"/>
                  </a:lnTo>
                  <a:lnTo>
                    <a:pt x="291" y="960"/>
                  </a:lnTo>
                  <a:lnTo>
                    <a:pt x="289" y="953"/>
                  </a:lnTo>
                  <a:lnTo>
                    <a:pt x="289" y="944"/>
                  </a:lnTo>
                  <a:lnTo>
                    <a:pt x="289" y="937"/>
                  </a:lnTo>
                  <a:lnTo>
                    <a:pt x="292" y="921"/>
                  </a:lnTo>
                  <a:lnTo>
                    <a:pt x="295" y="907"/>
                  </a:lnTo>
                  <a:lnTo>
                    <a:pt x="297" y="901"/>
                  </a:lnTo>
                  <a:lnTo>
                    <a:pt x="295" y="896"/>
                  </a:lnTo>
                  <a:lnTo>
                    <a:pt x="294" y="890"/>
                  </a:lnTo>
                  <a:lnTo>
                    <a:pt x="291" y="886"/>
                  </a:lnTo>
                  <a:lnTo>
                    <a:pt x="285" y="881"/>
                  </a:lnTo>
                  <a:lnTo>
                    <a:pt x="278" y="880"/>
                  </a:lnTo>
                  <a:lnTo>
                    <a:pt x="268" y="877"/>
                  </a:lnTo>
                  <a:lnTo>
                    <a:pt x="254" y="877"/>
                  </a:lnTo>
                  <a:lnTo>
                    <a:pt x="254" y="871"/>
                  </a:lnTo>
                  <a:lnTo>
                    <a:pt x="252" y="866"/>
                  </a:lnTo>
                  <a:lnTo>
                    <a:pt x="241" y="863"/>
                  </a:lnTo>
                  <a:lnTo>
                    <a:pt x="231" y="861"/>
                  </a:lnTo>
                  <a:lnTo>
                    <a:pt x="221" y="861"/>
                  </a:lnTo>
                  <a:lnTo>
                    <a:pt x="214" y="863"/>
                  </a:lnTo>
                  <a:lnTo>
                    <a:pt x="195" y="868"/>
                  </a:lnTo>
                  <a:lnTo>
                    <a:pt x="175" y="876"/>
                  </a:lnTo>
                  <a:lnTo>
                    <a:pt x="162" y="876"/>
                  </a:lnTo>
                  <a:lnTo>
                    <a:pt x="150" y="874"/>
                  </a:lnTo>
                  <a:lnTo>
                    <a:pt x="138" y="873"/>
                  </a:lnTo>
                  <a:lnTo>
                    <a:pt x="125" y="873"/>
                  </a:lnTo>
                  <a:lnTo>
                    <a:pt x="121" y="876"/>
                  </a:lnTo>
                  <a:lnTo>
                    <a:pt x="117" y="878"/>
                  </a:lnTo>
                  <a:lnTo>
                    <a:pt x="111" y="880"/>
                  </a:lnTo>
                  <a:lnTo>
                    <a:pt x="102" y="881"/>
                  </a:lnTo>
                  <a:lnTo>
                    <a:pt x="90" y="870"/>
                  </a:lnTo>
                  <a:lnTo>
                    <a:pt x="77" y="860"/>
                  </a:lnTo>
                  <a:lnTo>
                    <a:pt x="64" y="848"/>
                  </a:lnTo>
                  <a:lnTo>
                    <a:pt x="51" y="837"/>
                  </a:lnTo>
                  <a:lnTo>
                    <a:pt x="48" y="827"/>
                  </a:lnTo>
                  <a:lnTo>
                    <a:pt x="44" y="817"/>
                  </a:lnTo>
                  <a:lnTo>
                    <a:pt x="37" y="810"/>
                  </a:lnTo>
                  <a:lnTo>
                    <a:pt x="25" y="801"/>
                  </a:lnTo>
                  <a:lnTo>
                    <a:pt x="14" y="793"/>
                  </a:lnTo>
                  <a:lnTo>
                    <a:pt x="8" y="784"/>
                  </a:lnTo>
                  <a:lnTo>
                    <a:pt x="8" y="774"/>
                  </a:lnTo>
                  <a:lnTo>
                    <a:pt x="10" y="763"/>
                  </a:lnTo>
                  <a:lnTo>
                    <a:pt x="5" y="759"/>
                  </a:lnTo>
                  <a:lnTo>
                    <a:pt x="1" y="756"/>
                  </a:lnTo>
                  <a:lnTo>
                    <a:pt x="0" y="750"/>
                  </a:lnTo>
                  <a:lnTo>
                    <a:pt x="1" y="744"/>
                  </a:lnTo>
                  <a:lnTo>
                    <a:pt x="2" y="740"/>
                  </a:lnTo>
                  <a:lnTo>
                    <a:pt x="5" y="734"/>
                  </a:lnTo>
                  <a:lnTo>
                    <a:pt x="11" y="726"/>
                  </a:lnTo>
                  <a:lnTo>
                    <a:pt x="15" y="717"/>
                  </a:lnTo>
                  <a:lnTo>
                    <a:pt x="17" y="709"/>
                  </a:lnTo>
                  <a:lnTo>
                    <a:pt x="17" y="700"/>
                  </a:lnTo>
                  <a:lnTo>
                    <a:pt x="15" y="693"/>
                  </a:lnTo>
                  <a:lnTo>
                    <a:pt x="14" y="687"/>
                  </a:lnTo>
                  <a:lnTo>
                    <a:pt x="8" y="676"/>
                  </a:lnTo>
                  <a:lnTo>
                    <a:pt x="5" y="663"/>
                  </a:lnTo>
                  <a:lnTo>
                    <a:pt x="14" y="644"/>
                  </a:lnTo>
                  <a:lnTo>
                    <a:pt x="24" y="624"/>
                  </a:lnTo>
                  <a:lnTo>
                    <a:pt x="30" y="614"/>
                  </a:lnTo>
                  <a:lnTo>
                    <a:pt x="35" y="606"/>
                  </a:lnTo>
                  <a:lnTo>
                    <a:pt x="42" y="597"/>
                  </a:lnTo>
                  <a:lnTo>
                    <a:pt x="51" y="591"/>
                  </a:lnTo>
                  <a:lnTo>
                    <a:pt x="60" y="584"/>
                  </a:lnTo>
                  <a:lnTo>
                    <a:pt x="70" y="579"/>
                  </a:lnTo>
                  <a:lnTo>
                    <a:pt x="80" y="573"/>
                  </a:lnTo>
                  <a:lnTo>
                    <a:pt x="87" y="564"/>
                  </a:lnTo>
                  <a:lnTo>
                    <a:pt x="88" y="549"/>
                  </a:lnTo>
                  <a:lnTo>
                    <a:pt x="90" y="534"/>
                  </a:lnTo>
                  <a:lnTo>
                    <a:pt x="92" y="529"/>
                  </a:lnTo>
                  <a:lnTo>
                    <a:pt x="97" y="524"/>
                  </a:lnTo>
                  <a:lnTo>
                    <a:pt x="100" y="520"/>
                  </a:lnTo>
                  <a:lnTo>
                    <a:pt x="104" y="517"/>
                  </a:lnTo>
                  <a:lnTo>
                    <a:pt x="112" y="513"/>
                  </a:lnTo>
                  <a:lnTo>
                    <a:pt x="121" y="509"/>
                  </a:lnTo>
                  <a:lnTo>
                    <a:pt x="124" y="506"/>
                  </a:lnTo>
                  <a:lnTo>
                    <a:pt x="128" y="503"/>
                  </a:lnTo>
                  <a:lnTo>
                    <a:pt x="131" y="499"/>
                  </a:lnTo>
                  <a:lnTo>
                    <a:pt x="132" y="494"/>
                  </a:lnTo>
                  <a:lnTo>
                    <a:pt x="134" y="489"/>
                  </a:lnTo>
                  <a:lnTo>
                    <a:pt x="135" y="483"/>
                  </a:lnTo>
                  <a:lnTo>
                    <a:pt x="134" y="474"/>
                  </a:lnTo>
                  <a:lnTo>
                    <a:pt x="132" y="464"/>
                  </a:lnTo>
                  <a:lnTo>
                    <a:pt x="118" y="466"/>
                  </a:lnTo>
                  <a:lnTo>
                    <a:pt x="104" y="466"/>
                  </a:lnTo>
                  <a:lnTo>
                    <a:pt x="102" y="449"/>
                  </a:lnTo>
                  <a:lnTo>
                    <a:pt x="105" y="432"/>
                  </a:lnTo>
                  <a:lnTo>
                    <a:pt x="107" y="423"/>
                  </a:lnTo>
                  <a:lnTo>
                    <a:pt x="110" y="416"/>
                  </a:lnTo>
                  <a:lnTo>
                    <a:pt x="114" y="410"/>
                  </a:lnTo>
                  <a:lnTo>
                    <a:pt x="118" y="404"/>
                  </a:lnTo>
                  <a:lnTo>
                    <a:pt x="115" y="402"/>
                  </a:lnTo>
                  <a:lnTo>
                    <a:pt x="112" y="399"/>
                  </a:lnTo>
                  <a:lnTo>
                    <a:pt x="111" y="394"/>
                  </a:lnTo>
                  <a:lnTo>
                    <a:pt x="110" y="389"/>
                  </a:lnTo>
                  <a:lnTo>
                    <a:pt x="128" y="386"/>
                  </a:lnTo>
                  <a:lnTo>
                    <a:pt x="151" y="384"/>
                  </a:lnTo>
                  <a:lnTo>
                    <a:pt x="161" y="384"/>
                  </a:lnTo>
                  <a:lnTo>
                    <a:pt x="172" y="383"/>
                  </a:lnTo>
                  <a:lnTo>
                    <a:pt x="181" y="382"/>
                  </a:lnTo>
                  <a:lnTo>
                    <a:pt x="190" y="379"/>
                  </a:lnTo>
                  <a:lnTo>
                    <a:pt x="191" y="369"/>
                  </a:lnTo>
                  <a:lnTo>
                    <a:pt x="190" y="359"/>
                  </a:lnTo>
                  <a:lnTo>
                    <a:pt x="188" y="352"/>
                  </a:lnTo>
                  <a:lnTo>
                    <a:pt x="184" y="344"/>
                  </a:lnTo>
                  <a:lnTo>
                    <a:pt x="180" y="339"/>
                  </a:lnTo>
                  <a:lnTo>
                    <a:pt x="172" y="334"/>
                  </a:lnTo>
                  <a:lnTo>
                    <a:pt x="165" y="330"/>
                  </a:lnTo>
                  <a:lnTo>
                    <a:pt x="158" y="329"/>
                  </a:lnTo>
                  <a:lnTo>
                    <a:pt x="158" y="324"/>
                  </a:lnTo>
                  <a:lnTo>
                    <a:pt x="158" y="322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7" y="320"/>
                  </a:lnTo>
                  <a:lnTo>
                    <a:pt x="172" y="320"/>
                  </a:lnTo>
                  <a:lnTo>
                    <a:pt x="178" y="322"/>
                  </a:lnTo>
                  <a:lnTo>
                    <a:pt x="184" y="323"/>
                  </a:lnTo>
                  <a:lnTo>
                    <a:pt x="184" y="316"/>
                  </a:lnTo>
                  <a:lnTo>
                    <a:pt x="184" y="310"/>
                  </a:lnTo>
                  <a:lnTo>
                    <a:pt x="197" y="312"/>
                  </a:lnTo>
                  <a:lnTo>
                    <a:pt x="204" y="310"/>
                  </a:lnTo>
                  <a:lnTo>
                    <a:pt x="210" y="309"/>
                  </a:lnTo>
                  <a:lnTo>
                    <a:pt x="214" y="306"/>
                  </a:lnTo>
                  <a:lnTo>
                    <a:pt x="221" y="297"/>
                  </a:lnTo>
                  <a:lnTo>
                    <a:pt x="232" y="287"/>
                  </a:lnTo>
                  <a:lnTo>
                    <a:pt x="244" y="285"/>
                  </a:lnTo>
                  <a:lnTo>
                    <a:pt x="255" y="280"/>
                  </a:lnTo>
                  <a:lnTo>
                    <a:pt x="264" y="269"/>
                  </a:lnTo>
                  <a:lnTo>
                    <a:pt x="272" y="257"/>
                  </a:lnTo>
                  <a:lnTo>
                    <a:pt x="282" y="256"/>
                  </a:lnTo>
                  <a:lnTo>
                    <a:pt x="292" y="255"/>
                  </a:lnTo>
                  <a:lnTo>
                    <a:pt x="289" y="247"/>
                  </a:lnTo>
                  <a:lnTo>
                    <a:pt x="287" y="240"/>
                  </a:lnTo>
                  <a:lnTo>
                    <a:pt x="285" y="232"/>
                  </a:lnTo>
                  <a:lnTo>
                    <a:pt x="287" y="223"/>
                  </a:lnTo>
                  <a:lnTo>
                    <a:pt x="298" y="223"/>
                  </a:lnTo>
                  <a:lnTo>
                    <a:pt x="308" y="225"/>
                  </a:lnTo>
                  <a:lnTo>
                    <a:pt x="311" y="226"/>
                  </a:lnTo>
                  <a:lnTo>
                    <a:pt x="312" y="227"/>
                  </a:lnTo>
                  <a:lnTo>
                    <a:pt x="312" y="229"/>
                  </a:lnTo>
                  <a:lnTo>
                    <a:pt x="312" y="230"/>
                  </a:lnTo>
                  <a:lnTo>
                    <a:pt x="307" y="233"/>
                  </a:lnTo>
                  <a:lnTo>
                    <a:pt x="301" y="237"/>
                  </a:lnTo>
                  <a:lnTo>
                    <a:pt x="302" y="243"/>
                  </a:lnTo>
                  <a:lnTo>
                    <a:pt x="302" y="249"/>
                  </a:lnTo>
                  <a:lnTo>
                    <a:pt x="305" y="253"/>
                  </a:lnTo>
                  <a:lnTo>
                    <a:pt x="307" y="256"/>
                  </a:lnTo>
                  <a:lnTo>
                    <a:pt x="308" y="256"/>
                  </a:lnTo>
                  <a:lnTo>
                    <a:pt x="308" y="256"/>
                  </a:lnTo>
                  <a:lnTo>
                    <a:pt x="318" y="253"/>
                  </a:lnTo>
                  <a:lnTo>
                    <a:pt x="328" y="250"/>
                  </a:lnTo>
                  <a:lnTo>
                    <a:pt x="334" y="256"/>
                  </a:lnTo>
                  <a:lnTo>
                    <a:pt x="339" y="260"/>
                  </a:lnTo>
                  <a:lnTo>
                    <a:pt x="354" y="253"/>
                  </a:lnTo>
                  <a:lnTo>
                    <a:pt x="367" y="247"/>
                  </a:lnTo>
                  <a:lnTo>
                    <a:pt x="382" y="247"/>
                  </a:lnTo>
                  <a:lnTo>
                    <a:pt x="399" y="245"/>
                  </a:lnTo>
                  <a:lnTo>
                    <a:pt x="405" y="230"/>
                  </a:lnTo>
                  <a:lnTo>
                    <a:pt x="412" y="216"/>
                  </a:lnTo>
                  <a:lnTo>
                    <a:pt x="419" y="215"/>
                  </a:lnTo>
                  <a:lnTo>
                    <a:pt x="425" y="216"/>
                  </a:lnTo>
                  <a:lnTo>
                    <a:pt x="431" y="219"/>
                  </a:lnTo>
                  <a:lnTo>
                    <a:pt x="435" y="220"/>
                  </a:lnTo>
                  <a:lnTo>
                    <a:pt x="437" y="217"/>
                  </a:lnTo>
                  <a:lnTo>
                    <a:pt x="439" y="215"/>
                  </a:lnTo>
                  <a:lnTo>
                    <a:pt x="434" y="207"/>
                  </a:lnTo>
                  <a:lnTo>
                    <a:pt x="429" y="202"/>
                  </a:lnTo>
                  <a:lnTo>
                    <a:pt x="429" y="197"/>
                  </a:lnTo>
                  <a:lnTo>
                    <a:pt x="429" y="192"/>
                  </a:lnTo>
                  <a:lnTo>
                    <a:pt x="444" y="195"/>
                  </a:lnTo>
                  <a:lnTo>
                    <a:pt x="458" y="195"/>
                  </a:lnTo>
                  <a:lnTo>
                    <a:pt x="465" y="195"/>
                  </a:lnTo>
                  <a:lnTo>
                    <a:pt x="471" y="192"/>
                  </a:lnTo>
                  <a:lnTo>
                    <a:pt x="475" y="189"/>
                  </a:lnTo>
                  <a:lnTo>
                    <a:pt x="479" y="183"/>
                  </a:lnTo>
                  <a:lnTo>
                    <a:pt x="471" y="182"/>
                  </a:lnTo>
                  <a:lnTo>
                    <a:pt x="462" y="180"/>
                  </a:lnTo>
                  <a:lnTo>
                    <a:pt x="452" y="182"/>
                  </a:lnTo>
                  <a:lnTo>
                    <a:pt x="444" y="182"/>
                  </a:lnTo>
                  <a:lnTo>
                    <a:pt x="434" y="182"/>
                  </a:lnTo>
                  <a:lnTo>
                    <a:pt x="424" y="182"/>
                  </a:lnTo>
                  <a:lnTo>
                    <a:pt x="415" y="180"/>
                  </a:lnTo>
                  <a:lnTo>
                    <a:pt x="407" y="176"/>
                  </a:lnTo>
                  <a:lnTo>
                    <a:pt x="407" y="175"/>
                  </a:lnTo>
                  <a:lnTo>
                    <a:pt x="407" y="173"/>
                  </a:lnTo>
                  <a:lnTo>
                    <a:pt x="407" y="165"/>
                  </a:lnTo>
                  <a:lnTo>
                    <a:pt x="405" y="155"/>
                  </a:lnTo>
                  <a:lnTo>
                    <a:pt x="421" y="145"/>
                  </a:lnTo>
                  <a:lnTo>
                    <a:pt x="435" y="133"/>
                  </a:lnTo>
                  <a:lnTo>
                    <a:pt x="434" y="127"/>
                  </a:lnTo>
                  <a:lnTo>
                    <a:pt x="434" y="125"/>
                  </a:lnTo>
                  <a:lnTo>
                    <a:pt x="431" y="122"/>
                  </a:lnTo>
                  <a:lnTo>
                    <a:pt x="429" y="119"/>
                  </a:lnTo>
                  <a:lnTo>
                    <a:pt x="428" y="119"/>
                  </a:lnTo>
                  <a:lnTo>
                    <a:pt x="428" y="119"/>
                  </a:lnTo>
                  <a:lnTo>
                    <a:pt x="419" y="120"/>
                  </a:lnTo>
                  <a:lnTo>
                    <a:pt x="411" y="123"/>
                  </a:lnTo>
                  <a:lnTo>
                    <a:pt x="402" y="127"/>
                  </a:lnTo>
                  <a:lnTo>
                    <a:pt x="395" y="133"/>
                  </a:lnTo>
                  <a:lnTo>
                    <a:pt x="381" y="146"/>
                  </a:lnTo>
                  <a:lnTo>
                    <a:pt x="369" y="156"/>
                  </a:lnTo>
                  <a:lnTo>
                    <a:pt x="369" y="166"/>
                  </a:lnTo>
                  <a:lnTo>
                    <a:pt x="371" y="175"/>
                  </a:lnTo>
                  <a:lnTo>
                    <a:pt x="372" y="179"/>
                  </a:lnTo>
                  <a:lnTo>
                    <a:pt x="377" y="182"/>
                  </a:lnTo>
                  <a:lnTo>
                    <a:pt x="381" y="185"/>
                  </a:lnTo>
                  <a:lnTo>
                    <a:pt x="385" y="186"/>
                  </a:lnTo>
                  <a:lnTo>
                    <a:pt x="384" y="189"/>
                  </a:lnTo>
                  <a:lnTo>
                    <a:pt x="384" y="192"/>
                  </a:lnTo>
                  <a:lnTo>
                    <a:pt x="372" y="196"/>
                  </a:lnTo>
                  <a:lnTo>
                    <a:pt x="362" y="202"/>
                  </a:lnTo>
                  <a:lnTo>
                    <a:pt x="365" y="209"/>
                  </a:lnTo>
                  <a:lnTo>
                    <a:pt x="364" y="216"/>
                  </a:lnTo>
                  <a:lnTo>
                    <a:pt x="361" y="223"/>
                  </a:lnTo>
                  <a:lnTo>
                    <a:pt x="357" y="229"/>
                  </a:lnTo>
                  <a:lnTo>
                    <a:pt x="349" y="230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1" y="237"/>
                  </a:lnTo>
                  <a:lnTo>
                    <a:pt x="341" y="240"/>
                  </a:lnTo>
                  <a:lnTo>
                    <a:pt x="338" y="242"/>
                  </a:lnTo>
                  <a:lnTo>
                    <a:pt x="334" y="237"/>
                  </a:lnTo>
                  <a:lnTo>
                    <a:pt x="331" y="233"/>
                  </a:lnTo>
                  <a:lnTo>
                    <a:pt x="327" y="227"/>
                  </a:lnTo>
                  <a:lnTo>
                    <a:pt x="324" y="220"/>
                  </a:lnTo>
                  <a:lnTo>
                    <a:pt x="321" y="206"/>
                  </a:lnTo>
                  <a:lnTo>
                    <a:pt x="319" y="192"/>
                  </a:lnTo>
                  <a:lnTo>
                    <a:pt x="311" y="193"/>
                  </a:lnTo>
                  <a:lnTo>
                    <a:pt x="304" y="195"/>
                  </a:lnTo>
                  <a:lnTo>
                    <a:pt x="299" y="197"/>
                  </a:lnTo>
                  <a:lnTo>
                    <a:pt x="294" y="200"/>
                  </a:lnTo>
                  <a:lnTo>
                    <a:pt x="289" y="203"/>
                  </a:lnTo>
                  <a:lnTo>
                    <a:pt x="285" y="205"/>
                  </a:lnTo>
                  <a:lnTo>
                    <a:pt x="278" y="207"/>
                  </a:lnTo>
                  <a:lnTo>
                    <a:pt x="271" y="207"/>
                  </a:lnTo>
                  <a:lnTo>
                    <a:pt x="271" y="206"/>
                  </a:lnTo>
                  <a:lnTo>
                    <a:pt x="271" y="205"/>
                  </a:lnTo>
                  <a:lnTo>
                    <a:pt x="267" y="197"/>
                  </a:lnTo>
                  <a:lnTo>
                    <a:pt x="262" y="186"/>
                  </a:lnTo>
                  <a:lnTo>
                    <a:pt x="259" y="175"/>
                  </a:lnTo>
                  <a:lnTo>
                    <a:pt x="258" y="166"/>
                  </a:lnTo>
                  <a:lnTo>
                    <a:pt x="271" y="160"/>
                  </a:lnTo>
                  <a:lnTo>
                    <a:pt x="287" y="153"/>
                  </a:lnTo>
                  <a:lnTo>
                    <a:pt x="301" y="147"/>
                  </a:lnTo>
                  <a:lnTo>
                    <a:pt x="314" y="139"/>
                  </a:lnTo>
                  <a:lnTo>
                    <a:pt x="325" y="123"/>
                  </a:lnTo>
                  <a:lnTo>
                    <a:pt x="344" y="97"/>
                  </a:lnTo>
                  <a:lnTo>
                    <a:pt x="354" y="87"/>
                  </a:lnTo>
                  <a:lnTo>
                    <a:pt x="364" y="79"/>
                  </a:lnTo>
                  <a:lnTo>
                    <a:pt x="368" y="77"/>
                  </a:lnTo>
                  <a:lnTo>
                    <a:pt x="371" y="77"/>
                  </a:lnTo>
                  <a:lnTo>
                    <a:pt x="374" y="79"/>
                  </a:lnTo>
                  <a:lnTo>
                    <a:pt x="377" y="83"/>
                  </a:lnTo>
                  <a:lnTo>
                    <a:pt x="387" y="76"/>
                  </a:lnTo>
                  <a:lnTo>
                    <a:pt x="398" y="72"/>
                  </a:lnTo>
                  <a:lnTo>
                    <a:pt x="409" y="69"/>
                  </a:lnTo>
                  <a:lnTo>
                    <a:pt x="419" y="67"/>
                  </a:lnTo>
                  <a:lnTo>
                    <a:pt x="442" y="67"/>
                  </a:lnTo>
                  <a:lnTo>
                    <a:pt x="467" y="70"/>
                  </a:lnTo>
                  <a:lnTo>
                    <a:pt x="467" y="75"/>
                  </a:lnTo>
                  <a:lnTo>
                    <a:pt x="465" y="79"/>
                  </a:lnTo>
                  <a:lnTo>
                    <a:pt x="481" y="79"/>
                  </a:lnTo>
                  <a:lnTo>
                    <a:pt x="495" y="80"/>
                  </a:lnTo>
                  <a:lnTo>
                    <a:pt x="509" y="82"/>
                  </a:lnTo>
                  <a:lnTo>
                    <a:pt x="524" y="86"/>
                  </a:lnTo>
                  <a:lnTo>
                    <a:pt x="536" y="90"/>
                  </a:lnTo>
                  <a:lnTo>
                    <a:pt x="549" y="96"/>
                  </a:lnTo>
                  <a:lnTo>
                    <a:pt x="559" y="103"/>
                  </a:lnTo>
                  <a:lnTo>
                    <a:pt x="566" y="113"/>
                  </a:lnTo>
                  <a:lnTo>
                    <a:pt x="565" y="115"/>
                  </a:lnTo>
                  <a:lnTo>
                    <a:pt x="562" y="116"/>
                  </a:lnTo>
                  <a:lnTo>
                    <a:pt x="554" y="117"/>
                  </a:lnTo>
                  <a:lnTo>
                    <a:pt x="545" y="117"/>
                  </a:lnTo>
                  <a:lnTo>
                    <a:pt x="536" y="117"/>
                  </a:lnTo>
                  <a:lnTo>
                    <a:pt x="528" y="115"/>
                  </a:lnTo>
                  <a:lnTo>
                    <a:pt x="509" y="109"/>
                  </a:lnTo>
                  <a:lnTo>
                    <a:pt x="494" y="106"/>
                  </a:lnTo>
                  <a:lnTo>
                    <a:pt x="494" y="106"/>
                  </a:lnTo>
                  <a:lnTo>
                    <a:pt x="494" y="107"/>
                  </a:lnTo>
                  <a:lnTo>
                    <a:pt x="504" y="119"/>
                  </a:lnTo>
                  <a:lnTo>
                    <a:pt x="514" y="130"/>
                  </a:lnTo>
                  <a:lnTo>
                    <a:pt x="519" y="135"/>
                  </a:lnTo>
                  <a:lnTo>
                    <a:pt x="525" y="139"/>
                  </a:lnTo>
                  <a:lnTo>
                    <a:pt x="534" y="143"/>
                  </a:lnTo>
                  <a:lnTo>
                    <a:pt x="542" y="145"/>
                  </a:lnTo>
                  <a:lnTo>
                    <a:pt x="538" y="137"/>
                  </a:lnTo>
                  <a:lnTo>
                    <a:pt x="535" y="129"/>
                  </a:lnTo>
                  <a:lnTo>
                    <a:pt x="536" y="127"/>
                  </a:lnTo>
                  <a:lnTo>
                    <a:pt x="538" y="126"/>
                  </a:lnTo>
                  <a:lnTo>
                    <a:pt x="549" y="132"/>
                  </a:lnTo>
                  <a:lnTo>
                    <a:pt x="562" y="135"/>
                  </a:lnTo>
                  <a:lnTo>
                    <a:pt x="562" y="133"/>
                  </a:lnTo>
                  <a:lnTo>
                    <a:pt x="562" y="130"/>
                  </a:lnTo>
                  <a:lnTo>
                    <a:pt x="559" y="129"/>
                  </a:lnTo>
                  <a:lnTo>
                    <a:pt x="558" y="125"/>
                  </a:lnTo>
                  <a:lnTo>
                    <a:pt x="571" y="117"/>
                  </a:lnTo>
                  <a:lnTo>
                    <a:pt x="586" y="112"/>
                  </a:lnTo>
                  <a:lnTo>
                    <a:pt x="585" y="99"/>
                  </a:lnTo>
                  <a:lnTo>
                    <a:pt x="584" y="87"/>
                  </a:lnTo>
                  <a:lnTo>
                    <a:pt x="596" y="90"/>
                  </a:lnTo>
                  <a:lnTo>
                    <a:pt x="606" y="93"/>
                  </a:lnTo>
                  <a:lnTo>
                    <a:pt x="608" y="95"/>
                  </a:lnTo>
                  <a:lnTo>
                    <a:pt x="608" y="96"/>
                  </a:lnTo>
                  <a:lnTo>
                    <a:pt x="608" y="97"/>
                  </a:lnTo>
                  <a:lnTo>
                    <a:pt x="606" y="99"/>
                  </a:lnTo>
                  <a:lnTo>
                    <a:pt x="604" y="100"/>
                  </a:lnTo>
                  <a:lnTo>
                    <a:pt x="599" y="100"/>
                  </a:lnTo>
                  <a:lnTo>
                    <a:pt x="599" y="106"/>
                  </a:lnTo>
                  <a:lnTo>
                    <a:pt x="599" y="110"/>
                  </a:lnTo>
                  <a:lnTo>
                    <a:pt x="608" y="109"/>
                  </a:lnTo>
                  <a:lnTo>
                    <a:pt x="616" y="106"/>
                  </a:lnTo>
                  <a:lnTo>
                    <a:pt x="624" y="103"/>
                  </a:lnTo>
                  <a:lnTo>
                    <a:pt x="629" y="99"/>
                  </a:lnTo>
                  <a:lnTo>
                    <a:pt x="636" y="95"/>
                  </a:lnTo>
                  <a:lnTo>
                    <a:pt x="645" y="92"/>
                  </a:lnTo>
                  <a:lnTo>
                    <a:pt x="654" y="89"/>
                  </a:lnTo>
                  <a:lnTo>
                    <a:pt x="665" y="87"/>
                  </a:lnTo>
                  <a:lnTo>
                    <a:pt x="665" y="92"/>
                  </a:lnTo>
                  <a:lnTo>
                    <a:pt x="665" y="95"/>
                  </a:lnTo>
                  <a:lnTo>
                    <a:pt x="679" y="95"/>
                  </a:lnTo>
                  <a:lnTo>
                    <a:pt x="694" y="92"/>
                  </a:lnTo>
                  <a:lnTo>
                    <a:pt x="708" y="89"/>
                  </a:lnTo>
                  <a:lnTo>
                    <a:pt x="719" y="85"/>
                  </a:lnTo>
                  <a:lnTo>
                    <a:pt x="718" y="83"/>
                  </a:lnTo>
                  <a:lnTo>
                    <a:pt x="716" y="80"/>
                  </a:lnTo>
                  <a:lnTo>
                    <a:pt x="706" y="79"/>
                  </a:lnTo>
                  <a:lnTo>
                    <a:pt x="698" y="76"/>
                  </a:lnTo>
                  <a:lnTo>
                    <a:pt x="696" y="70"/>
                  </a:lnTo>
                  <a:lnTo>
                    <a:pt x="696" y="66"/>
                  </a:lnTo>
                  <a:lnTo>
                    <a:pt x="718" y="72"/>
                  </a:lnTo>
                  <a:lnTo>
                    <a:pt x="741" y="79"/>
                  </a:lnTo>
                  <a:lnTo>
                    <a:pt x="763" y="87"/>
                  </a:lnTo>
                  <a:lnTo>
                    <a:pt x="786" y="93"/>
                  </a:lnTo>
                  <a:lnTo>
                    <a:pt x="789" y="92"/>
                  </a:lnTo>
                  <a:lnTo>
                    <a:pt x="791" y="89"/>
                  </a:lnTo>
                  <a:lnTo>
                    <a:pt x="773" y="79"/>
                  </a:lnTo>
                  <a:lnTo>
                    <a:pt x="759" y="70"/>
                  </a:lnTo>
                  <a:lnTo>
                    <a:pt x="759" y="62"/>
                  </a:lnTo>
                  <a:lnTo>
                    <a:pt x="761" y="55"/>
                  </a:lnTo>
                  <a:lnTo>
                    <a:pt x="763" y="49"/>
                  </a:lnTo>
                  <a:lnTo>
                    <a:pt x="765" y="45"/>
                  </a:lnTo>
                  <a:lnTo>
                    <a:pt x="768" y="43"/>
                  </a:lnTo>
                  <a:lnTo>
                    <a:pt x="771" y="40"/>
                  </a:lnTo>
                  <a:lnTo>
                    <a:pt x="782" y="45"/>
                  </a:lnTo>
                  <a:lnTo>
                    <a:pt x="795" y="48"/>
                  </a:lnTo>
                  <a:lnTo>
                    <a:pt x="796" y="56"/>
                  </a:lnTo>
                  <a:lnTo>
                    <a:pt x="799" y="63"/>
                  </a:lnTo>
                  <a:lnTo>
                    <a:pt x="803" y="69"/>
                  </a:lnTo>
                  <a:lnTo>
                    <a:pt x="809" y="75"/>
                  </a:lnTo>
                  <a:lnTo>
                    <a:pt x="815" y="80"/>
                  </a:lnTo>
                  <a:lnTo>
                    <a:pt x="819" y="86"/>
                  </a:lnTo>
                  <a:lnTo>
                    <a:pt x="823" y="92"/>
                  </a:lnTo>
                  <a:lnTo>
                    <a:pt x="826" y="97"/>
                  </a:lnTo>
                  <a:lnTo>
                    <a:pt x="821" y="103"/>
                  </a:lnTo>
                  <a:lnTo>
                    <a:pt x="815" y="110"/>
                  </a:lnTo>
                  <a:lnTo>
                    <a:pt x="818" y="113"/>
                  </a:lnTo>
                  <a:lnTo>
                    <a:pt x="821" y="117"/>
                  </a:lnTo>
                  <a:lnTo>
                    <a:pt x="825" y="117"/>
                  </a:lnTo>
                  <a:lnTo>
                    <a:pt x="829" y="117"/>
                  </a:lnTo>
                  <a:lnTo>
                    <a:pt x="835" y="112"/>
                  </a:lnTo>
                  <a:lnTo>
                    <a:pt x="839" y="107"/>
                  </a:lnTo>
                  <a:lnTo>
                    <a:pt x="839" y="97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89"/>
                  </a:lnTo>
                  <a:lnTo>
                    <a:pt x="846" y="90"/>
                  </a:lnTo>
                  <a:lnTo>
                    <a:pt x="855" y="92"/>
                  </a:lnTo>
                  <a:lnTo>
                    <a:pt x="856" y="96"/>
                  </a:lnTo>
                  <a:lnTo>
                    <a:pt x="856" y="97"/>
                  </a:lnTo>
                  <a:lnTo>
                    <a:pt x="859" y="97"/>
                  </a:lnTo>
                  <a:lnTo>
                    <a:pt x="863" y="97"/>
                  </a:lnTo>
                  <a:lnTo>
                    <a:pt x="862" y="96"/>
                  </a:lnTo>
                  <a:lnTo>
                    <a:pt x="861" y="95"/>
                  </a:lnTo>
                  <a:lnTo>
                    <a:pt x="858" y="90"/>
                  </a:lnTo>
                  <a:lnTo>
                    <a:pt x="855" y="86"/>
                  </a:lnTo>
                  <a:lnTo>
                    <a:pt x="842" y="86"/>
                  </a:lnTo>
                  <a:lnTo>
                    <a:pt x="829" y="86"/>
                  </a:lnTo>
                  <a:lnTo>
                    <a:pt x="819" y="72"/>
                  </a:lnTo>
                  <a:lnTo>
                    <a:pt x="809" y="59"/>
                  </a:lnTo>
                  <a:lnTo>
                    <a:pt x="811" y="53"/>
                  </a:lnTo>
                  <a:lnTo>
                    <a:pt x="812" y="50"/>
                  </a:lnTo>
                  <a:lnTo>
                    <a:pt x="819" y="56"/>
                  </a:lnTo>
                  <a:lnTo>
                    <a:pt x="826" y="62"/>
                  </a:lnTo>
                  <a:lnTo>
                    <a:pt x="831" y="63"/>
                  </a:lnTo>
                  <a:lnTo>
                    <a:pt x="836" y="65"/>
                  </a:lnTo>
                  <a:lnTo>
                    <a:pt x="842" y="65"/>
                  </a:lnTo>
                  <a:lnTo>
                    <a:pt x="848" y="63"/>
                  </a:lnTo>
                  <a:lnTo>
                    <a:pt x="839" y="60"/>
                  </a:lnTo>
                  <a:lnTo>
                    <a:pt x="832" y="58"/>
                  </a:lnTo>
                  <a:lnTo>
                    <a:pt x="832" y="52"/>
                  </a:lnTo>
                  <a:lnTo>
                    <a:pt x="832" y="46"/>
                  </a:lnTo>
                  <a:lnTo>
                    <a:pt x="845" y="50"/>
                  </a:lnTo>
                  <a:lnTo>
                    <a:pt x="856" y="56"/>
                  </a:lnTo>
                  <a:lnTo>
                    <a:pt x="861" y="58"/>
                  </a:lnTo>
                  <a:lnTo>
                    <a:pt x="866" y="59"/>
                  </a:lnTo>
                  <a:lnTo>
                    <a:pt x="872" y="60"/>
                  </a:lnTo>
                  <a:lnTo>
                    <a:pt x="878" y="60"/>
                  </a:lnTo>
                  <a:lnTo>
                    <a:pt x="876" y="58"/>
                  </a:lnTo>
                  <a:lnTo>
                    <a:pt x="875" y="56"/>
                  </a:lnTo>
                  <a:lnTo>
                    <a:pt x="861" y="49"/>
                  </a:lnTo>
                  <a:lnTo>
                    <a:pt x="848" y="43"/>
                  </a:lnTo>
                  <a:lnTo>
                    <a:pt x="848" y="40"/>
                  </a:lnTo>
                  <a:lnTo>
                    <a:pt x="848" y="38"/>
                  </a:lnTo>
                  <a:lnTo>
                    <a:pt x="849" y="36"/>
                  </a:lnTo>
                  <a:lnTo>
                    <a:pt x="851" y="35"/>
                  </a:lnTo>
                  <a:lnTo>
                    <a:pt x="863" y="35"/>
                  </a:lnTo>
                  <a:lnTo>
                    <a:pt x="875" y="36"/>
                  </a:lnTo>
                  <a:lnTo>
                    <a:pt x="885" y="38"/>
                  </a:lnTo>
                  <a:lnTo>
                    <a:pt x="896" y="39"/>
                  </a:lnTo>
                  <a:lnTo>
                    <a:pt x="896" y="39"/>
                  </a:lnTo>
                  <a:lnTo>
                    <a:pt x="896" y="38"/>
                  </a:lnTo>
                  <a:lnTo>
                    <a:pt x="892" y="35"/>
                  </a:lnTo>
                  <a:lnTo>
                    <a:pt x="889" y="32"/>
                  </a:lnTo>
                  <a:lnTo>
                    <a:pt x="888" y="28"/>
                  </a:lnTo>
                  <a:lnTo>
                    <a:pt x="888" y="22"/>
                  </a:lnTo>
                  <a:lnTo>
                    <a:pt x="901" y="22"/>
                  </a:lnTo>
                  <a:lnTo>
                    <a:pt x="915" y="22"/>
                  </a:lnTo>
                  <a:lnTo>
                    <a:pt x="928" y="20"/>
                  </a:lnTo>
                  <a:lnTo>
                    <a:pt x="939" y="18"/>
                  </a:lnTo>
                  <a:lnTo>
                    <a:pt x="952" y="15"/>
                  </a:lnTo>
                  <a:lnTo>
                    <a:pt x="962" y="10"/>
                  </a:lnTo>
                  <a:lnTo>
                    <a:pt x="971" y="6"/>
                  </a:lnTo>
                  <a:lnTo>
                    <a:pt x="978" y="0"/>
                  </a:lnTo>
                  <a:lnTo>
                    <a:pt x="992" y="0"/>
                  </a:lnTo>
                  <a:lnTo>
                    <a:pt x="1002" y="2"/>
                  </a:lnTo>
                  <a:lnTo>
                    <a:pt x="1010" y="6"/>
                  </a:lnTo>
                  <a:lnTo>
                    <a:pt x="1019" y="10"/>
                  </a:lnTo>
                  <a:lnTo>
                    <a:pt x="1040" y="10"/>
                  </a:lnTo>
                  <a:lnTo>
                    <a:pt x="1062" y="10"/>
                  </a:lnTo>
                  <a:lnTo>
                    <a:pt x="1066" y="16"/>
                  </a:lnTo>
                  <a:lnTo>
                    <a:pt x="1072" y="22"/>
                  </a:lnTo>
                  <a:lnTo>
                    <a:pt x="1073" y="25"/>
                  </a:lnTo>
                  <a:lnTo>
                    <a:pt x="1075" y="29"/>
                  </a:lnTo>
                  <a:lnTo>
                    <a:pt x="1073" y="29"/>
                  </a:lnTo>
                  <a:lnTo>
                    <a:pt x="1072" y="29"/>
                  </a:lnTo>
                  <a:lnTo>
                    <a:pt x="1065" y="32"/>
                  </a:lnTo>
                  <a:lnTo>
                    <a:pt x="1059" y="33"/>
                  </a:lnTo>
                  <a:lnTo>
                    <a:pt x="1055" y="36"/>
                  </a:lnTo>
                  <a:lnTo>
                    <a:pt x="1050" y="42"/>
                  </a:lnTo>
                  <a:lnTo>
                    <a:pt x="1050" y="43"/>
                  </a:lnTo>
                  <a:lnTo>
                    <a:pt x="1050" y="43"/>
                  </a:lnTo>
                  <a:lnTo>
                    <a:pt x="1052" y="43"/>
                  </a:lnTo>
                  <a:lnTo>
                    <a:pt x="1055" y="43"/>
                  </a:lnTo>
                  <a:lnTo>
                    <a:pt x="1059" y="43"/>
                  </a:lnTo>
                  <a:lnTo>
                    <a:pt x="1063" y="42"/>
                  </a:lnTo>
                  <a:lnTo>
                    <a:pt x="1068" y="39"/>
                  </a:lnTo>
                  <a:lnTo>
                    <a:pt x="1073" y="36"/>
                  </a:lnTo>
                  <a:lnTo>
                    <a:pt x="1080" y="33"/>
                  </a:lnTo>
                  <a:lnTo>
                    <a:pt x="1086" y="32"/>
                  </a:lnTo>
                  <a:lnTo>
                    <a:pt x="1093" y="32"/>
                  </a:lnTo>
                  <a:lnTo>
                    <a:pt x="1099" y="33"/>
                  </a:lnTo>
                  <a:lnTo>
                    <a:pt x="1118" y="39"/>
                  </a:lnTo>
                  <a:lnTo>
                    <a:pt x="1139" y="43"/>
                  </a:lnTo>
                  <a:lnTo>
                    <a:pt x="1160" y="46"/>
                  </a:lnTo>
                  <a:lnTo>
                    <a:pt x="1182" y="46"/>
                  </a:lnTo>
                  <a:lnTo>
                    <a:pt x="1183" y="43"/>
                  </a:lnTo>
                  <a:lnTo>
                    <a:pt x="1186" y="39"/>
                  </a:lnTo>
                  <a:lnTo>
                    <a:pt x="1202" y="40"/>
                  </a:lnTo>
                  <a:lnTo>
                    <a:pt x="1220" y="42"/>
                  </a:lnTo>
                  <a:lnTo>
                    <a:pt x="1232" y="49"/>
                  </a:lnTo>
                  <a:lnTo>
                    <a:pt x="1242" y="56"/>
                  </a:lnTo>
                  <a:lnTo>
                    <a:pt x="1247" y="60"/>
                  </a:lnTo>
                  <a:lnTo>
                    <a:pt x="1255" y="63"/>
                  </a:lnTo>
                  <a:lnTo>
                    <a:pt x="1262" y="65"/>
                  </a:lnTo>
                  <a:lnTo>
                    <a:pt x="1272" y="66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0" name="Freeform 18"/>
            <p:cNvSpPr>
              <a:spLocks noChangeArrowheads="1"/>
            </p:cNvSpPr>
            <p:nvPr/>
          </p:nvSpPr>
          <p:spPr bwMode="auto">
            <a:xfrm>
              <a:off x="1969" y="57"/>
              <a:ext cx="101" cy="64"/>
            </a:xfrm>
            <a:custGeom>
              <a:avLst/>
              <a:gdLst>
                <a:gd name="T0" fmla="*/ 101 w 101"/>
                <a:gd name="T1" fmla="*/ 13 h 64"/>
                <a:gd name="T2" fmla="*/ 89 w 101"/>
                <a:gd name="T3" fmla="*/ 13 h 64"/>
                <a:gd name="T4" fmla="*/ 77 w 101"/>
                <a:gd name="T5" fmla="*/ 13 h 64"/>
                <a:gd name="T6" fmla="*/ 67 w 101"/>
                <a:gd name="T7" fmla="*/ 15 h 64"/>
                <a:gd name="T8" fmla="*/ 57 w 101"/>
                <a:gd name="T9" fmla="*/ 17 h 64"/>
                <a:gd name="T10" fmla="*/ 47 w 101"/>
                <a:gd name="T11" fmla="*/ 20 h 64"/>
                <a:gd name="T12" fmla="*/ 40 w 101"/>
                <a:gd name="T13" fmla="*/ 25 h 64"/>
                <a:gd name="T14" fmla="*/ 33 w 101"/>
                <a:gd name="T15" fmla="*/ 30 h 64"/>
                <a:gd name="T16" fmla="*/ 29 w 101"/>
                <a:gd name="T17" fmla="*/ 37 h 64"/>
                <a:gd name="T18" fmla="*/ 29 w 101"/>
                <a:gd name="T19" fmla="*/ 45 h 64"/>
                <a:gd name="T20" fmla="*/ 27 w 101"/>
                <a:gd name="T21" fmla="*/ 53 h 64"/>
                <a:gd name="T22" fmla="*/ 33 w 101"/>
                <a:gd name="T23" fmla="*/ 55 h 64"/>
                <a:gd name="T24" fmla="*/ 40 w 101"/>
                <a:gd name="T25" fmla="*/ 57 h 64"/>
                <a:gd name="T26" fmla="*/ 47 w 101"/>
                <a:gd name="T27" fmla="*/ 60 h 64"/>
                <a:gd name="T28" fmla="*/ 51 w 101"/>
                <a:gd name="T29" fmla="*/ 64 h 64"/>
                <a:gd name="T30" fmla="*/ 33 w 101"/>
                <a:gd name="T31" fmla="*/ 64 h 64"/>
                <a:gd name="T32" fmla="*/ 16 w 101"/>
                <a:gd name="T33" fmla="*/ 64 h 64"/>
                <a:gd name="T34" fmla="*/ 13 w 101"/>
                <a:gd name="T35" fmla="*/ 60 h 64"/>
                <a:gd name="T36" fmla="*/ 10 w 101"/>
                <a:gd name="T37" fmla="*/ 57 h 64"/>
                <a:gd name="T38" fmla="*/ 6 w 101"/>
                <a:gd name="T39" fmla="*/ 56 h 64"/>
                <a:gd name="T40" fmla="*/ 0 w 101"/>
                <a:gd name="T41" fmla="*/ 56 h 64"/>
                <a:gd name="T42" fmla="*/ 0 w 101"/>
                <a:gd name="T43" fmla="*/ 46 h 64"/>
                <a:gd name="T44" fmla="*/ 3 w 101"/>
                <a:gd name="T45" fmla="*/ 39 h 64"/>
                <a:gd name="T46" fmla="*/ 11 w 101"/>
                <a:gd name="T47" fmla="*/ 36 h 64"/>
                <a:gd name="T48" fmla="*/ 20 w 101"/>
                <a:gd name="T49" fmla="*/ 33 h 64"/>
                <a:gd name="T50" fmla="*/ 17 w 101"/>
                <a:gd name="T51" fmla="*/ 30 h 64"/>
                <a:gd name="T52" fmla="*/ 14 w 101"/>
                <a:gd name="T53" fmla="*/ 27 h 64"/>
                <a:gd name="T54" fmla="*/ 33 w 101"/>
                <a:gd name="T55" fmla="*/ 19 h 64"/>
                <a:gd name="T56" fmla="*/ 54 w 101"/>
                <a:gd name="T57" fmla="*/ 9 h 64"/>
                <a:gd name="T58" fmla="*/ 66 w 101"/>
                <a:gd name="T59" fmla="*/ 5 h 64"/>
                <a:gd name="T60" fmla="*/ 77 w 101"/>
                <a:gd name="T61" fmla="*/ 2 h 64"/>
                <a:gd name="T62" fmla="*/ 90 w 101"/>
                <a:gd name="T63" fmla="*/ 0 h 64"/>
                <a:gd name="T64" fmla="*/ 101 w 101"/>
                <a:gd name="T65" fmla="*/ 2 h 64"/>
                <a:gd name="T66" fmla="*/ 101 w 101"/>
                <a:gd name="T67" fmla="*/ 7 h 64"/>
                <a:gd name="T68" fmla="*/ 101 w 101"/>
                <a:gd name="T69" fmla="*/ 13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1"/>
                <a:gd name="T106" fmla="*/ 0 h 64"/>
                <a:gd name="T107" fmla="*/ 101 w 101"/>
                <a:gd name="T108" fmla="*/ 64 h 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1" h="64">
                  <a:moveTo>
                    <a:pt x="101" y="13"/>
                  </a:moveTo>
                  <a:lnTo>
                    <a:pt x="89" y="13"/>
                  </a:lnTo>
                  <a:lnTo>
                    <a:pt x="77" y="13"/>
                  </a:lnTo>
                  <a:lnTo>
                    <a:pt x="67" y="15"/>
                  </a:lnTo>
                  <a:lnTo>
                    <a:pt x="57" y="17"/>
                  </a:lnTo>
                  <a:lnTo>
                    <a:pt x="47" y="20"/>
                  </a:lnTo>
                  <a:lnTo>
                    <a:pt x="40" y="25"/>
                  </a:lnTo>
                  <a:lnTo>
                    <a:pt x="33" y="30"/>
                  </a:lnTo>
                  <a:lnTo>
                    <a:pt x="29" y="37"/>
                  </a:lnTo>
                  <a:lnTo>
                    <a:pt x="29" y="45"/>
                  </a:lnTo>
                  <a:lnTo>
                    <a:pt x="27" y="53"/>
                  </a:lnTo>
                  <a:lnTo>
                    <a:pt x="33" y="55"/>
                  </a:lnTo>
                  <a:lnTo>
                    <a:pt x="40" y="57"/>
                  </a:lnTo>
                  <a:lnTo>
                    <a:pt x="47" y="60"/>
                  </a:lnTo>
                  <a:lnTo>
                    <a:pt x="51" y="64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3" y="60"/>
                  </a:lnTo>
                  <a:lnTo>
                    <a:pt x="10" y="57"/>
                  </a:lnTo>
                  <a:lnTo>
                    <a:pt x="6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11" y="36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4" y="27"/>
                  </a:lnTo>
                  <a:lnTo>
                    <a:pt x="33" y="19"/>
                  </a:lnTo>
                  <a:lnTo>
                    <a:pt x="54" y="9"/>
                  </a:lnTo>
                  <a:lnTo>
                    <a:pt x="66" y="5"/>
                  </a:lnTo>
                  <a:lnTo>
                    <a:pt x="77" y="2"/>
                  </a:lnTo>
                  <a:lnTo>
                    <a:pt x="90" y="0"/>
                  </a:lnTo>
                  <a:lnTo>
                    <a:pt x="101" y="2"/>
                  </a:lnTo>
                  <a:lnTo>
                    <a:pt x="101" y="7"/>
                  </a:lnTo>
                  <a:lnTo>
                    <a:pt x="101" y="1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1" name="Freeform 19"/>
            <p:cNvSpPr>
              <a:spLocks noChangeArrowheads="1"/>
            </p:cNvSpPr>
            <p:nvPr/>
          </p:nvSpPr>
          <p:spPr bwMode="auto">
            <a:xfrm>
              <a:off x="791" y="60"/>
              <a:ext cx="66" cy="16"/>
            </a:xfrm>
            <a:custGeom>
              <a:avLst/>
              <a:gdLst>
                <a:gd name="T0" fmla="*/ 32 w 66"/>
                <a:gd name="T1" fmla="*/ 0 h 16"/>
                <a:gd name="T2" fmla="*/ 37 w 66"/>
                <a:gd name="T3" fmla="*/ 0 h 16"/>
                <a:gd name="T4" fmla="*/ 42 w 66"/>
                <a:gd name="T5" fmla="*/ 0 h 16"/>
                <a:gd name="T6" fmla="*/ 44 w 66"/>
                <a:gd name="T7" fmla="*/ 0 h 16"/>
                <a:gd name="T8" fmla="*/ 47 w 66"/>
                <a:gd name="T9" fmla="*/ 3 h 16"/>
                <a:gd name="T10" fmla="*/ 46 w 66"/>
                <a:gd name="T11" fmla="*/ 6 h 16"/>
                <a:gd name="T12" fmla="*/ 44 w 66"/>
                <a:gd name="T13" fmla="*/ 9 h 16"/>
                <a:gd name="T14" fmla="*/ 54 w 66"/>
                <a:gd name="T15" fmla="*/ 10 h 16"/>
                <a:gd name="T16" fmla="*/ 66 w 66"/>
                <a:gd name="T17" fmla="*/ 12 h 16"/>
                <a:gd name="T18" fmla="*/ 64 w 66"/>
                <a:gd name="T19" fmla="*/ 13 h 16"/>
                <a:gd name="T20" fmla="*/ 63 w 66"/>
                <a:gd name="T21" fmla="*/ 16 h 16"/>
                <a:gd name="T22" fmla="*/ 46 w 66"/>
                <a:gd name="T23" fmla="*/ 16 h 16"/>
                <a:gd name="T24" fmla="*/ 30 w 66"/>
                <a:gd name="T25" fmla="*/ 14 h 16"/>
                <a:gd name="T26" fmla="*/ 14 w 66"/>
                <a:gd name="T27" fmla="*/ 12 h 16"/>
                <a:gd name="T28" fmla="*/ 0 w 66"/>
                <a:gd name="T29" fmla="*/ 9 h 16"/>
                <a:gd name="T30" fmla="*/ 0 w 66"/>
                <a:gd name="T31" fmla="*/ 7 h 16"/>
                <a:gd name="T32" fmla="*/ 0 w 66"/>
                <a:gd name="T33" fmla="*/ 6 h 16"/>
                <a:gd name="T34" fmla="*/ 2 w 66"/>
                <a:gd name="T35" fmla="*/ 4 h 16"/>
                <a:gd name="T36" fmla="*/ 2 w 66"/>
                <a:gd name="T37" fmla="*/ 3 h 16"/>
                <a:gd name="T38" fmla="*/ 12 w 66"/>
                <a:gd name="T39" fmla="*/ 3 h 16"/>
                <a:gd name="T40" fmla="*/ 19 w 66"/>
                <a:gd name="T41" fmla="*/ 4 h 16"/>
                <a:gd name="T42" fmla="*/ 23 w 66"/>
                <a:gd name="T43" fmla="*/ 4 h 16"/>
                <a:gd name="T44" fmla="*/ 26 w 66"/>
                <a:gd name="T45" fmla="*/ 4 h 16"/>
                <a:gd name="T46" fmla="*/ 29 w 66"/>
                <a:gd name="T47" fmla="*/ 3 h 16"/>
                <a:gd name="T48" fmla="*/ 32 w 66"/>
                <a:gd name="T49" fmla="*/ 0 h 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"/>
                <a:gd name="T76" fmla="*/ 0 h 16"/>
                <a:gd name="T77" fmla="*/ 66 w 66"/>
                <a:gd name="T78" fmla="*/ 16 h 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" h="16">
                  <a:moveTo>
                    <a:pt x="32" y="0"/>
                  </a:moveTo>
                  <a:lnTo>
                    <a:pt x="37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3"/>
                  </a:lnTo>
                  <a:lnTo>
                    <a:pt x="46" y="6"/>
                  </a:lnTo>
                  <a:lnTo>
                    <a:pt x="44" y="9"/>
                  </a:lnTo>
                  <a:lnTo>
                    <a:pt x="54" y="10"/>
                  </a:lnTo>
                  <a:lnTo>
                    <a:pt x="66" y="12"/>
                  </a:lnTo>
                  <a:lnTo>
                    <a:pt x="64" y="13"/>
                  </a:lnTo>
                  <a:lnTo>
                    <a:pt x="63" y="16"/>
                  </a:lnTo>
                  <a:lnTo>
                    <a:pt x="46" y="16"/>
                  </a:lnTo>
                  <a:lnTo>
                    <a:pt x="30" y="14"/>
                  </a:lnTo>
                  <a:lnTo>
                    <a:pt x="14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3"/>
                  </a:lnTo>
                  <a:lnTo>
                    <a:pt x="12" y="3"/>
                  </a:lnTo>
                  <a:lnTo>
                    <a:pt x="19" y="4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2" name="Freeform 20"/>
            <p:cNvSpPr>
              <a:spLocks noChangeArrowheads="1"/>
            </p:cNvSpPr>
            <p:nvPr/>
          </p:nvSpPr>
          <p:spPr bwMode="auto">
            <a:xfrm>
              <a:off x="870" y="62"/>
              <a:ext cx="90" cy="18"/>
            </a:xfrm>
            <a:custGeom>
              <a:avLst/>
              <a:gdLst>
                <a:gd name="T0" fmla="*/ 7 w 90"/>
                <a:gd name="T1" fmla="*/ 0 h 18"/>
                <a:gd name="T2" fmla="*/ 11 w 90"/>
                <a:gd name="T3" fmla="*/ 0 h 18"/>
                <a:gd name="T4" fmla="*/ 14 w 90"/>
                <a:gd name="T5" fmla="*/ 0 h 18"/>
                <a:gd name="T6" fmla="*/ 18 w 90"/>
                <a:gd name="T7" fmla="*/ 0 h 18"/>
                <a:gd name="T8" fmla="*/ 21 w 90"/>
                <a:gd name="T9" fmla="*/ 1 h 18"/>
                <a:gd name="T10" fmla="*/ 37 w 90"/>
                <a:gd name="T11" fmla="*/ 5 h 18"/>
                <a:gd name="T12" fmla="*/ 58 w 90"/>
                <a:gd name="T13" fmla="*/ 8 h 18"/>
                <a:gd name="T14" fmla="*/ 80 w 90"/>
                <a:gd name="T15" fmla="*/ 11 h 18"/>
                <a:gd name="T16" fmla="*/ 90 w 90"/>
                <a:gd name="T17" fmla="*/ 14 h 18"/>
                <a:gd name="T18" fmla="*/ 88 w 90"/>
                <a:gd name="T19" fmla="*/ 15 h 18"/>
                <a:gd name="T20" fmla="*/ 88 w 90"/>
                <a:gd name="T21" fmla="*/ 17 h 18"/>
                <a:gd name="T22" fmla="*/ 64 w 90"/>
                <a:gd name="T23" fmla="*/ 18 h 18"/>
                <a:gd name="T24" fmla="*/ 42 w 90"/>
                <a:gd name="T25" fmla="*/ 18 h 18"/>
                <a:gd name="T26" fmla="*/ 21 w 90"/>
                <a:gd name="T27" fmla="*/ 17 h 18"/>
                <a:gd name="T28" fmla="*/ 0 w 90"/>
                <a:gd name="T29" fmla="*/ 14 h 18"/>
                <a:gd name="T30" fmla="*/ 2 w 90"/>
                <a:gd name="T31" fmla="*/ 5 h 18"/>
                <a:gd name="T32" fmla="*/ 7 w 9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0"/>
                <a:gd name="T52" fmla="*/ 0 h 18"/>
                <a:gd name="T53" fmla="*/ 90 w 90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0" h="18">
                  <a:moveTo>
                    <a:pt x="7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37" y="5"/>
                  </a:lnTo>
                  <a:lnTo>
                    <a:pt x="58" y="8"/>
                  </a:lnTo>
                  <a:lnTo>
                    <a:pt x="80" y="11"/>
                  </a:lnTo>
                  <a:lnTo>
                    <a:pt x="90" y="14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64" y="18"/>
                  </a:lnTo>
                  <a:lnTo>
                    <a:pt x="42" y="18"/>
                  </a:lnTo>
                  <a:lnTo>
                    <a:pt x="21" y="17"/>
                  </a:lnTo>
                  <a:lnTo>
                    <a:pt x="0" y="14"/>
                  </a:lnTo>
                  <a:lnTo>
                    <a:pt x="2" y="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3" name="Freeform 21"/>
            <p:cNvSpPr>
              <a:spLocks noChangeArrowheads="1"/>
            </p:cNvSpPr>
            <p:nvPr/>
          </p:nvSpPr>
          <p:spPr bwMode="auto">
            <a:xfrm>
              <a:off x="2310" y="64"/>
              <a:ext cx="2" cy="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0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4" name="Freeform 22"/>
            <p:cNvSpPr>
              <a:spLocks noChangeArrowheads="1"/>
            </p:cNvSpPr>
            <p:nvPr/>
          </p:nvSpPr>
          <p:spPr bwMode="auto">
            <a:xfrm>
              <a:off x="2587" y="69"/>
              <a:ext cx="63" cy="14"/>
            </a:xfrm>
            <a:custGeom>
              <a:avLst/>
              <a:gdLst>
                <a:gd name="T0" fmla="*/ 0 w 63"/>
                <a:gd name="T1" fmla="*/ 0 h 14"/>
                <a:gd name="T2" fmla="*/ 16 w 63"/>
                <a:gd name="T3" fmla="*/ 1 h 14"/>
                <a:gd name="T4" fmla="*/ 32 w 63"/>
                <a:gd name="T5" fmla="*/ 1 h 14"/>
                <a:gd name="T6" fmla="*/ 47 w 63"/>
                <a:gd name="T7" fmla="*/ 3 h 14"/>
                <a:gd name="T8" fmla="*/ 63 w 63"/>
                <a:gd name="T9" fmla="*/ 4 h 14"/>
                <a:gd name="T10" fmla="*/ 63 w 63"/>
                <a:gd name="T11" fmla="*/ 7 h 14"/>
                <a:gd name="T12" fmla="*/ 63 w 63"/>
                <a:gd name="T13" fmla="*/ 10 h 14"/>
                <a:gd name="T14" fmla="*/ 56 w 63"/>
                <a:gd name="T15" fmla="*/ 13 h 14"/>
                <a:gd name="T16" fmla="*/ 47 w 63"/>
                <a:gd name="T17" fmla="*/ 13 h 14"/>
                <a:gd name="T18" fmla="*/ 39 w 63"/>
                <a:gd name="T19" fmla="*/ 14 h 14"/>
                <a:gd name="T20" fmla="*/ 30 w 63"/>
                <a:gd name="T21" fmla="*/ 13 h 14"/>
                <a:gd name="T22" fmla="*/ 14 w 63"/>
                <a:gd name="T23" fmla="*/ 10 h 14"/>
                <a:gd name="T24" fmla="*/ 0 w 63"/>
                <a:gd name="T25" fmla="*/ 4 h 14"/>
                <a:gd name="T26" fmla="*/ 0 w 63"/>
                <a:gd name="T27" fmla="*/ 1 h 14"/>
                <a:gd name="T28" fmla="*/ 0 w 63"/>
                <a:gd name="T29" fmla="*/ 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3"/>
                <a:gd name="T46" fmla="*/ 0 h 14"/>
                <a:gd name="T47" fmla="*/ 63 w 63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3" h="14">
                  <a:moveTo>
                    <a:pt x="0" y="0"/>
                  </a:moveTo>
                  <a:lnTo>
                    <a:pt x="16" y="1"/>
                  </a:lnTo>
                  <a:lnTo>
                    <a:pt x="32" y="1"/>
                  </a:lnTo>
                  <a:lnTo>
                    <a:pt x="47" y="3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56" y="13"/>
                  </a:lnTo>
                  <a:lnTo>
                    <a:pt x="47" y="13"/>
                  </a:lnTo>
                  <a:lnTo>
                    <a:pt x="39" y="14"/>
                  </a:lnTo>
                  <a:lnTo>
                    <a:pt x="30" y="13"/>
                  </a:lnTo>
                  <a:lnTo>
                    <a:pt x="14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5" name="Freeform 23"/>
            <p:cNvSpPr>
              <a:spLocks noChangeArrowheads="1"/>
            </p:cNvSpPr>
            <p:nvPr/>
          </p:nvSpPr>
          <p:spPr bwMode="auto">
            <a:xfrm>
              <a:off x="577" y="79"/>
              <a:ext cx="168" cy="60"/>
            </a:xfrm>
            <a:custGeom>
              <a:avLst/>
              <a:gdLst>
                <a:gd name="T0" fmla="*/ 58 w 168"/>
                <a:gd name="T1" fmla="*/ 1 h 60"/>
                <a:gd name="T2" fmla="*/ 84 w 168"/>
                <a:gd name="T3" fmla="*/ 5 h 60"/>
                <a:gd name="T4" fmla="*/ 91 w 168"/>
                <a:gd name="T5" fmla="*/ 10 h 60"/>
                <a:gd name="T6" fmla="*/ 94 w 168"/>
                <a:gd name="T7" fmla="*/ 14 h 60"/>
                <a:gd name="T8" fmla="*/ 98 w 168"/>
                <a:gd name="T9" fmla="*/ 15 h 60"/>
                <a:gd name="T10" fmla="*/ 104 w 168"/>
                <a:gd name="T11" fmla="*/ 15 h 60"/>
                <a:gd name="T12" fmla="*/ 110 w 168"/>
                <a:gd name="T13" fmla="*/ 14 h 60"/>
                <a:gd name="T14" fmla="*/ 116 w 168"/>
                <a:gd name="T15" fmla="*/ 18 h 60"/>
                <a:gd name="T16" fmla="*/ 120 w 168"/>
                <a:gd name="T17" fmla="*/ 23 h 60"/>
                <a:gd name="T18" fmla="*/ 124 w 168"/>
                <a:gd name="T19" fmla="*/ 20 h 60"/>
                <a:gd name="T20" fmla="*/ 128 w 168"/>
                <a:gd name="T21" fmla="*/ 17 h 60"/>
                <a:gd name="T22" fmla="*/ 133 w 168"/>
                <a:gd name="T23" fmla="*/ 21 h 60"/>
                <a:gd name="T24" fmla="*/ 146 w 168"/>
                <a:gd name="T25" fmla="*/ 20 h 60"/>
                <a:gd name="T26" fmla="*/ 160 w 168"/>
                <a:gd name="T27" fmla="*/ 14 h 60"/>
                <a:gd name="T28" fmla="*/ 164 w 168"/>
                <a:gd name="T29" fmla="*/ 20 h 60"/>
                <a:gd name="T30" fmla="*/ 158 w 168"/>
                <a:gd name="T31" fmla="*/ 31 h 60"/>
                <a:gd name="T32" fmla="*/ 153 w 168"/>
                <a:gd name="T33" fmla="*/ 40 h 60"/>
                <a:gd name="T34" fmla="*/ 160 w 168"/>
                <a:gd name="T35" fmla="*/ 41 h 60"/>
                <a:gd name="T36" fmla="*/ 164 w 168"/>
                <a:gd name="T37" fmla="*/ 48 h 60"/>
                <a:gd name="T38" fmla="*/ 151 w 168"/>
                <a:gd name="T39" fmla="*/ 57 h 60"/>
                <a:gd name="T40" fmla="*/ 128 w 168"/>
                <a:gd name="T41" fmla="*/ 55 h 60"/>
                <a:gd name="T42" fmla="*/ 91 w 168"/>
                <a:gd name="T43" fmla="*/ 58 h 60"/>
                <a:gd name="T44" fmla="*/ 57 w 168"/>
                <a:gd name="T45" fmla="*/ 58 h 60"/>
                <a:gd name="T46" fmla="*/ 37 w 168"/>
                <a:gd name="T47" fmla="*/ 50 h 60"/>
                <a:gd name="T48" fmla="*/ 51 w 168"/>
                <a:gd name="T49" fmla="*/ 44 h 60"/>
                <a:gd name="T50" fmla="*/ 53 w 168"/>
                <a:gd name="T51" fmla="*/ 41 h 60"/>
                <a:gd name="T52" fmla="*/ 40 w 168"/>
                <a:gd name="T53" fmla="*/ 38 h 60"/>
                <a:gd name="T54" fmla="*/ 43 w 168"/>
                <a:gd name="T55" fmla="*/ 34 h 60"/>
                <a:gd name="T56" fmla="*/ 51 w 168"/>
                <a:gd name="T57" fmla="*/ 35 h 60"/>
                <a:gd name="T58" fmla="*/ 61 w 168"/>
                <a:gd name="T59" fmla="*/ 37 h 60"/>
                <a:gd name="T60" fmla="*/ 57 w 168"/>
                <a:gd name="T61" fmla="*/ 33 h 60"/>
                <a:gd name="T62" fmla="*/ 48 w 168"/>
                <a:gd name="T63" fmla="*/ 28 h 60"/>
                <a:gd name="T64" fmla="*/ 53 w 168"/>
                <a:gd name="T65" fmla="*/ 23 h 60"/>
                <a:gd name="T66" fmla="*/ 57 w 168"/>
                <a:gd name="T67" fmla="*/ 20 h 60"/>
                <a:gd name="T68" fmla="*/ 43 w 168"/>
                <a:gd name="T69" fmla="*/ 23 h 60"/>
                <a:gd name="T70" fmla="*/ 24 w 168"/>
                <a:gd name="T71" fmla="*/ 31 h 60"/>
                <a:gd name="T72" fmla="*/ 10 w 168"/>
                <a:gd name="T73" fmla="*/ 34 h 60"/>
                <a:gd name="T74" fmla="*/ 1 w 168"/>
                <a:gd name="T75" fmla="*/ 27 h 60"/>
                <a:gd name="T76" fmla="*/ 14 w 168"/>
                <a:gd name="T77" fmla="*/ 18 h 60"/>
                <a:gd name="T78" fmla="*/ 36 w 168"/>
                <a:gd name="T79" fmla="*/ 7 h 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60"/>
                <a:gd name="T122" fmla="*/ 168 w 168"/>
                <a:gd name="T123" fmla="*/ 60 h 6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60">
                  <a:moveTo>
                    <a:pt x="43" y="0"/>
                  </a:moveTo>
                  <a:lnTo>
                    <a:pt x="58" y="1"/>
                  </a:lnTo>
                  <a:lnTo>
                    <a:pt x="73" y="4"/>
                  </a:lnTo>
                  <a:lnTo>
                    <a:pt x="84" y="5"/>
                  </a:lnTo>
                  <a:lnTo>
                    <a:pt x="93" y="4"/>
                  </a:lnTo>
                  <a:lnTo>
                    <a:pt x="91" y="10"/>
                  </a:lnTo>
                  <a:lnTo>
                    <a:pt x="90" y="14"/>
                  </a:lnTo>
                  <a:lnTo>
                    <a:pt x="94" y="14"/>
                  </a:lnTo>
                  <a:lnTo>
                    <a:pt x="97" y="14"/>
                  </a:lnTo>
                  <a:lnTo>
                    <a:pt x="98" y="15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6" y="14"/>
                  </a:lnTo>
                  <a:lnTo>
                    <a:pt x="110" y="14"/>
                  </a:lnTo>
                  <a:lnTo>
                    <a:pt x="116" y="14"/>
                  </a:lnTo>
                  <a:lnTo>
                    <a:pt x="116" y="18"/>
                  </a:lnTo>
                  <a:lnTo>
                    <a:pt x="117" y="23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4" y="20"/>
                  </a:lnTo>
                  <a:lnTo>
                    <a:pt x="126" y="17"/>
                  </a:lnTo>
                  <a:lnTo>
                    <a:pt x="128" y="17"/>
                  </a:lnTo>
                  <a:lnTo>
                    <a:pt x="134" y="15"/>
                  </a:lnTo>
                  <a:lnTo>
                    <a:pt x="133" y="21"/>
                  </a:lnTo>
                  <a:lnTo>
                    <a:pt x="133" y="25"/>
                  </a:lnTo>
                  <a:lnTo>
                    <a:pt x="146" y="20"/>
                  </a:lnTo>
                  <a:lnTo>
                    <a:pt x="156" y="11"/>
                  </a:lnTo>
                  <a:lnTo>
                    <a:pt x="160" y="14"/>
                  </a:lnTo>
                  <a:lnTo>
                    <a:pt x="164" y="15"/>
                  </a:lnTo>
                  <a:lnTo>
                    <a:pt x="164" y="20"/>
                  </a:lnTo>
                  <a:lnTo>
                    <a:pt x="164" y="23"/>
                  </a:lnTo>
                  <a:lnTo>
                    <a:pt x="158" y="31"/>
                  </a:lnTo>
                  <a:lnTo>
                    <a:pt x="153" y="40"/>
                  </a:lnTo>
                  <a:lnTo>
                    <a:pt x="153" y="40"/>
                  </a:lnTo>
                  <a:lnTo>
                    <a:pt x="153" y="41"/>
                  </a:lnTo>
                  <a:lnTo>
                    <a:pt x="160" y="41"/>
                  </a:lnTo>
                  <a:lnTo>
                    <a:pt x="168" y="42"/>
                  </a:lnTo>
                  <a:lnTo>
                    <a:pt x="164" y="48"/>
                  </a:lnTo>
                  <a:lnTo>
                    <a:pt x="158" y="52"/>
                  </a:lnTo>
                  <a:lnTo>
                    <a:pt x="151" y="57"/>
                  </a:lnTo>
                  <a:lnTo>
                    <a:pt x="147" y="60"/>
                  </a:lnTo>
                  <a:lnTo>
                    <a:pt x="128" y="55"/>
                  </a:lnTo>
                  <a:lnTo>
                    <a:pt x="113" y="54"/>
                  </a:lnTo>
                  <a:lnTo>
                    <a:pt x="91" y="58"/>
                  </a:lnTo>
                  <a:lnTo>
                    <a:pt x="74" y="60"/>
                  </a:lnTo>
                  <a:lnTo>
                    <a:pt x="57" y="58"/>
                  </a:lnTo>
                  <a:lnTo>
                    <a:pt x="36" y="54"/>
                  </a:lnTo>
                  <a:lnTo>
                    <a:pt x="37" y="50"/>
                  </a:lnTo>
                  <a:lnTo>
                    <a:pt x="37" y="47"/>
                  </a:lnTo>
                  <a:lnTo>
                    <a:pt x="51" y="44"/>
                  </a:lnTo>
                  <a:lnTo>
                    <a:pt x="66" y="41"/>
                  </a:lnTo>
                  <a:lnTo>
                    <a:pt x="53" y="41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43" y="34"/>
                  </a:lnTo>
                  <a:lnTo>
                    <a:pt x="46" y="34"/>
                  </a:lnTo>
                  <a:lnTo>
                    <a:pt x="51" y="35"/>
                  </a:lnTo>
                  <a:lnTo>
                    <a:pt x="56" y="35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53" y="2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18"/>
                  </a:lnTo>
                  <a:lnTo>
                    <a:pt x="43" y="23"/>
                  </a:lnTo>
                  <a:lnTo>
                    <a:pt x="30" y="28"/>
                  </a:lnTo>
                  <a:lnTo>
                    <a:pt x="24" y="31"/>
                  </a:lnTo>
                  <a:lnTo>
                    <a:pt x="17" y="33"/>
                  </a:lnTo>
                  <a:lnTo>
                    <a:pt x="10" y="34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1" y="21"/>
                  </a:lnTo>
                  <a:lnTo>
                    <a:pt x="14" y="18"/>
                  </a:lnTo>
                  <a:lnTo>
                    <a:pt x="26" y="14"/>
                  </a:lnTo>
                  <a:lnTo>
                    <a:pt x="36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6" name="Freeform 24"/>
            <p:cNvSpPr>
              <a:spLocks noChangeArrowheads="1"/>
            </p:cNvSpPr>
            <p:nvPr/>
          </p:nvSpPr>
          <p:spPr bwMode="auto">
            <a:xfrm>
              <a:off x="764" y="86"/>
              <a:ext cx="51" cy="30"/>
            </a:xfrm>
            <a:custGeom>
              <a:avLst/>
              <a:gdLst>
                <a:gd name="T0" fmla="*/ 23 w 51"/>
                <a:gd name="T1" fmla="*/ 0 h 30"/>
                <a:gd name="T2" fmla="*/ 37 w 51"/>
                <a:gd name="T3" fmla="*/ 0 h 30"/>
                <a:gd name="T4" fmla="*/ 51 w 51"/>
                <a:gd name="T5" fmla="*/ 0 h 30"/>
                <a:gd name="T6" fmla="*/ 44 w 51"/>
                <a:gd name="T7" fmla="*/ 8 h 30"/>
                <a:gd name="T8" fmla="*/ 37 w 51"/>
                <a:gd name="T9" fmla="*/ 14 h 30"/>
                <a:gd name="T10" fmla="*/ 40 w 51"/>
                <a:gd name="T11" fmla="*/ 17 h 30"/>
                <a:gd name="T12" fmla="*/ 40 w 51"/>
                <a:gd name="T13" fmla="*/ 20 h 30"/>
                <a:gd name="T14" fmla="*/ 37 w 51"/>
                <a:gd name="T15" fmla="*/ 23 h 30"/>
                <a:gd name="T16" fmla="*/ 34 w 51"/>
                <a:gd name="T17" fmla="*/ 26 h 30"/>
                <a:gd name="T18" fmla="*/ 26 w 51"/>
                <a:gd name="T19" fmla="*/ 24 h 30"/>
                <a:gd name="T20" fmla="*/ 20 w 51"/>
                <a:gd name="T21" fmla="*/ 26 h 30"/>
                <a:gd name="T22" fmla="*/ 13 w 51"/>
                <a:gd name="T23" fmla="*/ 27 h 30"/>
                <a:gd name="T24" fmla="*/ 7 w 51"/>
                <a:gd name="T25" fmla="*/ 30 h 30"/>
                <a:gd name="T26" fmla="*/ 7 w 51"/>
                <a:gd name="T27" fmla="*/ 23 h 30"/>
                <a:gd name="T28" fmla="*/ 6 w 51"/>
                <a:gd name="T29" fmla="*/ 18 h 30"/>
                <a:gd name="T30" fmla="*/ 3 w 51"/>
                <a:gd name="T31" fmla="*/ 16 h 30"/>
                <a:gd name="T32" fmla="*/ 0 w 51"/>
                <a:gd name="T33" fmla="*/ 10 h 30"/>
                <a:gd name="T34" fmla="*/ 7 w 51"/>
                <a:gd name="T35" fmla="*/ 13 h 30"/>
                <a:gd name="T36" fmla="*/ 14 w 51"/>
                <a:gd name="T37" fmla="*/ 14 h 30"/>
                <a:gd name="T38" fmla="*/ 19 w 51"/>
                <a:gd name="T39" fmla="*/ 7 h 30"/>
                <a:gd name="T40" fmla="*/ 23 w 51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"/>
                <a:gd name="T64" fmla="*/ 0 h 30"/>
                <a:gd name="T65" fmla="*/ 51 w 51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" h="30">
                  <a:moveTo>
                    <a:pt x="23" y="0"/>
                  </a:moveTo>
                  <a:lnTo>
                    <a:pt x="37" y="0"/>
                  </a:lnTo>
                  <a:lnTo>
                    <a:pt x="51" y="0"/>
                  </a:lnTo>
                  <a:lnTo>
                    <a:pt x="44" y="8"/>
                  </a:lnTo>
                  <a:lnTo>
                    <a:pt x="37" y="14"/>
                  </a:lnTo>
                  <a:lnTo>
                    <a:pt x="40" y="17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4" y="26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13" y="27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7" y="13"/>
                  </a:lnTo>
                  <a:lnTo>
                    <a:pt x="14" y="14"/>
                  </a:lnTo>
                  <a:lnTo>
                    <a:pt x="19" y="7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7" name="Freeform 25"/>
            <p:cNvSpPr>
              <a:spLocks noChangeArrowheads="1"/>
            </p:cNvSpPr>
            <p:nvPr/>
          </p:nvSpPr>
          <p:spPr bwMode="auto">
            <a:xfrm>
              <a:off x="818" y="86"/>
              <a:ext cx="37" cy="23"/>
            </a:xfrm>
            <a:custGeom>
              <a:avLst/>
              <a:gdLst>
                <a:gd name="T0" fmla="*/ 13 w 37"/>
                <a:gd name="T1" fmla="*/ 0 h 23"/>
                <a:gd name="T2" fmla="*/ 25 w 37"/>
                <a:gd name="T3" fmla="*/ 0 h 23"/>
                <a:gd name="T4" fmla="*/ 36 w 37"/>
                <a:gd name="T5" fmla="*/ 0 h 23"/>
                <a:gd name="T6" fmla="*/ 36 w 37"/>
                <a:gd name="T7" fmla="*/ 1 h 23"/>
                <a:gd name="T8" fmla="*/ 36 w 37"/>
                <a:gd name="T9" fmla="*/ 3 h 23"/>
                <a:gd name="T10" fmla="*/ 36 w 37"/>
                <a:gd name="T11" fmla="*/ 6 h 23"/>
                <a:gd name="T12" fmla="*/ 37 w 37"/>
                <a:gd name="T13" fmla="*/ 8 h 23"/>
                <a:gd name="T14" fmla="*/ 36 w 37"/>
                <a:gd name="T15" fmla="*/ 10 h 23"/>
                <a:gd name="T16" fmla="*/ 36 w 37"/>
                <a:gd name="T17" fmla="*/ 10 h 23"/>
                <a:gd name="T18" fmla="*/ 25 w 37"/>
                <a:gd name="T19" fmla="*/ 11 h 23"/>
                <a:gd name="T20" fmla="*/ 16 w 37"/>
                <a:gd name="T21" fmla="*/ 13 h 23"/>
                <a:gd name="T22" fmla="*/ 9 w 37"/>
                <a:gd name="T23" fmla="*/ 17 h 23"/>
                <a:gd name="T24" fmla="*/ 3 w 37"/>
                <a:gd name="T25" fmla="*/ 23 h 23"/>
                <a:gd name="T26" fmla="*/ 2 w 37"/>
                <a:gd name="T27" fmla="*/ 21 h 23"/>
                <a:gd name="T28" fmla="*/ 0 w 37"/>
                <a:gd name="T29" fmla="*/ 21 h 23"/>
                <a:gd name="T30" fmla="*/ 0 w 37"/>
                <a:gd name="T31" fmla="*/ 20 h 23"/>
                <a:gd name="T32" fmla="*/ 0 w 37"/>
                <a:gd name="T33" fmla="*/ 18 h 23"/>
                <a:gd name="T34" fmla="*/ 2 w 37"/>
                <a:gd name="T35" fmla="*/ 13 h 23"/>
                <a:gd name="T36" fmla="*/ 5 w 37"/>
                <a:gd name="T37" fmla="*/ 7 h 23"/>
                <a:gd name="T38" fmla="*/ 9 w 37"/>
                <a:gd name="T39" fmla="*/ 4 h 23"/>
                <a:gd name="T40" fmla="*/ 13 w 37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23"/>
                <a:gd name="T65" fmla="*/ 37 w 37"/>
                <a:gd name="T66" fmla="*/ 23 h 2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23">
                  <a:moveTo>
                    <a:pt x="13" y="0"/>
                  </a:moveTo>
                  <a:lnTo>
                    <a:pt x="25" y="0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25" y="11"/>
                  </a:lnTo>
                  <a:lnTo>
                    <a:pt x="16" y="13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5" y="7"/>
                  </a:lnTo>
                  <a:lnTo>
                    <a:pt x="9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8" name="Freeform 26"/>
            <p:cNvSpPr>
              <a:spLocks noChangeArrowheads="1"/>
            </p:cNvSpPr>
            <p:nvPr/>
          </p:nvSpPr>
          <p:spPr bwMode="auto">
            <a:xfrm>
              <a:off x="12" y="86"/>
              <a:ext cx="1120" cy="1599"/>
            </a:xfrm>
            <a:custGeom>
              <a:avLst/>
              <a:gdLst>
                <a:gd name="T0" fmla="*/ 1020 w 1120"/>
                <a:gd name="T1" fmla="*/ 74 h 1599"/>
                <a:gd name="T2" fmla="*/ 972 w 1120"/>
                <a:gd name="T3" fmla="*/ 117 h 1599"/>
                <a:gd name="T4" fmla="*/ 909 w 1120"/>
                <a:gd name="T5" fmla="*/ 103 h 1599"/>
                <a:gd name="T6" fmla="*/ 950 w 1120"/>
                <a:gd name="T7" fmla="*/ 75 h 1599"/>
                <a:gd name="T8" fmla="*/ 866 w 1120"/>
                <a:gd name="T9" fmla="*/ 71 h 1599"/>
                <a:gd name="T10" fmla="*/ 782 w 1120"/>
                <a:gd name="T11" fmla="*/ 88 h 1599"/>
                <a:gd name="T12" fmla="*/ 738 w 1120"/>
                <a:gd name="T13" fmla="*/ 108 h 1599"/>
                <a:gd name="T14" fmla="*/ 682 w 1120"/>
                <a:gd name="T15" fmla="*/ 184 h 1599"/>
                <a:gd name="T16" fmla="*/ 761 w 1120"/>
                <a:gd name="T17" fmla="*/ 257 h 1599"/>
                <a:gd name="T18" fmla="*/ 859 w 1120"/>
                <a:gd name="T19" fmla="*/ 124 h 1599"/>
                <a:gd name="T20" fmla="*/ 943 w 1120"/>
                <a:gd name="T21" fmla="*/ 163 h 1599"/>
                <a:gd name="T22" fmla="*/ 1000 w 1120"/>
                <a:gd name="T23" fmla="*/ 234 h 1599"/>
                <a:gd name="T24" fmla="*/ 852 w 1120"/>
                <a:gd name="T25" fmla="*/ 287 h 1599"/>
                <a:gd name="T26" fmla="*/ 886 w 1120"/>
                <a:gd name="T27" fmla="*/ 294 h 1599"/>
                <a:gd name="T28" fmla="*/ 918 w 1120"/>
                <a:gd name="T29" fmla="*/ 327 h 1599"/>
                <a:gd name="T30" fmla="*/ 883 w 1120"/>
                <a:gd name="T31" fmla="*/ 328 h 1599"/>
                <a:gd name="T32" fmla="*/ 728 w 1120"/>
                <a:gd name="T33" fmla="*/ 425 h 1599"/>
                <a:gd name="T34" fmla="*/ 645 w 1120"/>
                <a:gd name="T35" fmla="*/ 574 h 1599"/>
                <a:gd name="T36" fmla="*/ 512 w 1120"/>
                <a:gd name="T37" fmla="*/ 528 h 1599"/>
                <a:gd name="T38" fmla="*/ 455 w 1120"/>
                <a:gd name="T39" fmla="*/ 662 h 1599"/>
                <a:gd name="T40" fmla="*/ 565 w 1120"/>
                <a:gd name="T41" fmla="*/ 639 h 1599"/>
                <a:gd name="T42" fmla="*/ 588 w 1120"/>
                <a:gd name="T43" fmla="*/ 734 h 1599"/>
                <a:gd name="T44" fmla="*/ 668 w 1120"/>
                <a:gd name="T45" fmla="*/ 776 h 1599"/>
                <a:gd name="T46" fmla="*/ 746 w 1120"/>
                <a:gd name="T47" fmla="*/ 762 h 1599"/>
                <a:gd name="T48" fmla="*/ 868 w 1120"/>
                <a:gd name="T49" fmla="*/ 826 h 1599"/>
                <a:gd name="T50" fmla="*/ 952 w 1120"/>
                <a:gd name="T51" fmla="*/ 928 h 1599"/>
                <a:gd name="T52" fmla="*/ 1073 w 1120"/>
                <a:gd name="T53" fmla="*/ 951 h 1599"/>
                <a:gd name="T54" fmla="*/ 1077 w 1120"/>
                <a:gd name="T55" fmla="*/ 1105 h 1599"/>
                <a:gd name="T56" fmla="*/ 996 w 1120"/>
                <a:gd name="T57" fmla="*/ 1223 h 1599"/>
                <a:gd name="T58" fmla="*/ 925 w 1120"/>
                <a:gd name="T59" fmla="*/ 1379 h 1599"/>
                <a:gd name="T60" fmla="*/ 859 w 1120"/>
                <a:gd name="T61" fmla="*/ 1436 h 1599"/>
                <a:gd name="T62" fmla="*/ 859 w 1120"/>
                <a:gd name="T63" fmla="*/ 1543 h 1599"/>
                <a:gd name="T64" fmla="*/ 792 w 1120"/>
                <a:gd name="T65" fmla="*/ 1526 h 1599"/>
                <a:gd name="T66" fmla="*/ 786 w 1120"/>
                <a:gd name="T67" fmla="*/ 1468 h 1599"/>
                <a:gd name="T68" fmla="*/ 751 w 1120"/>
                <a:gd name="T69" fmla="*/ 1358 h 1599"/>
                <a:gd name="T70" fmla="*/ 668 w 1120"/>
                <a:gd name="T71" fmla="*/ 1086 h 1599"/>
                <a:gd name="T72" fmla="*/ 601 w 1120"/>
                <a:gd name="T73" fmla="*/ 929 h 1599"/>
                <a:gd name="T74" fmla="*/ 635 w 1120"/>
                <a:gd name="T75" fmla="*/ 795 h 1599"/>
                <a:gd name="T76" fmla="*/ 551 w 1120"/>
                <a:gd name="T77" fmla="*/ 752 h 1599"/>
                <a:gd name="T78" fmla="*/ 454 w 1120"/>
                <a:gd name="T79" fmla="*/ 702 h 1599"/>
                <a:gd name="T80" fmla="*/ 325 w 1120"/>
                <a:gd name="T81" fmla="*/ 562 h 1599"/>
                <a:gd name="T82" fmla="*/ 317 w 1120"/>
                <a:gd name="T83" fmla="*/ 611 h 1599"/>
                <a:gd name="T84" fmla="*/ 244 w 1120"/>
                <a:gd name="T85" fmla="*/ 462 h 1599"/>
                <a:gd name="T86" fmla="*/ 307 w 1120"/>
                <a:gd name="T87" fmla="*/ 292 h 1599"/>
                <a:gd name="T88" fmla="*/ 328 w 1120"/>
                <a:gd name="T89" fmla="*/ 281 h 1599"/>
                <a:gd name="T90" fmla="*/ 317 w 1120"/>
                <a:gd name="T91" fmla="*/ 174 h 1599"/>
                <a:gd name="T92" fmla="*/ 225 w 1120"/>
                <a:gd name="T93" fmla="*/ 140 h 1599"/>
                <a:gd name="T94" fmla="*/ 124 w 1120"/>
                <a:gd name="T95" fmla="*/ 177 h 1599"/>
                <a:gd name="T96" fmla="*/ 65 w 1120"/>
                <a:gd name="T97" fmla="*/ 191 h 1599"/>
                <a:gd name="T98" fmla="*/ 71 w 1120"/>
                <a:gd name="T99" fmla="*/ 138 h 1599"/>
                <a:gd name="T100" fmla="*/ 121 w 1120"/>
                <a:gd name="T101" fmla="*/ 97 h 1599"/>
                <a:gd name="T102" fmla="*/ 177 w 1120"/>
                <a:gd name="T103" fmla="*/ 55 h 1599"/>
                <a:gd name="T104" fmla="*/ 469 w 1120"/>
                <a:gd name="T105" fmla="*/ 50 h 1599"/>
                <a:gd name="T106" fmla="*/ 591 w 1120"/>
                <a:gd name="T107" fmla="*/ 54 h 1599"/>
                <a:gd name="T108" fmla="*/ 666 w 1120"/>
                <a:gd name="T109" fmla="*/ 57 h 1599"/>
                <a:gd name="T110" fmla="*/ 743 w 1120"/>
                <a:gd name="T111" fmla="*/ 55 h 1599"/>
                <a:gd name="T112" fmla="*/ 793 w 1120"/>
                <a:gd name="T113" fmla="*/ 26 h 1599"/>
                <a:gd name="T114" fmla="*/ 812 w 1120"/>
                <a:gd name="T115" fmla="*/ 71 h 1599"/>
                <a:gd name="T116" fmla="*/ 863 w 1120"/>
                <a:gd name="T117" fmla="*/ 7 h 1599"/>
                <a:gd name="T118" fmla="*/ 910 w 1120"/>
                <a:gd name="T119" fmla="*/ 6 h 1599"/>
                <a:gd name="T120" fmla="*/ 928 w 1120"/>
                <a:gd name="T121" fmla="*/ 10 h 159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20"/>
                <a:gd name="T184" fmla="*/ 0 h 1599"/>
                <a:gd name="T185" fmla="*/ 1120 w 1120"/>
                <a:gd name="T186" fmla="*/ 1599 h 159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20" h="1599">
                  <a:moveTo>
                    <a:pt x="928" y="0"/>
                  </a:moveTo>
                  <a:lnTo>
                    <a:pt x="940" y="1"/>
                  </a:lnTo>
                  <a:lnTo>
                    <a:pt x="953" y="3"/>
                  </a:lnTo>
                  <a:lnTo>
                    <a:pt x="958" y="14"/>
                  </a:lnTo>
                  <a:lnTo>
                    <a:pt x="962" y="27"/>
                  </a:lnTo>
                  <a:lnTo>
                    <a:pt x="969" y="26"/>
                  </a:lnTo>
                  <a:lnTo>
                    <a:pt x="976" y="26"/>
                  </a:lnTo>
                  <a:lnTo>
                    <a:pt x="978" y="30"/>
                  </a:lnTo>
                  <a:lnTo>
                    <a:pt x="978" y="34"/>
                  </a:lnTo>
                  <a:lnTo>
                    <a:pt x="982" y="34"/>
                  </a:lnTo>
                  <a:lnTo>
                    <a:pt x="985" y="34"/>
                  </a:lnTo>
                  <a:lnTo>
                    <a:pt x="985" y="43"/>
                  </a:lnTo>
                  <a:lnTo>
                    <a:pt x="985" y="50"/>
                  </a:lnTo>
                  <a:lnTo>
                    <a:pt x="988" y="55"/>
                  </a:lnTo>
                  <a:lnTo>
                    <a:pt x="990" y="63"/>
                  </a:lnTo>
                  <a:lnTo>
                    <a:pt x="1000" y="65"/>
                  </a:lnTo>
                  <a:lnTo>
                    <a:pt x="1012" y="70"/>
                  </a:lnTo>
                  <a:lnTo>
                    <a:pt x="1020" y="74"/>
                  </a:lnTo>
                  <a:lnTo>
                    <a:pt x="1026" y="81"/>
                  </a:lnTo>
                  <a:lnTo>
                    <a:pt x="1018" y="83"/>
                  </a:lnTo>
                  <a:lnTo>
                    <a:pt x="1010" y="85"/>
                  </a:lnTo>
                  <a:lnTo>
                    <a:pt x="1005" y="90"/>
                  </a:lnTo>
                  <a:lnTo>
                    <a:pt x="999" y="95"/>
                  </a:lnTo>
                  <a:lnTo>
                    <a:pt x="996" y="95"/>
                  </a:lnTo>
                  <a:lnTo>
                    <a:pt x="993" y="95"/>
                  </a:lnTo>
                  <a:lnTo>
                    <a:pt x="993" y="93"/>
                  </a:lnTo>
                  <a:lnTo>
                    <a:pt x="990" y="88"/>
                  </a:lnTo>
                  <a:lnTo>
                    <a:pt x="988" y="85"/>
                  </a:lnTo>
                  <a:lnTo>
                    <a:pt x="983" y="83"/>
                  </a:lnTo>
                  <a:lnTo>
                    <a:pt x="980" y="81"/>
                  </a:lnTo>
                  <a:lnTo>
                    <a:pt x="976" y="80"/>
                  </a:lnTo>
                  <a:lnTo>
                    <a:pt x="973" y="81"/>
                  </a:lnTo>
                  <a:lnTo>
                    <a:pt x="970" y="85"/>
                  </a:lnTo>
                  <a:lnTo>
                    <a:pt x="973" y="98"/>
                  </a:lnTo>
                  <a:lnTo>
                    <a:pt x="978" y="114"/>
                  </a:lnTo>
                  <a:lnTo>
                    <a:pt x="972" y="117"/>
                  </a:lnTo>
                  <a:lnTo>
                    <a:pt x="965" y="120"/>
                  </a:lnTo>
                  <a:lnTo>
                    <a:pt x="959" y="115"/>
                  </a:lnTo>
                  <a:lnTo>
                    <a:pt x="953" y="110"/>
                  </a:lnTo>
                  <a:lnTo>
                    <a:pt x="952" y="110"/>
                  </a:lnTo>
                  <a:lnTo>
                    <a:pt x="950" y="110"/>
                  </a:lnTo>
                  <a:lnTo>
                    <a:pt x="949" y="113"/>
                  </a:lnTo>
                  <a:lnTo>
                    <a:pt x="948" y="114"/>
                  </a:lnTo>
                  <a:lnTo>
                    <a:pt x="953" y="120"/>
                  </a:lnTo>
                  <a:lnTo>
                    <a:pt x="959" y="124"/>
                  </a:lnTo>
                  <a:lnTo>
                    <a:pt x="959" y="128"/>
                  </a:lnTo>
                  <a:lnTo>
                    <a:pt x="959" y="131"/>
                  </a:lnTo>
                  <a:lnTo>
                    <a:pt x="956" y="131"/>
                  </a:lnTo>
                  <a:lnTo>
                    <a:pt x="953" y="131"/>
                  </a:lnTo>
                  <a:lnTo>
                    <a:pt x="938" y="125"/>
                  </a:lnTo>
                  <a:lnTo>
                    <a:pt x="923" y="118"/>
                  </a:lnTo>
                  <a:lnTo>
                    <a:pt x="918" y="114"/>
                  </a:lnTo>
                  <a:lnTo>
                    <a:pt x="912" y="108"/>
                  </a:lnTo>
                  <a:lnTo>
                    <a:pt x="909" y="103"/>
                  </a:lnTo>
                  <a:lnTo>
                    <a:pt x="906" y="95"/>
                  </a:lnTo>
                  <a:lnTo>
                    <a:pt x="915" y="90"/>
                  </a:lnTo>
                  <a:lnTo>
                    <a:pt x="920" y="85"/>
                  </a:lnTo>
                  <a:lnTo>
                    <a:pt x="925" y="83"/>
                  </a:lnTo>
                  <a:lnTo>
                    <a:pt x="929" y="81"/>
                  </a:lnTo>
                  <a:lnTo>
                    <a:pt x="935" y="80"/>
                  </a:lnTo>
                  <a:lnTo>
                    <a:pt x="943" y="80"/>
                  </a:lnTo>
                  <a:lnTo>
                    <a:pt x="945" y="81"/>
                  </a:lnTo>
                  <a:lnTo>
                    <a:pt x="946" y="84"/>
                  </a:lnTo>
                  <a:lnTo>
                    <a:pt x="948" y="84"/>
                  </a:lnTo>
                  <a:lnTo>
                    <a:pt x="950" y="85"/>
                  </a:lnTo>
                  <a:lnTo>
                    <a:pt x="955" y="84"/>
                  </a:lnTo>
                  <a:lnTo>
                    <a:pt x="960" y="83"/>
                  </a:lnTo>
                  <a:lnTo>
                    <a:pt x="960" y="81"/>
                  </a:lnTo>
                  <a:lnTo>
                    <a:pt x="960" y="81"/>
                  </a:lnTo>
                  <a:lnTo>
                    <a:pt x="959" y="78"/>
                  </a:lnTo>
                  <a:lnTo>
                    <a:pt x="956" y="77"/>
                  </a:lnTo>
                  <a:lnTo>
                    <a:pt x="950" y="75"/>
                  </a:lnTo>
                  <a:lnTo>
                    <a:pt x="945" y="75"/>
                  </a:lnTo>
                  <a:lnTo>
                    <a:pt x="945" y="68"/>
                  </a:lnTo>
                  <a:lnTo>
                    <a:pt x="946" y="61"/>
                  </a:lnTo>
                  <a:lnTo>
                    <a:pt x="940" y="60"/>
                  </a:lnTo>
                  <a:lnTo>
                    <a:pt x="938" y="57"/>
                  </a:lnTo>
                  <a:lnTo>
                    <a:pt x="933" y="54"/>
                  </a:lnTo>
                  <a:lnTo>
                    <a:pt x="930" y="50"/>
                  </a:lnTo>
                  <a:lnTo>
                    <a:pt x="925" y="43"/>
                  </a:lnTo>
                  <a:lnTo>
                    <a:pt x="918" y="35"/>
                  </a:lnTo>
                  <a:lnTo>
                    <a:pt x="900" y="40"/>
                  </a:lnTo>
                  <a:lnTo>
                    <a:pt x="879" y="43"/>
                  </a:lnTo>
                  <a:lnTo>
                    <a:pt x="879" y="48"/>
                  </a:lnTo>
                  <a:lnTo>
                    <a:pt x="879" y="53"/>
                  </a:lnTo>
                  <a:lnTo>
                    <a:pt x="873" y="57"/>
                  </a:lnTo>
                  <a:lnTo>
                    <a:pt x="868" y="61"/>
                  </a:lnTo>
                  <a:lnTo>
                    <a:pt x="868" y="65"/>
                  </a:lnTo>
                  <a:lnTo>
                    <a:pt x="868" y="68"/>
                  </a:lnTo>
                  <a:lnTo>
                    <a:pt x="866" y="71"/>
                  </a:lnTo>
                  <a:lnTo>
                    <a:pt x="863" y="75"/>
                  </a:lnTo>
                  <a:lnTo>
                    <a:pt x="852" y="75"/>
                  </a:lnTo>
                  <a:lnTo>
                    <a:pt x="840" y="77"/>
                  </a:lnTo>
                  <a:lnTo>
                    <a:pt x="840" y="80"/>
                  </a:lnTo>
                  <a:lnTo>
                    <a:pt x="842" y="83"/>
                  </a:lnTo>
                  <a:lnTo>
                    <a:pt x="835" y="81"/>
                  </a:lnTo>
                  <a:lnTo>
                    <a:pt x="829" y="83"/>
                  </a:lnTo>
                  <a:lnTo>
                    <a:pt x="825" y="83"/>
                  </a:lnTo>
                  <a:lnTo>
                    <a:pt x="819" y="84"/>
                  </a:lnTo>
                  <a:lnTo>
                    <a:pt x="809" y="88"/>
                  </a:lnTo>
                  <a:lnTo>
                    <a:pt x="798" y="91"/>
                  </a:lnTo>
                  <a:lnTo>
                    <a:pt x="793" y="88"/>
                  </a:lnTo>
                  <a:lnTo>
                    <a:pt x="791" y="85"/>
                  </a:lnTo>
                  <a:lnTo>
                    <a:pt x="786" y="84"/>
                  </a:lnTo>
                  <a:lnTo>
                    <a:pt x="779" y="83"/>
                  </a:lnTo>
                  <a:lnTo>
                    <a:pt x="778" y="85"/>
                  </a:lnTo>
                  <a:lnTo>
                    <a:pt x="776" y="88"/>
                  </a:lnTo>
                  <a:lnTo>
                    <a:pt x="782" y="88"/>
                  </a:lnTo>
                  <a:lnTo>
                    <a:pt x="785" y="90"/>
                  </a:lnTo>
                  <a:lnTo>
                    <a:pt x="788" y="93"/>
                  </a:lnTo>
                  <a:lnTo>
                    <a:pt x="791" y="95"/>
                  </a:lnTo>
                  <a:lnTo>
                    <a:pt x="789" y="101"/>
                  </a:lnTo>
                  <a:lnTo>
                    <a:pt x="789" y="105"/>
                  </a:lnTo>
                  <a:lnTo>
                    <a:pt x="775" y="107"/>
                  </a:lnTo>
                  <a:lnTo>
                    <a:pt x="761" y="107"/>
                  </a:lnTo>
                  <a:lnTo>
                    <a:pt x="761" y="111"/>
                  </a:lnTo>
                  <a:lnTo>
                    <a:pt x="761" y="113"/>
                  </a:lnTo>
                  <a:lnTo>
                    <a:pt x="759" y="113"/>
                  </a:lnTo>
                  <a:lnTo>
                    <a:pt x="755" y="113"/>
                  </a:lnTo>
                  <a:lnTo>
                    <a:pt x="751" y="110"/>
                  </a:lnTo>
                  <a:lnTo>
                    <a:pt x="746" y="108"/>
                  </a:lnTo>
                  <a:lnTo>
                    <a:pt x="742" y="107"/>
                  </a:lnTo>
                  <a:lnTo>
                    <a:pt x="736" y="105"/>
                  </a:lnTo>
                  <a:lnTo>
                    <a:pt x="736" y="107"/>
                  </a:lnTo>
                  <a:lnTo>
                    <a:pt x="736" y="107"/>
                  </a:lnTo>
                  <a:lnTo>
                    <a:pt x="738" y="108"/>
                  </a:lnTo>
                  <a:lnTo>
                    <a:pt x="739" y="108"/>
                  </a:lnTo>
                  <a:lnTo>
                    <a:pt x="745" y="113"/>
                  </a:lnTo>
                  <a:lnTo>
                    <a:pt x="752" y="117"/>
                  </a:lnTo>
                  <a:lnTo>
                    <a:pt x="741" y="120"/>
                  </a:lnTo>
                  <a:lnTo>
                    <a:pt x="731" y="123"/>
                  </a:lnTo>
                  <a:lnTo>
                    <a:pt x="721" y="127"/>
                  </a:lnTo>
                  <a:lnTo>
                    <a:pt x="712" y="133"/>
                  </a:lnTo>
                  <a:lnTo>
                    <a:pt x="696" y="143"/>
                  </a:lnTo>
                  <a:lnTo>
                    <a:pt x="679" y="153"/>
                  </a:lnTo>
                  <a:lnTo>
                    <a:pt x="679" y="160"/>
                  </a:lnTo>
                  <a:lnTo>
                    <a:pt x="681" y="167"/>
                  </a:lnTo>
                  <a:lnTo>
                    <a:pt x="685" y="170"/>
                  </a:lnTo>
                  <a:lnTo>
                    <a:pt x="691" y="173"/>
                  </a:lnTo>
                  <a:lnTo>
                    <a:pt x="691" y="175"/>
                  </a:lnTo>
                  <a:lnTo>
                    <a:pt x="691" y="180"/>
                  </a:lnTo>
                  <a:lnTo>
                    <a:pt x="686" y="181"/>
                  </a:lnTo>
                  <a:lnTo>
                    <a:pt x="682" y="184"/>
                  </a:lnTo>
                  <a:lnTo>
                    <a:pt x="682" y="184"/>
                  </a:lnTo>
                  <a:lnTo>
                    <a:pt x="682" y="185"/>
                  </a:lnTo>
                  <a:lnTo>
                    <a:pt x="693" y="185"/>
                  </a:lnTo>
                  <a:lnTo>
                    <a:pt x="703" y="187"/>
                  </a:lnTo>
                  <a:lnTo>
                    <a:pt x="711" y="190"/>
                  </a:lnTo>
                  <a:lnTo>
                    <a:pt x="715" y="193"/>
                  </a:lnTo>
                  <a:lnTo>
                    <a:pt x="723" y="201"/>
                  </a:lnTo>
                  <a:lnTo>
                    <a:pt x="735" y="210"/>
                  </a:lnTo>
                  <a:lnTo>
                    <a:pt x="746" y="210"/>
                  </a:lnTo>
                  <a:lnTo>
                    <a:pt x="755" y="213"/>
                  </a:lnTo>
                  <a:lnTo>
                    <a:pt x="756" y="218"/>
                  </a:lnTo>
                  <a:lnTo>
                    <a:pt x="755" y="224"/>
                  </a:lnTo>
                  <a:lnTo>
                    <a:pt x="753" y="228"/>
                  </a:lnTo>
                  <a:lnTo>
                    <a:pt x="752" y="234"/>
                  </a:lnTo>
                  <a:lnTo>
                    <a:pt x="751" y="240"/>
                  </a:lnTo>
                  <a:lnTo>
                    <a:pt x="749" y="245"/>
                  </a:lnTo>
                  <a:lnTo>
                    <a:pt x="749" y="251"/>
                  </a:lnTo>
                  <a:lnTo>
                    <a:pt x="752" y="258"/>
                  </a:lnTo>
                  <a:lnTo>
                    <a:pt x="761" y="257"/>
                  </a:lnTo>
                  <a:lnTo>
                    <a:pt x="768" y="257"/>
                  </a:lnTo>
                  <a:lnTo>
                    <a:pt x="775" y="247"/>
                  </a:lnTo>
                  <a:lnTo>
                    <a:pt x="781" y="235"/>
                  </a:lnTo>
                  <a:lnTo>
                    <a:pt x="786" y="223"/>
                  </a:lnTo>
                  <a:lnTo>
                    <a:pt x="791" y="211"/>
                  </a:lnTo>
                  <a:lnTo>
                    <a:pt x="802" y="210"/>
                  </a:lnTo>
                  <a:lnTo>
                    <a:pt x="811" y="205"/>
                  </a:lnTo>
                  <a:lnTo>
                    <a:pt x="819" y="201"/>
                  </a:lnTo>
                  <a:lnTo>
                    <a:pt x="828" y="197"/>
                  </a:lnTo>
                  <a:lnTo>
                    <a:pt x="828" y="181"/>
                  </a:lnTo>
                  <a:lnTo>
                    <a:pt x="828" y="164"/>
                  </a:lnTo>
                  <a:lnTo>
                    <a:pt x="835" y="160"/>
                  </a:lnTo>
                  <a:lnTo>
                    <a:pt x="839" y="154"/>
                  </a:lnTo>
                  <a:lnTo>
                    <a:pt x="842" y="147"/>
                  </a:lnTo>
                  <a:lnTo>
                    <a:pt x="846" y="141"/>
                  </a:lnTo>
                  <a:lnTo>
                    <a:pt x="849" y="134"/>
                  </a:lnTo>
                  <a:lnTo>
                    <a:pt x="853" y="128"/>
                  </a:lnTo>
                  <a:lnTo>
                    <a:pt x="859" y="124"/>
                  </a:lnTo>
                  <a:lnTo>
                    <a:pt x="866" y="121"/>
                  </a:lnTo>
                  <a:lnTo>
                    <a:pt x="870" y="124"/>
                  </a:lnTo>
                  <a:lnTo>
                    <a:pt x="873" y="125"/>
                  </a:lnTo>
                  <a:lnTo>
                    <a:pt x="876" y="127"/>
                  </a:lnTo>
                  <a:lnTo>
                    <a:pt x="879" y="125"/>
                  </a:lnTo>
                  <a:lnTo>
                    <a:pt x="886" y="124"/>
                  </a:lnTo>
                  <a:lnTo>
                    <a:pt x="895" y="121"/>
                  </a:lnTo>
                  <a:lnTo>
                    <a:pt x="898" y="128"/>
                  </a:lnTo>
                  <a:lnTo>
                    <a:pt x="902" y="134"/>
                  </a:lnTo>
                  <a:lnTo>
                    <a:pt x="909" y="138"/>
                  </a:lnTo>
                  <a:lnTo>
                    <a:pt x="915" y="143"/>
                  </a:lnTo>
                  <a:lnTo>
                    <a:pt x="910" y="154"/>
                  </a:lnTo>
                  <a:lnTo>
                    <a:pt x="908" y="165"/>
                  </a:lnTo>
                  <a:lnTo>
                    <a:pt x="913" y="171"/>
                  </a:lnTo>
                  <a:lnTo>
                    <a:pt x="919" y="174"/>
                  </a:lnTo>
                  <a:lnTo>
                    <a:pt x="926" y="173"/>
                  </a:lnTo>
                  <a:lnTo>
                    <a:pt x="932" y="171"/>
                  </a:lnTo>
                  <a:lnTo>
                    <a:pt x="943" y="163"/>
                  </a:lnTo>
                  <a:lnTo>
                    <a:pt x="955" y="153"/>
                  </a:lnTo>
                  <a:lnTo>
                    <a:pt x="958" y="154"/>
                  </a:lnTo>
                  <a:lnTo>
                    <a:pt x="960" y="157"/>
                  </a:lnTo>
                  <a:lnTo>
                    <a:pt x="965" y="171"/>
                  </a:lnTo>
                  <a:lnTo>
                    <a:pt x="968" y="187"/>
                  </a:lnTo>
                  <a:lnTo>
                    <a:pt x="963" y="190"/>
                  </a:lnTo>
                  <a:lnTo>
                    <a:pt x="959" y="193"/>
                  </a:lnTo>
                  <a:lnTo>
                    <a:pt x="962" y="197"/>
                  </a:lnTo>
                  <a:lnTo>
                    <a:pt x="965" y="200"/>
                  </a:lnTo>
                  <a:lnTo>
                    <a:pt x="966" y="204"/>
                  </a:lnTo>
                  <a:lnTo>
                    <a:pt x="966" y="210"/>
                  </a:lnTo>
                  <a:lnTo>
                    <a:pt x="976" y="211"/>
                  </a:lnTo>
                  <a:lnTo>
                    <a:pt x="985" y="211"/>
                  </a:lnTo>
                  <a:lnTo>
                    <a:pt x="988" y="220"/>
                  </a:lnTo>
                  <a:lnTo>
                    <a:pt x="989" y="228"/>
                  </a:lnTo>
                  <a:lnTo>
                    <a:pt x="996" y="228"/>
                  </a:lnTo>
                  <a:lnTo>
                    <a:pt x="1002" y="227"/>
                  </a:lnTo>
                  <a:lnTo>
                    <a:pt x="1000" y="234"/>
                  </a:lnTo>
                  <a:lnTo>
                    <a:pt x="1000" y="241"/>
                  </a:lnTo>
                  <a:lnTo>
                    <a:pt x="995" y="245"/>
                  </a:lnTo>
                  <a:lnTo>
                    <a:pt x="989" y="250"/>
                  </a:lnTo>
                  <a:lnTo>
                    <a:pt x="980" y="255"/>
                  </a:lnTo>
                  <a:lnTo>
                    <a:pt x="972" y="261"/>
                  </a:lnTo>
                  <a:lnTo>
                    <a:pt x="962" y="265"/>
                  </a:lnTo>
                  <a:lnTo>
                    <a:pt x="952" y="270"/>
                  </a:lnTo>
                  <a:lnTo>
                    <a:pt x="943" y="272"/>
                  </a:lnTo>
                  <a:lnTo>
                    <a:pt x="936" y="272"/>
                  </a:lnTo>
                  <a:lnTo>
                    <a:pt x="925" y="271"/>
                  </a:lnTo>
                  <a:lnTo>
                    <a:pt x="910" y="268"/>
                  </a:lnTo>
                  <a:lnTo>
                    <a:pt x="903" y="267"/>
                  </a:lnTo>
                  <a:lnTo>
                    <a:pt x="896" y="265"/>
                  </a:lnTo>
                  <a:lnTo>
                    <a:pt x="888" y="267"/>
                  </a:lnTo>
                  <a:lnTo>
                    <a:pt x="880" y="268"/>
                  </a:lnTo>
                  <a:lnTo>
                    <a:pt x="869" y="275"/>
                  </a:lnTo>
                  <a:lnTo>
                    <a:pt x="858" y="282"/>
                  </a:lnTo>
                  <a:lnTo>
                    <a:pt x="852" y="287"/>
                  </a:lnTo>
                  <a:lnTo>
                    <a:pt x="846" y="290"/>
                  </a:lnTo>
                  <a:lnTo>
                    <a:pt x="840" y="292"/>
                  </a:lnTo>
                  <a:lnTo>
                    <a:pt x="832" y="295"/>
                  </a:lnTo>
                  <a:lnTo>
                    <a:pt x="829" y="301"/>
                  </a:lnTo>
                  <a:lnTo>
                    <a:pt x="826" y="307"/>
                  </a:lnTo>
                  <a:lnTo>
                    <a:pt x="828" y="307"/>
                  </a:lnTo>
                  <a:lnTo>
                    <a:pt x="828" y="307"/>
                  </a:lnTo>
                  <a:lnTo>
                    <a:pt x="843" y="297"/>
                  </a:lnTo>
                  <a:lnTo>
                    <a:pt x="859" y="287"/>
                  </a:lnTo>
                  <a:lnTo>
                    <a:pt x="869" y="284"/>
                  </a:lnTo>
                  <a:lnTo>
                    <a:pt x="879" y="281"/>
                  </a:lnTo>
                  <a:lnTo>
                    <a:pt x="889" y="280"/>
                  </a:lnTo>
                  <a:lnTo>
                    <a:pt x="900" y="281"/>
                  </a:lnTo>
                  <a:lnTo>
                    <a:pt x="899" y="287"/>
                  </a:lnTo>
                  <a:lnTo>
                    <a:pt x="899" y="292"/>
                  </a:lnTo>
                  <a:lnTo>
                    <a:pt x="893" y="292"/>
                  </a:lnTo>
                  <a:lnTo>
                    <a:pt x="889" y="292"/>
                  </a:lnTo>
                  <a:lnTo>
                    <a:pt x="886" y="294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882" y="298"/>
                  </a:lnTo>
                  <a:lnTo>
                    <a:pt x="886" y="301"/>
                  </a:lnTo>
                  <a:lnTo>
                    <a:pt x="890" y="304"/>
                  </a:lnTo>
                  <a:lnTo>
                    <a:pt x="886" y="307"/>
                  </a:lnTo>
                  <a:lnTo>
                    <a:pt x="882" y="310"/>
                  </a:lnTo>
                  <a:lnTo>
                    <a:pt x="886" y="312"/>
                  </a:lnTo>
                  <a:lnTo>
                    <a:pt x="886" y="314"/>
                  </a:lnTo>
                  <a:lnTo>
                    <a:pt x="888" y="317"/>
                  </a:lnTo>
                  <a:lnTo>
                    <a:pt x="886" y="322"/>
                  </a:lnTo>
                  <a:lnTo>
                    <a:pt x="896" y="325"/>
                  </a:lnTo>
                  <a:lnTo>
                    <a:pt x="903" y="327"/>
                  </a:lnTo>
                  <a:lnTo>
                    <a:pt x="906" y="327"/>
                  </a:lnTo>
                  <a:lnTo>
                    <a:pt x="909" y="327"/>
                  </a:lnTo>
                  <a:lnTo>
                    <a:pt x="913" y="325"/>
                  </a:lnTo>
                  <a:lnTo>
                    <a:pt x="918" y="322"/>
                  </a:lnTo>
                  <a:lnTo>
                    <a:pt x="918" y="327"/>
                  </a:lnTo>
                  <a:lnTo>
                    <a:pt x="918" y="330"/>
                  </a:lnTo>
                  <a:lnTo>
                    <a:pt x="916" y="330"/>
                  </a:lnTo>
                  <a:lnTo>
                    <a:pt x="915" y="330"/>
                  </a:lnTo>
                  <a:lnTo>
                    <a:pt x="902" y="335"/>
                  </a:lnTo>
                  <a:lnTo>
                    <a:pt x="889" y="341"/>
                  </a:lnTo>
                  <a:lnTo>
                    <a:pt x="878" y="347"/>
                  </a:lnTo>
                  <a:lnTo>
                    <a:pt x="865" y="354"/>
                  </a:lnTo>
                  <a:lnTo>
                    <a:pt x="860" y="352"/>
                  </a:lnTo>
                  <a:lnTo>
                    <a:pt x="856" y="351"/>
                  </a:lnTo>
                  <a:lnTo>
                    <a:pt x="855" y="348"/>
                  </a:lnTo>
                  <a:lnTo>
                    <a:pt x="855" y="347"/>
                  </a:lnTo>
                  <a:lnTo>
                    <a:pt x="855" y="344"/>
                  </a:lnTo>
                  <a:lnTo>
                    <a:pt x="856" y="342"/>
                  </a:lnTo>
                  <a:lnTo>
                    <a:pt x="869" y="337"/>
                  </a:lnTo>
                  <a:lnTo>
                    <a:pt x="882" y="332"/>
                  </a:lnTo>
                  <a:lnTo>
                    <a:pt x="883" y="331"/>
                  </a:lnTo>
                  <a:lnTo>
                    <a:pt x="883" y="330"/>
                  </a:lnTo>
                  <a:lnTo>
                    <a:pt x="883" y="328"/>
                  </a:lnTo>
                  <a:lnTo>
                    <a:pt x="882" y="327"/>
                  </a:lnTo>
                  <a:lnTo>
                    <a:pt x="876" y="327"/>
                  </a:lnTo>
                  <a:lnTo>
                    <a:pt x="869" y="325"/>
                  </a:lnTo>
                  <a:lnTo>
                    <a:pt x="862" y="331"/>
                  </a:lnTo>
                  <a:lnTo>
                    <a:pt x="855" y="337"/>
                  </a:lnTo>
                  <a:lnTo>
                    <a:pt x="846" y="341"/>
                  </a:lnTo>
                  <a:lnTo>
                    <a:pt x="836" y="345"/>
                  </a:lnTo>
                  <a:lnTo>
                    <a:pt x="818" y="354"/>
                  </a:lnTo>
                  <a:lnTo>
                    <a:pt x="802" y="362"/>
                  </a:lnTo>
                  <a:lnTo>
                    <a:pt x="801" y="370"/>
                  </a:lnTo>
                  <a:lnTo>
                    <a:pt x="801" y="377"/>
                  </a:lnTo>
                  <a:lnTo>
                    <a:pt x="789" y="381"/>
                  </a:lnTo>
                  <a:lnTo>
                    <a:pt x="776" y="387"/>
                  </a:lnTo>
                  <a:lnTo>
                    <a:pt x="766" y="392"/>
                  </a:lnTo>
                  <a:lnTo>
                    <a:pt x="755" y="400"/>
                  </a:lnTo>
                  <a:lnTo>
                    <a:pt x="745" y="407"/>
                  </a:lnTo>
                  <a:lnTo>
                    <a:pt x="736" y="415"/>
                  </a:lnTo>
                  <a:lnTo>
                    <a:pt x="728" y="425"/>
                  </a:lnTo>
                  <a:lnTo>
                    <a:pt x="722" y="434"/>
                  </a:lnTo>
                  <a:lnTo>
                    <a:pt x="719" y="442"/>
                  </a:lnTo>
                  <a:lnTo>
                    <a:pt x="718" y="450"/>
                  </a:lnTo>
                  <a:lnTo>
                    <a:pt x="715" y="455"/>
                  </a:lnTo>
                  <a:lnTo>
                    <a:pt x="709" y="461"/>
                  </a:lnTo>
                  <a:lnTo>
                    <a:pt x="692" y="471"/>
                  </a:lnTo>
                  <a:lnTo>
                    <a:pt x="672" y="482"/>
                  </a:lnTo>
                  <a:lnTo>
                    <a:pt x="662" y="490"/>
                  </a:lnTo>
                  <a:lnTo>
                    <a:pt x="653" y="497"/>
                  </a:lnTo>
                  <a:lnTo>
                    <a:pt x="646" y="504"/>
                  </a:lnTo>
                  <a:lnTo>
                    <a:pt x="642" y="512"/>
                  </a:lnTo>
                  <a:lnTo>
                    <a:pt x="641" y="519"/>
                  </a:lnTo>
                  <a:lnTo>
                    <a:pt x="641" y="528"/>
                  </a:lnTo>
                  <a:lnTo>
                    <a:pt x="641" y="537"/>
                  </a:lnTo>
                  <a:lnTo>
                    <a:pt x="642" y="545"/>
                  </a:lnTo>
                  <a:lnTo>
                    <a:pt x="643" y="555"/>
                  </a:lnTo>
                  <a:lnTo>
                    <a:pt x="645" y="564"/>
                  </a:lnTo>
                  <a:lnTo>
                    <a:pt x="645" y="574"/>
                  </a:lnTo>
                  <a:lnTo>
                    <a:pt x="643" y="582"/>
                  </a:lnTo>
                  <a:lnTo>
                    <a:pt x="636" y="582"/>
                  </a:lnTo>
                  <a:lnTo>
                    <a:pt x="631" y="581"/>
                  </a:lnTo>
                  <a:lnTo>
                    <a:pt x="626" y="569"/>
                  </a:lnTo>
                  <a:lnTo>
                    <a:pt x="621" y="562"/>
                  </a:lnTo>
                  <a:lnTo>
                    <a:pt x="622" y="548"/>
                  </a:lnTo>
                  <a:lnTo>
                    <a:pt x="622" y="535"/>
                  </a:lnTo>
                  <a:lnTo>
                    <a:pt x="619" y="531"/>
                  </a:lnTo>
                  <a:lnTo>
                    <a:pt x="615" y="527"/>
                  </a:lnTo>
                  <a:lnTo>
                    <a:pt x="609" y="524"/>
                  </a:lnTo>
                  <a:lnTo>
                    <a:pt x="602" y="522"/>
                  </a:lnTo>
                  <a:lnTo>
                    <a:pt x="586" y="519"/>
                  </a:lnTo>
                  <a:lnTo>
                    <a:pt x="574" y="515"/>
                  </a:lnTo>
                  <a:lnTo>
                    <a:pt x="562" y="525"/>
                  </a:lnTo>
                  <a:lnTo>
                    <a:pt x="552" y="534"/>
                  </a:lnTo>
                  <a:lnTo>
                    <a:pt x="539" y="529"/>
                  </a:lnTo>
                  <a:lnTo>
                    <a:pt x="526" y="528"/>
                  </a:lnTo>
                  <a:lnTo>
                    <a:pt x="512" y="528"/>
                  </a:lnTo>
                  <a:lnTo>
                    <a:pt x="499" y="529"/>
                  </a:lnTo>
                  <a:lnTo>
                    <a:pt x="486" y="534"/>
                  </a:lnTo>
                  <a:lnTo>
                    <a:pt x="475" y="541"/>
                  </a:lnTo>
                  <a:lnTo>
                    <a:pt x="469" y="544"/>
                  </a:lnTo>
                  <a:lnTo>
                    <a:pt x="465" y="548"/>
                  </a:lnTo>
                  <a:lnTo>
                    <a:pt x="462" y="554"/>
                  </a:lnTo>
                  <a:lnTo>
                    <a:pt x="458" y="559"/>
                  </a:lnTo>
                  <a:lnTo>
                    <a:pt x="456" y="568"/>
                  </a:lnTo>
                  <a:lnTo>
                    <a:pt x="455" y="578"/>
                  </a:lnTo>
                  <a:lnTo>
                    <a:pt x="451" y="587"/>
                  </a:lnTo>
                  <a:lnTo>
                    <a:pt x="445" y="598"/>
                  </a:lnTo>
                  <a:lnTo>
                    <a:pt x="442" y="604"/>
                  </a:lnTo>
                  <a:lnTo>
                    <a:pt x="441" y="611"/>
                  </a:lnTo>
                  <a:lnTo>
                    <a:pt x="441" y="617"/>
                  </a:lnTo>
                  <a:lnTo>
                    <a:pt x="441" y="624"/>
                  </a:lnTo>
                  <a:lnTo>
                    <a:pt x="444" y="638"/>
                  </a:lnTo>
                  <a:lnTo>
                    <a:pt x="449" y="651"/>
                  </a:lnTo>
                  <a:lnTo>
                    <a:pt x="455" y="662"/>
                  </a:lnTo>
                  <a:lnTo>
                    <a:pt x="461" y="674"/>
                  </a:lnTo>
                  <a:lnTo>
                    <a:pt x="472" y="674"/>
                  </a:lnTo>
                  <a:lnTo>
                    <a:pt x="484" y="672"/>
                  </a:lnTo>
                  <a:lnTo>
                    <a:pt x="494" y="671"/>
                  </a:lnTo>
                  <a:lnTo>
                    <a:pt x="505" y="671"/>
                  </a:lnTo>
                  <a:lnTo>
                    <a:pt x="509" y="662"/>
                  </a:lnTo>
                  <a:lnTo>
                    <a:pt x="514" y="655"/>
                  </a:lnTo>
                  <a:lnTo>
                    <a:pt x="519" y="647"/>
                  </a:lnTo>
                  <a:lnTo>
                    <a:pt x="526" y="639"/>
                  </a:lnTo>
                  <a:lnTo>
                    <a:pt x="534" y="634"/>
                  </a:lnTo>
                  <a:lnTo>
                    <a:pt x="544" y="629"/>
                  </a:lnTo>
                  <a:lnTo>
                    <a:pt x="548" y="629"/>
                  </a:lnTo>
                  <a:lnTo>
                    <a:pt x="554" y="629"/>
                  </a:lnTo>
                  <a:lnTo>
                    <a:pt x="559" y="631"/>
                  </a:lnTo>
                  <a:lnTo>
                    <a:pt x="565" y="634"/>
                  </a:lnTo>
                  <a:lnTo>
                    <a:pt x="565" y="635"/>
                  </a:lnTo>
                  <a:lnTo>
                    <a:pt x="565" y="635"/>
                  </a:lnTo>
                  <a:lnTo>
                    <a:pt x="565" y="639"/>
                  </a:lnTo>
                  <a:lnTo>
                    <a:pt x="564" y="642"/>
                  </a:lnTo>
                  <a:lnTo>
                    <a:pt x="558" y="645"/>
                  </a:lnTo>
                  <a:lnTo>
                    <a:pt x="552" y="651"/>
                  </a:lnTo>
                  <a:lnTo>
                    <a:pt x="548" y="658"/>
                  </a:lnTo>
                  <a:lnTo>
                    <a:pt x="544" y="667"/>
                  </a:lnTo>
                  <a:lnTo>
                    <a:pt x="539" y="675"/>
                  </a:lnTo>
                  <a:lnTo>
                    <a:pt x="538" y="684"/>
                  </a:lnTo>
                  <a:lnTo>
                    <a:pt x="536" y="692"/>
                  </a:lnTo>
                  <a:lnTo>
                    <a:pt x="538" y="698"/>
                  </a:lnTo>
                  <a:lnTo>
                    <a:pt x="552" y="701"/>
                  </a:lnTo>
                  <a:lnTo>
                    <a:pt x="565" y="701"/>
                  </a:lnTo>
                  <a:lnTo>
                    <a:pt x="571" y="702"/>
                  </a:lnTo>
                  <a:lnTo>
                    <a:pt x="576" y="702"/>
                  </a:lnTo>
                  <a:lnTo>
                    <a:pt x="584" y="705"/>
                  </a:lnTo>
                  <a:lnTo>
                    <a:pt x="589" y="708"/>
                  </a:lnTo>
                  <a:lnTo>
                    <a:pt x="589" y="711"/>
                  </a:lnTo>
                  <a:lnTo>
                    <a:pt x="591" y="712"/>
                  </a:lnTo>
                  <a:lnTo>
                    <a:pt x="588" y="734"/>
                  </a:lnTo>
                  <a:lnTo>
                    <a:pt x="584" y="752"/>
                  </a:lnTo>
                  <a:lnTo>
                    <a:pt x="584" y="759"/>
                  </a:lnTo>
                  <a:lnTo>
                    <a:pt x="585" y="769"/>
                  </a:lnTo>
                  <a:lnTo>
                    <a:pt x="586" y="779"/>
                  </a:lnTo>
                  <a:lnTo>
                    <a:pt x="591" y="791"/>
                  </a:lnTo>
                  <a:lnTo>
                    <a:pt x="615" y="785"/>
                  </a:lnTo>
                  <a:lnTo>
                    <a:pt x="632" y="784"/>
                  </a:lnTo>
                  <a:lnTo>
                    <a:pt x="638" y="786"/>
                  </a:lnTo>
                  <a:lnTo>
                    <a:pt x="642" y="792"/>
                  </a:lnTo>
                  <a:lnTo>
                    <a:pt x="645" y="798"/>
                  </a:lnTo>
                  <a:lnTo>
                    <a:pt x="648" y="804"/>
                  </a:lnTo>
                  <a:lnTo>
                    <a:pt x="649" y="802"/>
                  </a:lnTo>
                  <a:lnTo>
                    <a:pt x="652" y="801"/>
                  </a:lnTo>
                  <a:lnTo>
                    <a:pt x="656" y="794"/>
                  </a:lnTo>
                  <a:lnTo>
                    <a:pt x="662" y="788"/>
                  </a:lnTo>
                  <a:lnTo>
                    <a:pt x="665" y="785"/>
                  </a:lnTo>
                  <a:lnTo>
                    <a:pt x="666" y="782"/>
                  </a:lnTo>
                  <a:lnTo>
                    <a:pt x="668" y="776"/>
                  </a:lnTo>
                  <a:lnTo>
                    <a:pt x="668" y="771"/>
                  </a:lnTo>
                  <a:lnTo>
                    <a:pt x="679" y="766"/>
                  </a:lnTo>
                  <a:lnTo>
                    <a:pt x="691" y="762"/>
                  </a:lnTo>
                  <a:lnTo>
                    <a:pt x="701" y="758"/>
                  </a:lnTo>
                  <a:lnTo>
                    <a:pt x="712" y="754"/>
                  </a:lnTo>
                  <a:lnTo>
                    <a:pt x="713" y="755"/>
                  </a:lnTo>
                  <a:lnTo>
                    <a:pt x="715" y="755"/>
                  </a:lnTo>
                  <a:lnTo>
                    <a:pt x="712" y="764"/>
                  </a:lnTo>
                  <a:lnTo>
                    <a:pt x="711" y="775"/>
                  </a:lnTo>
                  <a:lnTo>
                    <a:pt x="711" y="781"/>
                  </a:lnTo>
                  <a:lnTo>
                    <a:pt x="712" y="785"/>
                  </a:lnTo>
                  <a:lnTo>
                    <a:pt x="715" y="789"/>
                  </a:lnTo>
                  <a:lnTo>
                    <a:pt x="718" y="792"/>
                  </a:lnTo>
                  <a:lnTo>
                    <a:pt x="718" y="781"/>
                  </a:lnTo>
                  <a:lnTo>
                    <a:pt x="716" y="771"/>
                  </a:lnTo>
                  <a:lnTo>
                    <a:pt x="725" y="765"/>
                  </a:lnTo>
                  <a:lnTo>
                    <a:pt x="735" y="758"/>
                  </a:lnTo>
                  <a:lnTo>
                    <a:pt x="746" y="762"/>
                  </a:lnTo>
                  <a:lnTo>
                    <a:pt x="756" y="768"/>
                  </a:lnTo>
                  <a:lnTo>
                    <a:pt x="768" y="772"/>
                  </a:lnTo>
                  <a:lnTo>
                    <a:pt x="781" y="776"/>
                  </a:lnTo>
                  <a:lnTo>
                    <a:pt x="796" y="774"/>
                  </a:lnTo>
                  <a:lnTo>
                    <a:pt x="811" y="772"/>
                  </a:lnTo>
                  <a:lnTo>
                    <a:pt x="812" y="775"/>
                  </a:lnTo>
                  <a:lnTo>
                    <a:pt x="813" y="778"/>
                  </a:lnTo>
                  <a:lnTo>
                    <a:pt x="815" y="781"/>
                  </a:lnTo>
                  <a:lnTo>
                    <a:pt x="818" y="782"/>
                  </a:lnTo>
                  <a:lnTo>
                    <a:pt x="823" y="785"/>
                  </a:lnTo>
                  <a:lnTo>
                    <a:pt x="829" y="786"/>
                  </a:lnTo>
                  <a:lnTo>
                    <a:pt x="829" y="791"/>
                  </a:lnTo>
                  <a:lnTo>
                    <a:pt x="829" y="795"/>
                  </a:lnTo>
                  <a:lnTo>
                    <a:pt x="840" y="798"/>
                  </a:lnTo>
                  <a:lnTo>
                    <a:pt x="850" y="801"/>
                  </a:lnTo>
                  <a:lnTo>
                    <a:pt x="855" y="811"/>
                  </a:lnTo>
                  <a:lnTo>
                    <a:pt x="860" y="819"/>
                  </a:lnTo>
                  <a:lnTo>
                    <a:pt x="868" y="826"/>
                  </a:lnTo>
                  <a:lnTo>
                    <a:pt x="875" y="834"/>
                  </a:lnTo>
                  <a:lnTo>
                    <a:pt x="892" y="834"/>
                  </a:lnTo>
                  <a:lnTo>
                    <a:pt x="906" y="836"/>
                  </a:lnTo>
                  <a:lnTo>
                    <a:pt x="919" y="841"/>
                  </a:lnTo>
                  <a:lnTo>
                    <a:pt x="929" y="846"/>
                  </a:lnTo>
                  <a:lnTo>
                    <a:pt x="933" y="851"/>
                  </a:lnTo>
                  <a:lnTo>
                    <a:pt x="938" y="856"/>
                  </a:lnTo>
                  <a:lnTo>
                    <a:pt x="942" y="861"/>
                  </a:lnTo>
                  <a:lnTo>
                    <a:pt x="945" y="866"/>
                  </a:lnTo>
                  <a:lnTo>
                    <a:pt x="949" y="879"/>
                  </a:lnTo>
                  <a:lnTo>
                    <a:pt x="950" y="895"/>
                  </a:lnTo>
                  <a:lnTo>
                    <a:pt x="943" y="901"/>
                  </a:lnTo>
                  <a:lnTo>
                    <a:pt x="939" y="908"/>
                  </a:lnTo>
                  <a:lnTo>
                    <a:pt x="935" y="915"/>
                  </a:lnTo>
                  <a:lnTo>
                    <a:pt x="930" y="924"/>
                  </a:lnTo>
                  <a:lnTo>
                    <a:pt x="939" y="922"/>
                  </a:lnTo>
                  <a:lnTo>
                    <a:pt x="946" y="924"/>
                  </a:lnTo>
                  <a:lnTo>
                    <a:pt x="952" y="928"/>
                  </a:lnTo>
                  <a:lnTo>
                    <a:pt x="958" y="934"/>
                  </a:lnTo>
                  <a:lnTo>
                    <a:pt x="965" y="928"/>
                  </a:lnTo>
                  <a:lnTo>
                    <a:pt x="969" y="922"/>
                  </a:lnTo>
                  <a:lnTo>
                    <a:pt x="972" y="919"/>
                  </a:lnTo>
                  <a:lnTo>
                    <a:pt x="975" y="918"/>
                  </a:lnTo>
                  <a:lnTo>
                    <a:pt x="979" y="915"/>
                  </a:lnTo>
                  <a:lnTo>
                    <a:pt x="985" y="914"/>
                  </a:lnTo>
                  <a:lnTo>
                    <a:pt x="995" y="921"/>
                  </a:lnTo>
                  <a:lnTo>
                    <a:pt x="1000" y="926"/>
                  </a:lnTo>
                  <a:lnTo>
                    <a:pt x="1006" y="934"/>
                  </a:lnTo>
                  <a:lnTo>
                    <a:pt x="1012" y="945"/>
                  </a:lnTo>
                  <a:lnTo>
                    <a:pt x="1019" y="942"/>
                  </a:lnTo>
                  <a:lnTo>
                    <a:pt x="1026" y="942"/>
                  </a:lnTo>
                  <a:lnTo>
                    <a:pt x="1035" y="942"/>
                  </a:lnTo>
                  <a:lnTo>
                    <a:pt x="1045" y="942"/>
                  </a:lnTo>
                  <a:lnTo>
                    <a:pt x="1053" y="944"/>
                  </a:lnTo>
                  <a:lnTo>
                    <a:pt x="1063" y="946"/>
                  </a:lnTo>
                  <a:lnTo>
                    <a:pt x="1073" y="951"/>
                  </a:lnTo>
                  <a:lnTo>
                    <a:pt x="1082" y="955"/>
                  </a:lnTo>
                  <a:lnTo>
                    <a:pt x="1090" y="961"/>
                  </a:lnTo>
                  <a:lnTo>
                    <a:pt x="1099" y="966"/>
                  </a:lnTo>
                  <a:lnTo>
                    <a:pt x="1106" y="972"/>
                  </a:lnTo>
                  <a:lnTo>
                    <a:pt x="1112" y="979"/>
                  </a:lnTo>
                  <a:lnTo>
                    <a:pt x="1116" y="986"/>
                  </a:lnTo>
                  <a:lnTo>
                    <a:pt x="1119" y="995"/>
                  </a:lnTo>
                  <a:lnTo>
                    <a:pt x="1120" y="1002"/>
                  </a:lnTo>
                  <a:lnTo>
                    <a:pt x="1120" y="1011"/>
                  </a:lnTo>
                  <a:lnTo>
                    <a:pt x="1117" y="1019"/>
                  </a:lnTo>
                  <a:lnTo>
                    <a:pt x="1113" y="1028"/>
                  </a:lnTo>
                  <a:lnTo>
                    <a:pt x="1109" y="1036"/>
                  </a:lnTo>
                  <a:lnTo>
                    <a:pt x="1103" y="1043"/>
                  </a:lnTo>
                  <a:lnTo>
                    <a:pt x="1090" y="1058"/>
                  </a:lnTo>
                  <a:lnTo>
                    <a:pt x="1079" y="1071"/>
                  </a:lnTo>
                  <a:lnTo>
                    <a:pt x="1079" y="1082"/>
                  </a:lnTo>
                  <a:lnTo>
                    <a:pt x="1079" y="1093"/>
                  </a:lnTo>
                  <a:lnTo>
                    <a:pt x="1077" y="1105"/>
                  </a:lnTo>
                  <a:lnTo>
                    <a:pt x="1077" y="1116"/>
                  </a:lnTo>
                  <a:lnTo>
                    <a:pt x="1077" y="1131"/>
                  </a:lnTo>
                  <a:lnTo>
                    <a:pt x="1076" y="1142"/>
                  </a:lnTo>
                  <a:lnTo>
                    <a:pt x="1075" y="1153"/>
                  </a:lnTo>
                  <a:lnTo>
                    <a:pt x="1072" y="1165"/>
                  </a:lnTo>
                  <a:lnTo>
                    <a:pt x="1068" y="1175"/>
                  </a:lnTo>
                  <a:lnTo>
                    <a:pt x="1063" y="1183"/>
                  </a:lnTo>
                  <a:lnTo>
                    <a:pt x="1058" y="1192"/>
                  </a:lnTo>
                  <a:lnTo>
                    <a:pt x="1052" y="1201"/>
                  </a:lnTo>
                  <a:lnTo>
                    <a:pt x="1042" y="1201"/>
                  </a:lnTo>
                  <a:lnTo>
                    <a:pt x="1033" y="1201"/>
                  </a:lnTo>
                  <a:lnTo>
                    <a:pt x="1026" y="1202"/>
                  </a:lnTo>
                  <a:lnTo>
                    <a:pt x="1019" y="1203"/>
                  </a:lnTo>
                  <a:lnTo>
                    <a:pt x="1013" y="1206"/>
                  </a:lnTo>
                  <a:lnTo>
                    <a:pt x="1008" y="1209"/>
                  </a:lnTo>
                  <a:lnTo>
                    <a:pt x="1003" y="1213"/>
                  </a:lnTo>
                  <a:lnTo>
                    <a:pt x="999" y="1218"/>
                  </a:lnTo>
                  <a:lnTo>
                    <a:pt x="996" y="1223"/>
                  </a:lnTo>
                  <a:lnTo>
                    <a:pt x="993" y="1228"/>
                  </a:lnTo>
                  <a:lnTo>
                    <a:pt x="990" y="1235"/>
                  </a:lnTo>
                  <a:lnTo>
                    <a:pt x="989" y="1241"/>
                  </a:lnTo>
                  <a:lnTo>
                    <a:pt x="986" y="1256"/>
                  </a:lnTo>
                  <a:lnTo>
                    <a:pt x="986" y="1273"/>
                  </a:lnTo>
                  <a:lnTo>
                    <a:pt x="978" y="1280"/>
                  </a:lnTo>
                  <a:lnTo>
                    <a:pt x="970" y="1288"/>
                  </a:lnTo>
                  <a:lnTo>
                    <a:pt x="965" y="1296"/>
                  </a:lnTo>
                  <a:lnTo>
                    <a:pt x="960" y="1305"/>
                  </a:lnTo>
                  <a:lnTo>
                    <a:pt x="953" y="1326"/>
                  </a:lnTo>
                  <a:lnTo>
                    <a:pt x="945" y="1348"/>
                  </a:lnTo>
                  <a:lnTo>
                    <a:pt x="925" y="1346"/>
                  </a:lnTo>
                  <a:lnTo>
                    <a:pt x="906" y="1345"/>
                  </a:lnTo>
                  <a:lnTo>
                    <a:pt x="912" y="1353"/>
                  </a:lnTo>
                  <a:lnTo>
                    <a:pt x="919" y="1363"/>
                  </a:lnTo>
                  <a:lnTo>
                    <a:pt x="922" y="1369"/>
                  </a:lnTo>
                  <a:lnTo>
                    <a:pt x="925" y="1375"/>
                  </a:lnTo>
                  <a:lnTo>
                    <a:pt x="925" y="1379"/>
                  </a:lnTo>
                  <a:lnTo>
                    <a:pt x="923" y="1383"/>
                  </a:lnTo>
                  <a:lnTo>
                    <a:pt x="919" y="1389"/>
                  </a:lnTo>
                  <a:lnTo>
                    <a:pt x="912" y="1393"/>
                  </a:lnTo>
                  <a:lnTo>
                    <a:pt x="905" y="1396"/>
                  </a:lnTo>
                  <a:lnTo>
                    <a:pt x="898" y="1398"/>
                  </a:lnTo>
                  <a:lnTo>
                    <a:pt x="882" y="1399"/>
                  </a:lnTo>
                  <a:lnTo>
                    <a:pt x="869" y="1405"/>
                  </a:lnTo>
                  <a:lnTo>
                    <a:pt x="873" y="1409"/>
                  </a:lnTo>
                  <a:lnTo>
                    <a:pt x="875" y="1415"/>
                  </a:lnTo>
                  <a:lnTo>
                    <a:pt x="876" y="1420"/>
                  </a:lnTo>
                  <a:lnTo>
                    <a:pt x="873" y="1428"/>
                  </a:lnTo>
                  <a:lnTo>
                    <a:pt x="873" y="1428"/>
                  </a:lnTo>
                  <a:lnTo>
                    <a:pt x="872" y="1428"/>
                  </a:lnTo>
                  <a:lnTo>
                    <a:pt x="862" y="1426"/>
                  </a:lnTo>
                  <a:lnTo>
                    <a:pt x="853" y="1426"/>
                  </a:lnTo>
                  <a:lnTo>
                    <a:pt x="853" y="1428"/>
                  </a:lnTo>
                  <a:lnTo>
                    <a:pt x="853" y="1428"/>
                  </a:lnTo>
                  <a:lnTo>
                    <a:pt x="859" y="1436"/>
                  </a:lnTo>
                  <a:lnTo>
                    <a:pt x="865" y="1445"/>
                  </a:lnTo>
                  <a:lnTo>
                    <a:pt x="863" y="1462"/>
                  </a:lnTo>
                  <a:lnTo>
                    <a:pt x="859" y="1475"/>
                  </a:lnTo>
                  <a:lnTo>
                    <a:pt x="853" y="1478"/>
                  </a:lnTo>
                  <a:lnTo>
                    <a:pt x="849" y="1480"/>
                  </a:lnTo>
                  <a:lnTo>
                    <a:pt x="849" y="1486"/>
                  </a:lnTo>
                  <a:lnTo>
                    <a:pt x="850" y="1490"/>
                  </a:lnTo>
                  <a:lnTo>
                    <a:pt x="852" y="1493"/>
                  </a:lnTo>
                  <a:lnTo>
                    <a:pt x="855" y="1496"/>
                  </a:lnTo>
                  <a:lnTo>
                    <a:pt x="860" y="1497"/>
                  </a:lnTo>
                  <a:lnTo>
                    <a:pt x="863" y="1499"/>
                  </a:lnTo>
                  <a:lnTo>
                    <a:pt x="868" y="1502"/>
                  </a:lnTo>
                  <a:lnTo>
                    <a:pt x="870" y="1503"/>
                  </a:lnTo>
                  <a:lnTo>
                    <a:pt x="870" y="1512"/>
                  </a:lnTo>
                  <a:lnTo>
                    <a:pt x="869" y="1519"/>
                  </a:lnTo>
                  <a:lnTo>
                    <a:pt x="866" y="1525"/>
                  </a:lnTo>
                  <a:lnTo>
                    <a:pt x="863" y="1530"/>
                  </a:lnTo>
                  <a:lnTo>
                    <a:pt x="859" y="1543"/>
                  </a:lnTo>
                  <a:lnTo>
                    <a:pt x="856" y="1556"/>
                  </a:lnTo>
                  <a:lnTo>
                    <a:pt x="868" y="1565"/>
                  </a:lnTo>
                  <a:lnTo>
                    <a:pt x="886" y="1577"/>
                  </a:lnTo>
                  <a:lnTo>
                    <a:pt x="905" y="1592"/>
                  </a:lnTo>
                  <a:lnTo>
                    <a:pt x="913" y="1599"/>
                  </a:lnTo>
                  <a:lnTo>
                    <a:pt x="892" y="1599"/>
                  </a:lnTo>
                  <a:lnTo>
                    <a:pt x="876" y="1597"/>
                  </a:lnTo>
                  <a:lnTo>
                    <a:pt x="863" y="1593"/>
                  </a:lnTo>
                  <a:lnTo>
                    <a:pt x="852" y="1587"/>
                  </a:lnTo>
                  <a:lnTo>
                    <a:pt x="833" y="1573"/>
                  </a:lnTo>
                  <a:lnTo>
                    <a:pt x="808" y="1555"/>
                  </a:lnTo>
                  <a:lnTo>
                    <a:pt x="809" y="1550"/>
                  </a:lnTo>
                  <a:lnTo>
                    <a:pt x="809" y="1545"/>
                  </a:lnTo>
                  <a:lnTo>
                    <a:pt x="809" y="1543"/>
                  </a:lnTo>
                  <a:lnTo>
                    <a:pt x="809" y="1540"/>
                  </a:lnTo>
                  <a:lnTo>
                    <a:pt x="808" y="1539"/>
                  </a:lnTo>
                  <a:lnTo>
                    <a:pt x="806" y="1537"/>
                  </a:lnTo>
                  <a:lnTo>
                    <a:pt x="792" y="1526"/>
                  </a:lnTo>
                  <a:lnTo>
                    <a:pt x="779" y="1513"/>
                  </a:lnTo>
                  <a:lnTo>
                    <a:pt x="788" y="1513"/>
                  </a:lnTo>
                  <a:lnTo>
                    <a:pt x="796" y="1515"/>
                  </a:lnTo>
                  <a:lnTo>
                    <a:pt x="795" y="1512"/>
                  </a:lnTo>
                  <a:lnTo>
                    <a:pt x="795" y="1510"/>
                  </a:lnTo>
                  <a:lnTo>
                    <a:pt x="788" y="1506"/>
                  </a:lnTo>
                  <a:lnTo>
                    <a:pt x="779" y="1502"/>
                  </a:lnTo>
                  <a:lnTo>
                    <a:pt x="772" y="1496"/>
                  </a:lnTo>
                  <a:lnTo>
                    <a:pt x="768" y="1490"/>
                  </a:lnTo>
                  <a:lnTo>
                    <a:pt x="772" y="1490"/>
                  </a:lnTo>
                  <a:lnTo>
                    <a:pt x="776" y="1489"/>
                  </a:lnTo>
                  <a:lnTo>
                    <a:pt x="776" y="1485"/>
                  </a:lnTo>
                  <a:lnTo>
                    <a:pt x="776" y="1480"/>
                  </a:lnTo>
                  <a:lnTo>
                    <a:pt x="783" y="1480"/>
                  </a:lnTo>
                  <a:lnTo>
                    <a:pt x="791" y="1480"/>
                  </a:lnTo>
                  <a:lnTo>
                    <a:pt x="791" y="1475"/>
                  </a:lnTo>
                  <a:lnTo>
                    <a:pt x="791" y="1470"/>
                  </a:lnTo>
                  <a:lnTo>
                    <a:pt x="786" y="1468"/>
                  </a:lnTo>
                  <a:lnTo>
                    <a:pt x="783" y="1465"/>
                  </a:lnTo>
                  <a:lnTo>
                    <a:pt x="781" y="1462"/>
                  </a:lnTo>
                  <a:lnTo>
                    <a:pt x="781" y="1458"/>
                  </a:lnTo>
                  <a:lnTo>
                    <a:pt x="781" y="1449"/>
                  </a:lnTo>
                  <a:lnTo>
                    <a:pt x="781" y="1438"/>
                  </a:lnTo>
                  <a:lnTo>
                    <a:pt x="776" y="1435"/>
                  </a:lnTo>
                  <a:lnTo>
                    <a:pt x="772" y="1429"/>
                  </a:lnTo>
                  <a:lnTo>
                    <a:pt x="771" y="1429"/>
                  </a:lnTo>
                  <a:lnTo>
                    <a:pt x="769" y="1429"/>
                  </a:lnTo>
                  <a:lnTo>
                    <a:pt x="768" y="1438"/>
                  </a:lnTo>
                  <a:lnTo>
                    <a:pt x="766" y="1446"/>
                  </a:lnTo>
                  <a:lnTo>
                    <a:pt x="765" y="1446"/>
                  </a:lnTo>
                  <a:lnTo>
                    <a:pt x="763" y="1445"/>
                  </a:lnTo>
                  <a:lnTo>
                    <a:pt x="762" y="1426"/>
                  </a:lnTo>
                  <a:lnTo>
                    <a:pt x="759" y="1409"/>
                  </a:lnTo>
                  <a:lnTo>
                    <a:pt x="755" y="1392"/>
                  </a:lnTo>
                  <a:lnTo>
                    <a:pt x="751" y="1373"/>
                  </a:lnTo>
                  <a:lnTo>
                    <a:pt x="751" y="1358"/>
                  </a:lnTo>
                  <a:lnTo>
                    <a:pt x="751" y="1343"/>
                  </a:lnTo>
                  <a:lnTo>
                    <a:pt x="752" y="1328"/>
                  </a:lnTo>
                  <a:lnTo>
                    <a:pt x="752" y="1313"/>
                  </a:lnTo>
                  <a:lnTo>
                    <a:pt x="748" y="1290"/>
                  </a:lnTo>
                  <a:lnTo>
                    <a:pt x="745" y="1265"/>
                  </a:lnTo>
                  <a:lnTo>
                    <a:pt x="743" y="1239"/>
                  </a:lnTo>
                  <a:lnTo>
                    <a:pt x="741" y="1213"/>
                  </a:lnTo>
                  <a:lnTo>
                    <a:pt x="738" y="1192"/>
                  </a:lnTo>
                  <a:lnTo>
                    <a:pt x="738" y="1172"/>
                  </a:lnTo>
                  <a:lnTo>
                    <a:pt x="738" y="1162"/>
                  </a:lnTo>
                  <a:lnTo>
                    <a:pt x="736" y="1152"/>
                  </a:lnTo>
                  <a:lnTo>
                    <a:pt x="735" y="1143"/>
                  </a:lnTo>
                  <a:lnTo>
                    <a:pt x="732" y="1136"/>
                  </a:lnTo>
                  <a:lnTo>
                    <a:pt x="716" y="1129"/>
                  </a:lnTo>
                  <a:lnTo>
                    <a:pt x="703" y="1121"/>
                  </a:lnTo>
                  <a:lnTo>
                    <a:pt x="691" y="1111"/>
                  </a:lnTo>
                  <a:lnTo>
                    <a:pt x="678" y="1099"/>
                  </a:lnTo>
                  <a:lnTo>
                    <a:pt x="668" y="1086"/>
                  </a:lnTo>
                  <a:lnTo>
                    <a:pt x="658" y="1073"/>
                  </a:lnTo>
                  <a:lnTo>
                    <a:pt x="649" y="1059"/>
                  </a:lnTo>
                  <a:lnTo>
                    <a:pt x="642" y="1045"/>
                  </a:lnTo>
                  <a:lnTo>
                    <a:pt x="636" y="1026"/>
                  </a:lnTo>
                  <a:lnTo>
                    <a:pt x="632" y="1009"/>
                  </a:lnTo>
                  <a:lnTo>
                    <a:pt x="615" y="991"/>
                  </a:lnTo>
                  <a:lnTo>
                    <a:pt x="598" y="971"/>
                  </a:lnTo>
                  <a:lnTo>
                    <a:pt x="601" y="958"/>
                  </a:lnTo>
                  <a:lnTo>
                    <a:pt x="606" y="946"/>
                  </a:lnTo>
                  <a:lnTo>
                    <a:pt x="611" y="946"/>
                  </a:lnTo>
                  <a:lnTo>
                    <a:pt x="613" y="946"/>
                  </a:lnTo>
                  <a:lnTo>
                    <a:pt x="615" y="945"/>
                  </a:lnTo>
                  <a:lnTo>
                    <a:pt x="616" y="942"/>
                  </a:lnTo>
                  <a:lnTo>
                    <a:pt x="616" y="941"/>
                  </a:lnTo>
                  <a:lnTo>
                    <a:pt x="615" y="939"/>
                  </a:lnTo>
                  <a:lnTo>
                    <a:pt x="606" y="938"/>
                  </a:lnTo>
                  <a:lnTo>
                    <a:pt x="601" y="935"/>
                  </a:lnTo>
                  <a:lnTo>
                    <a:pt x="601" y="929"/>
                  </a:lnTo>
                  <a:lnTo>
                    <a:pt x="599" y="925"/>
                  </a:lnTo>
                  <a:lnTo>
                    <a:pt x="606" y="909"/>
                  </a:lnTo>
                  <a:lnTo>
                    <a:pt x="612" y="892"/>
                  </a:lnTo>
                  <a:lnTo>
                    <a:pt x="619" y="891"/>
                  </a:lnTo>
                  <a:lnTo>
                    <a:pt x="623" y="891"/>
                  </a:lnTo>
                  <a:lnTo>
                    <a:pt x="625" y="888"/>
                  </a:lnTo>
                  <a:lnTo>
                    <a:pt x="626" y="886"/>
                  </a:lnTo>
                  <a:lnTo>
                    <a:pt x="628" y="881"/>
                  </a:lnTo>
                  <a:lnTo>
                    <a:pt x="632" y="874"/>
                  </a:lnTo>
                  <a:lnTo>
                    <a:pt x="638" y="862"/>
                  </a:lnTo>
                  <a:lnTo>
                    <a:pt x="642" y="851"/>
                  </a:lnTo>
                  <a:lnTo>
                    <a:pt x="642" y="841"/>
                  </a:lnTo>
                  <a:lnTo>
                    <a:pt x="642" y="831"/>
                  </a:lnTo>
                  <a:lnTo>
                    <a:pt x="641" y="822"/>
                  </a:lnTo>
                  <a:lnTo>
                    <a:pt x="639" y="814"/>
                  </a:lnTo>
                  <a:lnTo>
                    <a:pt x="639" y="805"/>
                  </a:lnTo>
                  <a:lnTo>
                    <a:pt x="641" y="796"/>
                  </a:lnTo>
                  <a:lnTo>
                    <a:pt x="635" y="795"/>
                  </a:lnTo>
                  <a:lnTo>
                    <a:pt x="631" y="794"/>
                  </a:lnTo>
                  <a:lnTo>
                    <a:pt x="626" y="794"/>
                  </a:lnTo>
                  <a:lnTo>
                    <a:pt x="621" y="795"/>
                  </a:lnTo>
                  <a:lnTo>
                    <a:pt x="618" y="796"/>
                  </a:lnTo>
                  <a:lnTo>
                    <a:pt x="615" y="798"/>
                  </a:lnTo>
                  <a:lnTo>
                    <a:pt x="616" y="804"/>
                  </a:lnTo>
                  <a:lnTo>
                    <a:pt x="618" y="808"/>
                  </a:lnTo>
                  <a:lnTo>
                    <a:pt x="616" y="811"/>
                  </a:lnTo>
                  <a:lnTo>
                    <a:pt x="611" y="812"/>
                  </a:lnTo>
                  <a:lnTo>
                    <a:pt x="605" y="806"/>
                  </a:lnTo>
                  <a:lnTo>
                    <a:pt x="598" y="804"/>
                  </a:lnTo>
                  <a:lnTo>
                    <a:pt x="591" y="801"/>
                  </a:lnTo>
                  <a:lnTo>
                    <a:pt x="582" y="796"/>
                  </a:lnTo>
                  <a:lnTo>
                    <a:pt x="575" y="791"/>
                  </a:lnTo>
                  <a:lnTo>
                    <a:pt x="568" y="785"/>
                  </a:lnTo>
                  <a:lnTo>
                    <a:pt x="564" y="778"/>
                  </a:lnTo>
                  <a:lnTo>
                    <a:pt x="558" y="769"/>
                  </a:lnTo>
                  <a:lnTo>
                    <a:pt x="551" y="752"/>
                  </a:lnTo>
                  <a:lnTo>
                    <a:pt x="542" y="734"/>
                  </a:lnTo>
                  <a:lnTo>
                    <a:pt x="538" y="732"/>
                  </a:lnTo>
                  <a:lnTo>
                    <a:pt x="535" y="732"/>
                  </a:lnTo>
                  <a:lnTo>
                    <a:pt x="532" y="735"/>
                  </a:lnTo>
                  <a:lnTo>
                    <a:pt x="531" y="739"/>
                  </a:lnTo>
                  <a:lnTo>
                    <a:pt x="522" y="738"/>
                  </a:lnTo>
                  <a:lnTo>
                    <a:pt x="518" y="735"/>
                  </a:lnTo>
                  <a:lnTo>
                    <a:pt x="515" y="731"/>
                  </a:lnTo>
                  <a:lnTo>
                    <a:pt x="509" y="727"/>
                  </a:lnTo>
                  <a:lnTo>
                    <a:pt x="504" y="728"/>
                  </a:lnTo>
                  <a:lnTo>
                    <a:pt x="495" y="728"/>
                  </a:lnTo>
                  <a:lnTo>
                    <a:pt x="484" y="712"/>
                  </a:lnTo>
                  <a:lnTo>
                    <a:pt x="474" y="697"/>
                  </a:lnTo>
                  <a:lnTo>
                    <a:pt x="468" y="695"/>
                  </a:lnTo>
                  <a:lnTo>
                    <a:pt x="464" y="697"/>
                  </a:lnTo>
                  <a:lnTo>
                    <a:pt x="461" y="698"/>
                  </a:lnTo>
                  <a:lnTo>
                    <a:pt x="456" y="699"/>
                  </a:lnTo>
                  <a:lnTo>
                    <a:pt x="454" y="702"/>
                  </a:lnTo>
                  <a:lnTo>
                    <a:pt x="449" y="704"/>
                  </a:lnTo>
                  <a:lnTo>
                    <a:pt x="446" y="705"/>
                  </a:lnTo>
                  <a:lnTo>
                    <a:pt x="442" y="705"/>
                  </a:lnTo>
                  <a:lnTo>
                    <a:pt x="429" y="702"/>
                  </a:lnTo>
                  <a:lnTo>
                    <a:pt x="416" y="698"/>
                  </a:lnTo>
                  <a:lnTo>
                    <a:pt x="404" y="692"/>
                  </a:lnTo>
                  <a:lnTo>
                    <a:pt x="391" y="684"/>
                  </a:lnTo>
                  <a:lnTo>
                    <a:pt x="379" y="677"/>
                  </a:lnTo>
                  <a:lnTo>
                    <a:pt x="368" y="667"/>
                  </a:lnTo>
                  <a:lnTo>
                    <a:pt x="359" y="658"/>
                  </a:lnTo>
                  <a:lnTo>
                    <a:pt x="351" y="649"/>
                  </a:lnTo>
                  <a:lnTo>
                    <a:pt x="354" y="642"/>
                  </a:lnTo>
                  <a:lnTo>
                    <a:pt x="354" y="635"/>
                  </a:lnTo>
                  <a:lnTo>
                    <a:pt x="354" y="627"/>
                  </a:lnTo>
                  <a:lnTo>
                    <a:pt x="351" y="618"/>
                  </a:lnTo>
                  <a:lnTo>
                    <a:pt x="345" y="601"/>
                  </a:lnTo>
                  <a:lnTo>
                    <a:pt x="335" y="582"/>
                  </a:lnTo>
                  <a:lnTo>
                    <a:pt x="325" y="562"/>
                  </a:lnTo>
                  <a:lnTo>
                    <a:pt x="314" y="544"/>
                  </a:lnTo>
                  <a:lnTo>
                    <a:pt x="309" y="534"/>
                  </a:lnTo>
                  <a:lnTo>
                    <a:pt x="307" y="525"/>
                  </a:lnTo>
                  <a:lnTo>
                    <a:pt x="304" y="515"/>
                  </a:lnTo>
                  <a:lnTo>
                    <a:pt x="301" y="507"/>
                  </a:lnTo>
                  <a:lnTo>
                    <a:pt x="298" y="504"/>
                  </a:lnTo>
                  <a:lnTo>
                    <a:pt x="294" y="504"/>
                  </a:lnTo>
                  <a:lnTo>
                    <a:pt x="291" y="502"/>
                  </a:lnTo>
                  <a:lnTo>
                    <a:pt x="287" y="504"/>
                  </a:lnTo>
                  <a:lnTo>
                    <a:pt x="288" y="518"/>
                  </a:lnTo>
                  <a:lnTo>
                    <a:pt x="291" y="532"/>
                  </a:lnTo>
                  <a:lnTo>
                    <a:pt x="295" y="547"/>
                  </a:lnTo>
                  <a:lnTo>
                    <a:pt x="299" y="559"/>
                  </a:lnTo>
                  <a:lnTo>
                    <a:pt x="305" y="572"/>
                  </a:lnTo>
                  <a:lnTo>
                    <a:pt x="309" y="584"/>
                  </a:lnTo>
                  <a:lnTo>
                    <a:pt x="315" y="597"/>
                  </a:lnTo>
                  <a:lnTo>
                    <a:pt x="318" y="611"/>
                  </a:lnTo>
                  <a:lnTo>
                    <a:pt x="317" y="611"/>
                  </a:lnTo>
                  <a:lnTo>
                    <a:pt x="315" y="611"/>
                  </a:lnTo>
                  <a:lnTo>
                    <a:pt x="309" y="611"/>
                  </a:lnTo>
                  <a:lnTo>
                    <a:pt x="307" y="609"/>
                  </a:lnTo>
                  <a:lnTo>
                    <a:pt x="299" y="601"/>
                  </a:lnTo>
                  <a:lnTo>
                    <a:pt x="292" y="594"/>
                  </a:lnTo>
                  <a:lnTo>
                    <a:pt x="294" y="588"/>
                  </a:lnTo>
                  <a:lnTo>
                    <a:pt x="294" y="581"/>
                  </a:lnTo>
                  <a:lnTo>
                    <a:pt x="294" y="577"/>
                  </a:lnTo>
                  <a:lnTo>
                    <a:pt x="291" y="574"/>
                  </a:lnTo>
                  <a:lnTo>
                    <a:pt x="289" y="571"/>
                  </a:lnTo>
                  <a:lnTo>
                    <a:pt x="287" y="568"/>
                  </a:lnTo>
                  <a:lnTo>
                    <a:pt x="279" y="564"/>
                  </a:lnTo>
                  <a:lnTo>
                    <a:pt x="274" y="561"/>
                  </a:lnTo>
                  <a:lnTo>
                    <a:pt x="277" y="555"/>
                  </a:lnTo>
                  <a:lnTo>
                    <a:pt x="281" y="549"/>
                  </a:lnTo>
                  <a:lnTo>
                    <a:pt x="265" y="472"/>
                  </a:lnTo>
                  <a:lnTo>
                    <a:pt x="255" y="467"/>
                  </a:lnTo>
                  <a:lnTo>
                    <a:pt x="244" y="462"/>
                  </a:lnTo>
                  <a:lnTo>
                    <a:pt x="244" y="451"/>
                  </a:lnTo>
                  <a:lnTo>
                    <a:pt x="242" y="442"/>
                  </a:lnTo>
                  <a:lnTo>
                    <a:pt x="244" y="435"/>
                  </a:lnTo>
                  <a:lnTo>
                    <a:pt x="247" y="425"/>
                  </a:lnTo>
                  <a:lnTo>
                    <a:pt x="244" y="424"/>
                  </a:lnTo>
                  <a:lnTo>
                    <a:pt x="242" y="422"/>
                  </a:lnTo>
                  <a:lnTo>
                    <a:pt x="241" y="420"/>
                  </a:lnTo>
                  <a:lnTo>
                    <a:pt x="239" y="417"/>
                  </a:lnTo>
                  <a:lnTo>
                    <a:pt x="239" y="411"/>
                  </a:lnTo>
                  <a:lnTo>
                    <a:pt x="239" y="402"/>
                  </a:lnTo>
                  <a:lnTo>
                    <a:pt x="252" y="375"/>
                  </a:lnTo>
                  <a:lnTo>
                    <a:pt x="269" y="344"/>
                  </a:lnTo>
                  <a:lnTo>
                    <a:pt x="279" y="328"/>
                  </a:lnTo>
                  <a:lnTo>
                    <a:pt x="289" y="314"/>
                  </a:lnTo>
                  <a:lnTo>
                    <a:pt x="299" y="302"/>
                  </a:lnTo>
                  <a:lnTo>
                    <a:pt x="308" y="295"/>
                  </a:lnTo>
                  <a:lnTo>
                    <a:pt x="307" y="294"/>
                  </a:lnTo>
                  <a:lnTo>
                    <a:pt x="307" y="292"/>
                  </a:lnTo>
                  <a:lnTo>
                    <a:pt x="298" y="288"/>
                  </a:lnTo>
                  <a:lnTo>
                    <a:pt x="294" y="282"/>
                  </a:lnTo>
                  <a:lnTo>
                    <a:pt x="289" y="275"/>
                  </a:lnTo>
                  <a:lnTo>
                    <a:pt x="285" y="268"/>
                  </a:lnTo>
                  <a:lnTo>
                    <a:pt x="287" y="265"/>
                  </a:lnTo>
                  <a:lnTo>
                    <a:pt x="287" y="261"/>
                  </a:lnTo>
                  <a:lnTo>
                    <a:pt x="292" y="260"/>
                  </a:lnTo>
                  <a:lnTo>
                    <a:pt x="295" y="260"/>
                  </a:lnTo>
                  <a:lnTo>
                    <a:pt x="299" y="261"/>
                  </a:lnTo>
                  <a:lnTo>
                    <a:pt x="302" y="263"/>
                  </a:lnTo>
                  <a:lnTo>
                    <a:pt x="307" y="267"/>
                  </a:lnTo>
                  <a:lnTo>
                    <a:pt x="309" y="272"/>
                  </a:lnTo>
                  <a:lnTo>
                    <a:pt x="312" y="290"/>
                  </a:lnTo>
                  <a:lnTo>
                    <a:pt x="315" y="305"/>
                  </a:lnTo>
                  <a:lnTo>
                    <a:pt x="315" y="305"/>
                  </a:lnTo>
                  <a:lnTo>
                    <a:pt x="317" y="305"/>
                  </a:lnTo>
                  <a:lnTo>
                    <a:pt x="324" y="292"/>
                  </a:lnTo>
                  <a:lnTo>
                    <a:pt x="328" y="281"/>
                  </a:lnTo>
                  <a:lnTo>
                    <a:pt x="317" y="267"/>
                  </a:lnTo>
                  <a:lnTo>
                    <a:pt x="304" y="253"/>
                  </a:lnTo>
                  <a:lnTo>
                    <a:pt x="308" y="247"/>
                  </a:lnTo>
                  <a:lnTo>
                    <a:pt x="308" y="240"/>
                  </a:lnTo>
                  <a:lnTo>
                    <a:pt x="307" y="234"/>
                  </a:lnTo>
                  <a:lnTo>
                    <a:pt x="304" y="227"/>
                  </a:lnTo>
                  <a:lnTo>
                    <a:pt x="314" y="214"/>
                  </a:lnTo>
                  <a:lnTo>
                    <a:pt x="325" y="203"/>
                  </a:lnTo>
                  <a:lnTo>
                    <a:pt x="315" y="203"/>
                  </a:lnTo>
                  <a:lnTo>
                    <a:pt x="308" y="204"/>
                  </a:lnTo>
                  <a:lnTo>
                    <a:pt x="301" y="207"/>
                  </a:lnTo>
                  <a:lnTo>
                    <a:pt x="292" y="210"/>
                  </a:lnTo>
                  <a:lnTo>
                    <a:pt x="301" y="203"/>
                  </a:lnTo>
                  <a:lnTo>
                    <a:pt x="307" y="195"/>
                  </a:lnTo>
                  <a:lnTo>
                    <a:pt x="309" y="191"/>
                  </a:lnTo>
                  <a:lnTo>
                    <a:pt x="312" y="187"/>
                  </a:lnTo>
                  <a:lnTo>
                    <a:pt x="315" y="181"/>
                  </a:lnTo>
                  <a:lnTo>
                    <a:pt x="317" y="174"/>
                  </a:lnTo>
                  <a:lnTo>
                    <a:pt x="311" y="174"/>
                  </a:lnTo>
                  <a:lnTo>
                    <a:pt x="307" y="173"/>
                  </a:lnTo>
                  <a:lnTo>
                    <a:pt x="308" y="171"/>
                  </a:lnTo>
                  <a:lnTo>
                    <a:pt x="311" y="168"/>
                  </a:lnTo>
                  <a:lnTo>
                    <a:pt x="312" y="165"/>
                  </a:lnTo>
                  <a:lnTo>
                    <a:pt x="315" y="164"/>
                  </a:lnTo>
                  <a:lnTo>
                    <a:pt x="315" y="163"/>
                  </a:lnTo>
                  <a:lnTo>
                    <a:pt x="315" y="161"/>
                  </a:lnTo>
                  <a:lnTo>
                    <a:pt x="302" y="165"/>
                  </a:lnTo>
                  <a:lnTo>
                    <a:pt x="291" y="168"/>
                  </a:lnTo>
                  <a:lnTo>
                    <a:pt x="288" y="167"/>
                  </a:lnTo>
                  <a:lnTo>
                    <a:pt x="284" y="165"/>
                  </a:lnTo>
                  <a:lnTo>
                    <a:pt x="287" y="160"/>
                  </a:lnTo>
                  <a:lnTo>
                    <a:pt x="289" y="153"/>
                  </a:lnTo>
                  <a:lnTo>
                    <a:pt x="269" y="150"/>
                  </a:lnTo>
                  <a:lnTo>
                    <a:pt x="251" y="145"/>
                  </a:lnTo>
                  <a:lnTo>
                    <a:pt x="235" y="140"/>
                  </a:lnTo>
                  <a:lnTo>
                    <a:pt x="225" y="140"/>
                  </a:lnTo>
                  <a:lnTo>
                    <a:pt x="218" y="145"/>
                  </a:lnTo>
                  <a:lnTo>
                    <a:pt x="211" y="153"/>
                  </a:lnTo>
                  <a:lnTo>
                    <a:pt x="202" y="154"/>
                  </a:lnTo>
                  <a:lnTo>
                    <a:pt x="195" y="155"/>
                  </a:lnTo>
                  <a:lnTo>
                    <a:pt x="189" y="154"/>
                  </a:lnTo>
                  <a:lnTo>
                    <a:pt x="184" y="153"/>
                  </a:lnTo>
                  <a:lnTo>
                    <a:pt x="178" y="153"/>
                  </a:lnTo>
                  <a:lnTo>
                    <a:pt x="172" y="151"/>
                  </a:lnTo>
                  <a:lnTo>
                    <a:pt x="167" y="151"/>
                  </a:lnTo>
                  <a:lnTo>
                    <a:pt x="161" y="153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4" y="168"/>
                  </a:lnTo>
                  <a:lnTo>
                    <a:pt x="141" y="171"/>
                  </a:lnTo>
                  <a:lnTo>
                    <a:pt x="135" y="174"/>
                  </a:lnTo>
                  <a:lnTo>
                    <a:pt x="129" y="175"/>
                  </a:lnTo>
                  <a:lnTo>
                    <a:pt x="124" y="177"/>
                  </a:lnTo>
                  <a:lnTo>
                    <a:pt x="111" y="178"/>
                  </a:lnTo>
                  <a:lnTo>
                    <a:pt x="101" y="181"/>
                  </a:lnTo>
                  <a:lnTo>
                    <a:pt x="100" y="185"/>
                  </a:lnTo>
                  <a:lnTo>
                    <a:pt x="98" y="190"/>
                  </a:lnTo>
                  <a:lnTo>
                    <a:pt x="87" y="190"/>
                  </a:lnTo>
                  <a:lnTo>
                    <a:pt x="78" y="191"/>
                  </a:lnTo>
                  <a:lnTo>
                    <a:pt x="70" y="193"/>
                  </a:lnTo>
                  <a:lnTo>
                    <a:pt x="62" y="195"/>
                  </a:lnTo>
                  <a:lnTo>
                    <a:pt x="48" y="203"/>
                  </a:lnTo>
                  <a:lnTo>
                    <a:pt x="32" y="208"/>
                  </a:lnTo>
                  <a:lnTo>
                    <a:pt x="31" y="205"/>
                  </a:lnTo>
                  <a:lnTo>
                    <a:pt x="28" y="203"/>
                  </a:lnTo>
                  <a:lnTo>
                    <a:pt x="15" y="207"/>
                  </a:lnTo>
                  <a:lnTo>
                    <a:pt x="0" y="211"/>
                  </a:lnTo>
                  <a:lnTo>
                    <a:pt x="0" y="210"/>
                  </a:lnTo>
                  <a:lnTo>
                    <a:pt x="1" y="207"/>
                  </a:lnTo>
                  <a:lnTo>
                    <a:pt x="31" y="198"/>
                  </a:lnTo>
                  <a:lnTo>
                    <a:pt x="65" y="191"/>
                  </a:lnTo>
                  <a:lnTo>
                    <a:pt x="81" y="185"/>
                  </a:lnTo>
                  <a:lnTo>
                    <a:pt x="97" y="180"/>
                  </a:lnTo>
                  <a:lnTo>
                    <a:pt x="109" y="174"/>
                  </a:lnTo>
                  <a:lnTo>
                    <a:pt x="119" y="165"/>
                  </a:lnTo>
                  <a:lnTo>
                    <a:pt x="118" y="164"/>
                  </a:lnTo>
                  <a:lnTo>
                    <a:pt x="118" y="163"/>
                  </a:lnTo>
                  <a:lnTo>
                    <a:pt x="97" y="164"/>
                  </a:lnTo>
                  <a:lnTo>
                    <a:pt x="77" y="164"/>
                  </a:lnTo>
                  <a:lnTo>
                    <a:pt x="77" y="163"/>
                  </a:lnTo>
                  <a:lnTo>
                    <a:pt x="77" y="160"/>
                  </a:lnTo>
                  <a:lnTo>
                    <a:pt x="84" y="153"/>
                  </a:lnTo>
                  <a:lnTo>
                    <a:pt x="90" y="144"/>
                  </a:lnTo>
                  <a:lnTo>
                    <a:pt x="81" y="144"/>
                  </a:lnTo>
                  <a:lnTo>
                    <a:pt x="71" y="144"/>
                  </a:lnTo>
                  <a:lnTo>
                    <a:pt x="71" y="141"/>
                  </a:lnTo>
                  <a:lnTo>
                    <a:pt x="71" y="140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81" y="130"/>
                  </a:lnTo>
                  <a:lnTo>
                    <a:pt x="90" y="121"/>
                  </a:lnTo>
                  <a:lnTo>
                    <a:pt x="109" y="117"/>
                  </a:lnTo>
                  <a:lnTo>
                    <a:pt x="134" y="114"/>
                  </a:lnTo>
                  <a:lnTo>
                    <a:pt x="144" y="113"/>
                  </a:lnTo>
                  <a:lnTo>
                    <a:pt x="155" y="110"/>
                  </a:lnTo>
                  <a:lnTo>
                    <a:pt x="159" y="107"/>
                  </a:lnTo>
                  <a:lnTo>
                    <a:pt x="162" y="105"/>
                  </a:lnTo>
                  <a:lnTo>
                    <a:pt x="165" y="103"/>
                  </a:lnTo>
                  <a:lnTo>
                    <a:pt x="168" y="98"/>
                  </a:lnTo>
                  <a:lnTo>
                    <a:pt x="157" y="100"/>
                  </a:lnTo>
                  <a:lnTo>
                    <a:pt x="144" y="101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8" y="100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2" y="91"/>
                  </a:lnTo>
                  <a:lnTo>
                    <a:pt x="124" y="87"/>
                  </a:lnTo>
                  <a:lnTo>
                    <a:pt x="135" y="84"/>
                  </a:lnTo>
                  <a:lnTo>
                    <a:pt x="145" y="81"/>
                  </a:lnTo>
                  <a:lnTo>
                    <a:pt x="157" y="78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7" y="85"/>
                  </a:lnTo>
                  <a:lnTo>
                    <a:pt x="184" y="83"/>
                  </a:lnTo>
                  <a:lnTo>
                    <a:pt x="189" y="81"/>
                  </a:lnTo>
                  <a:lnTo>
                    <a:pt x="185" y="74"/>
                  </a:lnTo>
                  <a:lnTo>
                    <a:pt x="181" y="68"/>
                  </a:lnTo>
                  <a:lnTo>
                    <a:pt x="178" y="65"/>
                  </a:lnTo>
                  <a:lnTo>
                    <a:pt x="177" y="63"/>
                  </a:lnTo>
                  <a:lnTo>
                    <a:pt x="177" y="60"/>
                  </a:lnTo>
                  <a:lnTo>
                    <a:pt x="177" y="55"/>
                  </a:lnTo>
                  <a:lnTo>
                    <a:pt x="188" y="54"/>
                  </a:lnTo>
                  <a:lnTo>
                    <a:pt x="201" y="53"/>
                  </a:lnTo>
                  <a:lnTo>
                    <a:pt x="212" y="50"/>
                  </a:lnTo>
                  <a:lnTo>
                    <a:pt x="224" y="48"/>
                  </a:lnTo>
                  <a:lnTo>
                    <a:pt x="241" y="43"/>
                  </a:lnTo>
                  <a:lnTo>
                    <a:pt x="262" y="34"/>
                  </a:lnTo>
                  <a:lnTo>
                    <a:pt x="274" y="30"/>
                  </a:lnTo>
                  <a:lnTo>
                    <a:pt x="285" y="27"/>
                  </a:lnTo>
                  <a:lnTo>
                    <a:pt x="297" y="26"/>
                  </a:lnTo>
                  <a:lnTo>
                    <a:pt x="307" y="26"/>
                  </a:lnTo>
                  <a:lnTo>
                    <a:pt x="334" y="30"/>
                  </a:lnTo>
                  <a:lnTo>
                    <a:pt x="361" y="35"/>
                  </a:lnTo>
                  <a:lnTo>
                    <a:pt x="389" y="41"/>
                  </a:lnTo>
                  <a:lnTo>
                    <a:pt x="416" y="45"/>
                  </a:lnTo>
                  <a:lnTo>
                    <a:pt x="429" y="48"/>
                  </a:lnTo>
                  <a:lnTo>
                    <a:pt x="444" y="50"/>
                  </a:lnTo>
                  <a:lnTo>
                    <a:pt x="456" y="50"/>
                  </a:lnTo>
                  <a:lnTo>
                    <a:pt x="469" y="50"/>
                  </a:lnTo>
                  <a:lnTo>
                    <a:pt x="482" y="48"/>
                  </a:lnTo>
                  <a:lnTo>
                    <a:pt x="495" y="45"/>
                  </a:lnTo>
                  <a:lnTo>
                    <a:pt x="508" y="41"/>
                  </a:lnTo>
                  <a:lnTo>
                    <a:pt x="521" y="37"/>
                  </a:lnTo>
                  <a:lnTo>
                    <a:pt x="524" y="41"/>
                  </a:lnTo>
                  <a:lnTo>
                    <a:pt x="528" y="44"/>
                  </a:lnTo>
                  <a:lnTo>
                    <a:pt x="532" y="45"/>
                  </a:lnTo>
                  <a:lnTo>
                    <a:pt x="541" y="45"/>
                  </a:lnTo>
                  <a:lnTo>
                    <a:pt x="545" y="44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62" y="44"/>
                  </a:lnTo>
                  <a:lnTo>
                    <a:pt x="565" y="48"/>
                  </a:lnTo>
                  <a:lnTo>
                    <a:pt x="569" y="51"/>
                  </a:lnTo>
                  <a:lnTo>
                    <a:pt x="574" y="53"/>
                  </a:lnTo>
                  <a:lnTo>
                    <a:pt x="579" y="53"/>
                  </a:lnTo>
                  <a:lnTo>
                    <a:pt x="585" y="53"/>
                  </a:lnTo>
                  <a:lnTo>
                    <a:pt x="591" y="54"/>
                  </a:lnTo>
                  <a:lnTo>
                    <a:pt x="596" y="55"/>
                  </a:lnTo>
                  <a:lnTo>
                    <a:pt x="601" y="58"/>
                  </a:lnTo>
                  <a:lnTo>
                    <a:pt x="599" y="63"/>
                  </a:lnTo>
                  <a:lnTo>
                    <a:pt x="599" y="67"/>
                  </a:lnTo>
                  <a:lnTo>
                    <a:pt x="619" y="67"/>
                  </a:lnTo>
                  <a:lnTo>
                    <a:pt x="639" y="65"/>
                  </a:lnTo>
                  <a:lnTo>
                    <a:pt x="639" y="71"/>
                  </a:lnTo>
                  <a:lnTo>
                    <a:pt x="641" y="78"/>
                  </a:lnTo>
                  <a:lnTo>
                    <a:pt x="643" y="78"/>
                  </a:lnTo>
                  <a:lnTo>
                    <a:pt x="646" y="78"/>
                  </a:lnTo>
                  <a:lnTo>
                    <a:pt x="648" y="77"/>
                  </a:lnTo>
                  <a:lnTo>
                    <a:pt x="649" y="77"/>
                  </a:lnTo>
                  <a:lnTo>
                    <a:pt x="651" y="73"/>
                  </a:lnTo>
                  <a:lnTo>
                    <a:pt x="652" y="68"/>
                  </a:lnTo>
                  <a:lnTo>
                    <a:pt x="653" y="67"/>
                  </a:lnTo>
                  <a:lnTo>
                    <a:pt x="656" y="64"/>
                  </a:lnTo>
                  <a:lnTo>
                    <a:pt x="661" y="61"/>
                  </a:lnTo>
                  <a:lnTo>
                    <a:pt x="666" y="57"/>
                  </a:lnTo>
                  <a:lnTo>
                    <a:pt x="682" y="58"/>
                  </a:lnTo>
                  <a:lnTo>
                    <a:pt x="703" y="61"/>
                  </a:lnTo>
                  <a:lnTo>
                    <a:pt x="725" y="64"/>
                  </a:lnTo>
                  <a:lnTo>
                    <a:pt x="742" y="67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39" y="73"/>
                  </a:lnTo>
                  <a:lnTo>
                    <a:pt x="738" y="77"/>
                  </a:lnTo>
                  <a:lnTo>
                    <a:pt x="738" y="78"/>
                  </a:lnTo>
                  <a:lnTo>
                    <a:pt x="739" y="80"/>
                  </a:lnTo>
                  <a:lnTo>
                    <a:pt x="742" y="78"/>
                  </a:lnTo>
                  <a:lnTo>
                    <a:pt x="746" y="78"/>
                  </a:lnTo>
                  <a:lnTo>
                    <a:pt x="751" y="70"/>
                  </a:lnTo>
                  <a:lnTo>
                    <a:pt x="755" y="64"/>
                  </a:lnTo>
                  <a:lnTo>
                    <a:pt x="755" y="63"/>
                  </a:lnTo>
                  <a:lnTo>
                    <a:pt x="755" y="61"/>
                  </a:lnTo>
                  <a:lnTo>
                    <a:pt x="749" y="58"/>
                  </a:lnTo>
                  <a:lnTo>
                    <a:pt x="743" y="55"/>
                  </a:lnTo>
                  <a:lnTo>
                    <a:pt x="746" y="50"/>
                  </a:lnTo>
                  <a:lnTo>
                    <a:pt x="749" y="44"/>
                  </a:lnTo>
                  <a:lnTo>
                    <a:pt x="755" y="47"/>
                  </a:lnTo>
                  <a:lnTo>
                    <a:pt x="761" y="48"/>
                  </a:lnTo>
                  <a:lnTo>
                    <a:pt x="758" y="53"/>
                  </a:lnTo>
                  <a:lnTo>
                    <a:pt x="753" y="55"/>
                  </a:lnTo>
                  <a:lnTo>
                    <a:pt x="753" y="57"/>
                  </a:lnTo>
                  <a:lnTo>
                    <a:pt x="753" y="57"/>
                  </a:lnTo>
                  <a:lnTo>
                    <a:pt x="762" y="58"/>
                  </a:lnTo>
                  <a:lnTo>
                    <a:pt x="771" y="58"/>
                  </a:lnTo>
                  <a:lnTo>
                    <a:pt x="776" y="53"/>
                  </a:lnTo>
                  <a:lnTo>
                    <a:pt x="782" y="48"/>
                  </a:lnTo>
                  <a:lnTo>
                    <a:pt x="776" y="45"/>
                  </a:lnTo>
                  <a:lnTo>
                    <a:pt x="771" y="40"/>
                  </a:lnTo>
                  <a:lnTo>
                    <a:pt x="775" y="34"/>
                  </a:lnTo>
                  <a:lnTo>
                    <a:pt x="779" y="28"/>
                  </a:lnTo>
                  <a:lnTo>
                    <a:pt x="788" y="27"/>
                  </a:lnTo>
                  <a:lnTo>
                    <a:pt x="793" y="26"/>
                  </a:lnTo>
                  <a:lnTo>
                    <a:pt x="799" y="24"/>
                  </a:lnTo>
                  <a:lnTo>
                    <a:pt x="806" y="27"/>
                  </a:lnTo>
                  <a:lnTo>
                    <a:pt x="806" y="31"/>
                  </a:lnTo>
                  <a:lnTo>
                    <a:pt x="806" y="37"/>
                  </a:lnTo>
                  <a:lnTo>
                    <a:pt x="801" y="40"/>
                  </a:lnTo>
                  <a:lnTo>
                    <a:pt x="796" y="44"/>
                  </a:lnTo>
                  <a:lnTo>
                    <a:pt x="801" y="50"/>
                  </a:lnTo>
                  <a:lnTo>
                    <a:pt x="805" y="55"/>
                  </a:lnTo>
                  <a:lnTo>
                    <a:pt x="809" y="53"/>
                  </a:lnTo>
                  <a:lnTo>
                    <a:pt x="813" y="50"/>
                  </a:lnTo>
                  <a:lnTo>
                    <a:pt x="819" y="48"/>
                  </a:lnTo>
                  <a:lnTo>
                    <a:pt x="825" y="50"/>
                  </a:lnTo>
                  <a:lnTo>
                    <a:pt x="823" y="54"/>
                  </a:lnTo>
                  <a:lnTo>
                    <a:pt x="822" y="58"/>
                  </a:lnTo>
                  <a:lnTo>
                    <a:pt x="818" y="61"/>
                  </a:lnTo>
                  <a:lnTo>
                    <a:pt x="813" y="63"/>
                  </a:lnTo>
                  <a:lnTo>
                    <a:pt x="813" y="67"/>
                  </a:lnTo>
                  <a:lnTo>
                    <a:pt x="812" y="71"/>
                  </a:lnTo>
                  <a:lnTo>
                    <a:pt x="816" y="71"/>
                  </a:lnTo>
                  <a:lnTo>
                    <a:pt x="819" y="71"/>
                  </a:lnTo>
                  <a:lnTo>
                    <a:pt x="831" y="67"/>
                  </a:lnTo>
                  <a:lnTo>
                    <a:pt x="843" y="60"/>
                  </a:lnTo>
                  <a:lnTo>
                    <a:pt x="849" y="55"/>
                  </a:lnTo>
                  <a:lnTo>
                    <a:pt x="853" y="51"/>
                  </a:lnTo>
                  <a:lnTo>
                    <a:pt x="858" y="45"/>
                  </a:lnTo>
                  <a:lnTo>
                    <a:pt x="860" y="41"/>
                  </a:lnTo>
                  <a:lnTo>
                    <a:pt x="849" y="37"/>
                  </a:lnTo>
                  <a:lnTo>
                    <a:pt x="833" y="35"/>
                  </a:lnTo>
                  <a:lnTo>
                    <a:pt x="835" y="31"/>
                  </a:lnTo>
                  <a:lnTo>
                    <a:pt x="836" y="30"/>
                  </a:lnTo>
                  <a:lnTo>
                    <a:pt x="839" y="30"/>
                  </a:lnTo>
                  <a:lnTo>
                    <a:pt x="843" y="30"/>
                  </a:lnTo>
                  <a:lnTo>
                    <a:pt x="840" y="26"/>
                  </a:lnTo>
                  <a:lnTo>
                    <a:pt x="839" y="21"/>
                  </a:lnTo>
                  <a:lnTo>
                    <a:pt x="849" y="14"/>
                  </a:lnTo>
                  <a:lnTo>
                    <a:pt x="863" y="7"/>
                  </a:lnTo>
                  <a:lnTo>
                    <a:pt x="870" y="4"/>
                  </a:lnTo>
                  <a:lnTo>
                    <a:pt x="876" y="3"/>
                  </a:lnTo>
                  <a:lnTo>
                    <a:pt x="879" y="4"/>
                  </a:lnTo>
                  <a:lnTo>
                    <a:pt x="880" y="6"/>
                  </a:lnTo>
                  <a:lnTo>
                    <a:pt x="883" y="7"/>
                  </a:lnTo>
                  <a:lnTo>
                    <a:pt x="883" y="10"/>
                  </a:lnTo>
                  <a:lnTo>
                    <a:pt x="876" y="13"/>
                  </a:lnTo>
                  <a:lnTo>
                    <a:pt x="869" y="14"/>
                  </a:lnTo>
                  <a:lnTo>
                    <a:pt x="869" y="21"/>
                  </a:lnTo>
                  <a:lnTo>
                    <a:pt x="869" y="27"/>
                  </a:lnTo>
                  <a:lnTo>
                    <a:pt x="876" y="27"/>
                  </a:lnTo>
                  <a:lnTo>
                    <a:pt x="882" y="27"/>
                  </a:lnTo>
                  <a:lnTo>
                    <a:pt x="880" y="23"/>
                  </a:lnTo>
                  <a:lnTo>
                    <a:pt x="879" y="17"/>
                  </a:lnTo>
                  <a:lnTo>
                    <a:pt x="890" y="13"/>
                  </a:lnTo>
                  <a:lnTo>
                    <a:pt x="900" y="8"/>
                  </a:lnTo>
                  <a:lnTo>
                    <a:pt x="905" y="7"/>
                  </a:lnTo>
                  <a:lnTo>
                    <a:pt x="910" y="6"/>
                  </a:lnTo>
                  <a:lnTo>
                    <a:pt x="918" y="6"/>
                  </a:lnTo>
                  <a:lnTo>
                    <a:pt x="925" y="6"/>
                  </a:lnTo>
                  <a:lnTo>
                    <a:pt x="923" y="10"/>
                  </a:lnTo>
                  <a:lnTo>
                    <a:pt x="922" y="13"/>
                  </a:lnTo>
                  <a:lnTo>
                    <a:pt x="920" y="14"/>
                  </a:lnTo>
                  <a:lnTo>
                    <a:pt x="916" y="16"/>
                  </a:lnTo>
                  <a:lnTo>
                    <a:pt x="918" y="18"/>
                  </a:lnTo>
                  <a:lnTo>
                    <a:pt x="918" y="23"/>
                  </a:lnTo>
                  <a:lnTo>
                    <a:pt x="930" y="21"/>
                  </a:lnTo>
                  <a:lnTo>
                    <a:pt x="943" y="18"/>
                  </a:lnTo>
                  <a:lnTo>
                    <a:pt x="943" y="16"/>
                  </a:lnTo>
                  <a:lnTo>
                    <a:pt x="943" y="11"/>
                  </a:lnTo>
                  <a:lnTo>
                    <a:pt x="942" y="11"/>
                  </a:lnTo>
                  <a:lnTo>
                    <a:pt x="940" y="11"/>
                  </a:lnTo>
                  <a:lnTo>
                    <a:pt x="938" y="13"/>
                  </a:lnTo>
                  <a:lnTo>
                    <a:pt x="935" y="13"/>
                  </a:lnTo>
                  <a:lnTo>
                    <a:pt x="932" y="11"/>
                  </a:lnTo>
                  <a:lnTo>
                    <a:pt x="928" y="10"/>
                  </a:lnTo>
                  <a:lnTo>
                    <a:pt x="928" y="6"/>
                  </a:lnTo>
                  <a:lnTo>
                    <a:pt x="92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9" name="Freeform 27"/>
            <p:cNvSpPr>
              <a:spLocks noChangeArrowheads="1"/>
            </p:cNvSpPr>
            <p:nvPr/>
          </p:nvSpPr>
          <p:spPr bwMode="auto">
            <a:xfrm>
              <a:off x="1355" y="99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3 h 5"/>
                <a:gd name="T4" fmla="*/ 3 w 11"/>
                <a:gd name="T5" fmla="*/ 5 h 5"/>
                <a:gd name="T6" fmla="*/ 7 w 11"/>
                <a:gd name="T7" fmla="*/ 5 h 5"/>
                <a:gd name="T8" fmla="*/ 11 w 11"/>
                <a:gd name="T9" fmla="*/ 4 h 5"/>
                <a:gd name="T10" fmla="*/ 10 w 11"/>
                <a:gd name="T11" fmla="*/ 4 h 5"/>
                <a:gd name="T12" fmla="*/ 9 w 11"/>
                <a:gd name="T13" fmla="*/ 4 h 5"/>
                <a:gd name="T14" fmla="*/ 4 w 11"/>
                <a:gd name="T15" fmla="*/ 3 h 5"/>
                <a:gd name="T16" fmla="*/ 0 w 11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0" y="0"/>
                  </a:moveTo>
                  <a:lnTo>
                    <a:pt x="1" y="3"/>
                  </a:lnTo>
                  <a:lnTo>
                    <a:pt x="3" y="5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0" name="Freeform 28"/>
            <p:cNvSpPr>
              <a:spLocks noChangeArrowheads="1"/>
            </p:cNvSpPr>
            <p:nvPr/>
          </p:nvSpPr>
          <p:spPr bwMode="auto">
            <a:xfrm>
              <a:off x="1117" y="121"/>
              <a:ext cx="17" cy="13"/>
            </a:xfrm>
            <a:custGeom>
              <a:avLst/>
              <a:gdLst>
                <a:gd name="T0" fmla="*/ 2 w 17"/>
                <a:gd name="T1" fmla="*/ 0 h 13"/>
                <a:gd name="T2" fmla="*/ 10 w 17"/>
                <a:gd name="T3" fmla="*/ 0 h 13"/>
                <a:gd name="T4" fmla="*/ 17 w 17"/>
                <a:gd name="T5" fmla="*/ 2 h 13"/>
                <a:gd name="T6" fmla="*/ 17 w 17"/>
                <a:gd name="T7" fmla="*/ 5 h 13"/>
                <a:gd name="T8" fmla="*/ 17 w 17"/>
                <a:gd name="T9" fmla="*/ 8 h 13"/>
                <a:gd name="T10" fmla="*/ 14 w 17"/>
                <a:gd name="T11" fmla="*/ 10 h 13"/>
                <a:gd name="T12" fmla="*/ 11 w 17"/>
                <a:gd name="T13" fmla="*/ 13 h 13"/>
                <a:gd name="T14" fmla="*/ 7 w 17"/>
                <a:gd name="T15" fmla="*/ 12 h 13"/>
                <a:gd name="T16" fmla="*/ 2 w 17"/>
                <a:gd name="T17" fmla="*/ 10 h 13"/>
                <a:gd name="T18" fmla="*/ 1 w 17"/>
                <a:gd name="T19" fmla="*/ 10 h 13"/>
                <a:gd name="T20" fmla="*/ 0 w 17"/>
                <a:gd name="T21" fmla="*/ 10 h 13"/>
                <a:gd name="T22" fmla="*/ 1 w 17"/>
                <a:gd name="T23" fmla="*/ 5 h 13"/>
                <a:gd name="T24" fmla="*/ 2 w 17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13"/>
                <a:gd name="T41" fmla="*/ 17 w 17"/>
                <a:gd name="T42" fmla="*/ 13 h 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13">
                  <a:moveTo>
                    <a:pt x="2" y="0"/>
                  </a:moveTo>
                  <a:lnTo>
                    <a:pt x="10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7" y="12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1" name="Freeform 29"/>
            <p:cNvSpPr>
              <a:spLocks noChangeArrowheads="1"/>
            </p:cNvSpPr>
            <p:nvPr/>
          </p:nvSpPr>
          <p:spPr bwMode="auto">
            <a:xfrm>
              <a:off x="915" y="146"/>
              <a:ext cx="20" cy="13"/>
            </a:xfrm>
            <a:custGeom>
              <a:avLst/>
              <a:gdLst>
                <a:gd name="T0" fmla="*/ 5 w 20"/>
                <a:gd name="T1" fmla="*/ 0 h 13"/>
                <a:gd name="T2" fmla="*/ 12 w 20"/>
                <a:gd name="T3" fmla="*/ 1 h 13"/>
                <a:gd name="T4" fmla="*/ 20 w 20"/>
                <a:gd name="T5" fmla="*/ 3 h 13"/>
                <a:gd name="T6" fmla="*/ 20 w 20"/>
                <a:gd name="T7" fmla="*/ 4 h 13"/>
                <a:gd name="T8" fmla="*/ 20 w 20"/>
                <a:gd name="T9" fmla="*/ 4 h 13"/>
                <a:gd name="T10" fmla="*/ 20 w 20"/>
                <a:gd name="T11" fmla="*/ 7 h 13"/>
                <a:gd name="T12" fmla="*/ 19 w 20"/>
                <a:gd name="T13" fmla="*/ 8 h 13"/>
                <a:gd name="T14" fmla="*/ 13 w 20"/>
                <a:gd name="T15" fmla="*/ 11 h 13"/>
                <a:gd name="T16" fmla="*/ 9 w 20"/>
                <a:gd name="T17" fmla="*/ 13 h 13"/>
                <a:gd name="T18" fmla="*/ 5 w 20"/>
                <a:gd name="T19" fmla="*/ 11 h 13"/>
                <a:gd name="T20" fmla="*/ 0 w 20"/>
                <a:gd name="T21" fmla="*/ 7 h 13"/>
                <a:gd name="T22" fmla="*/ 2 w 20"/>
                <a:gd name="T23" fmla="*/ 5 h 13"/>
                <a:gd name="T24" fmla="*/ 3 w 20"/>
                <a:gd name="T25" fmla="*/ 4 h 13"/>
                <a:gd name="T26" fmla="*/ 3 w 20"/>
                <a:gd name="T27" fmla="*/ 3 h 13"/>
                <a:gd name="T28" fmla="*/ 5 w 20"/>
                <a:gd name="T29" fmla="*/ 0 h 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"/>
                <a:gd name="T46" fmla="*/ 0 h 13"/>
                <a:gd name="T47" fmla="*/ 20 w 20"/>
                <a:gd name="T48" fmla="*/ 13 h 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" h="13">
                  <a:moveTo>
                    <a:pt x="5" y="0"/>
                  </a:moveTo>
                  <a:lnTo>
                    <a:pt x="12" y="1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3" y="11"/>
                  </a:lnTo>
                  <a:lnTo>
                    <a:pt x="9" y="13"/>
                  </a:lnTo>
                  <a:lnTo>
                    <a:pt x="5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2" name="Freeform 30"/>
            <p:cNvSpPr>
              <a:spLocks noChangeArrowheads="1"/>
            </p:cNvSpPr>
            <p:nvPr/>
          </p:nvSpPr>
          <p:spPr bwMode="auto">
            <a:xfrm>
              <a:off x="1354" y="166"/>
              <a:ext cx="82" cy="33"/>
            </a:xfrm>
            <a:custGeom>
              <a:avLst/>
              <a:gdLst>
                <a:gd name="T0" fmla="*/ 4 w 82"/>
                <a:gd name="T1" fmla="*/ 0 h 33"/>
                <a:gd name="T2" fmla="*/ 11 w 82"/>
                <a:gd name="T3" fmla="*/ 1 h 33"/>
                <a:gd name="T4" fmla="*/ 15 w 82"/>
                <a:gd name="T5" fmla="*/ 3 h 33"/>
                <a:gd name="T6" fmla="*/ 18 w 82"/>
                <a:gd name="T7" fmla="*/ 7 h 33"/>
                <a:gd name="T8" fmla="*/ 21 w 82"/>
                <a:gd name="T9" fmla="*/ 11 h 33"/>
                <a:gd name="T10" fmla="*/ 28 w 82"/>
                <a:gd name="T11" fmla="*/ 5 h 33"/>
                <a:gd name="T12" fmla="*/ 35 w 82"/>
                <a:gd name="T13" fmla="*/ 1 h 33"/>
                <a:gd name="T14" fmla="*/ 47 w 82"/>
                <a:gd name="T15" fmla="*/ 4 h 33"/>
                <a:gd name="T16" fmla="*/ 58 w 82"/>
                <a:gd name="T17" fmla="*/ 4 h 33"/>
                <a:gd name="T18" fmla="*/ 64 w 82"/>
                <a:gd name="T19" fmla="*/ 4 h 33"/>
                <a:gd name="T20" fmla="*/ 70 w 82"/>
                <a:gd name="T21" fmla="*/ 5 h 33"/>
                <a:gd name="T22" fmla="*/ 74 w 82"/>
                <a:gd name="T23" fmla="*/ 7 h 33"/>
                <a:gd name="T24" fmla="*/ 80 w 82"/>
                <a:gd name="T25" fmla="*/ 10 h 33"/>
                <a:gd name="T26" fmla="*/ 81 w 82"/>
                <a:gd name="T27" fmla="*/ 10 h 33"/>
                <a:gd name="T28" fmla="*/ 82 w 82"/>
                <a:gd name="T29" fmla="*/ 10 h 33"/>
                <a:gd name="T30" fmla="*/ 81 w 82"/>
                <a:gd name="T31" fmla="*/ 13 h 33"/>
                <a:gd name="T32" fmla="*/ 80 w 82"/>
                <a:gd name="T33" fmla="*/ 15 h 33"/>
                <a:gd name="T34" fmla="*/ 74 w 82"/>
                <a:gd name="T35" fmla="*/ 21 h 33"/>
                <a:gd name="T36" fmla="*/ 65 w 82"/>
                <a:gd name="T37" fmla="*/ 25 h 33"/>
                <a:gd name="T38" fmla="*/ 54 w 82"/>
                <a:gd name="T39" fmla="*/ 30 h 33"/>
                <a:gd name="T40" fmla="*/ 41 w 82"/>
                <a:gd name="T41" fmla="*/ 33 h 33"/>
                <a:gd name="T42" fmla="*/ 30 w 82"/>
                <a:gd name="T43" fmla="*/ 33 h 33"/>
                <a:gd name="T44" fmla="*/ 18 w 82"/>
                <a:gd name="T45" fmla="*/ 33 h 33"/>
                <a:gd name="T46" fmla="*/ 15 w 82"/>
                <a:gd name="T47" fmla="*/ 30 h 33"/>
                <a:gd name="T48" fmla="*/ 12 w 82"/>
                <a:gd name="T49" fmla="*/ 28 h 33"/>
                <a:gd name="T50" fmla="*/ 10 w 82"/>
                <a:gd name="T51" fmla="*/ 25 h 33"/>
                <a:gd name="T52" fmla="*/ 10 w 82"/>
                <a:gd name="T53" fmla="*/ 21 h 33"/>
                <a:gd name="T54" fmla="*/ 7 w 82"/>
                <a:gd name="T55" fmla="*/ 20 h 33"/>
                <a:gd name="T56" fmla="*/ 5 w 82"/>
                <a:gd name="T57" fmla="*/ 20 h 33"/>
                <a:gd name="T58" fmla="*/ 5 w 82"/>
                <a:gd name="T59" fmla="*/ 18 h 33"/>
                <a:gd name="T60" fmla="*/ 4 w 82"/>
                <a:gd name="T61" fmla="*/ 15 h 33"/>
                <a:gd name="T62" fmla="*/ 7 w 82"/>
                <a:gd name="T63" fmla="*/ 15 h 33"/>
                <a:gd name="T64" fmla="*/ 8 w 82"/>
                <a:gd name="T65" fmla="*/ 15 h 33"/>
                <a:gd name="T66" fmla="*/ 4 w 82"/>
                <a:gd name="T67" fmla="*/ 13 h 33"/>
                <a:gd name="T68" fmla="*/ 0 w 82"/>
                <a:gd name="T69" fmla="*/ 10 h 33"/>
                <a:gd name="T70" fmla="*/ 0 w 82"/>
                <a:gd name="T71" fmla="*/ 8 h 33"/>
                <a:gd name="T72" fmla="*/ 0 w 82"/>
                <a:gd name="T73" fmla="*/ 8 h 33"/>
                <a:gd name="T74" fmla="*/ 4 w 82"/>
                <a:gd name="T75" fmla="*/ 7 h 33"/>
                <a:gd name="T76" fmla="*/ 7 w 82"/>
                <a:gd name="T77" fmla="*/ 5 h 33"/>
                <a:gd name="T78" fmla="*/ 5 w 82"/>
                <a:gd name="T79" fmla="*/ 3 h 33"/>
                <a:gd name="T80" fmla="*/ 4 w 82"/>
                <a:gd name="T81" fmla="*/ 0 h 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2"/>
                <a:gd name="T124" fmla="*/ 0 h 33"/>
                <a:gd name="T125" fmla="*/ 82 w 82"/>
                <a:gd name="T126" fmla="*/ 33 h 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2" h="33">
                  <a:moveTo>
                    <a:pt x="4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8" y="7"/>
                  </a:lnTo>
                  <a:lnTo>
                    <a:pt x="21" y="11"/>
                  </a:lnTo>
                  <a:lnTo>
                    <a:pt x="28" y="5"/>
                  </a:lnTo>
                  <a:lnTo>
                    <a:pt x="35" y="1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5"/>
                  </a:lnTo>
                  <a:lnTo>
                    <a:pt x="74" y="7"/>
                  </a:lnTo>
                  <a:lnTo>
                    <a:pt x="80" y="10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1" y="13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5" y="25"/>
                  </a:lnTo>
                  <a:lnTo>
                    <a:pt x="54" y="30"/>
                  </a:lnTo>
                  <a:lnTo>
                    <a:pt x="41" y="33"/>
                  </a:lnTo>
                  <a:lnTo>
                    <a:pt x="30" y="33"/>
                  </a:lnTo>
                  <a:lnTo>
                    <a:pt x="18" y="33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7"/>
                  </a:lnTo>
                  <a:lnTo>
                    <a:pt x="7" y="5"/>
                  </a:lnTo>
                  <a:lnTo>
                    <a:pt x="5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3" name="Freeform 31"/>
            <p:cNvSpPr>
              <a:spLocks noChangeArrowheads="1"/>
            </p:cNvSpPr>
            <p:nvPr/>
          </p:nvSpPr>
          <p:spPr bwMode="auto">
            <a:xfrm>
              <a:off x="885" y="174"/>
              <a:ext cx="26" cy="17"/>
            </a:xfrm>
            <a:custGeom>
              <a:avLst/>
              <a:gdLst>
                <a:gd name="T0" fmla="*/ 17 w 26"/>
                <a:gd name="T1" fmla="*/ 0 h 17"/>
                <a:gd name="T2" fmla="*/ 22 w 26"/>
                <a:gd name="T3" fmla="*/ 3 h 17"/>
                <a:gd name="T4" fmla="*/ 26 w 26"/>
                <a:gd name="T5" fmla="*/ 9 h 17"/>
                <a:gd name="T6" fmla="*/ 25 w 26"/>
                <a:gd name="T7" fmla="*/ 12 h 17"/>
                <a:gd name="T8" fmla="*/ 25 w 26"/>
                <a:gd name="T9" fmla="*/ 15 h 17"/>
                <a:gd name="T10" fmla="*/ 13 w 26"/>
                <a:gd name="T11" fmla="*/ 16 h 17"/>
                <a:gd name="T12" fmla="*/ 3 w 26"/>
                <a:gd name="T13" fmla="*/ 17 h 17"/>
                <a:gd name="T14" fmla="*/ 2 w 26"/>
                <a:gd name="T15" fmla="*/ 16 h 17"/>
                <a:gd name="T16" fmla="*/ 0 w 26"/>
                <a:gd name="T17" fmla="*/ 15 h 17"/>
                <a:gd name="T18" fmla="*/ 0 w 26"/>
                <a:gd name="T19" fmla="*/ 13 h 17"/>
                <a:gd name="T20" fmla="*/ 0 w 26"/>
                <a:gd name="T21" fmla="*/ 10 h 17"/>
                <a:gd name="T22" fmla="*/ 9 w 26"/>
                <a:gd name="T23" fmla="*/ 6 h 17"/>
                <a:gd name="T24" fmla="*/ 17 w 26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7"/>
                <a:gd name="T41" fmla="*/ 26 w 26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7">
                  <a:moveTo>
                    <a:pt x="17" y="0"/>
                  </a:moveTo>
                  <a:lnTo>
                    <a:pt x="22" y="3"/>
                  </a:lnTo>
                  <a:lnTo>
                    <a:pt x="26" y="9"/>
                  </a:lnTo>
                  <a:lnTo>
                    <a:pt x="25" y="12"/>
                  </a:lnTo>
                  <a:lnTo>
                    <a:pt x="25" y="15"/>
                  </a:lnTo>
                  <a:lnTo>
                    <a:pt x="1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9" y="6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4" name="Freeform 32"/>
            <p:cNvSpPr>
              <a:spLocks noChangeArrowheads="1"/>
            </p:cNvSpPr>
            <p:nvPr/>
          </p:nvSpPr>
          <p:spPr bwMode="auto">
            <a:xfrm>
              <a:off x="808" y="176"/>
              <a:ext cx="52" cy="23"/>
            </a:xfrm>
            <a:custGeom>
              <a:avLst/>
              <a:gdLst>
                <a:gd name="T0" fmla="*/ 17 w 52"/>
                <a:gd name="T1" fmla="*/ 0 h 23"/>
                <a:gd name="T2" fmla="*/ 26 w 52"/>
                <a:gd name="T3" fmla="*/ 1 h 23"/>
                <a:gd name="T4" fmla="*/ 35 w 52"/>
                <a:gd name="T5" fmla="*/ 4 h 23"/>
                <a:gd name="T6" fmla="*/ 43 w 52"/>
                <a:gd name="T7" fmla="*/ 13 h 23"/>
                <a:gd name="T8" fmla="*/ 52 w 52"/>
                <a:gd name="T9" fmla="*/ 18 h 23"/>
                <a:gd name="T10" fmla="*/ 50 w 52"/>
                <a:gd name="T11" fmla="*/ 20 h 23"/>
                <a:gd name="T12" fmla="*/ 50 w 52"/>
                <a:gd name="T13" fmla="*/ 21 h 23"/>
                <a:gd name="T14" fmla="*/ 49 w 52"/>
                <a:gd name="T15" fmla="*/ 21 h 23"/>
                <a:gd name="T16" fmla="*/ 47 w 52"/>
                <a:gd name="T17" fmla="*/ 21 h 23"/>
                <a:gd name="T18" fmla="*/ 35 w 52"/>
                <a:gd name="T19" fmla="*/ 18 h 23"/>
                <a:gd name="T20" fmla="*/ 19 w 52"/>
                <a:gd name="T21" fmla="*/ 15 h 23"/>
                <a:gd name="T22" fmla="*/ 15 w 52"/>
                <a:gd name="T23" fmla="*/ 18 h 23"/>
                <a:gd name="T24" fmla="*/ 12 w 52"/>
                <a:gd name="T25" fmla="*/ 20 h 23"/>
                <a:gd name="T26" fmla="*/ 7 w 52"/>
                <a:gd name="T27" fmla="*/ 23 h 23"/>
                <a:gd name="T28" fmla="*/ 0 w 52"/>
                <a:gd name="T29" fmla="*/ 23 h 23"/>
                <a:gd name="T30" fmla="*/ 7 w 52"/>
                <a:gd name="T31" fmla="*/ 11 h 23"/>
                <a:gd name="T32" fmla="*/ 17 w 5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23"/>
                <a:gd name="T53" fmla="*/ 52 w 52"/>
                <a:gd name="T54" fmla="*/ 23 h 2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23">
                  <a:moveTo>
                    <a:pt x="17" y="0"/>
                  </a:moveTo>
                  <a:lnTo>
                    <a:pt x="26" y="1"/>
                  </a:lnTo>
                  <a:lnTo>
                    <a:pt x="35" y="4"/>
                  </a:lnTo>
                  <a:lnTo>
                    <a:pt x="43" y="13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35" y="18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7" y="11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5" name="Freeform 33"/>
            <p:cNvSpPr>
              <a:spLocks noChangeArrowheads="1"/>
            </p:cNvSpPr>
            <p:nvPr/>
          </p:nvSpPr>
          <p:spPr bwMode="auto">
            <a:xfrm>
              <a:off x="1505" y="256"/>
              <a:ext cx="14" cy="10"/>
            </a:xfrm>
            <a:custGeom>
              <a:avLst/>
              <a:gdLst>
                <a:gd name="T0" fmla="*/ 0 w 14"/>
                <a:gd name="T1" fmla="*/ 0 h 10"/>
                <a:gd name="T2" fmla="*/ 7 w 14"/>
                <a:gd name="T3" fmla="*/ 1 h 10"/>
                <a:gd name="T4" fmla="*/ 13 w 14"/>
                <a:gd name="T5" fmla="*/ 3 h 10"/>
                <a:gd name="T6" fmla="*/ 14 w 14"/>
                <a:gd name="T7" fmla="*/ 5 h 10"/>
                <a:gd name="T8" fmla="*/ 14 w 14"/>
                <a:gd name="T9" fmla="*/ 7 h 10"/>
                <a:gd name="T10" fmla="*/ 14 w 14"/>
                <a:gd name="T11" fmla="*/ 8 h 10"/>
                <a:gd name="T12" fmla="*/ 14 w 14"/>
                <a:gd name="T13" fmla="*/ 10 h 10"/>
                <a:gd name="T14" fmla="*/ 14 w 14"/>
                <a:gd name="T15" fmla="*/ 10 h 10"/>
                <a:gd name="T16" fmla="*/ 13 w 14"/>
                <a:gd name="T17" fmla="*/ 10 h 10"/>
                <a:gd name="T18" fmla="*/ 4 w 14"/>
                <a:gd name="T19" fmla="*/ 5 h 10"/>
                <a:gd name="T20" fmla="*/ 0 w 14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0" y="0"/>
                  </a:moveTo>
                  <a:lnTo>
                    <a:pt x="7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6" name="Freeform 34"/>
            <p:cNvSpPr>
              <a:spLocks noChangeArrowheads="1"/>
            </p:cNvSpPr>
            <p:nvPr/>
          </p:nvSpPr>
          <p:spPr bwMode="auto">
            <a:xfrm>
              <a:off x="296" y="266"/>
              <a:ext cx="17" cy="18"/>
            </a:xfrm>
            <a:custGeom>
              <a:avLst/>
              <a:gdLst>
                <a:gd name="T0" fmla="*/ 4 w 17"/>
                <a:gd name="T1" fmla="*/ 0 h 18"/>
                <a:gd name="T2" fmla="*/ 5 w 17"/>
                <a:gd name="T3" fmla="*/ 1 h 18"/>
                <a:gd name="T4" fmla="*/ 5 w 17"/>
                <a:gd name="T5" fmla="*/ 4 h 18"/>
                <a:gd name="T6" fmla="*/ 11 w 17"/>
                <a:gd name="T7" fmla="*/ 3 h 18"/>
                <a:gd name="T8" fmla="*/ 17 w 17"/>
                <a:gd name="T9" fmla="*/ 3 h 18"/>
                <a:gd name="T10" fmla="*/ 17 w 17"/>
                <a:gd name="T11" fmla="*/ 5 h 18"/>
                <a:gd name="T12" fmla="*/ 17 w 17"/>
                <a:gd name="T13" fmla="*/ 8 h 18"/>
                <a:gd name="T14" fmla="*/ 15 w 17"/>
                <a:gd name="T15" fmla="*/ 10 h 18"/>
                <a:gd name="T16" fmla="*/ 14 w 17"/>
                <a:gd name="T17" fmla="*/ 13 h 18"/>
                <a:gd name="T18" fmla="*/ 10 w 17"/>
                <a:gd name="T19" fmla="*/ 14 h 18"/>
                <a:gd name="T20" fmla="*/ 5 w 17"/>
                <a:gd name="T21" fmla="*/ 18 h 18"/>
                <a:gd name="T22" fmla="*/ 4 w 17"/>
                <a:gd name="T23" fmla="*/ 17 h 18"/>
                <a:gd name="T24" fmla="*/ 3 w 17"/>
                <a:gd name="T25" fmla="*/ 17 h 18"/>
                <a:gd name="T26" fmla="*/ 1 w 17"/>
                <a:gd name="T27" fmla="*/ 10 h 18"/>
                <a:gd name="T28" fmla="*/ 0 w 17"/>
                <a:gd name="T29" fmla="*/ 4 h 18"/>
                <a:gd name="T30" fmla="*/ 3 w 17"/>
                <a:gd name="T31" fmla="*/ 1 h 18"/>
                <a:gd name="T32" fmla="*/ 4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11" y="3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7" name="Freeform 35"/>
            <p:cNvSpPr>
              <a:spLocks noChangeArrowheads="1"/>
            </p:cNvSpPr>
            <p:nvPr/>
          </p:nvSpPr>
          <p:spPr bwMode="auto">
            <a:xfrm>
              <a:off x="1486" y="269"/>
              <a:ext cx="70" cy="91"/>
            </a:xfrm>
            <a:custGeom>
              <a:avLst/>
              <a:gdLst>
                <a:gd name="T0" fmla="*/ 70 w 70"/>
                <a:gd name="T1" fmla="*/ 55 h 91"/>
                <a:gd name="T2" fmla="*/ 70 w 70"/>
                <a:gd name="T3" fmla="*/ 60 h 91"/>
                <a:gd name="T4" fmla="*/ 70 w 70"/>
                <a:gd name="T5" fmla="*/ 65 h 91"/>
                <a:gd name="T6" fmla="*/ 66 w 70"/>
                <a:gd name="T7" fmla="*/ 65 h 91"/>
                <a:gd name="T8" fmla="*/ 62 w 70"/>
                <a:gd name="T9" fmla="*/ 67 h 91"/>
                <a:gd name="T10" fmla="*/ 63 w 70"/>
                <a:gd name="T11" fmla="*/ 68 h 91"/>
                <a:gd name="T12" fmla="*/ 65 w 70"/>
                <a:gd name="T13" fmla="*/ 71 h 91"/>
                <a:gd name="T14" fmla="*/ 68 w 70"/>
                <a:gd name="T15" fmla="*/ 72 h 91"/>
                <a:gd name="T16" fmla="*/ 69 w 70"/>
                <a:gd name="T17" fmla="*/ 75 h 91"/>
                <a:gd name="T18" fmla="*/ 69 w 70"/>
                <a:gd name="T19" fmla="*/ 77 h 91"/>
                <a:gd name="T20" fmla="*/ 69 w 70"/>
                <a:gd name="T21" fmla="*/ 77 h 91"/>
                <a:gd name="T22" fmla="*/ 49 w 70"/>
                <a:gd name="T23" fmla="*/ 78 h 91"/>
                <a:gd name="T24" fmla="*/ 32 w 70"/>
                <a:gd name="T25" fmla="*/ 81 h 91"/>
                <a:gd name="T26" fmla="*/ 15 w 70"/>
                <a:gd name="T27" fmla="*/ 87 h 91"/>
                <a:gd name="T28" fmla="*/ 0 w 70"/>
                <a:gd name="T29" fmla="*/ 91 h 91"/>
                <a:gd name="T30" fmla="*/ 0 w 70"/>
                <a:gd name="T31" fmla="*/ 91 h 91"/>
                <a:gd name="T32" fmla="*/ 0 w 70"/>
                <a:gd name="T33" fmla="*/ 89 h 91"/>
                <a:gd name="T34" fmla="*/ 0 w 70"/>
                <a:gd name="T35" fmla="*/ 88 h 91"/>
                <a:gd name="T36" fmla="*/ 2 w 70"/>
                <a:gd name="T37" fmla="*/ 85 h 91"/>
                <a:gd name="T38" fmla="*/ 12 w 70"/>
                <a:gd name="T39" fmla="*/ 80 h 91"/>
                <a:gd name="T40" fmla="*/ 25 w 70"/>
                <a:gd name="T41" fmla="*/ 72 h 91"/>
                <a:gd name="T42" fmla="*/ 16 w 70"/>
                <a:gd name="T43" fmla="*/ 71 h 91"/>
                <a:gd name="T44" fmla="*/ 9 w 70"/>
                <a:gd name="T45" fmla="*/ 67 h 91"/>
                <a:gd name="T46" fmla="*/ 12 w 70"/>
                <a:gd name="T47" fmla="*/ 58 h 91"/>
                <a:gd name="T48" fmla="*/ 13 w 70"/>
                <a:gd name="T49" fmla="*/ 51 h 91"/>
                <a:gd name="T50" fmla="*/ 22 w 70"/>
                <a:gd name="T51" fmla="*/ 51 h 91"/>
                <a:gd name="T52" fmla="*/ 30 w 70"/>
                <a:gd name="T53" fmla="*/ 51 h 91"/>
                <a:gd name="T54" fmla="*/ 26 w 70"/>
                <a:gd name="T55" fmla="*/ 37 h 91"/>
                <a:gd name="T56" fmla="*/ 19 w 70"/>
                <a:gd name="T57" fmla="*/ 25 h 91"/>
                <a:gd name="T58" fmla="*/ 10 w 70"/>
                <a:gd name="T59" fmla="*/ 12 h 91"/>
                <a:gd name="T60" fmla="*/ 5 w 70"/>
                <a:gd name="T61" fmla="*/ 1 h 91"/>
                <a:gd name="T62" fmla="*/ 5 w 70"/>
                <a:gd name="T63" fmla="*/ 0 h 91"/>
                <a:gd name="T64" fmla="*/ 5 w 70"/>
                <a:gd name="T65" fmla="*/ 0 h 91"/>
                <a:gd name="T66" fmla="*/ 9 w 70"/>
                <a:gd name="T67" fmla="*/ 0 h 91"/>
                <a:gd name="T68" fmla="*/ 15 w 70"/>
                <a:gd name="T69" fmla="*/ 0 h 91"/>
                <a:gd name="T70" fmla="*/ 15 w 70"/>
                <a:gd name="T71" fmla="*/ 4 h 91"/>
                <a:gd name="T72" fmla="*/ 15 w 70"/>
                <a:gd name="T73" fmla="*/ 8 h 91"/>
                <a:gd name="T74" fmla="*/ 16 w 70"/>
                <a:gd name="T75" fmla="*/ 8 h 91"/>
                <a:gd name="T76" fmla="*/ 19 w 70"/>
                <a:gd name="T77" fmla="*/ 8 h 91"/>
                <a:gd name="T78" fmla="*/ 23 w 70"/>
                <a:gd name="T79" fmla="*/ 5 h 91"/>
                <a:gd name="T80" fmla="*/ 26 w 70"/>
                <a:gd name="T81" fmla="*/ 2 h 91"/>
                <a:gd name="T82" fmla="*/ 32 w 70"/>
                <a:gd name="T83" fmla="*/ 1 h 91"/>
                <a:gd name="T84" fmla="*/ 38 w 70"/>
                <a:gd name="T85" fmla="*/ 1 h 91"/>
                <a:gd name="T86" fmla="*/ 39 w 70"/>
                <a:gd name="T87" fmla="*/ 8 h 91"/>
                <a:gd name="T88" fmla="*/ 40 w 70"/>
                <a:gd name="T89" fmla="*/ 15 h 91"/>
                <a:gd name="T90" fmla="*/ 42 w 70"/>
                <a:gd name="T91" fmla="*/ 24 h 91"/>
                <a:gd name="T92" fmla="*/ 46 w 70"/>
                <a:gd name="T93" fmla="*/ 31 h 91"/>
                <a:gd name="T94" fmla="*/ 49 w 70"/>
                <a:gd name="T95" fmla="*/ 38 h 91"/>
                <a:gd name="T96" fmla="*/ 53 w 70"/>
                <a:gd name="T97" fmla="*/ 45 h 91"/>
                <a:gd name="T98" fmla="*/ 58 w 70"/>
                <a:gd name="T99" fmla="*/ 51 h 91"/>
                <a:gd name="T100" fmla="*/ 62 w 70"/>
                <a:gd name="T101" fmla="*/ 55 h 91"/>
                <a:gd name="T102" fmla="*/ 66 w 70"/>
                <a:gd name="T103" fmla="*/ 55 h 91"/>
                <a:gd name="T104" fmla="*/ 70 w 70"/>
                <a:gd name="T105" fmla="*/ 55 h 9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0"/>
                <a:gd name="T160" fmla="*/ 0 h 91"/>
                <a:gd name="T161" fmla="*/ 70 w 70"/>
                <a:gd name="T162" fmla="*/ 91 h 9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0" h="91">
                  <a:moveTo>
                    <a:pt x="70" y="55"/>
                  </a:moveTo>
                  <a:lnTo>
                    <a:pt x="70" y="60"/>
                  </a:lnTo>
                  <a:lnTo>
                    <a:pt x="70" y="65"/>
                  </a:lnTo>
                  <a:lnTo>
                    <a:pt x="66" y="65"/>
                  </a:lnTo>
                  <a:lnTo>
                    <a:pt x="62" y="67"/>
                  </a:lnTo>
                  <a:lnTo>
                    <a:pt x="63" y="68"/>
                  </a:lnTo>
                  <a:lnTo>
                    <a:pt x="65" y="71"/>
                  </a:lnTo>
                  <a:lnTo>
                    <a:pt x="68" y="72"/>
                  </a:lnTo>
                  <a:lnTo>
                    <a:pt x="69" y="75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49" y="78"/>
                  </a:lnTo>
                  <a:lnTo>
                    <a:pt x="32" y="81"/>
                  </a:lnTo>
                  <a:lnTo>
                    <a:pt x="15" y="87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2" y="85"/>
                  </a:lnTo>
                  <a:lnTo>
                    <a:pt x="12" y="80"/>
                  </a:lnTo>
                  <a:lnTo>
                    <a:pt x="25" y="72"/>
                  </a:lnTo>
                  <a:lnTo>
                    <a:pt x="16" y="71"/>
                  </a:lnTo>
                  <a:lnTo>
                    <a:pt x="9" y="67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22" y="51"/>
                  </a:lnTo>
                  <a:lnTo>
                    <a:pt x="30" y="51"/>
                  </a:lnTo>
                  <a:lnTo>
                    <a:pt x="26" y="37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39" y="8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31"/>
                  </a:lnTo>
                  <a:lnTo>
                    <a:pt x="49" y="38"/>
                  </a:lnTo>
                  <a:lnTo>
                    <a:pt x="53" y="45"/>
                  </a:lnTo>
                  <a:lnTo>
                    <a:pt x="58" y="51"/>
                  </a:lnTo>
                  <a:lnTo>
                    <a:pt x="62" y="55"/>
                  </a:lnTo>
                  <a:lnTo>
                    <a:pt x="66" y="55"/>
                  </a:lnTo>
                  <a:lnTo>
                    <a:pt x="70" y="55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8" name="Freeform 36"/>
            <p:cNvSpPr>
              <a:spLocks noChangeArrowheads="1"/>
            </p:cNvSpPr>
            <p:nvPr/>
          </p:nvSpPr>
          <p:spPr bwMode="auto">
            <a:xfrm>
              <a:off x="0" y="299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0 h 4"/>
                <a:gd name="T4" fmla="*/ 9 w 9"/>
                <a:gd name="T5" fmla="*/ 0 h 4"/>
                <a:gd name="T6" fmla="*/ 7 w 9"/>
                <a:gd name="T7" fmla="*/ 1 h 4"/>
                <a:gd name="T8" fmla="*/ 7 w 9"/>
                <a:gd name="T9" fmla="*/ 2 h 4"/>
                <a:gd name="T10" fmla="*/ 6 w 9"/>
                <a:gd name="T11" fmla="*/ 2 h 4"/>
                <a:gd name="T12" fmla="*/ 4 w 9"/>
                <a:gd name="T13" fmla="*/ 2 h 4"/>
                <a:gd name="T14" fmla="*/ 2 w 9"/>
                <a:gd name="T15" fmla="*/ 4 h 4"/>
                <a:gd name="T16" fmla="*/ 0 w 9"/>
                <a:gd name="T17" fmla="*/ 4 h 4"/>
                <a:gd name="T18" fmla="*/ 0 w 9"/>
                <a:gd name="T19" fmla="*/ 2 h 4"/>
                <a:gd name="T20" fmla="*/ 0 w 9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4"/>
                <a:gd name="T35" fmla="*/ 9 w 9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4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9" name="Freeform 37"/>
            <p:cNvSpPr>
              <a:spLocks noChangeArrowheads="1"/>
            </p:cNvSpPr>
            <p:nvPr/>
          </p:nvSpPr>
          <p:spPr bwMode="auto">
            <a:xfrm>
              <a:off x="1439" y="300"/>
              <a:ext cx="49" cy="40"/>
            </a:xfrm>
            <a:custGeom>
              <a:avLst/>
              <a:gdLst>
                <a:gd name="T0" fmla="*/ 23 w 49"/>
                <a:gd name="T1" fmla="*/ 0 h 40"/>
                <a:gd name="T2" fmla="*/ 36 w 49"/>
                <a:gd name="T3" fmla="*/ 1 h 40"/>
                <a:gd name="T4" fmla="*/ 49 w 49"/>
                <a:gd name="T5" fmla="*/ 1 h 40"/>
                <a:gd name="T6" fmla="*/ 49 w 49"/>
                <a:gd name="T7" fmla="*/ 3 h 40"/>
                <a:gd name="T8" fmla="*/ 49 w 49"/>
                <a:gd name="T9" fmla="*/ 3 h 40"/>
                <a:gd name="T10" fmla="*/ 45 w 49"/>
                <a:gd name="T11" fmla="*/ 14 h 40"/>
                <a:gd name="T12" fmla="*/ 42 w 49"/>
                <a:gd name="T13" fmla="*/ 27 h 40"/>
                <a:gd name="T14" fmla="*/ 35 w 49"/>
                <a:gd name="T15" fmla="*/ 31 h 40"/>
                <a:gd name="T16" fmla="*/ 25 w 49"/>
                <a:gd name="T17" fmla="*/ 36 h 40"/>
                <a:gd name="T18" fmla="*/ 20 w 49"/>
                <a:gd name="T19" fmla="*/ 39 h 40"/>
                <a:gd name="T20" fmla="*/ 15 w 49"/>
                <a:gd name="T21" fmla="*/ 40 h 40"/>
                <a:gd name="T22" fmla="*/ 10 w 49"/>
                <a:gd name="T23" fmla="*/ 40 h 40"/>
                <a:gd name="T24" fmla="*/ 6 w 49"/>
                <a:gd name="T25" fmla="*/ 40 h 40"/>
                <a:gd name="T26" fmla="*/ 3 w 49"/>
                <a:gd name="T27" fmla="*/ 39 h 40"/>
                <a:gd name="T28" fmla="*/ 0 w 49"/>
                <a:gd name="T29" fmla="*/ 37 h 40"/>
                <a:gd name="T30" fmla="*/ 5 w 49"/>
                <a:gd name="T31" fmla="*/ 23 h 40"/>
                <a:gd name="T32" fmla="*/ 10 w 49"/>
                <a:gd name="T33" fmla="*/ 9 h 40"/>
                <a:gd name="T34" fmla="*/ 17 w 49"/>
                <a:gd name="T35" fmla="*/ 6 h 40"/>
                <a:gd name="T36" fmla="*/ 23 w 49"/>
                <a:gd name="T37" fmla="*/ 0 h 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40"/>
                <a:gd name="T59" fmla="*/ 49 w 49"/>
                <a:gd name="T60" fmla="*/ 40 h 4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40">
                  <a:moveTo>
                    <a:pt x="23" y="0"/>
                  </a:moveTo>
                  <a:lnTo>
                    <a:pt x="36" y="1"/>
                  </a:lnTo>
                  <a:lnTo>
                    <a:pt x="49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4"/>
                  </a:lnTo>
                  <a:lnTo>
                    <a:pt x="42" y="27"/>
                  </a:lnTo>
                  <a:lnTo>
                    <a:pt x="35" y="31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5" y="23"/>
                  </a:lnTo>
                  <a:lnTo>
                    <a:pt x="10" y="9"/>
                  </a:lnTo>
                  <a:lnTo>
                    <a:pt x="17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0" name="Freeform 38"/>
            <p:cNvSpPr>
              <a:spLocks noChangeArrowheads="1"/>
            </p:cNvSpPr>
            <p:nvPr/>
          </p:nvSpPr>
          <p:spPr bwMode="auto">
            <a:xfrm>
              <a:off x="284" y="309"/>
              <a:ext cx="12" cy="18"/>
            </a:xfrm>
            <a:custGeom>
              <a:avLst/>
              <a:gdLst>
                <a:gd name="T0" fmla="*/ 7 w 12"/>
                <a:gd name="T1" fmla="*/ 0 h 18"/>
                <a:gd name="T2" fmla="*/ 10 w 12"/>
                <a:gd name="T3" fmla="*/ 0 h 18"/>
                <a:gd name="T4" fmla="*/ 12 w 12"/>
                <a:gd name="T5" fmla="*/ 0 h 18"/>
                <a:gd name="T6" fmla="*/ 10 w 12"/>
                <a:gd name="T7" fmla="*/ 5 h 18"/>
                <a:gd name="T8" fmla="*/ 9 w 12"/>
                <a:gd name="T9" fmla="*/ 10 h 18"/>
                <a:gd name="T10" fmla="*/ 6 w 12"/>
                <a:gd name="T11" fmla="*/ 14 h 18"/>
                <a:gd name="T12" fmla="*/ 3 w 12"/>
                <a:gd name="T13" fmla="*/ 18 h 18"/>
                <a:gd name="T14" fmla="*/ 2 w 12"/>
                <a:gd name="T15" fmla="*/ 17 h 18"/>
                <a:gd name="T16" fmla="*/ 0 w 12"/>
                <a:gd name="T17" fmla="*/ 17 h 18"/>
                <a:gd name="T18" fmla="*/ 0 w 12"/>
                <a:gd name="T19" fmla="*/ 12 h 18"/>
                <a:gd name="T20" fmla="*/ 0 w 12"/>
                <a:gd name="T21" fmla="*/ 7 h 18"/>
                <a:gd name="T22" fmla="*/ 3 w 12"/>
                <a:gd name="T23" fmla="*/ 4 h 18"/>
                <a:gd name="T24" fmla="*/ 7 w 12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18"/>
                <a:gd name="T41" fmla="*/ 12 w 12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18">
                  <a:moveTo>
                    <a:pt x="7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1" name="Freeform 39"/>
            <p:cNvSpPr>
              <a:spLocks noChangeArrowheads="1"/>
            </p:cNvSpPr>
            <p:nvPr/>
          </p:nvSpPr>
          <p:spPr bwMode="auto">
            <a:xfrm>
              <a:off x="958" y="343"/>
              <a:ext cx="63" cy="57"/>
            </a:xfrm>
            <a:custGeom>
              <a:avLst/>
              <a:gdLst>
                <a:gd name="T0" fmla="*/ 36 w 63"/>
                <a:gd name="T1" fmla="*/ 0 h 57"/>
                <a:gd name="T2" fmla="*/ 39 w 63"/>
                <a:gd name="T3" fmla="*/ 3 h 57"/>
                <a:gd name="T4" fmla="*/ 39 w 63"/>
                <a:gd name="T5" fmla="*/ 6 h 57"/>
                <a:gd name="T6" fmla="*/ 39 w 63"/>
                <a:gd name="T7" fmla="*/ 7 h 57"/>
                <a:gd name="T8" fmla="*/ 37 w 63"/>
                <a:gd name="T9" fmla="*/ 10 h 57"/>
                <a:gd name="T10" fmla="*/ 34 w 63"/>
                <a:gd name="T11" fmla="*/ 14 h 57"/>
                <a:gd name="T12" fmla="*/ 30 w 63"/>
                <a:gd name="T13" fmla="*/ 17 h 57"/>
                <a:gd name="T14" fmla="*/ 34 w 63"/>
                <a:gd name="T15" fmla="*/ 17 h 57"/>
                <a:gd name="T16" fmla="*/ 37 w 63"/>
                <a:gd name="T17" fmla="*/ 17 h 57"/>
                <a:gd name="T18" fmla="*/ 37 w 63"/>
                <a:gd name="T19" fmla="*/ 21 h 57"/>
                <a:gd name="T20" fmla="*/ 37 w 63"/>
                <a:gd name="T21" fmla="*/ 25 h 57"/>
                <a:gd name="T22" fmla="*/ 40 w 63"/>
                <a:gd name="T23" fmla="*/ 24 h 57"/>
                <a:gd name="T24" fmla="*/ 43 w 63"/>
                <a:gd name="T25" fmla="*/ 21 h 57"/>
                <a:gd name="T26" fmla="*/ 47 w 63"/>
                <a:gd name="T27" fmla="*/ 20 h 57"/>
                <a:gd name="T28" fmla="*/ 53 w 63"/>
                <a:gd name="T29" fmla="*/ 18 h 57"/>
                <a:gd name="T30" fmla="*/ 57 w 63"/>
                <a:gd name="T31" fmla="*/ 20 h 57"/>
                <a:gd name="T32" fmla="*/ 63 w 63"/>
                <a:gd name="T33" fmla="*/ 21 h 57"/>
                <a:gd name="T34" fmla="*/ 59 w 63"/>
                <a:gd name="T35" fmla="*/ 38 h 57"/>
                <a:gd name="T36" fmla="*/ 56 w 63"/>
                <a:gd name="T37" fmla="*/ 57 h 57"/>
                <a:gd name="T38" fmla="*/ 50 w 63"/>
                <a:gd name="T39" fmla="*/ 57 h 57"/>
                <a:gd name="T40" fmla="*/ 44 w 63"/>
                <a:gd name="T41" fmla="*/ 57 h 57"/>
                <a:gd name="T42" fmla="*/ 43 w 63"/>
                <a:gd name="T43" fmla="*/ 57 h 57"/>
                <a:gd name="T44" fmla="*/ 40 w 63"/>
                <a:gd name="T45" fmla="*/ 55 h 57"/>
                <a:gd name="T46" fmla="*/ 40 w 63"/>
                <a:gd name="T47" fmla="*/ 51 h 57"/>
                <a:gd name="T48" fmla="*/ 39 w 63"/>
                <a:gd name="T49" fmla="*/ 48 h 57"/>
                <a:gd name="T50" fmla="*/ 37 w 63"/>
                <a:gd name="T51" fmla="*/ 50 h 57"/>
                <a:gd name="T52" fmla="*/ 34 w 63"/>
                <a:gd name="T53" fmla="*/ 51 h 57"/>
                <a:gd name="T54" fmla="*/ 32 w 63"/>
                <a:gd name="T55" fmla="*/ 55 h 57"/>
                <a:gd name="T56" fmla="*/ 27 w 63"/>
                <a:gd name="T57" fmla="*/ 57 h 57"/>
                <a:gd name="T58" fmla="*/ 24 w 63"/>
                <a:gd name="T59" fmla="*/ 51 h 57"/>
                <a:gd name="T60" fmla="*/ 22 w 63"/>
                <a:gd name="T61" fmla="*/ 45 h 57"/>
                <a:gd name="T62" fmla="*/ 12 w 63"/>
                <a:gd name="T63" fmla="*/ 45 h 57"/>
                <a:gd name="T64" fmla="*/ 2 w 63"/>
                <a:gd name="T65" fmla="*/ 47 h 57"/>
                <a:gd name="T66" fmla="*/ 0 w 63"/>
                <a:gd name="T67" fmla="*/ 41 h 57"/>
                <a:gd name="T68" fmla="*/ 0 w 63"/>
                <a:gd name="T69" fmla="*/ 37 h 57"/>
                <a:gd name="T70" fmla="*/ 9 w 63"/>
                <a:gd name="T71" fmla="*/ 30 h 57"/>
                <a:gd name="T72" fmla="*/ 20 w 63"/>
                <a:gd name="T73" fmla="*/ 20 h 57"/>
                <a:gd name="T74" fmla="*/ 30 w 63"/>
                <a:gd name="T75" fmla="*/ 10 h 57"/>
                <a:gd name="T76" fmla="*/ 36 w 63"/>
                <a:gd name="T77" fmla="*/ 0 h 5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3"/>
                <a:gd name="T118" fmla="*/ 0 h 57"/>
                <a:gd name="T119" fmla="*/ 63 w 63"/>
                <a:gd name="T120" fmla="*/ 57 h 5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3" h="57">
                  <a:moveTo>
                    <a:pt x="36" y="0"/>
                  </a:moveTo>
                  <a:lnTo>
                    <a:pt x="39" y="3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7" y="10"/>
                  </a:lnTo>
                  <a:lnTo>
                    <a:pt x="34" y="14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7" y="17"/>
                  </a:lnTo>
                  <a:lnTo>
                    <a:pt x="37" y="21"/>
                  </a:lnTo>
                  <a:lnTo>
                    <a:pt x="37" y="25"/>
                  </a:lnTo>
                  <a:lnTo>
                    <a:pt x="40" y="24"/>
                  </a:lnTo>
                  <a:lnTo>
                    <a:pt x="43" y="21"/>
                  </a:lnTo>
                  <a:lnTo>
                    <a:pt x="47" y="20"/>
                  </a:lnTo>
                  <a:lnTo>
                    <a:pt x="53" y="18"/>
                  </a:lnTo>
                  <a:lnTo>
                    <a:pt x="57" y="20"/>
                  </a:lnTo>
                  <a:lnTo>
                    <a:pt x="63" y="21"/>
                  </a:lnTo>
                  <a:lnTo>
                    <a:pt x="59" y="38"/>
                  </a:lnTo>
                  <a:lnTo>
                    <a:pt x="56" y="57"/>
                  </a:lnTo>
                  <a:lnTo>
                    <a:pt x="50" y="57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0" y="55"/>
                  </a:lnTo>
                  <a:lnTo>
                    <a:pt x="40" y="51"/>
                  </a:lnTo>
                  <a:lnTo>
                    <a:pt x="39" y="48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5"/>
                  </a:lnTo>
                  <a:lnTo>
                    <a:pt x="27" y="57"/>
                  </a:lnTo>
                  <a:lnTo>
                    <a:pt x="24" y="51"/>
                  </a:lnTo>
                  <a:lnTo>
                    <a:pt x="22" y="45"/>
                  </a:lnTo>
                  <a:lnTo>
                    <a:pt x="12" y="45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9" y="30"/>
                  </a:lnTo>
                  <a:lnTo>
                    <a:pt x="20" y="20"/>
                  </a:lnTo>
                  <a:lnTo>
                    <a:pt x="30" y="1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2" name="Freeform 44"/>
            <p:cNvSpPr>
              <a:spLocks noChangeArrowheads="1"/>
            </p:cNvSpPr>
            <p:nvPr/>
          </p:nvSpPr>
          <p:spPr bwMode="auto">
            <a:xfrm>
              <a:off x="2950" y="416"/>
              <a:ext cx="3" cy="2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2"/>
                <a:gd name="T17" fmla="*/ 3 w 3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3" name="Freeform 45"/>
            <p:cNvSpPr>
              <a:spLocks noChangeArrowheads="1"/>
            </p:cNvSpPr>
            <p:nvPr/>
          </p:nvSpPr>
          <p:spPr bwMode="auto">
            <a:xfrm>
              <a:off x="2954" y="418"/>
              <a:ext cx="56" cy="43"/>
            </a:xfrm>
            <a:custGeom>
              <a:avLst/>
              <a:gdLst>
                <a:gd name="T0" fmla="*/ 56 w 56"/>
                <a:gd name="T1" fmla="*/ 19 h 43"/>
                <a:gd name="T2" fmla="*/ 56 w 56"/>
                <a:gd name="T3" fmla="*/ 23 h 43"/>
                <a:gd name="T4" fmla="*/ 56 w 56"/>
                <a:gd name="T5" fmla="*/ 28 h 43"/>
                <a:gd name="T6" fmla="*/ 50 w 56"/>
                <a:gd name="T7" fmla="*/ 30 h 43"/>
                <a:gd name="T8" fmla="*/ 44 w 56"/>
                <a:gd name="T9" fmla="*/ 33 h 43"/>
                <a:gd name="T10" fmla="*/ 46 w 56"/>
                <a:gd name="T11" fmla="*/ 38 h 43"/>
                <a:gd name="T12" fmla="*/ 46 w 56"/>
                <a:gd name="T13" fmla="*/ 42 h 43"/>
                <a:gd name="T14" fmla="*/ 37 w 56"/>
                <a:gd name="T15" fmla="*/ 39 h 43"/>
                <a:gd name="T16" fmla="*/ 30 w 56"/>
                <a:gd name="T17" fmla="*/ 38 h 43"/>
                <a:gd name="T18" fmla="*/ 26 w 56"/>
                <a:gd name="T19" fmla="*/ 36 h 43"/>
                <a:gd name="T20" fmla="*/ 23 w 56"/>
                <a:gd name="T21" fmla="*/ 38 h 43"/>
                <a:gd name="T22" fmla="*/ 20 w 56"/>
                <a:gd name="T23" fmla="*/ 39 h 43"/>
                <a:gd name="T24" fmla="*/ 19 w 56"/>
                <a:gd name="T25" fmla="*/ 43 h 43"/>
                <a:gd name="T26" fmla="*/ 13 w 56"/>
                <a:gd name="T27" fmla="*/ 42 h 43"/>
                <a:gd name="T28" fmla="*/ 9 w 56"/>
                <a:gd name="T29" fmla="*/ 40 h 43"/>
                <a:gd name="T30" fmla="*/ 6 w 56"/>
                <a:gd name="T31" fmla="*/ 38 h 43"/>
                <a:gd name="T32" fmla="*/ 4 w 56"/>
                <a:gd name="T33" fmla="*/ 32 h 43"/>
                <a:gd name="T34" fmla="*/ 12 w 56"/>
                <a:gd name="T35" fmla="*/ 30 h 43"/>
                <a:gd name="T36" fmla="*/ 19 w 56"/>
                <a:gd name="T37" fmla="*/ 29 h 43"/>
                <a:gd name="T38" fmla="*/ 16 w 56"/>
                <a:gd name="T39" fmla="*/ 18 h 43"/>
                <a:gd name="T40" fmla="*/ 13 w 56"/>
                <a:gd name="T41" fmla="*/ 8 h 43"/>
                <a:gd name="T42" fmla="*/ 9 w 56"/>
                <a:gd name="T43" fmla="*/ 6 h 43"/>
                <a:gd name="T44" fmla="*/ 6 w 56"/>
                <a:gd name="T45" fmla="*/ 6 h 43"/>
                <a:gd name="T46" fmla="*/ 3 w 56"/>
                <a:gd name="T47" fmla="*/ 5 h 43"/>
                <a:gd name="T48" fmla="*/ 0 w 56"/>
                <a:gd name="T49" fmla="*/ 2 h 43"/>
                <a:gd name="T50" fmla="*/ 0 w 56"/>
                <a:gd name="T51" fmla="*/ 2 h 43"/>
                <a:gd name="T52" fmla="*/ 0 w 56"/>
                <a:gd name="T53" fmla="*/ 0 h 43"/>
                <a:gd name="T54" fmla="*/ 6 w 56"/>
                <a:gd name="T55" fmla="*/ 0 h 43"/>
                <a:gd name="T56" fmla="*/ 12 w 56"/>
                <a:gd name="T57" fmla="*/ 0 h 43"/>
                <a:gd name="T58" fmla="*/ 22 w 56"/>
                <a:gd name="T59" fmla="*/ 9 h 43"/>
                <a:gd name="T60" fmla="*/ 32 w 56"/>
                <a:gd name="T61" fmla="*/ 15 h 43"/>
                <a:gd name="T62" fmla="*/ 36 w 56"/>
                <a:gd name="T63" fmla="*/ 16 h 43"/>
                <a:gd name="T64" fmla="*/ 42 w 56"/>
                <a:gd name="T65" fmla="*/ 18 h 43"/>
                <a:gd name="T66" fmla="*/ 49 w 56"/>
                <a:gd name="T67" fmla="*/ 19 h 43"/>
                <a:gd name="T68" fmla="*/ 56 w 56"/>
                <a:gd name="T69" fmla="*/ 19 h 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6"/>
                <a:gd name="T106" fmla="*/ 0 h 43"/>
                <a:gd name="T107" fmla="*/ 56 w 56"/>
                <a:gd name="T108" fmla="*/ 43 h 4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6" h="43">
                  <a:moveTo>
                    <a:pt x="56" y="19"/>
                  </a:moveTo>
                  <a:lnTo>
                    <a:pt x="56" y="23"/>
                  </a:lnTo>
                  <a:lnTo>
                    <a:pt x="56" y="28"/>
                  </a:lnTo>
                  <a:lnTo>
                    <a:pt x="50" y="30"/>
                  </a:lnTo>
                  <a:lnTo>
                    <a:pt x="44" y="33"/>
                  </a:lnTo>
                  <a:lnTo>
                    <a:pt x="46" y="38"/>
                  </a:lnTo>
                  <a:lnTo>
                    <a:pt x="46" y="42"/>
                  </a:lnTo>
                  <a:lnTo>
                    <a:pt x="37" y="39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3" y="38"/>
                  </a:lnTo>
                  <a:lnTo>
                    <a:pt x="20" y="39"/>
                  </a:lnTo>
                  <a:lnTo>
                    <a:pt x="19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2"/>
                  </a:lnTo>
                  <a:lnTo>
                    <a:pt x="12" y="30"/>
                  </a:lnTo>
                  <a:lnTo>
                    <a:pt x="19" y="29"/>
                  </a:lnTo>
                  <a:lnTo>
                    <a:pt x="16" y="18"/>
                  </a:lnTo>
                  <a:lnTo>
                    <a:pt x="13" y="8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2" y="9"/>
                  </a:lnTo>
                  <a:lnTo>
                    <a:pt x="32" y="15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9" y="19"/>
                  </a:lnTo>
                  <a:lnTo>
                    <a:pt x="56" y="1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4" name="Freeform 47"/>
            <p:cNvSpPr>
              <a:spLocks noChangeArrowheads="1"/>
            </p:cNvSpPr>
            <p:nvPr/>
          </p:nvSpPr>
          <p:spPr bwMode="auto">
            <a:xfrm>
              <a:off x="2921" y="470"/>
              <a:ext cx="90" cy="108"/>
            </a:xfrm>
            <a:custGeom>
              <a:avLst/>
              <a:gdLst>
                <a:gd name="T0" fmla="*/ 90 w 90"/>
                <a:gd name="T1" fmla="*/ 74 h 108"/>
                <a:gd name="T2" fmla="*/ 56 w 90"/>
                <a:gd name="T3" fmla="*/ 84 h 108"/>
                <a:gd name="T4" fmla="*/ 55 w 90"/>
                <a:gd name="T5" fmla="*/ 91 h 108"/>
                <a:gd name="T6" fmla="*/ 55 w 90"/>
                <a:gd name="T7" fmla="*/ 98 h 108"/>
                <a:gd name="T8" fmla="*/ 50 w 90"/>
                <a:gd name="T9" fmla="*/ 98 h 108"/>
                <a:gd name="T10" fmla="*/ 45 w 90"/>
                <a:gd name="T11" fmla="*/ 98 h 108"/>
                <a:gd name="T12" fmla="*/ 45 w 90"/>
                <a:gd name="T13" fmla="*/ 94 h 108"/>
                <a:gd name="T14" fmla="*/ 45 w 90"/>
                <a:gd name="T15" fmla="*/ 90 h 108"/>
                <a:gd name="T16" fmla="*/ 45 w 90"/>
                <a:gd name="T17" fmla="*/ 90 h 108"/>
                <a:gd name="T18" fmla="*/ 43 w 90"/>
                <a:gd name="T19" fmla="*/ 90 h 108"/>
                <a:gd name="T20" fmla="*/ 40 w 90"/>
                <a:gd name="T21" fmla="*/ 91 h 108"/>
                <a:gd name="T22" fmla="*/ 37 w 90"/>
                <a:gd name="T23" fmla="*/ 91 h 108"/>
                <a:gd name="T24" fmla="*/ 35 w 90"/>
                <a:gd name="T25" fmla="*/ 97 h 108"/>
                <a:gd name="T26" fmla="*/ 32 w 90"/>
                <a:gd name="T27" fmla="*/ 103 h 108"/>
                <a:gd name="T28" fmla="*/ 27 w 90"/>
                <a:gd name="T29" fmla="*/ 106 h 108"/>
                <a:gd name="T30" fmla="*/ 22 w 90"/>
                <a:gd name="T31" fmla="*/ 108 h 108"/>
                <a:gd name="T32" fmla="*/ 20 w 90"/>
                <a:gd name="T33" fmla="*/ 98 h 108"/>
                <a:gd name="T34" fmla="*/ 16 w 90"/>
                <a:gd name="T35" fmla="*/ 91 h 108"/>
                <a:gd name="T36" fmla="*/ 10 w 90"/>
                <a:gd name="T37" fmla="*/ 94 h 108"/>
                <a:gd name="T38" fmla="*/ 6 w 90"/>
                <a:gd name="T39" fmla="*/ 97 h 108"/>
                <a:gd name="T40" fmla="*/ 2 w 90"/>
                <a:gd name="T41" fmla="*/ 94 h 108"/>
                <a:gd name="T42" fmla="*/ 0 w 90"/>
                <a:gd name="T43" fmla="*/ 91 h 108"/>
                <a:gd name="T44" fmla="*/ 6 w 90"/>
                <a:gd name="T45" fmla="*/ 80 h 108"/>
                <a:gd name="T46" fmla="*/ 13 w 90"/>
                <a:gd name="T47" fmla="*/ 68 h 108"/>
                <a:gd name="T48" fmla="*/ 29 w 90"/>
                <a:gd name="T49" fmla="*/ 70 h 108"/>
                <a:gd name="T50" fmla="*/ 45 w 90"/>
                <a:gd name="T51" fmla="*/ 71 h 108"/>
                <a:gd name="T52" fmla="*/ 46 w 90"/>
                <a:gd name="T53" fmla="*/ 64 h 108"/>
                <a:gd name="T54" fmla="*/ 49 w 90"/>
                <a:gd name="T55" fmla="*/ 58 h 108"/>
                <a:gd name="T56" fmla="*/ 52 w 90"/>
                <a:gd name="T57" fmla="*/ 56 h 108"/>
                <a:gd name="T58" fmla="*/ 56 w 90"/>
                <a:gd name="T59" fmla="*/ 53 h 108"/>
                <a:gd name="T60" fmla="*/ 60 w 90"/>
                <a:gd name="T61" fmla="*/ 50 h 108"/>
                <a:gd name="T62" fmla="*/ 63 w 90"/>
                <a:gd name="T63" fmla="*/ 46 h 108"/>
                <a:gd name="T64" fmla="*/ 66 w 90"/>
                <a:gd name="T65" fmla="*/ 41 h 108"/>
                <a:gd name="T66" fmla="*/ 69 w 90"/>
                <a:gd name="T67" fmla="*/ 36 h 108"/>
                <a:gd name="T68" fmla="*/ 63 w 90"/>
                <a:gd name="T69" fmla="*/ 21 h 108"/>
                <a:gd name="T70" fmla="*/ 57 w 90"/>
                <a:gd name="T71" fmla="*/ 8 h 108"/>
                <a:gd name="T72" fmla="*/ 59 w 90"/>
                <a:gd name="T73" fmla="*/ 6 h 108"/>
                <a:gd name="T74" fmla="*/ 60 w 90"/>
                <a:gd name="T75" fmla="*/ 4 h 108"/>
                <a:gd name="T76" fmla="*/ 60 w 90"/>
                <a:gd name="T77" fmla="*/ 4 h 108"/>
                <a:gd name="T78" fmla="*/ 60 w 90"/>
                <a:gd name="T79" fmla="*/ 0 h 108"/>
                <a:gd name="T80" fmla="*/ 65 w 90"/>
                <a:gd name="T81" fmla="*/ 1 h 108"/>
                <a:gd name="T82" fmla="*/ 69 w 90"/>
                <a:gd name="T83" fmla="*/ 1 h 108"/>
                <a:gd name="T84" fmla="*/ 75 w 90"/>
                <a:gd name="T85" fmla="*/ 11 h 108"/>
                <a:gd name="T86" fmla="*/ 82 w 90"/>
                <a:gd name="T87" fmla="*/ 18 h 108"/>
                <a:gd name="T88" fmla="*/ 85 w 90"/>
                <a:gd name="T89" fmla="*/ 31 h 108"/>
                <a:gd name="T90" fmla="*/ 86 w 90"/>
                <a:gd name="T91" fmla="*/ 46 h 108"/>
                <a:gd name="T92" fmla="*/ 89 w 90"/>
                <a:gd name="T93" fmla="*/ 60 h 108"/>
                <a:gd name="T94" fmla="*/ 90 w 90"/>
                <a:gd name="T95" fmla="*/ 74 h 10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0"/>
                <a:gd name="T145" fmla="*/ 0 h 108"/>
                <a:gd name="T146" fmla="*/ 90 w 90"/>
                <a:gd name="T147" fmla="*/ 108 h 10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0" h="108">
                  <a:moveTo>
                    <a:pt x="90" y="74"/>
                  </a:moveTo>
                  <a:lnTo>
                    <a:pt x="56" y="84"/>
                  </a:lnTo>
                  <a:lnTo>
                    <a:pt x="55" y="91"/>
                  </a:lnTo>
                  <a:lnTo>
                    <a:pt x="55" y="98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0" y="91"/>
                  </a:lnTo>
                  <a:lnTo>
                    <a:pt x="37" y="91"/>
                  </a:lnTo>
                  <a:lnTo>
                    <a:pt x="35" y="97"/>
                  </a:lnTo>
                  <a:lnTo>
                    <a:pt x="32" y="103"/>
                  </a:lnTo>
                  <a:lnTo>
                    <a:pt x="27" y="106"/>
                  </a:lnTo>
                  <a:lnTo>
                    <a:pt x="22" y="108"/>
                  </a:lnTo>
                  <a:lnTo>
                    <a:pt x="20" y="98"/>
                  </a:lnTo>
                  <a:lnTo>
                    <a:pt x="16" y="91"/>
                  </a:lnTo>
                  <a:lnTo>
                    <a:pt x="10" y="94"/>
                  </a:lnTo>
                  <a:lnTo>
                    <a:pt x="6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8"/>
                  </a:lnTo>
                  <a:lnTo>
                    <a:pt x="29" y="70"/>
                  </a:lnTo>
                  <a:lnTo>
                    <a:pt x="45" y="71"/>
                  </a:lnTo>
                  <a:lnTo>
                    <a:pt x="46" y="6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3" y="46"/>
                  </a:lnTo>
                  <a:lnTo>
                    <a:pt x="66" y="41"/>
                  </a:lnTo>
                  <a:lnTo>
                    <a:pt x="69" y="36"/>
                  </a:lnTo>
                  <a:lnTo>
                    <a:pt x="63" y="2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5" y="11"/>
                  </a:lnTo>
                  <a:lnTo>
                    <a:pt x="82" y="18"/>
                  </a:lnTo>
                  <a:lnTo>
                    <a:pt x="85" y="31"/>
                  </a:lnTo>
                  <a:lnTo>
                    <a:pt x="86" y="46"/>
                  </a:lnTo>
                  <a:lnTo>
                    <a:pt x="89" y="60"/>
                  </a:lnTo>
                  <a:lnTo>
                    <a:pt x="90" y="74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5" name="Freeform 48"/>
            <p:cNvSpPr>
              <a:spLocks noChangeArrowheads="1"/>
            </p:cNvSpPr>
            <p:nvPr/>
          </p:nvSpPr>
          <p:spPr bwMode="auto">
            <a:xfrm>
              <a:off x="2911" y="564"/>
              <a:ext cx="27" cy="32"/>
            </a:xfrm>
            <a:custGeom>
              <a:avLst/>
              <a:gdLst>
                <a:gd name="T0" fmla="*/ 27 w 27"/>
                <a:gd name="T1" fmla="*/ 10 h 32"/>
                <a:gd name="T2" fmla="*/ 25 w 27"/>
                <a:gd name="T3" fmla="*/ 22 h 32"/>
                <a:gd name="T4" fmla="*/ 23 w 27"/>
                <a:gd name="T5" fmla="*/ 32 h 32"/>
                <a:gd name="T6" fmla="*/ 19 w 27"/>
                <a:gd name="T7" fmla="*/ 32 h 32"/>
                <a:gd name="T8" fmla="*/ 15 w 27"/>
                <a:gd name="T9" fmla="*/ 32 h 32"/>
                <a:gd name="T10" fmla="*/ 13 w 27"/>
                <a:gd name="T11" fmla="*/ 23 h 32"/>
                <a:gd name="T12" fmla="*/ 13 w 27"/>
                <a:gd name="T13" fmla="*/ 13 h 32"/>
                <a:gd name="T14" fmla="*/ 7 w 27"/>
                <a:gd name="T15" fmla="*/ 13 h 32"/>
                <a:gd name="T16" fmla="*/ 6 w 27"/>
                <a:gd name="T17" fmla="*/ 12 h 32"/>
                <a:gd name="T18" fmla="*/ 3 w 27"/>
                <a:gd name="T19" fmla="*/ 10 h 32"/>
                <a:gd name="T20" fmla="*/ 0 w 27"/>
                <a:gd name="T21" fmla="*/ 7 h 32"/>
                <a:gd name="T22" fmla="*/ 2 w 27"/>
                <a:gd name="T23" fmla="*/ 6 h 32"/>
                <a:gd name="T24" fmla="*/ 2 w 27"/>
                <a:gd name="T25" fmla="*/ 3 h 32"/>
                <a:gd name="T26" fmla="*/ 5 w 27"/>
                <a:gd name="T27" fmla="*/ 2 h 32"/>
                <a:gd name="T28" fmla="*/ 9 w 27"/>
                <a:gd name="T29" fmla="*/ 0 h 32"/>
                <a:gd name="T30" fmla="*/ 12 w 27"/>
                <a:gd name="T31" fmla="*/ 4 h 32"/>
                <a:gd name="T32" fmla="*/ 16 w 27"/>
                <a:gd name="T33" fmla="*/ 7 h 32"/>
                <a:gd name="T34" fmla="*/ 20 w 27"/>
                <a:gd name="T35" fmla="*/ 9 h 32"/>
                <a:gd name="T36" fmla="*/ 27 w 27"/>
                <a:gd name="T37" fmla="*/ 1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32"/>
                <a:gd name="T59" fmla="*/ 27 w 27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32">
                  <a:moveTo>
                    <a:pt x="27" y="10"/>
                  </a:moveTo>
                  <a:lnTo>
                    <a:pt x="25" y="2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2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6" name="Freeform 49"/>
            <p:cNvSpPr>
              <a:spLocks noChangeArrowheads="1"/>
            </p:cNvSpPr>
            <p:nvPr/>
          </p:nvSpPr>
          <p:spPr bwMode="auto">
            <a:xfrm>
              <a:off x="2843" y="671"/>
              <a:ext cx="15" cy="40"/>
            </a:xfrm>
            <a:custGeom>
              <a:avLst/>
              <a:gdLst>
                <a:gd name="T0" fmla="*/ 8 w 15"/>
                <a:gd name="T1" fmla="*/ 0 h 40"/>
                <a:gd name="T2" fmla="*/ 13 w 15"/>
                <a:gd name="T3" fmla="*/ 2 h 40"/>
                <a:gd name="T4" fmla="*/ 15 w 15"/>
                <a:gd name="T5" fmla="*/ 2 h 40"/>
                <a:gd name="T6" fmla="*/ 15 w 15"/>
                <a:gd name="T7" fmla="*/ 22 h 40"/>
                <a:gd name="T8" fmla="*/ 13 w 15"/>
                <a:gd name="T9" fmla="*/ 39 h 40"/>
                <a:gd name="T10" fmla="*/ 11 w 15"/>
                <a:gd name="T11" fmla="*/ 39 h 40"/>
                <a:gd name="T12" fmla="*/ 10 w 15"/>
                <a:gd name="T13" fmla="*/ 40 h 40"/>
                <a:gd name="T14" fmla="*/ 5 w 15"/>
                <a:gd name="T15" fmla="*/ 36 h 40"/>
                <a:gd name="T16" fmla="*/ 1 w 15"/>
                <a:gd name="T17" fmla="*/ 33 h 40"/>
                <a:gd name="T18" fmla="*/ 0 w 15"/>
                <a:gd name="T19" fmla="*/ 23 h 40"/>
                <a:gd name="T20" fmla="*/ 1 w 15"/>
                <a:gd name="T21" fmla="*/ 14 h 40"/>
                <a:gd name="T22" fmla="*/ 4 w 15"/>
                <a:gd name="T23" fmla="*/ 7 h 40"/>
                <a:gd name="T24" fmla="*/ 8 w 15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40"/>
                <a:gd name="T41" fmla="*/ 15 w 15"/>
                <a:gd name="T42" fmla="*/ 40 h 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40">
                  <a:moveTo>
                    <a:pt x="8" y="0"/>
                  </a:moveTo>
                  <a:lnTo>
                    <a:pt x="13" y="2"/>
                  </a:lnTo>
                  <a:lnTo>
                    <a:pt x="15" y="2"/>
                  </a:lnTo>
                  <a:lnTo>
                    <a:pt x="15" y="22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10" y="40"/>
                  </a:lnTo>
                  <a:lnTo>
                    <a:pt x="5" y="36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  <a:lnTo>
                    <a:pt x="4" y="7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7" name="Freeform 50"/>
            <p:cNvSpPr>
              <a:spLocks noChangeArrowheads="1"/>
            </p:cNvSpPr>
            <p:nvPr/>
          </p:nvSpPr>
          <p:spPr bwMode="auto">
            <a:xfrm>
              <a:off x="596" y="694"/>
              <a:ext cx="111" cy="41"/>
            </a:xfrm>
            <a:custGeom>
              <a:avLst/>
              <a:gdLst>
                <a:gd name="T0" fmla="*/ 68 w 111"/>
                <a:gd name="T1" fmla="*/ 36 h 41"/>
                <a:gd name="T2" fmla="*/ 67 w 111"/>
                <a:gd name="T3" fmla="*/ 31 h 41"/>
                <a:gd name="T4" fmla="*/ 65 w 111"/>
                <a:gd name="T5" fmla="*/ 26 h 41"/>
                <a:gd name="T6" fmla="*/ 45 w 111"/>
                <a:gd name="T7" fmla="*/ 19 h 41"/>
                <a:gd name="T8" fmla="*/ 27 w 111"/>
                <a:gd name="T9" fmla="*/ 10 h 41"/>
                <a:gd name="T10" fmla="*/ 12 w 111"/>
                <a:gd name="T11" fmla="*/ 14 h 41"/>
                <a:gd name="T12" fmla="*/ 0 w 111"/>
                <a:gd name="T13" fmla="*/ 19 h 41"/>
                <a:gd name="T14" fmla="*/ 1 w 111"/>
                <a:gd name="T15" fmla="*/ 17 h 41"/>
                <a:gd name="T16" fmla="*/ 2 w 111"/>
                <a:gd name="T17" fmla="*/ 16 h 41"/>
                <a:gd name="T18" fmla="*/ 7 w 111"/>
                <a:gd name="T19" fmla="*/ 9 h 41"/>
                <a:gd name="T20" fmla="*/ 12 w 111"/>
                <a:gd name="T21" fmla="*/ 4 h 41"/>
                <a:gd name="T22" fmla="*/ 18 w 111"/>
                <a:gd name="T23" fmla="*/ 1 h 41"/>
                <a:gd name="T24" fmla="*/ 25 w 111"/>
                <a:gd name="T25" fmla="*/ 0 h 41"/>
                <a:gd name="T26" fmla="*/ 32 w 111"/>
                <a:gd name="T27" fmla="*/ 1 h 41"/>
                <a:gd name="T28" fmla="*/ 41 w 111"/>
                <a:gd name="T29" fmla="*/ 3 h 41"/>
                <a:gd name="T30" fmla="*/ 49 w 111"/>
                <a:gd name="T31" fmla="*/ 6 h 41"/>
                <a:gd name="T32" fmla="*/ 57 w 111"/>
                <a:gd name="T33" fmla="*/ 9 h 41"/>
                <a:gd name="T34" fmla="*/ 89 w 111"/>
                <a:gd name="T35" fmla="*/ 27 h 41"/>
                <a:gd name="T36" fmla="*/ 111 w 111"/>
                <a:gd name="T37" fmla="*/ 39 h 41"/>
                <a:gd name="T38" fmla="*/ 111 w 111"/>
                <a:gd name="T39" fmla="*/ 40 h 41"/>
                <a:gd name="T40" fmla="*/ 111 w 111"/>
                <a:gd name="T41" fmla="*/ 41 h 41"/>
                <a:gd name="T42" fmla="*/ 94 w 111"/>
                <a:gd name="T43" fmla="*/ 41 h 41"/>
                <a:gd name="T44" fmla="*/ 75 w 111"/>
                <a:gd name="T45" fmla="*/ 41 h 41"/>
                <a:gd name="T46" fmla="*/ 77 w 111"/>
                <a:gd name="T47" fmla="*/ 39 h 41"/>
                <a:gd name="T48" fmla="*/ 77 w 111"/>
                <a:gd name="T49" fmla="*/ 36 h 41"/>
                <a:gd name="T50" fmla="*/ 72 w 111"/>
                <a:gd name="T51" fmla="*/ 36 h 41"/>
                <a:gd name="T52" fmla="*/ 68 w 111"/>
                <a:gd name="T53" fmla="*/ 36 h 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1"/>
                <a:gd name="T82" fmla="*/ 0 h 41"/>
                <a:gd name="T83" fmla="*/ 111 w 111"/>
                <a:gd name="T84" fmla="*/ 41 h 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1" h="41">
                  <a:moveTo>
                    <a:pt x="68" y="36"/>
                  </a:moveTo>
                  <a:lnTo>
                    <a:pt x="67" y="31"/>
                  </a:lnTo>
                  <a:lnTo>
                    <a:pt x="65" y="26"/>
                  </a:lnTo>
                  <a:lnTo>
                    <a:pt x="45" y="19"/>
                  </a:lnTo>
                  <a:lnTo>
                    <a:pt x="27" y="10"/>
                  </a:lnTo>
                  <a:lnTo>
                    <a:pt x="12" y="14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49" y="6"/>
                  </a:lnTo>
                  <a:lnTo>
                    <a:pt x="57" y="9"/>
                  </a:lnTo>
                  <a:lnTo>
                    <a:pt x="89" y="27"/>
                  </a:lnTo>
                  <a:lnTo>
                    <a:pt x="111" y="39"/>
                  </a:lnTo>
                  <a:lnTo>
                    <a:pt x="111" y="40"/>
                  </a:lnTo>
                  <a:lnTo>
                    <a:pt x="111" y="41"/>
                  </a:lnTo>
                  <a:lnTo>
                    <a:pt x="94" y="41"/>
                  </a:lnTo>
                  <a:lnTo>
                    <a:pt x="75" y="41"/>
                  </a:lnTo>
                  <a:lnTo>
                    <a:pt x="77" y="39"/>
                  </a:lnTo>
                  <a:lnTo>
                    <a:pt x="77" y="36"/>
                  </a:lnTo>
                  <a:lnTo>
                    <a:pt x="72" y="36"/>
                  </a:lnTo>
                  <a:lnTo>
                    <a:pt x="68" y="36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8" name="Freeform 51"/>
            <p:cNvSpPr>
              <a:spLocks noChangeArrowheads="1"/>
            </p:cNvSpPr>
            <p:nvPr/>
          </p:nvSpPr>
          <p:spPr bwMode="auto">
            <a:xfrm>
              <a:off x="695" y="737"/>
              <a:ext cx="72" cy="23"/>
            </a:xfrm>
            <a:custGeom>
              <a:avLst/>
              <a:gdLst>
                <a:gd name="T0" fmla="*/ 29 w 72"/>
                <a:gd name="T1" fmla="*/ 0 h 23"/>
                <a:gd name="T2" fmla="*/ 43 w 72"/>
                <a:gd name="T3" fmla="*/ 1 h 23"/>
                <a:gd name="T4" fmla="*/ 55 w 72"/>
                <a:gd name="T5" fmla="*/ 4 h 23"/>
                <a:gd name="T6" fmla="*/ 63 w 72"/>
                <a:gd name="T7" fmla="*/ 8 h 23"/>
                <a:gd name="T8" fmla="*/ 72 w 72"/>
                <a:gd name="T9" fmla="*/ 16 h 23"/>
                <a:gd name="T10" fmla="*/ 70 w 72"/>
                <a:gd name="T11" fmla="*/ 18 h 23"/>
                <a:gd name="T12" fmla="*/ 69 w 72"/>
                <a:gd name="T13" fmla="*/ 21 h 23"/>
                <a:gd name="T14" fmla="*/ 50 w 72"/>
                <a:gd name="T15" fmla="*/ 23 h 23"/>
                <a:gd name="T16" fmla="*/ 32 w 72"/>
                <a:gd name="T17" fmla="*/ 21 h 23"/>
                <a:gd name="T18" fmla="*/ 23 w 72"/>
                <a:gd name="T19" fmla="*/ 21 h 23"/>
                <a:gd name="T20" fmla="*/ 16 w 72"/>
                <a:gd name="T21" fmla="*/ 20 h 23"/>
                <a:gd name="T22" fmla="*/ 8 w 72"/>
                <a:gd name="T23" fmla="*/ 17 h 23"/>
                <a:gd name="T24" fmla="*/ 0 w 72"/>
                <a:gd name="T25" fmla="*/ 14 h 23"/>
                <a:gd name="T26" fmla="*/ 0 w 72"/>
                <a:gd name="T27" fmla="*/ 13 h 23"/>
                <a:gd name="T28" fmla="*/ 0 w 72"/>
                <a:gd name="T29" fmla="*/ 13 h 23"/>
                <a:gd name="T30" fmla="*/ 8 w 72"/>
                <a:gd name="T31" fmla="*/ 10 h 23"/>
                <a:gd name="T32" fmla="*/ 16 w 72"/>
                <a:gd name="T33" fmla="*/ 7 h 23"/>
                <a:gd name="T34" fmla="*/ 23 w 72"/>
                <a:gd name="T35" fmla="*/ 4 h 23"/>
                <a:gd name="T36" fmla="*/ 29 w 72"/>
                <a:gd name="T37" fmla="*/ 0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3"/>
                <a:gd name="T59" fmla="*/ 72 w 72"/>
                <a:gd name="T60" fmla="*/ 23 h 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3">
                  <a:moveTo>
                    <a:pt x="29" y="0"/>
                  </a:moveTo>
                  <a:lnTo>
                    <a:pt x="43" y="1"/>
                  </a:lnTo>
                  <a:lnTo>
                    <a:pt x="55" y="4"/>
                  </a:lnTo>
                  <a:lnTo>
                    <a:pt x="63" y="8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1"/>
                  </a:lnTo>
                  <a:lnTo>
                    <a:pt x="50" y="23"/>
                  </a:lnTo>
                  <a:lnTo>
                    <a:pt x="32" y="21"/>
                  </a:lnTo>
                  <a:lnTo>
                    <a:pt x="23" y="21"/>
                  </a:lnTo>
                  <a:lnTo>
                    <a:pt x="16" y="20"/>
                  </a:lnTo>
                  <a:lnTo>
                    <a:pt x="8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8" y="10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9" name="Freeform 52"/>
            <p:cNvSpPr>
              <a:spLocks noChangeArrowheads="1"/>
            </p:cNvSpPr>
            <p:nvPr/>
          </p:nvSpPr>
          <p:spPr bwMode="auto">
            <a:xfrm>
              <a:off x="2721" y="737"/>
              <a:ext cx="28" cy="24"/>
            </a:xfrm>
            <a:custGeom>
              <a:avLst/>
              <a:gdLst>
                <a:gd name="T0" fmla="*/ 18 w 28"/>
                <a:gd name="T1" fmla="*/ 0 h 24"/>
                <a:gd name="T2" fmla="*/ 23 w 28"/>
                <a:gd name="T3" fmla="*/ 3 h 24"/>
                <a:gd name="T4" fmla="*/ 25 w 28"/>
                <a:gd name="T5" fmla="*/ 6 h 24"/>
                <a:gd name="T6" fmla="*/ 26 w 28"/>
                <a:gd name="T7" fmla="*/ 7 h 24"/>
                <a:gd name="T8" fmla="*/ 28 w 28"/>
                <a:gd name="T9" fmla="*/ 13 h 24"/>
                <a:gd name="T10" fmla="*/ 28 w 28"/>
                <a:gd name="T11" fmla="*/ 13 h 24"/>
                <a:gd name="T12" fmla="*/ 28 w 28"/>
                <a:gd name="T13" fmla="*/ 14 h 24"/>
                <a:gd name="T14" fmla="*/ 23 w 28"/>
                <a:gd name="T15" fmla="*/ 17 h 24"/>
                <a:gd name="T16" fmla="*/ 19 w 28"/>
                <a:gd name="T17" fmla="*/ 20 h 24"/>
                <a:gd name="T18" fmla="*/ 15 w 28"/>
                <a:gd name="T19" fmla="*/ 23 h 24"/>
                <a:gd name="T20" fmla="*/ 8 w 28"/>
                <a:gd name="T21" fmla="*/ 24 h 24"/>
                <a:gd name="T22" fmla="*/ 5 w 28"/>
                <a:gd name="T23" fmla="*/ 23 h 24"/>
                <a:gd name="T24" fmla="*/ 3 w 28"/>
                <a:gd name="T25" fmla="*/ 21 h 24"/>
                <a:gd name="T26" fmla="*/ 2 w 28"/>
                <a:gd name="T27" fmla="*/ 18 h 24"/>
                <a:gd name="T28" fmla="*/ 0 w 28"/>
                <a:gd name="T29" fmla="*/ 17 h 24"/>
                <a:gd name="T30" fmla="*/ 3 w 28"/>
                <a:gd name="T31" fmla="*/ 11 h 24"/>
                <a:gd name="T32" fmla="*/ 8 w 28"/>
                <a:gd name="T33" fmla="*/ 7 h 24"/>
                <a:gd name="T34" fmla="*/ 12 w 28"/>
                <a:gd name="T35" fmla="*/ 4 h 24"/>
                <a:gd name="T36" fmla="*/ 18 w 28"/>
                <a:gd name="T37" fmla="*/ 0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"/>
                <a:gd name="T58" fmla="*/ 0 h 24"/>
                <a:gd name="T59" fmla="*/ 28 w 28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" h="24">
                  <a:moveTo>
                    <a:pt x="18" y="0"/>
                  </a:moveTo>
                  <a:lnTo>
                    <a:pt x="23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19" y="20"/>
                  </a:lnTo>
                  <a:lnTo>
                    <a:pt x="15" y="23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0" name="Freeform 53"/>
            <p:cNvSpPr>
              <a:spLocks noChangeArrowheads="1"/>
            </p:cNvSpPr>
            <p:nvPr/>
          </p:nvSpPr>
          <p:spPr bwMode="auto">
            <a:xfrm>
              <a:off x="2857" y="758"/>
              <a:ext cx="26" cy="56"/>
            </a:xfrm>
            <a:custGeom>
              <a:avLst/>
              <a:gdLst>
                <a:gd name="T0" fmla="*/ 4 w 26"/>
                <a:gd name="T1" fmla="*/ 0 h 56"/>
                <a:gd name="T2" fmla="*/ 7 w 26"/>
                <a:gd name="T3" fmla="*/ 0 h 56"/>
                <a:gd name="T4" fmla="*/ 10 w 26"/>
                <a:gd name="T5" fmla="*/ 0 h 56"/>
                <a:gd name="T6" fmla="*/ 16 w 26"/>
                <a:gd name="T7" fmla="*/ 5 h 56"/>
                <a:gd name="T8" fmla="*/ 20 w 26"/>
                <a:gd name="T9" fmla="*/ 10 h 56"/>
                <a:gd name="T10" fmla="*/ 24 w 26"/>
                <a:gd name="T11" fmla="*/ 17 h 56"/>
                <a:gd name="T12" fmla="*/ 26 w 26"/>
                <a:gd name="T13" fmla="*/ 26 h 56"/>
                <a:gd name="T14" fmla="*/ 21 w 26"/>
                <a:gd name="T15" fmla="*/ 29 h 56"/>
                <a:gd name="T16" fmla="*/ 17 w 26"/>
                <a:gd name="T17" fmla="*/ 32 h 56"/>
                <a:gd name="T18" fmla="*/ 19 w 26"/>
                <a:gd name="T19" fmla="*/ 45 h 56"/>
                <a:gd name="T20" fmla="*/ 19 w 26"/>
                <a:gd name="T21" fmla="*/ 56 h 56"/>
                <a:gd name="T22" fmla="*/ 17 w 26"/>
                <a:gd name="T23" fmla="*/ 56 h 56"/>
                <a:gd name="T24" fmla="*/ 17 w 26"/>
                <a:gd name="T25" fmla="*/ 56 h 56"/>
                <a:gd name="T26" fmla="*/ 9 w 26"/>
                <a:gd name="T27" fmla="*/ 50 h 56"/>
                <a:gd name="T28" fmla="*/ 0 w 26"/>
                <a:gd name="T29" fmla="*/ 45 h 56"/>
                <a:gd name="T30" fmla="*/ 0 w 26"/>
                <a:gd name="T31" fmla="*/ 25 h 56"/>
                <a:gd name="T32" fmla="*/ 0 w 26"/>
                <a:gd name="T33" fmla="*/ 5 h 56"/>
                <a:gd name="T34" fmla="*/ 3 w 26"/>
                <a:gd name="T35" fmla="*/ 2 h 56"/>
                <a:gd name="T36" fmla="*/ 4 w 26"/>
                <a:gd name="T37" fmla="*/ 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56"/>
                <a:gd name="T59" fmla="*/ 26 w 26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56">
                  <a:moveTo>
                    <a:pt x="4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7"/>
                  </a:lnTo>
                  <a:lnTo>
                    <a:pt x="26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9" y="50"/>
                  </a:lnTo>
                  <a:lnTo>
                    <a:pt x="0" y="45"/>
                  </a:lnTo>
                  <a:lnTo>
                    <a:pt x="0" y="25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1" name="Freeform 54"/>
            <p:cNvSpPr>
              <a:spLocks noChangeArrowheads="1"/>
            </p:cNvSpPr>
            <p:nvPr/>
          </p:nvSpPr>
          <p:spPr bwMode="auto">
            <a:xfrm>
              <a:off x="2756" y="770"/>
              <a:ext cx="21" cy="27"/>
            </a:xfrm>
            <a:custGeom>
              <a:avLst/>
              <a:gdLst>
                <a:gd name="T0" fmla="*/ 14 w 21"/>
                <a:gd name="T1" fmla="*/ 0 h 27"/>
                <a:gd name="T2" fmla="*/ 17 w 21"/>
                <a:gd name="T3" fmla="*/ 4 h 27"/>
                <a:gd name="T4" fmla="*/ 21 w 21"/>
                <a:gd name="T5" fmla="*/ 8 h 27"/>
                <a:gd name="T6" fmla="*/ 18 w 21"/>
                <a:gd name="T7" fmla="*/ 10 h 27"/>
                <a:gd name="T8" fmla="*/ 15 w 21"/>
                <a:gd name="T9" fmla="*/ 11 h 27"/>
                <a:gd name="T10" fmla="*/ 13 w 21"/>
                <a:gd name="T11" fmla="*/ 8 h 27"/>
                <a:gd name="T12" fmla="*/ 11 w 21"/>
                <a:gd name="T13" fmla="*/ 8 h 27"/>
                <a:gd name="T14" fmla="*/ 8 w 21"/>
                <a:gd name="T15" fmla="*/ 11 h 27"/>
                <a:gd name="T16" fmla="*/ 7 w 21"/>
                <a:gd name="T17" fmla="*/ 14 h 27"/>
                <a:gd name="T18" fmla="*/ 8 w 21"/>
                <a:gd name="T19" fmla="*/ 18 h 27"/>
                <a:gd name="T20" fmla="*/ 8 w 21"/>
                <a:gd name="T21" fmla="*/ 21 h 27"/>
                <a:gd name="T22" fmla="*/ 8 w 21"/>
                <a:gd name="T23" fmla="*/ 23 h 27"/>
                <a:gd name="T24" fmla="*/ 7 w 21"/>
                <a:gd name="T25" fmla="*/ 27 h 27"/>
                <a:gd name="T26" fmla="*/ 4 w 21"/>
                <a:gd name="T27" fmla="*/ 23 h 27"/>
                <a:gd name="T28" fmla="*/ 0 w 21"/>
                <a:gd name="T29" fmla="*/ 20 h 27"/>
                <a:gd name="T30" fmla="*/ 5 w 21"/>
                <a:gd name="T31" fmla="*/ 13 h 27"/>
                <a:gd name="T32" fmla="*/ 11 w 21"/>
                <a:gd name="T33" fmla="*/ 1 h 27"/>
                <a:gd name="T34" fmla="*/ 13 w 21"/>
                <a:gd name="T35" fmla="*/ 1 h 27"/>
                <a:gd name="T36" fmla="*/ 14 w 21"/>
                <a:gd name="T37" fmla="*/ 0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"/>
                <a:gd name="T58" fmla="*/ 0 h 27"/>
                <a:gd name="T59" fmla="*/ 21 w 21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" h="27">
                  <a:moveTo>
                    <a:pt x="14" y="0"/>
                  </a:moveTo>
                  <a:lnTo>
                    <a:pt x="17" y="4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8" y="18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0" y="20"/>
                  </a:lnTo>
                  <a:lnTo>
                    <a:pt x="5" y="13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2" name="Freeform 55"/>
            <p:cNvSpPr>
              <a:spLocks noChangeArrowheads="1"/>
            </p:cNvSpPr>
            <p:nvPr/>
          </p:nvSpPr>
          <p:spPr bwMode="auto">
            <a:xfrm>
              <a:off x="2866" y="811"/>
              <a:ext cx="7" cy="7"/>
            </a:xfrm>
            <a:custGeom>
              <a:avLst/>
              <a:gdLst>
                <a:gd name="T0" fmla="*/ 0 w 7"/>
                <a:gd name="T1" fmla="*/ 7 h 7"/>
                <a:gd name="T2" fmla="*/ 0 w 7"/>
                <a:gd name="T3" fmla="*/ 3 h 7"/>
                <a:gd name="T4" fmla="*/ 1 w 7"/>
                <a:gd name="T5" fmla="*/ 0 h 7"/>
                <a:gd name="T6" fmla="*/ 1 w 7"/>
                <a:gd name="T7" fmla="*/ 0 h 7"/>
                <a:gd name="T8" fmla="*/ 2 w 7"/>
                <a:gd name="T9" fmla="*/ 0 h 7"/>
                <a:gd name="T10" fmla="*/ 4 w 7"/>
                <a:gd name="T11" fmla="*/ 4 h 7"/>
                <a:gd name="T12" fmla="*/ 7 w 7"/>
                <a:gd name="T13" fmla="*/ 7 h 7"/>
                <a:gd name="T14" fmla="*/ 2 w 7"/>
                <a:gd name="T15" fmla="*/ 7 h 7"/>
                <a:gd name="T16" fmla="*/ 0 w 7"/>
                <a:gd name="T17" fmla="*/ 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0" y="7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3" name="Freeform 56"/>
            <p:cNvSpPr>
              <a:spLocks noChangeArrowheads="1"/>
            </p:cNvSpPr>
            <p:nvPr/>
          </p:nvSpPr>
          <p:spPr bwMode="auto">
            <a:xfrm>
              <a:off x="2883" y="815"/>
              <a:ext cx="10" cy="9"/>
            </a:xfrm>
            <a:custGeom>
              <a:avLst/>
              <a:gdLst>
                <a:gd name="T0" fmla="*/ 0 w 10"/>
                <a:gd name="T1" fmla="*/ 0 h 9"/>
                <a:gd name="T2" fmla="*/ 4 w 10"/>
                <a:gd name="T3" fmla="*/ 0 h 9"/>
                <a:gd name="T4" fmla="*/ 8 w 10"/>
                <a:gd name="T5" fmla="*/ 0 h 9"/>
                <a:gd name="T6" fmla="*/ 8 w 10"/>
                <a:gd name="T7" fmla="*/ 2 h 9"/>
                <a:gd name="T8" fmla="*/ 8 w 10"/>
                <a:gd name="T9" fmla="*/ 3 h 9"/>
                <a:gd name="T10" fmla="*/ 10 w 10"/>
                <a:gd name="T11" fmla="*/ 6 h 9"/>
                <a:gd name="T12" fmla="*/ 10 w 10"/>
                <a:gd name="T13" fmla="*/ 9 h 9"/>
                <a:gd name="T14" fmla="*/ 7 w 10"/>
                <a:gd name="T15" fmla="*/ 8 h 9"/>
                <a:gd name="T16" fmla="*/ 4 w 10"/>
                <a:gd name="T17" fmla="*/ 6 h 9"/>
                <a:gd name="T18" fmla="*/ 1 w 10"/>
                <a:gd name="T19" fmla="*/ 5 h 9"/>
                <a:gd name="T20" fmla="*/ 0 w 10"/>
                <a:gd name="T21" fmla="*/ 0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9"/>
                <a:gd name="T35" fmla="*/ 10 w 10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6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4" name="Freeform 57"/>
            <p:cNvSpPr>
              <a:spLocks noChangeArrowheads="1"/>
            </p:cNvSpPr>
            <p:nvPr/>
          </p:nvSpPr>
          <p:spPr bwMode="auto">
            <a:xfrm>
              <a:off x="2870" y="823"/>
              <a:ext cx="6" cy="14"/>
            </a:xfrm>
            <a:custGeom>
              <a:avLst/>
              <a:gdLst>
                <a:gd name="T0" fmla="*/ 0 w 6"/>
                <a:gd name="T1" fmla="*/ 0 h 14"/>
                <a:gd name="T2" fmla="*/ 3 w 6"/>
                <a:gd name="T3" fmla="*/ 2 h 14"/>
                <a:gd name="T4" fmla="*/ 4 w 6"/>
                <a:gd name="T5" fmla="*/ 5 h 14"/>
                <a:gd name="T6" fmla="*/ 6 w 6"/>
                <a:gd name="T7" fmla="*/ 8 h 14"/>
                <a:gd name="T8" fmla="*/ 6 w 6"/>
                <a:gd name="T9" fmla="*/ 14 h 14"/>
                <a:gd name="T10" fmla="*/ 4 w 6"/>
                <a:gd name="T11" fmla="*/ 14 h 14"/>
                <a:gd name="T12" fmla="*/ 3 w 6"/>
                <a:gd name="T13" fmla="*/ 12 h 14"/>
                <a:gd name="T14" fmla="*/ 1 w 6"/>
                <a:gd name="T15" fmla="*/ 7 h 14"/>
                <a:gd name="T16" fmla="*/ 0 w 6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4"/>
                <a:gd name="T29" fmla="*/ 6 w 6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4">
                  <a:moveTo>
                    <a:pt x="0" y="0"/>
                  </a:move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5" name="Freeform 58"/>
            <p:cNvSpPr>
              <a:spLocks noChangeArrowheads="1"/>
            </p:cNvSpPr>
            <p:nvPr/>
          </p:nvSpPr>
          <p:spPr bwMode="auto">
            <a:xfrm>
              <a:off x="2898" y="823"/>
              <a:ext cx="8" cy="7"/>
            </a:xfrm>
            <a:custGeom>
              <a:avLst/>
              <a:gdLst>
                <a:gd name="T0" fmla="*/ 3 w 8"/>
                <a:gd name="T1" fmla="*/ 0 h 7"/>
                <a:gd name="T2" fmla="*/ 6 w 8"/>
                <a:gd name="T3" fmla="*/ 1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3 w 8"/>
                <a:gd name="T11" fmla="*/ 7 h 7"/>
                <a:gd name="T12" fmla="*/ 0 w 8"/>
                <a:gd name="T13" fmla="*/ 7 h 7"/>
                <a:gd name="T14" fmla="*/ 0 w 8"/>
                <a:gd name="T15" fmla="*/ 5 h 7"/>
                <a:gd name="T16" fmla="*/ 0 w 8"/>
                <a:gd name="T17" fmla="*/ 2 h 7"/>
                <a:gd name="T18" fmla="*/ 2 w 8"/>
                <a:gd name="T19" fmla="*/ 2 h 7"/>
                <a:gd name="T20" fmla="*/ 3 w 8"/>
                <a:gd name="T21" fmla="*/ 2 h 7"/>
                <a:gd name="T22" fmla="*/ 3 w 8"/>
                <a:gd name="T23" fmla="*/ 1 h 7"/>
                <a:gd name="T24" fmla="*/ 3 w 8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7"/>
                <a:gd name="T41" fmla="*/ 8 w 8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7">
                  <a:moveTo>
                    <a:pt x="3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6" name="Freeform 59"/>
            <p:cNvSpPr>
              <a:spLocks noChangeArrowheads="1"/>
            </p:cNvSpPr>
            <p:nvPr/>
          </p:nvSpPr>
          <p:spPr bwMode="auto">
            <a:xfrm>
              <a:off x="2897" y="834"/>
              <a:ext cx="9" cy="6"/>
            </a:xfrm>
            <a:custGeom>
              <a:avLst/>
              <a:gdLst>
                <a:gd name="T0" fmla="*/ 4 w 9"/>
                <a:gd name="T1" fmla="*/ 0 h 6"/>
                <a:gd name="T2" fmla="*/ 7 w 9"/>
                <a:gd name="T3" fmla="*/ 3 h 6"/>
                <a:gd name="T4" fmla="*/ 9 w 9"/>
                <a:gd name="T5" fmla="*/ 6 h 6"/>
                <a:gd name="T6" fmla="*/ 6 w 9"/>
                <a:gd name="T7" fmla="*/ 6 h 6"/>
                <a:gd name="T8" fmla="*/ 3 w 9"/>
                <a:gd name="T9" fmla="*/ 6 h 6"/>
                <a:gd name="T10" fmla="*/ 1 w 9"/>
                <a:gd name="T11" fmla="*/ 4 h 6"/>
                <a:gd name="T12" fmla="*/ 0 w 9"/>
                <a:gd name="T13" fmla="*/ 3 h 6"/>
                <a:gd name="T14" fmla="*/ 1 w 9"/>
                <a:gd name="T15" fmla="*/ 3 h 6"/>
                <a:gd name="T16" fmla="*/ 3 w 9"/>
                <a:gd name="T17" fmla="*/ 3 h 6"/>
                <a:gd name="T18" fmla="*/ 4 w 9"/>
                <a:gd name="T19" fmla="*/ 1 h 6"/>
                <a:gd name="T20" fmla="*/ 4 w 9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6"/>
                <a:gd name="T35" fmla="*/ 9 w 9"/>
                <a:gd name="T36" fmla="*/ 6 h 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6">
                  <a:moveTo>
                    <a:pt x="4" y="0"/>
                  </a:moveTo>
                  <a:lnTo>
                    <a:pt x="7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7" name="Freeform 60"/>
            <p:cNvSpPr>
              <a:spLocks noChangeArrowheads="1"/>
            </p:cNvSpPr>
            <p:nvPr/>
          </p:nvSpPr>
          <p:spPr bwMode="auto">
            <a:xfrm>
              <a:off x="2914" y="837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1 h 4"/>
                <a:gd name="T4" fmla="*/ 9 w 9"/>
                <a:gd name="T5" fmla="*/ 3 h 4"/>
                <a:gd name="T6" fmla="*/ 9 w 9"/>
                <a:gd name="T7" fmla="*/ 4 h 4"/>
                <a:gd name="T8" fmla="*/ 9 w 9"/>
                <a:gd name="T9" fmla="*/ 4 h 4"/>
                <a:gd name="T10" fmla="*/ 6 w 9"/>
                <a:gd name="T11" fmla="*/ 4 h 4"/>
                <a:gd name="T12" fmla="*/ 4 w 9"/>
                <a:gd name="T13" fmla="*/ 4 h 4"/>
                <a:gd name="T14" fmla="*/ 2 w 9"/>
                <a:gd name="T15" fmla="*/ 3 h 4"/>
                <a:gd name="T16" fmla="*/ 0 w 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"/>
                <a:gd name="T29" fmla="*/ 9 w 9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">
                  <a:moveTo>
                    <a:pt x="0" y="0"/>
                  </a:moveTo>
                  <a:lnTo>
                    <a:pt x="4" y="1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8" name="Freeform 61"/>
            <p:cNvSpPr>
              <a:spLocks noChangeArrowheads="1"/>
            </p:cNvSpPr>
            <p:nvPr/>
          </p:nvSpPr>
          <p:spPr bwMode="auto">
            <a:xfrm>
              <a:off x="2886" y="844"/>
              <a:ext cx="8" cy="14"/>
            </a:xfrm>
            <a:custGeom>
              <a:avLst/>
              <a:gdLst>
                <a:gd name="T0" fmla="*/ 1 w 8"/>
                <a:gd name="T1" fmla="*/ 0 h 14"/>
                <a:gd name="T2" fmla="*/ 4 w 8"/>
                <a:gd name="T3" fmla="*/ 4 h 14"/>
                <a:gd name="T4" fmla="*/ 7 w 8"/>
                <a:gd name="T5" fmla="*/ 7 h 14"/>
                <a:gd name="T6" fmla="*/ 8 w 8"/>
                <a:gd name="T7" fmla="*/ 10 h 14"/>
                <a:gd name="T8" fmla="*/ 8 w 8"/>
                <a:gd name="T9" fmla="*/ 14 h 14"/>
                <a:gd name="T10" fmla="*/ 8 w 8"/>
                <a:gd name="T11" fmla="*/ 14 h 14"/>
                <a:gd name="T12" fmla="*/ 7 w 8"/>
                <a:gd name="T13" fmla="*/ 14 h 14"/>
                <a:gd name="T14" fmla="*/ 2 w 8"/>
                <a:gd name="T15" fmla="*/ 13 h 14"/>
                <a:gd name="T16" fmla="*/ 0 w 8"/>
                <a:gd name="T17" fmla="*/ 13 h 14"/>
                <a:gd name="T18" fmla="*/ 0 w 8"/>
                <a:gd name="T19" fmla="*/ 7 h 14"/>
                <a:gd name="T20" fmla="*/ 1 w 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4"/>
                <a:gd name="T35" fmla="*/ 8 w 8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4">
                  <a:moveTo>
                    <a:pt x="1" y="0"/>
                  </a:moveTo>
                  <a:lnTo>
                    <a:pt x="4" y="4"/>
                  </a:lnTo>
                  <a:lnTo>
                    <a:pt x="7" y="7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9" name="Freeform 62"/>
            <p:cNvSpPr>
              <a:spLocks noChangeArrowheads="1"/>
            </p:cNvSpPr>
            <p:nvPr/>
          </p:nvSpPr>
          <p:spPr bwMode="auto">
            <a:xfrm>
              <a:off x="2910" y="847"/>
              <a:ext cx="14" cy="7"/>
            </a:xfrm>
            <a:custGeom>
              <a:avLst/>
              <a:gdLst>
                <a:gd name="T0" fmla="*/ 8 w 14"/>
                <a:gd name="T1" fmla="*/ 0 h 7"/>
                <a:gd name="T2" fmla="*/ 11 w 14"/>
                <a:gd name="T3" fmla="*/ 1 h 7"/>
                <a:gd name="T4" fmla="*/ 13 w 14"/>
                <a:gd name="T5" fmla="*/ 3 h 7"/>
                <a:gd name="T6" fmla="*/ 13 w 14"/>
                <a:gd name="T7" fmla="*/ 3 h 7"/>
                <a:gd name="T8" fmla="*/ 14 w 14"/>
                <a:gd name="T9" fmla="*/ 7 h 7"/>
                <a:gd name="T10" fmla="*/ 10 w 14"/>
                <a:gd name="T11" fmla="*/ 7 h 7"/>
                <a:gd name="T12" fmla="*/ 4 w 14"/>
                <a:gd name="T13" fmla="*/ 7 h 7"/>
                <a:gd name="T14" fmla="*/ 3 w 14"/>
                <a:gd name="T15" fmla="*/ 4 h 7"/>
                <a:gd name="T16" fmla="*/ 0 w 14"/>
                <a:gd name="T17" fmla="*/ 3 h 7"/>
                <a:gd name="T18" fmla="*/ 4 w 14"/>
                <a:gd name="T19" fmla="*/ 1 h 7"/>
                <a:gd name="T20" fmla="*/ 8 w 14"/>
                <a:gd name="T21" fmla="*/ 0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7"/>
                <a:gd name="T35" fmla="*/ 14 w 14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7">
                  <a:moveTo>
                    <a:pt x="8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4" y="7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0" name="Freeform 63"/>
            <p:cNvSpPr>
              <a:spLocks noChangeArrowheads="1"/>
            </p:cNvSpPr>
            <p:nvPr/>
          </p:nvSpPr>
          <p:spPr bwMode="auto">
            <a:xfrm>
              <a:off x="2894" y="861"/>
              <a:ext cx="9" cy="16"/>
            </a:xfrm>
            <a:custGeom>
              <a:avLst/>
              <a:gdLst>
                <a:gd name="T0" fmla="*/ 6 w 9"/>
                <a:gd name="T1" fmla="*/ 0 h 16"/>
                <a:gd name="T2" fmla="*/ 9 w 9"/>
                <a:gd name="T3" fmla="*/ 1 h 16"/>
                <a:gd name="T4" fmla="*/ 9 w 9"/>
                <a:gd name="T5" fmla="*/ 6 h 16"/>
                <a:gd name="T6" fmla="*/ 6 w 9"/>
                <a:gd name="T7" fmla="*/ 10 h 16"/>
                <a:gd name="T8" fmla="*/ 3 w 9"/>
                <a:gd name="T9" fmla="*/ 16 h 16"/>
                <a:gd name="T10" fmla="*/ 3 w 9"/>
                <a:gd name="T11" fmla="*/ 14 h 16"/>
                <a:gd name="T12" fmla="*/ 3 w 9"/>
                <a:gd name="T13" fmla="*/ 13 h 16"/>
                <a:gd name="T14" fmla="*/ 2 w 9"/>
                <a:gd name="T15" fmla="*/ 7 h 16"/>
                <a:gd name="T16" fmla="*/ 0 w 9"/>
                <a:gd name="T17" fmla="*/ 3 h 16"/>
                <a:gd name="T18" fmla="*/ 3 w 9"/>
                <a:gd name="T19" fmla="*/ 1 h 16"/>
                <a:gd name="T20" fmla="*/ 6 w 9"/>
                <a:gd name="T21" fmla="*/ 0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6"/>
                <a:gd name="T35" fmla="*/ 9 w 9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6">
                  <a:moveTo>
                    <a:pt x="6" y="0"/>
                  </a:moveTo>
                  <a:lnTo>
                    <a:pt x="9" y="1"/>
                  </a:lnTo>
                  <a:lnTo>
                    <a:pt x="9" y="6"/>
                  </a:lnTo>
                  <a:lnTo>
                    <a:pt x="6" y="1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2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1" name="Freeform 64"/>
            <p:cNvSpPr>
              <a:spLocks noChangeArrowheads="1"/>
            </p:cNvSpPr>
            <p:nvPr/>
          </p:nvSpPr>
          <p:spPr bwMode="auto">
            <a:xfrm>
              <a:off x="2419" y="870"/>
              <a:ext cx="24" cy="48"/>
            </a:xfrm>
            <a:custGeom>
              <a:avLst/>
              <a:gdLst>
                <a:gd name="T0" fmla="*/ 3 w 24"/>
                <a:gd name="T1" fmla="*/ 0 h 48"/>
                <a:gd name="T2" fmla="*/ 10 w 24"/>
                <a:gd name="T3" fmla="*/ 4 h 48"/>
                <a:gd name="T4" fmla="*/ 14 w 24"/>
                <a:gd name="T5" fmla="*/ 12 h 48"/>
                <a:gd name="T6" fmla="*/ 18 w 24"/>
                <a:gd name="T7" fmla="*/ 20 h 48"/>
                <a:gd name="T8" fmla="*/ 24 w 24"/>
                <a:gd name="T9" fmla="*/ 28 h 48"/>
                <a:gd name="T10" fmla="*/ 20 w 24"/>
                <a:gd name="T11" fmla="*/ 40 h 48"/>
                <a:gd name="T12" fmla="*/ 14 w 24"/>
                <a:gd name="T13" fmla="*/ 48 h 48"/>
                <a:gd name="T14" fmla="*/ 14 w 24"/>
                <a:gd name="T15" fmla="*/ 48 h 48"/>
                <a:gd name="T16" fmla="*/ 13 w 24"/>
                <a:gd name="T17" fmla="*/ 48 h 48"/>
                <a:gd name="T18" fmla="*/ 7 w 24"/>
                <a:gd name="T19" fmla="*/ 47 h 48"/>
                <a:gd name="T20" fmla="*/ 1 w 24"/>
                <a:gd name="T21" fmla="*/ 47 h 48"/>
                <a:gd name="T22" fmla="*/ 0 w 24"/>
                <a:gd name="T23" fmla="*/ 34 h 48"/>
                <a:gd name="T24" fmla="*/ 0 w 24"/>
                <a:gd name="T25" fmla="*/ 22 h 48"/>
                <a:gd name="T26" fmla="*/ 0 w 24"/>
                <a:gd name="T27" fmla="*/ 11 h 48"/>
                <a:gd name="T28" fmla="*/ 3 w 24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"/>
                <a:gd name="T46" fmla="*/ 0 h 48"/>
                <a:gd name="T47" fmla="*/ 24 w 24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" h="48">
                  <a:moveTo>
                    <a:pt x="3" y="0"/>
                  </a:moveTo>
                  <a:lnTo>
                    <a:pt x="10" y="4"/>
                  </a:lnTo>
                  <a:lnTo>
                    <a:pt x="14" y="12"/>
                  </a:lnTo>
                  <a:lnTo>
                    <a:pt x="18" y="20"/>
                  </a:lnTo>
                  <a:lnTo>
                    <a:pt x="24" y="28"/>
                  </a:lnTo>
                  <a:lnTo>
                    <a:pt x="20" y="40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7" y="47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2" name="Freeform 65"/>
            <p:cNvSpPr>
              <a:spLocks noChangeArrowheads="1"/>
            </p:cNvSpPr>
            <p:nvPr/>
          </p:nvSpPr>
          <p:spPr bwMode="auto">
            <a:xfrm>
              <a:off x="2910" y="871"/>
              <a:ext cx="27" cy="47"/>
            </a:xfrm>
            <a:custGeom>
              <a:avLst/>
              <a:gdLst>
                <a:gd name="T0" fmla="*/ 21 w 27"/>
                <a:gd name="T1" fmla="*/ 47 h 47"/>
                <a:gd name="T2" fmla="*/ 16 w 27"/>
                <a:gd name="T3" fmla="*/ 47 h 47"/>
                <a:gd name="T4" fmla="*/ 10 w 27"/>
                <a:gd name="T5" fmla="*/ 46 h 47"/>
                <a:gd name="T6" fmla="*/ 7 w 27"/>
                <a:gd name="T7" fmla="*/ 43 h 47"/>
                <a:gd name="T8" fmla="*/ 4 w 27"/>
                <a:gd name="T9" fmla="*/ 40 h 47"/>
                <a:gd name="T10" fmla="*/ 1 w 27"/>
                <a:gd name="T11" fmla="*/ 31 h 47"/>
                <a:gd name="T12" fmla="*/ 0 w 27"/>
                <a:gd name="T13" fmla="*/ 20 h 47"/>
                <a:gd name="T14" fmla="*/ 10 w 27"/>
                <a:gd name="T15" fmla="*/ 10 h 47"/>
                <a:gd name="T16" fmla="*/ 18 w 27"/>
                <a:gd name="T17" fmla="*/ 0 h 47"/>
                <a:gd name="T18" fmla="*/ 18 w 27"/>
                <a:gd name="T19" fmla="*/ 1 h 47"/>
                <a:gd name="T20" fmla="*/ 18 w 27"/>
                <a:gd name="T21" fmla="*/ 3 h 47"/>
                <a:gd name="T22" fmla="*/ 23 w 27"/>
                <a:gd name="T23" fmla="*/ 16 h 47"/>
                <a:gd name="T24" fmla="*/ 27 w 27"/>
                <a:gd name="T25" fmla="*/ 27 h 47"/>
                <a:gd name="T26" fmla="*/ 23 w 27"/>
                <a:gd name="T27" fmla="*/ 31 h 47"/>
                <a:gd name="T28" fmla="*/ 18 w 27"/>
                <a:gd name="T29" fmla="*/ 36 h 47"/>
                <a:gd name="T30" fmla="*/ 20 w 27"/>
                <a:gd name="T31" fmla="*/ 41 h 47"/>
                <a:gd name="T32" fmla="*/ 21 w 2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47"/>
                <a:gd name="T53" fmla="*/ 27 w 2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47">
                  <a:moveTo>
                    <a:pt x="21" y="47"/>
                  </a:moveTo>
                  <a:lnTo>
                    <a:pt x="16" y="47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1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23" y="16"/>
                  </a:lnTo>
                  <a:lnTo>
                    <a:pt x="27" y="27"/>
                  </a:lnTo>
                  <a:lnTo>
                    <a:pt x="23" y="31"/>
                  </a:lnTo>
                  <a:lnTo>
                    <a:pt x="18" y="36"/>
                  </a:lnTo>
                  <a:lnTo>
                    <a:pt x="20" y="41"/>
                  </a:lnTo>
                  <a:lnTo>
                    <a:pt x="21" y="47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3" name="Freeform 66"/>
            <p:cNvSpPr>
              <a:spLocks noChangeArrowheads="1"/>
            </p:cNvSpPr>
            <p:nvPr/>
          </p:nvSpPr>
          <p:spPr bwMode="auto">
            <a:xfrm>
              <a:off x="2893" y="884"/>
              <a:ext cx="14" cy="13"/>
            </a:xfrm>
            <a:custGeom>
              <a:avLst/>
              <a:gdLst>
                <a:gd name="T0" fmla="*/ 11 w 14"/>
                <a:gd name="T1" fmla="*/ 0 h 13"/>
                <a:gd name="T2" fmla="*/ 14 w 14"/>
                <a:gd name="T3" fmla="*/ 3 h 13"/>
                <a:gd name="T4" fmla="*/ 14 w 14"/>
                <a:gd name="T5" fmla="*/ 6 h 13"/>
                <a:gd name="T6" fmla="*/ 14 w 14"/>
                <a:gd name="T7" fmla="*/ 10 h 13"/>
                <a:gd name="T8" fmla="*/ 13 w 14"/>
                <a:gd name="T9" fmla="*/ 13 h 13"/>
                <a:gd name="T10" fmla="*/ 13 w 14"/>
                <a:gd name="T11" fmla="*/ 13 h 13"/>
                <a:gd name="T12" fmla="*/ 11 w 14"/>
                <a:gd name="T13" fmla="*/ 13 h 13"/>
                <a:gd name="T14" fmla="*/ 5 w 14"/>
                <a:gd name="T15" fmla="*/ 13 h 13"/>
                <a:gd name="T16" fmla="*/ 0 w 14"/>
                <a:gd name="T17" fmla="*/ 11 h 13"/>
                <a:gd name="T18" fmla="*/ 5 w 14"/>
                <a:gd name="T19" fmla="*/ 6 h 13"/>
                <a:gd name="T20" fmla="*/ 11 w 14"/>
                <a:gd name="T21" fmla="*/ 0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3"/>
                <a:gd name="T35" fmla="*/ 14 w 14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3">
                  <a:moveTo>
                    <a:pt x="11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4" name="Freeform 67"/>
            <p:cNvSpPr>
              <a:spLocks noChangeArrowheads="1"/>
            </p:cNvSpPr>
            <p:nvPr/>
          </p:nvSpPr>
          <p:spPr bwMode="auto">
            <a:xfrm>
              <a:off x="2743" y="907"/>
              <a:ext cx="114" cy="137"/>
            </a:xfrm>
            <a:custGeom>
              <a:avLst/>
              <a:gdLst>
                <a:gd name="T0" fmla="*/ 88 w 114"/>
                <a:gd name="T1" fmla="*/ 0 h 137"/>
                <a:gd name="T2" fmla="*/ 101 w 114"/>
                <a:gd name="T3" fmla="*/ 8 h 137"/>
                <a:gd name="T4" fmla="*/ 114 w 114"/>
                <a:gd name="T5" fmla="*/ 18 h 137"/>
                <a:gd name="T6" fmla="*/ 114 w 114"/>
                <a:gd name="T7" fmla="*/ 20 h 137"/>
                <a:gd name="T8" fmla="*/ 114 w 114"/>
                <a:gd name="T9" fmla="*/ 23 h 137"/>
                <a:gd name="T10" fmla="*/ 111 w 114"/>
                <a:gd name="T11" fmla="*/ 30 h 137"/>
                <a:gd name="T12" fmla="*/ 107 w 114"/>
                <a:gd name="T13" fmla="*/ 34 h 137"/>
                <a:gd name="T14" fmla="*/ 103 w 114"/>
                <a:gd name="T15" fmla="*/ 38 h 137"/>
                <a:gd name="T16" fmla="*/ 97 w 114"/>
                <a:gd name="T17" fmla="*/ 43 h 137"/>
                <a:gd name="T18" fmla="*/ 104 w 114"/>
                <a:gd name="T19" fmla="*/ 58 h 137"/>
                <a:gd name="T20" fmla="*/ 110 w 114"/>
                <a:gd name="T21" fmla="*/ 75 h 137"/>
                <a:gd name="T22" fmla="*/ 104 w 114"/>
                <a:gd name="T23" fmla="*/ 81 h 137"/>
                <a:gd name="T24" fmla="*/ 100 w 114"/>
                <a:gd name="T25" fmla="*/ 88 h 137"/>
                <a:gd name="T26" fmla="*/ 95 w 114"/>
                <a:gd name="T27" fmla="*/ 97 h 137"/>
                <a:gd name="T28" fmla="*/ 94 w 114"/>
                <a:gd name="T29" fmla="*/ 105 h 137"/>
                <a:gd name="T30" fmla="*/ 91 w 114"/>
                <a:gd name="T31" fmla="*/ 114 h 137"/>
                <a:gd name="T32" fmla="*/ 88 w 114"/>
                <a:gd name="T33" fmla="*/ 123 h 137"/>
                <a:gd name="T34" fmla="*/ 84 w 114"/>
                <a:gd name="T35" fmla="*/ 130 h 137"/>
                <a:gd name="T36" fmla="*/ 80 w 114"/>
                <a:gd name="T37" fmla="*/ 137 h 137"/>
                <a:gd name="T38" fmla="*/ 68 w 114"/>
                <a:gd name="T39" fmla="*/ 133 h 137"/>
                <a:gd name="T40" fmla="*/ 58 w 114"/>
                <a:gd name="T41" fmla="*/ 127 h 137"/>
                <a:gd name="T42" fmla="*/ 37 w 114"/>
                <a:gd name="T43" fmla="*/ 125 h 137"/>
                <a:gd name="T44" fmla="*/ 17 w 114"/>
                <a:gd name="T45" fmla="*/ 124 h 137"/>
                <a:gd name="T46" fmla="*/ 16 w 114"/>
                <a:gd name="T47" fmla="*/ 113 h 137"/>
                <a:gd name="T48" fmla="*/ 11 w 114"/>
                <a:gd name="T49" fmla="*/ 104 h 137"/>
                <a:gd name="T50" fmla="*/ 7 w 114"/>
                <a:gd name="T51" fmla="*/ 97 h 137"/>
                <a:gd name="T52" fmla="*/ 0 w 114"/>
                <a:gd name="T53" fmla="*/ 90 h 137"/>
                <a:gd name="T54" fmla="*/ 0 w 114"/>
                <a:gd name="T55" fmla="*/ 83 h 137"/>
                <a:gd name="T56" fmla="*/ 1 w 114"/>
                <a:gd name="T57" fmla="*/ 77 h 137"/>
                <a:gd name="T58" fmla="*/ 4 w 114"/>
                <a:gd name="T59" fmla="*/ 71 h 137"/>
                <a:gd name="T60" fmla="*/ 6 w 114"/>
                <a:gd name="T61" fmla="*/ 67 h 137"/>
                <a:gd name="T62" fmla="*/ 13 w 114"/>
                <a:gd name="T63" fmla="*/ 68 h 137"/>
                <a:gd name="T64" fmla="*/ 21 w 114"/>
                <a:gd name="T65" fmla="*/ 70 h 137"/>
                <a:gd name="T66" fmla="*/ 27 w 114"/>
                <a:gd name="T67" fmla="*/ 61 h 137"/>
                <a:gd name="T68" fmla="*/ 33 w 114"/>
                <a:gd name="T69" fmla="*/ 54 h 137"/>
                <a:gd name="T70" fmla="*/ 44 w 114"/>
                <a:gd name="T71" fmla="*/ 47 h 137"/>
                <a:gd name="T72" fmla="*/ 55 w 114"/>
                <a:gd name="T73" fmla="*/ 41 h 137"/>
                <a:gd name="T74" fmla="*/ 73 w 114"/>
                <a:gd name="T75" fmla="*/ 20 h 137"/>
                <a:gd name="T76" fmla="*/ 88 w 114"/>
                <a:gd name="T77" fmla="*/ 0 h 1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4"/>
                <a:gd name="T118" fmla="*/ 0 h 137"/>
                <a:gd name="T119" fmla="*/ 114 w 114"/>
                <a:gd name="T120" fmla="*/ 137 h 1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4" h="137">
                  <a:moveTo>
                    <a:pt x="88" y="0"/>
                  </a:moveTo>
                  <a:lnTo>
                    <a:pt x="101" y="8"/>
                  </a:lnTo>
                  <a:lnTo>
                    <a:pt x="114" y="18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1" y="30"/>
                  </a:lnTo>
                  <a:lnTo>
                    <a:pt x="107" y="34"/>
                  </a:lnTo>
                  <a:lnTo>
                    <a:pt x="103" y="38"/>
                  </a:lnTo>
                  <a:lnTo>
                    <a:pt x="97" y="43"/>
                  </a:lnTo>
                  <a:lnTo>
                    <a:pt x="104" y="58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5" y="97"/>
                  </a:lnTo>
                  <a:lnTo>
                    <a:pt x="94" y="105"/>
                  </a:lnTo>
                  <a:lnTo>
                    <a:pt x="91" y="114"/>
                  </a:lnTo>
                  <a:lnTo>
                    <a:pt x="88" y="123"/>
                  </a:lnTo>
                  <a:lnTo>
                    <a:pt x="84" y="130"/>
                  </a:lnTo>
                  <a:lnTo>
                    <a:pt x="80" y="137"/>
                  </a:lnTo>
                  <a:lnTo>
                    <a:pt x="68" y="133"/>
                  </a:lnTo>
                  <a:lnTo>
                    <a:pt x="58" y="127"/>
                  </a:lnTo>
                  <a:lnTo>
                    <a:pt x="37" y="125"/>
                  </a:lnTo>
                  <a:lnTo>
                    <a:pt x="17" y="124"/>
                  </a:lnTo>
                  <a:lnTo>
                    <a:pt x="16" y="113"/>
                  </a:lnTo>
                  <a:lnTo>
                    <a:pt x="11" y="104"/>
                  </a:lnTo>
                  <a:lnTo>
                    <a:pt x="7" y="97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1" y="77"/>
                  </a:lnTo>
                  <a:lnTo>
                    <a:pt x="4" y="71"/>
                  </a:lnTo>
                  <a:lnTo>
                    <a:pt x="6" y="67"/>
                  </a:lnTo>
                  <a:lnTo>
                    <a:pt x="13" y="68"/>
                  </a:lnTo>
                  <a:lnTo>
                    <a:pt x="21" y="70"/>
                  </a:lnTo>
                  <a:lnTo>
                    <a:pt x="27" y="61"/>
                  </a:lnTo>
                  <a:lnTo>
                    <a:pt x="33" y="54"/>
                  </a:lnTo>
                  <a:lnTo>
                    <a:pt x="44" y="47"/>
                  </a:lnTo>
                  <a:lnTo>
                    <a:pt x="55" y="41"/>
                  </a:lnTo>
                  <a:lnTo>
                    <a:pt x="73" y="20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5" name="Freeform 68"/>
            <p:cNvSpPr>
              <a:spLocks noChangeArrowheads="1"/>
            </p:cNvSpPr>
            <p:nvPr/>
          </p:nvSpPr>
          <p:spPr bwMode="auto">
            <a:xfrm>
              <a:off x="2586" y="918"/>
              <a:ext cx="127" cy="150"/>
            </a:xfrm>
            <a:custGeom>
              <a:avLst/>
              <a:gdLst>
                <a:gd name="T0" fmla="*/ 3 w 127"/>
                <a:gd name="T1" fmla="*/ 0 h 150"/>
                <a:gd name="T2" fmla="*/ 17 w 127"/>
                <a:gd name="T3" fmla="*/ 4 h 150"/>
                <a:gd name="T4" fmla="*/ 33 w 127"/>
                <a:gd name="T5" fmla="*/ 9 h 150"/>
                <a:gd name="T6" fmla="*/ 37 w 127"/>
                <a:gd name="T7" fmla="*/ 17 h 150"/>
                <a:gd name="T8" fmla="*/ 43 w 127"/>
                <a:gd name="T9" fmla="*/ 26 h 150"/>
                <a:gd name="T10" fmla="*/ 50 w 127"/>
                <a:gd name="T11" fmla="*/ 32 h 150"/>
                <a:gd name="T12" fmla="*/ 57 w 127"/>
                <a:gd name="T13" fmla="*/ 37 h 150"/>
                <a:gd name="T14" fmla="*/ 65 w 127"/>
                <a:gd name="T15" fmla="*/ 43 h 150"/>
                <a:gd name="T16" fmla="*/ 74 w 127"/>
                <a:gd name="T17" fmla="*/ 47 h 150"/>
                <a:gd name="T18" fmla="*/ 81 w 127"/>
                <a:gd name="T19" fmla="*/ 53 h 150"/>
                <a:gd name="T20" fmla="*/ 88 w 127"/>
                <a:gd name="T21" fmla="*/ 60 h 150"/>
                <a:gd name="T22" fmla="*/ 100 w 127"/>
                <a:gd name="T23" fmla="*/ 80 h 150"/>
                <a:gd name="T24" fmla="*/ 108 w 127"/>
                <a:gd name="T25" fmla="*/ 103 h 150"/>
                <a:gd name="T26" fmla="*/ 115 w 127"/>
                <a:gd name="T27" fmla="*/ 107 h 150"/>
                <a:gd name="T28" fmla="*/ 124 w 127"/>
                <a:gd name="T29" fmla="*/ 112 h 150"/>
                <a:gd name="T30" fmla="*/ 125 w 127"/>
                <a:gd name="T31" fmla="*/ 120 h 150"/>
                <a:gd name="T32" fmla="*/ 127 w 127"/>
                <a:gd name="T33" fmla="*/ 130 h 150"/>
                <a:gd name="T34" fmla="*/ 125 w 127"/>
                <a:gd name="T35" fmla="*/ 142 h 150"/>
                <a:gd name="T36" fmla="*/ 124 w 127"/>
                <a:gd name="T37" fmla="*/ 150 h 150"/>
                <a:gd name="T38" fmla="*/ 114 w 127"/>
                <a:gd name="T39" fmla="*/ 150 h 150"/>
                <a:gd name="T40" fmla="*/ 105 w 127"/>
                <a:gd name="T41" fmla="*/ 150 h 150"/>
                <a:gd name="T42" fmla="*/ 97 w 127"/>
                <a:gd name="T43" fmla="*/ 139 h 150"/>
                <a:gd name="T44" fmla="*/ 87 w 127"/>
                <a:gd name="T45" fmla="*/ 127 h 150"/>
                <a:gd name="T46" fmla="*/ 78 w 127"/>
                <a:gd name="T47" fmla="*/ 117 h 150"/>
                <a:gd name="T48" fmla="*/ 70 w 127"/>
                <a:gd name="T49" fmla="*/ 106 h 150"/>
                <a:gd name="T50" fmla="*/ 63 w 127"/>
                <a:gd name="T51" fmla="*/ 93 h 150"/>
                <a:gd name="T52" fmla="*/ 58 w 127"/>
                <a:gd name="T53" fmla="*/ 80 h 150"/>
                <a:gd name="T54" fmla="*/ 54 w 127"/>
                <a:gd name="T55" fmla="*/ 66 h 150"/>
                <a:gd name="T56" fmla="*/ 47 w 127"/>
                <a:gd name="T57" fmla="*/ 53 h 150"/>
                <a:gd name="T58" fmla="*/ 43 w 127"/>
                <a:gd name="T59" fmla="*/ 46 h 150"/>
                <a:gd name="T60" fmla="*/ 37 w 127"/>
                <a:gd name="T61" fmla="*/ 40 h 150"/>
                <a:gd name="T62" fmla="*/ 30 w 127"/>
                <a:gd name="T63" fmla="*/ 36 h 150"/>
                <a:gd name="T64" fmla="*/ 24 w 127"/>
                <a:gd name="T65" fmla="*/ 30 h 150"/>
                <a:gd name="T66" fmla="*/ 17 w 127"/>
                <a:gd name="T67" fmla="*/ 26 h 150"/>
                <a:gd name="T68" fmla="*/ 10 w 127"/>
                <a:gd name="T69" fmla="*/ 20 h 150"/>
                <a:gd name="T70" fmla="*/ 4 w 127"/>
                <a:gd name="T71" fmla="*/ 14 h 150"/>
                <a:gd name="T72" fmla="*/ 0 w 127"/>
                <a:gd name="T73" fmla="*/ 7 h 150"/>
                <a:gd name="T74" fmla="*/ 1 w 127"/>
                <a:gd name="T75" fmla="*/ 3 h 150"/>
                <a:gd name="T76" fmla="*/ 3 w 127"/>
                <a:gd name="T77" fmla="*/ 0 h 1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50"/>
                <a:gd name="T119" fmla="*/ 127 w 127"/>
                <a:gd name="T120" fmla="*/ 150 h 1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50">
                  <a:moveTo>
                    <a:pt x="3" y="0"/>
                  </a:moveTo>
                  <a:lnTo>
                    <a:pt x="17" y="4"/>
                  </a:lnTo>
                  <a:lnTo>
                    <a:pt x="33" y="9"/>
                  </a:lnTo>
                  <a:lnTo>
                    <a:pt x="37" y="17"/>
                  </a:lnTo>
                  <a:lnTo>
                    <a:pt x="43" y="26"/>
                  </a:lnTo>
                  <a:lnTo>
                    <a:pt x="50" y="32"/>
                  </a:lnTo>
                  <a:lnTo>
                    <a:pt x="57" y="37"/>
                  </a:lnTo>
                  <a:lnTo>
                    <a:pt x="65" y="43"/>
                  </a:lnTo>
                  <a:lnTo>
                    <a:pt x="74" y="47"/>
                  </a:lnTo>
                  <a:lnTo>
                    <a:pt x="81" y="53"/>
                  </a:lnTo>
                  <a:lnTo>
                    <a:pt x="88" y="60"/>
                  </a:lnTo>
                  <a:lnTo>
                    <a:pt x="100" y="80"/>
                  </a:lnTo>
                  <a:lnTo>
                    <a:pt x="108" y="103"/>
                  </a:lnTo>
                  <a:lnTo>
                    <a:pt x="115" y="107"/>
                  </a:lnTo>
                  <a:lnTo>
                    <a:pt x="124" y="112"/>
                  </a:lnTo>
                  <a:lnTo>
                    <a:pt x="125" y="120"/>
                  </a:lnTo>
                  <a:lnTo>
                    <a:pt x="127" y="130"/>
                  </a:lnTo>
                  <a:lnTo>
                    <a:pt x="125" y="142"/>
                  </a:lnTo>
                  <a:lnTo>
                    <a:pt x="12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7" y="139"/>
                  </a:lnTo>
                  <a:lnTo>
                    <a:pt x="87" y="127"/>
                  </a:lnTo>
                  <a:lnTo>
                    <a:pt x="78" y="117"/>
                  </a:lnTo>
                  <a:lnTo>
                    <a:pt x="70" y="106"/>
                  </a:lnTo>
                  <a:lnTo>
                    <a:pt x="63" y="93"/>
                  </a:lnTo>
                  <a:lnTo>
                    <a:pt x="58" y="80"/>
                  </a:lnTo>
                  <a:lnTo>
                    <a:pt x="54" y="66"/>
                  </a:lnTo>
                  <a:lnTo>
                    <a:pt x="47" y="53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7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6" name="Freeform 69"/>
            <p:cNvSpPr>
              <a:spLocks noChangeArrowheads="1"/>
            </p:cNvSpPr>
            <p:nvPr/>
          </p:nvSpPr>
          <p:spPr bwMode="auto">
            <a:xfrm>
              <a:off x="2958" y="962"/>
              <a:ext cx="6" cy="6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0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0 w 6"/>
                <a:gd name="T13" fmla="*/ 6 h 6"/>
                <a:gd name="T14" fmla="*/ 2 w 6"/>
                <a:gd name="T15" fmla="*/ 3 h 6"/>
                <a:gd name="T16" fmla="*/ 3 w 6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6"/>
                <a:gd name="T29" fmla="*/ 6 w 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7" name="Freeform 70"/>
            <p:cNvSpPr>
              <a:spLocks noChangeArrowheads="1"/>
            </p:cNvSpPr>
            <p:nvPr/>
          </p:nvSpPr>
          <p:spPr bwMode="auto">
            <a:xfrm>
              <a:off x="2953" y="972"/>
              <a:ext cx="5" cy="29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0 h 29"/>
                <a:gd name="T4" fmla="*/ 4 w 5"/>
                <a:gd name="T5" fmla="*/ 0 h 29"/>
                <a:gd name="T6" fmla="*/ 5 w 5"/>
                <a:gd name="T7" fmla="*/ 15 h 29"/>
                <a:gd name="T8" fmla="*/ 5 w 5"/>
                <a:gd name="T9" fmla="*/ 29 h 29"/>
                <a:gd name="T10" fmla="*/ 4 w 5"/>
                <a:gd name="T11" fmla="*/ 29 h 29"/>
                <a:gd name="T12" fmla="*/ 3 w 5"/>
                <a:gd name="T13" fmla="*/ 29 h 29"/>
                <a:gd name="T14" fmla="*/ 0 w 5"/>
                <a:gd name="T15" fmla="*/ 15 h 29"/>
                <a:gd name="T16" fmla="*/ 0 w 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9"/>
                <a:gd name="T29" fmla="*/ 5 w 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9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5" y="15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8" name="Freeform 71"/>
            <p:cNvSpPr>
              <a:spLocks noChangeArrowheads="1"/>
            </p:cNvSpPr>
            <p:nvPr/>
          </p:nvSpPr>
          <p:spPr bwMode="auto">
            <a:xfrm>
              <a:off x="2903" y="975"/>
              <a:ext cx="21" cy="15"/>
            </a:xfrm>
            <a:custGeom>
              <a:avLst/>
              <a:gdLst>
                <a:gd name="T0" fmla="*/ 20 w 21"/>
                <a:gd name="T1" fmla="*/ 0 h 15"/>
                <a:gd name="T2" fmla="*/ 21 w 21"/>
                <a:gd name="T3" fmla="*/ 3 h 15"/>
                <a:gd name="T4" fmla="*/ 21 w 21"/>
                <a:gd name="T5" fmla="*/ 5 h 15"/>
                <a:gd name="T6" fmla="*/ 21 w 21"/>
                <a:gd name="T7" fmla="*/ 7 h 15"/>
                <a:gd name="T8" fmla="*/ 20 w 21"/>
                <a:gd name="T9" fmla="*/ 9 h 15"/>
                <a:gd name="T10" fmla="*/ 15 w 21"/>
                <a:gd name="T11" fmla="*/ 12 h 15"/>
                <a:gd name="T12" fmla="*/ 10 w 21"/>
                <a:gd name="T13" fmla="*/ 15 h 15"/>
                <a:gd name="T14" fmla="*/ 5 w 21"/>
                <a:gd name="T15" fmla="*/ 12 h 15"/>
                <a:gd name="T16" fmla="*/ 0 w 21"/>
                <a:gd name="T17" fmla="*/ 9 h 15"/>
                <a:gd name="T18" fmla="*/ 0 w 21"/>
                <a:gd name="T19" fmla="*/ 9 h 15"/>
                <a:gd name="T20" fmla="*/ 0 w 21"/>
                <a:gd name="T21" fmla="*/ 7 h 15"/>
                <a:gd name="T22" fmla="*/ 8 w 21"/>
                <a:gd name="T23" fmla="*/ 7 h 15"/>
                <a:gd name="T24" fmla="*/ 18 w 21"/>
                <a:gd name="T25" fmla="*/ 6 h 15"/>
                <a:gd name="T26" fmla="*/ 18 w 21"/>
                <a:gd name="T27" fmla="*/ 3 h 15"/>
                <a:gd name="T28" fmla="*/ 20 w 21"/>
                <a:gd name="T29" fmla="*/ 0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15"/>
                <a:gd name="T47" fmla="*/ 21 w 2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15">
                  <a:moveTo>
                    <a:pt x="20" y="0"/>
                  </a:moveTo>
                  <a:lnTo>
                    <a:pt x="21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0" y="9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8" y="7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9" name="Freeform 72"/>
            <p:cNvSpPr>
              <a:spLocks noChangeArrowheads="1"/>
            </p:cNvSpPr>
            <p:nvPr/>
          </p:nvSpPr>
          <p:spPr bwMode="auto">
            <a:xfrm>
              <a:off x="2873" y="981"/>
              <a:ext cx="27" cy="9"/>
            </a:xfrm>
            <a:custGeom>
              <a:avLst/>
              <a:gdLst>
                <a:gd name="T0" fmla="*/ 15 w 27"/>
                <a:gd name="T1" fmla="*/ 0 h 9"/>
                <a:gd name="T2" fmla="*/ 21 w 27"/>
                <a:gd name="T3" fmla="*/ 1 h 9"/>
                <a:gd name="T4" fmla="*/ 27 w 27"/>
                <a:gd name="T5" fmla="*/ 1 h 9"/>
                <a:gd name="T6" fmla="*/ 27 w 27"/>
                <a:gd name="T7" fmla="*/ 3 h 9"/>
                <a:gd name="T8" fmla="*/ 27 w 27"/>
                <a:gd name="T9" fmla="*/ 3 h 9"/>
                <a:gd name="T10" fmla="*/ 18 w 27"/>
                <a:gd name="T11" fmla="*/ 4 h 9"/>
                <a:gd name="T12" fmla="*/ 11 w 27"/>
                <a:gd name="T13" fmla="*/ 7 h 9"/>
                <a:gd name="T14" fmla="*/ 8 w 27"/>
                <a:gd name="T15" fmla="*/ 9 h 9"/>
                <a:gd name="T16" fmla="*/ 5 w 27"/>
                <a:gd name="T17" fmla="*/ 9 h 9"/>
                <a:gd name="T18" fmla="*/ 3 w 27"/>
                <a:gd name="T19" fmla="*/ 7 h 9"/>
                <a:gd name="T20" fmla="*/ 0 w 27"/>
                <a:gd name="T21" fmla="*/ 6 h 9"/>
                <a:gd name="T22" fmla="*/ 0 w 27"/>
                <a:gd name="T23" fmla="*/ 4 h 9"/>
                <a:gd name="T24" fmla="*/ 1 w 27"/>
                <a:gd name="T25" fmla="*/ 1 h 9"/>
                <a:gd name="T26" fmla="*/ 8 w 27"/>
                <a:gd name="T27" fmla="*/ 1 h 9"/>
                <a:gd name="T28" fmla="*/ 15 w 27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"/>
                <a:gd name="T46" fmla="*/ 0 h 9"/>
                <a:gd name="T47" fmla="*/ 27 w 27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" h="9">
                  <a:moveTo>
                    <a:pt x="15" y="0"/>
                  </a:moveTo>
                  <a:lnTo>
                    <a:pt x="21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8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0" name="Freeform 73"/>
            <p:cNvSpPr>
              <a:spLocks noChangeArrowheads="1"/>
            </p:cNvSpPr>
            <p:nvPr/>
          </p:nvSpPr>
          <p:spPr bwMode="auto">
            <a:xfrm>
              <a:off x="2996" y="997"/>
              <a:ext cx="211" cy="128"/>
            </a:xfrm>
            <a:custGeom>
              <a:avLst/>
              <a:gdLst>
                <a:gd name="T0" fmla="*/ 71 w 211"/>
                <a:gd name="T1" fmla="*/ 97 h 128"/>
                <a:gd name="T2" fmla="*/ 77 w 211"/>
                <a:gd name="T3" fmla="*/ 91 h 128"/>
                <a:gd name="T4" fmla="*/ 82 w 211"/>
                <a:gd name="T5" fmla="*/ 85 h 128"/>
                <a:gd name="T6" fmla="*/ 69 w 211"/>
                <a:gd name="T7" fmla="*/ 70 h 128"/>
                <a:gd name="T8" fmla="*/ 57 w 211"/>
                <a:gd name="T9" fmla="*/ 55 h 128"/>
                <a:gd name="T10" fmla="*/ 44 w 211"/>
                <a:gd name="T11" fmla="*/ 55 h 128"/>
                <a:gd name="T12" fmla="*/ 34 w 211"/>
                <a:gd name="T13" fmla="*/ 58 h 128"/>
                <a:gd name="T14" fmla="*/ 31 w 211"/>
                <a:gd name="T15" fmla="*/ 48 h 128"/>
                <a:gd name="T16" fmla="*/ 28 w 211"/>
                <a:gd name="T17" fmla="*/ 40 h 128"/>
                <a:gd name="T18" fmla="*/ 18 w 211"/>
                <a:gd name="T19" fmla="*/ 37 h 128"/>
                <a:gd name="T20" fmla="*/ 10 w 211"/>
                <a:gd name="T21" fmla="*/ 35 h 128"/>
                <a:gd name="T22" fmla="*/ 11 w 211"/>
                <a:gd name="T23" fmla="*/ 33 h 128"/>
                <a:gd name="T24" fmla="*/ 20 w 211"/>
                <a:gd name="T25" fmla="*/ 30 h 128"/>
                <a:gd name="T26" fmla="*/ 25 w 211"/>
                <a:gd name="T27" fmla="*/ 25 h 128"/>
                <a:gd name="T28" fmla="*/ 17 w 211"/>
                <a:gd name="T29" fmla="*/ 24 h 128"/>
                <a:gd name="T30" fmla="*/ 7 w 211"/>
                <a:gd name="T31" fmla="*/ 20 h 128"/>
                <a:gd name="T32" fmla="*/ 1 w 211"/>
                <a:gd name="T33" fmla="*/ 14 h 128"/>
                <a:gd name="T34" fmla="*/ 8 w 211"/>
                <a:gd name="T35" fmla="*/ 5 h 128"/>
                <a:gd name="T36" fmla="*/ 21 w 211"/>
                <a:gd name="T37" fmla="*/ 3 h 128"/>
                <a:gd name="T38" fmla="*/ 31 w 211"/>
                <a:gd name="T39" fmla="*/ 10 h 128"/>
                <a:gd name="T40" fmla="*/ 32 w 211"/>
                <a:gd name="T41" fmla="*/ 20 h 128"/>
                <a:gd name="T42" fmla="*/ 30 w 211"/>
                <a:gd name="T43" fmla="*/ 27 h 128"/>
                <a:gd name="T44" fmla="*/ 32 w 211"/>
                <a:gd name="T45" fmla="*/ 34 h 128"/>
                <a:gd name="T46" fmla="*/ 42 w 211"/>
                <a:gd name="T47" fmla="*/ 37 h 128"/>
                <a:gd name="T48" fmla="*/ 54 w 211"/>
                <a:gd name="T49" fmla="*/ 33 h 128"/>
                <a:gd name="T50" fmla="*/ 62 w 211"/>
                <a:gd name="T51" fmla="*/ 25 h 128"/>
                <a:gd name="T52" fmla="*/ 71 w 211"/>
                <a:gd name="T53" fmla="*/ 18 h 128"/>
                <a:gd name="T54" fmla="*/ 94 w 211"/>
                <a:gd name="T55" fmla="*/ 23 h 128"/>
                <a:gd name="T56" fmla="*/ 132 w 211"/>
                <a:gd name="T57" fmla="*/ 40 h 128"/>
                <a:gd name="T58" fmla="*/ 154 w 211"/>
                <a:gd name="T59" fmla="*/ 54 h 128"/>
                <a:gd name="T60" fmla="*/ 165 w 211"/>
                <a:gd name="T61" fmla="*/ 68 h 128"/>
                <a:gd name="T62" fmla="*/ 178 w 211"/>
                <a:gd name="T63" fmla="*/ 94 h 128"/>
                <a:gd name="T64" fmla="*/ 199 w 211"/>
                <a:gd name="T65" fmla="*/ 118 h 128"/>
                <a:gd name="T66" fmla="*/ 209 w 211"/>
                <a:gd name="T67" fmla="*/ 128 h 128"/>
                <a:gd name="T68" fmla="*/ 195 w 211"/>
                <a:gd name="T69" fmla="*/ 127 h 128"/>
                <a:gd name="T70" fmla="*/ 167 w 211"/>
                <a:gd name="T71" fmla="*/ 110 h 128"/>
                <a:gd name="T72" fmla="*/ 144 w 211"/>
                <a:gd name="T73" fmla="*/ 92 h 128"/>
                <a:gd name="T74" fmla="*/ 135 w 211"/>
                <a:gd name="T75" fmla="*/ 97 h 128"/>
                <a:gd name="T76" fmla="*/ 129 w 211"/>
                <a:gd name="T77" fmla="*/ 108 h 128"/>
                <a:gd name="T78" fmla="*/ 111 w 211"/>
                <a:gd name="T79" fmla="*/ 111 h 128"/>
                <a:gd name="T80" fmla="*/ 92 w 211"/>
                <a:gd name="T81" fmla="*/ 104 h 128"/>
                <a:gd name="T82" fmla="*/ 79 w 211"/>
                <a:gd name="T83" fmla="*/ 101 h 1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1"/>
                <a:gd name="T127" fmla="*/ 0 h 128"/>
                <a:gd name="T128" fmla="*/ 211 w 211"/>
                <a:gd name="T129" fmla="*/ 128 h 1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1" h="128">
                  <a:moveTo>
                    <a:pt x="69" y="101"/>
                  </a:moveTo>
                  <a:lnTo>
                    <a:pt x="71" y="97"/>
                  </a:lnTo>
                  <a:lnTo>
                    <a:pt x="71" y="91"/>
                  </a:lnTo>
                  <a:lnTo>
                    <a:pt x="77" y="91"/>
                  </a:lnTo>
                  <a:lnTo>
                    <a:pt x="82" y="91"/>
                  </a:lnTo>
                  <a:lnTo>
                    <a:pt x="82" y="85"/>
                  </a:lnTo>
                  <a:lnTo>
                    <a:pt x="82" y="80"/>
                  </a:lnTo>
                  <a:lnTo>
                    <a:pt x="69" y="70"/>
                  </a:lnTo>
                  <a:lnTo>
                    <a:pt x="61" y="58"/>
                  </a:lnTo>
                  <a:lnTo>
                    <a:pt x="57" y="55"/>
                  </a:lnTo>
                  <a:lnTo>
                    <a:pt x="51" y="54"/>
                  </a:lnTo>
                  <a:lnTo>
                    <a:pt x="44" y="55"/>
                  </a:lnTo>
                  <a:lnTo>
                    <a:pt x="37" y="60"/>
                  </a:lnTo>
                  <a:lnTo>
                    <a:pt x="34" y="58"/>
                  </a:lnTo>
                  <a:lnTo>
                    <a:pt x="31" y="55"/>
                  </a:lnTo>
                  <a:lnTo>
                    <a:pt x="31" y="48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2" y="3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0" y="35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4" y="35"/>
                  </a:lnTo>
                  <a:lnTo>
                    <a:pt x="20" y="30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7" y="24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8" y="5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7" y="5"/>
                  </a:lnTo>
                  <a:lnTo>
                    <a:pt x="31" y="10"/>
                  </a:lnTo>
                  <a:lnTo>
                    <a:pt x="35" y="15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1" y="31"/>
                  </a:lnTo>
                  <a:lnTo>
                    <a:pt x="32" y="34"/>
                  </a:lnTo>
                  <a:lnTo>
                    <a:pt x="35" y="35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54" y="33"/>
                  </a:lnTo>
                  <a:lnTo>
                    <a:pt x="58" y="30"/>
                  </a:lnTo>
                  <a:lnTo>
                    <a:pt x="62" y="25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7" y="17"/>
                  </a:lnTo>
                  <a:lnTo>
                    <a:pt x="94" y="23"/>
                  </a:lnTo>
                  <a:lnTo>
                    <a:pt x="114" y="31"/>
                  </a:lnTo>
                  <a:lnTo>
                    <a:pt x="132" y="40"/>
                  </a:lnTo>
                  <a:lnTo>
                    <a:pt x="148" y="48"/>
                  </a:lnTo>
                  <a:lnTo>
                    <a:pt x="154" y="54"/>
                  </a:lnTo>
                  <a:lnTo>
                    <a:pt x="159" y="61"/>
                  </a:lnTo>
                  <a:lnTo>
                    <a:pt x="165" y="68"/>
                  </a:lnTo>
                  <a:lnTo>
                    <a:pt x="169" y="77"/>
                  </a:lnTo>
                  <a:lnTo>
                    <a:pt x="178" y="94"/>
                  </a:lnTo>
                  <a:lnTo>
                    <a:pt x="188" y="108"/>
                  </a:lnTo>
                  <a:lnTo>
                    <a:pt x="199" y="118"/>
                  </a:lnTo>
                  <a:lnTo>
                    <a:pt x="211" y="128"/>
                  </a:lnTo>
                  <a:lnTo>
                    <a:pt x="209" y="128"/>
                  </a:lnTo>
                  <a:lnTo>
                    <a:pt x="209" y="128"/>
                  </a:lnTo>
                  <a:lnTo>
                    <a:pt x="195" y="127"/>
                  </a:lnTo>
                  <a:lnTo>
                    <a:pt x="181" y="127"/>
                  </a:lnTo>
                  <a:lnTo>
                    <a:pt x="167" y="110"/>
                  </a:lnTo>
                  <a:lnTo>
                    <a:pt x="151" y="92"/>
                  </a:lnTo>
                  <a:lnTo>
                    <a:pt x="144" y="92"/>
                  </a:lnTo>
                  <a:lnTo>
                    <a:pt x="138" y="94"/>
                  </a:lnTo>
                  <a:lnTo>
                    <a:pt x="135" y="97"/>
                  </a:lnTo>
                  <a:lnTo>
                    <a:pt x="129" y="98"/>
                  </a:lnTo>
                  <a:lnTo>
                    <a:pt x="129" y="108"/>
                  </a:lnTo>
                  <a:lnTo>
                    <a:pt x="127" y="114"/>
                  </a:lnTo>
                  <a:lnTo>
                    <a:pt x="111" y="111"/>
                  </a:lnTo>
                  <a:lnTo>
                    <a:pt x="98" y="107"/>
                  </a:lnTo>
                  <a:lnTo>
                    <a:pt x="92" y="104"/>
                  </a:lnTo>
                  <a:lnTo>
                    <a:pt x="87" y="102"/>
                  </a:lnTo>
                  <a:lnTo>
                    <a:pt x="79" y="101"/>
                  </a:lnTo>
                  <a:lnTo>
                    <a:pt x="69" y="101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1" name="Freeform 74"/>
            <p:cNvSpPr>
              <a:spLocks noChangeArrowheads="1"/>
            </p:cNvSpPr>
            <p:nvPr/>
          </p:nvSpPr>
          <p:spPr bwMode="auto">
            <a:xfrm>
              <a:off x="958" y="1001"/>
              <a:ext cx="14" cy="10"/>
            </a:xfrm>
            <a:custGeom>
              <a:avLst/>
              <a:gdLst>
                <a:gd name="T0" fmla="*/ 4 w 14"/>
                <a:gd name="T1" fmla="*/ 0 h 10"/>
                <a:gd name="T2" fmla="*/ 9 w 14"/>
                <a:gd name="T3" fmla="*/ 0 h 10"/>
                <a:gd name="T4" fmla="*/ 14 w 14"/>
                <a:gd name="T5" fmla="*/ 0 h 10"/>
                <a:gd name="T6" fmla="*/ 14 w 14"/>
                <a:gd name="T7" fmla="*/ 3 h 10"/>
                <a:gd name="T8" fmla="*/ 14 w 14"/>
                <a:gd name="T9" fmla="*/ 6 h 10"/>
                <a:gd name="T10" fmla="*/ 13 w 14"/>
                <a:gd name="T11" fmla="*/ 9 h 10"/>
                <a:gd name="T12" fmla="*/ 12 w 14"/>
                <a:gd name="T13" fmla="*/ 10 h 10"/>
                <a:gd name="T14" fmla="*/ 10 w 14"/>
                <a:gd name="T15" fmla="*/ 10 h 10"/>
                <a:gd name="T16" fmla="*/ 10 w 14"/>
                <a:gd name="T17" fmla="*/ 10 h 10"/>
                <a:gd name="T18" fmla="*/ 4 w 14"/>
                <a:gd name="T19" fmla="*/ 9 h 10"/>
                <a:gd name="T20" fmla="*/ 0 w 14"/>
                <a:gd name="T21" fmla="*/ 6 h 10"/>
                <a:gd name="T22" fmla="*/ 2 w 14"/>
                <a:gd name="T23" fmla="*/ 3 h 10"/>
                <a:gd name="T24" fmla="*/ 4 w 14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10"/>
                <a:gd name="T41" fmla="*/ 14 w 14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10">
                  <a:moveTo>
                    <a:pt x="4" y="0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2" name="Freeform 75"/>
            <p:cNvSpPr>
              <a:spLocks noChangeArrowheads="1"/>
            </p:cNvSpPr>
            <p:nvPr/>
          </p:nvSpPr>
          <p:spPr bwMode="auto">
            <a:xfrm>
              <a:off x="2856" y="1002"/>
              <a:ext cx="48" cy="55"/>
            </a:xfrm>
            <a:custGeom>
              <a:avLst/>
              <a:gdLst>
                <a:gd name="T0" fmla="*/ 48 w 48"/>
                <a:gd name="T1" fmla="*/ 12 h 55"/>
                <a:gd name="T2" fmla="*/ 42 w 48"/>
                <a:gd name="T3" fmla="*/ 12 h 55"/>
                <a:gd name="T4" fmla="*/ 35 w 48"/>
                <a:gd name="T5" fmla="*/ 13 h 55"/>
                <a:gd name="T6" fmla="*/ 35 w 48"/>
                <a:gd name="T7" fmla="*/ 22 h 55"/>
                <a:gd name="T8" fmla="*/ 37 w 48"/>
                <a:gd name="T9" fmla="*/ 30 h 55"/>
                <a:gd name="T10" fmla="*/ 40 w 48"/>
                <a:gd name="T11" fmla="*/ 40 h 55"/>
                <a:gd name="T12" fmla="*/ 42 w 48"/>
                <a:gd name="T13" fmla="*/ 50 h 55"/>
                <a:gd name="T14" fmla="*/ 40 w 48"/>
                <a:gd name="T15" fmla="*/ 50 h 55"/>
                <a:gd name="T16" fmla="*/ 37 w 48"/>
                <a:gd name="T17" fmla="*/ 49 h 55"/>
                <a:gd name="T18" fmla="*/ 28 w 48"/>
                <a:gd name="T19" fmla="*/ 38 h 55"/>
                <a:gd name="T20" fmla="*/ 20 w 48"/>
                <a:gd name="T21" fmla="*/ 26 h 55"/>
                <a:gd name="T22" fmla="*/ 17 w 48"/>
                <a:gd name="T23" fmla="*/ 28 h 55"/>
                <a:gd name="T24" fmla="*/ 15 w 48"/>
                <a:gd name="T25" fmla="*/ 29 h 55"/>
                <a:gd name="T26" fmla="*/ 14 w 48"/>
                <a:gd name="T27" fmla="*/ 42 h 55"/>
                <a:gd name="T28" fmla="*/ 17 w 48"/>
                <a:gd name="T29" fmla="*/ 55 h 55"/>
                <a:gd name="T30" fmla="*/ 14 w 48"/>
                <a:gd name="T31" fmla="*/ 53 h 55"/>
                <a:gd name="T32" fmla="*/ 11 w 48"/>
                <a:gd name="T33" fmla="*/ 52 h 55"/>
                <a:gd name="T34" fmla="*/ 8 w 48"/>
                <a:gd name="T35" fmla="*/ 52 h 55"/>
                <a:gd name="T36" fmla="*/ 7 w 48"/>
                <a:gd name="T37" fmla="*/ 49 h 55"/>
                <a:gd name="T38" fmla="*/ 4 w 48"/>
                <a:gd name="T39" fmla="*/ 36 h 55"/>
                <a:gd name="T40" fmla="*/ 0 w 48"/>
                <a:gd name="T41" fmla="*/ 23 h 55"/>
                <a:gd name="T42" fmla="*/ 5 w 48"/>
                <a:gd name="T43" fmla="*/ 12 h 55"/>
                <a:gd name="T44" fmla="*/ 11 w 48"/>
                <a:gd name="T45" fmla="*/ 0 h 55"/>
                <a:gd name="T46" fmla="*/ 17 w 48"/>
                <a:gd name="T47" fmla="*/ 5 h 55"/>
                <a:gd name="T48" fmla="*/ 24 w 48"/>
                <a:gd name="T49" fmla="*/ 9 h 55"/>
                <a:gd name="T50" fmla="*/ 30 w 48"/>
                <a:gd name="T51" fmla="*/ 6 h 55"/>
                <a:gd name="T52" fmla="*/ 35 w 48"/>
                <a:gd name="T53" fmla="*/ 3 h 55"/>
                <a:gd name="T54" fmla="*/ 41 w 48"/>
                <a:gd name="T55" fmla="*/ 3 h 55"/>
                <a:gd name="T56" fmla="*/ 48 w 48"/>
                <a:gd name="T57" fmla="*/ 3 h 55"/>
                <a:gd name="T58" fmla="*/ 48 w 48"/>
                <a:gd name="T59" fmla="*/ 8 h 55"/>
                <a:gd name="T60" fmla="*/ 48 w 48"/>
                <a:gd name="T61" fmla="*/ 12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8"/>
                <a:gd name="T94" fmla="*/ 0 h 55"/>
                <a:gd name="T95" fmla="*/ 48 w 48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8" h="55">
                  <a:moveTo>
                    <a:pt x="48" y="12"/>
                  </a:moveTo>
                  <a:lnTo>
                    <a:pt x="42" y="12"/>
                  </a:lnTo>
                  <a:lnTo>
                    <a:pt x="35" y="13"/>
                  </a:lnTo>
                  <a:lnTo>
                    <a:pt x="35" y="22"/>
                  </a:lnTo>
                  <a:lnTo>
                    <a:pt x="37" y="30"/>
                  </a:lnTo>
                  <a:lnTo>
                    <a:pt x="40" y="4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37" y="49"/>
                  </a:lnTo>
                  <a:lnTo>
                    <a:pt x="28" y="38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42"/>
                  </a:lnTo>
                  <a:lnTo>
                    <a:pt x="17" y="55"/>
                  </a:lnTo>
                  <a:lnTo>
                    <a:pt x="14" y="53"/>
                  </a:lnTo>
                  <a:lnTo>
                    <a:pt x="11" y="52"/>
                  </a:lnTo>
                  <a:lnTo>
                    <a:pt x="8" y="52"/>
                  </a:lnTo>
                  <a:lnTo>
                    <a:pt x="7" y="49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5" y="12"/>
                  </a:lnTo>
                  <a:lnTo>
                    <a:pt x="11" y="0"/>
                  </a:lnTo>
                  <a:lnTo>
                    <a:pt x="17" y="5"/>
                  </a:lnTo>
                  <a:lnTo>
                    <a:pt x="24" y="9"/>
                  </a:lnTo>
                  <a:lnTo>
                    <a:pt x="30" y="6"/>
                  </a:lnTo>
                  <a:lnTo>
                    <a:pt x="35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48" y="8"/>
                  </a:lnTo>
                  <a:lnTo>
                    <a:pt x="48" y="12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3" name="Freeform 76"/>
            <p:cNvSpPr>
              <a:spLocks noChangeArrowheads="1"/>
            </p:cNvSpPr>
            <p:nvPr/>
          </p:nvSpPr>
          <p:spPr bwMode="auto">
            <a:xfrm>
              <a:off x="2707" y="1070"/>
              <a:ext cx="100" cy="32"/>
            </a:xfrm>
            <a:custGeom>
              <a:avLst/>
              <a:gdLst>
                <a:gd name="T0" fmla="*/ 0 w 100"/>
                <a:gd name="T1" fmla="*/ 0 h 32"/>
                <a:gd name="T2" fmla="*/ 12 w 100"/>
                <a:gd name="T3" fmla="*/ 0 h 32"/>
                <a:gd name="T4" fmla="*/ 23 w 100"/>
                <a:gd name="T5" fmla="*/ 0 h 32"/>
                <a:gd name="T6" fmla="*/ 32 w 100"/>
                <a:gd name="T7" fmla="*/ 5 h 32"/>
                <a:gd name="T8" fmla="*/ 40 w 100"/>
                <a:gd name="T9" fmla="*/ 12 h 32"/>
                <a:gd name="T10" fmla="*/ 54 w 100"/>
                <a:gd name="T11" fmla="*/ 10 h 32"/>
                <a:gd name="T12" fmla="*/ 69 w 100"/>
                <a:gd name="T13" fmla="*/ 8 h 32"/>
                <a:gd name="T14" fmla="*/ 84 w 100"/>
                <a:gd name="T15" fmla="*/ 18 h 32"/>
                <a:gd name="T16" fmla="*/ 100 w 100"/>
                <a:gd name="T17" fmla="*/ 29 h 32"/>
                <a:gd name="T18" fmla="*/ 100 w 100"/>
                <a:gd name="T19" fmla="*/ 31 h 32"/>
                <a:gd name="T20" fmla="*/ 99 w 100"/>
                <a:gd name="T21" fmla="*/ 32 h 32"/>
                <a:gd name="T22" fmla="*/ 77 w 100"/>
                <a:gd name="T23" fmla="*/ 29 h 32"/>
                <a:gd name="T24" fmla="*/ 56 w 100"/>
                <a:gd name="T25" fmla="*/ 27 h 32"/>
                <a:gd name="T26" fmla="*/ 33 w 100"/>
                <a:gd name="T27" fmla="*/ 24 h 32"/>
                <a:gd name="T28" fmla="*/ 12 w 100"/>
                <a:gd name="T29" fmla="*/ 21 h 32"/>
                <a:gd name="T30" fmla="*/ 7 w 100"/>
                <a:gd name="T31" fmla="*/ 15 h 32"/>
                <a:gd name="T32" fmla="*/ 3 w 100"/>
                <a:gd name="T33" fmla="*/ 11 h 32"/>
                <a:gd name="T34" fmla="*/ 0 w 100"/>
                <a:gd name="T35" fmla="*/ 5 h 32"/>
                <a:gd name="T36" fmla="*/ 0 w 100"/>
                <a:gd name="T37" fmla="*/ 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"/>
                <a:gd name="T58" fmla="*/ 0 h 32"/>
                <a:gd name="T59" fmla="*/ 100 w 100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" h="32">
                  <a:moveTo>
                    <a:pt x="0" y="0"/>
                  </a:moveTo>
                  <a:lnTo>
                    <a:pt x="12" y="0"/>
                  </a:lnTo>
                  <a:lnTo>
                    <a:pt x="23" y="0"/>
                  </a:lnTo>
                  <a:lnTo>
                    <a:pt x="32" y="5"/>
                  </a:lnTo>
                  <a:lnTo>
                    <a:pt x="40" y="12"/>
                  </a:lnTo>
                  <a:lnTo>
                    <a:pt x="54" y="10"/>
                  </a:lnTo>
                  <a:lnTo>
                    <a:pt x="69" y="8"/>
                  </a:lnTo>
                  <a:lnTo>
                    <a:pt x="84" y="18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99" y="32"/>
                  </a:lnTo>
                  <a:lnTo>
                    <a:pt x="77" y="29"/>
                  </a:lnTo>
                  <a:lnTo>
                    <a:pt x="56" y="27"/>
                  </a:lnTo>
                  <a:lnTo>
                    <a:pt x="33" y="24"/>
                  </a:lnTo>
                  <a:lnTo>
                    <a:pt x="12" y="21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4" name="Freeform 77"/>
            <p:cNvSpPr>
              <a:spLocks noChangeArrowheads="1"/>
            </p:cNvSpPr>
            <p:nvPr/>
          </p:nvSpPr>
          <p:spPr bwMode="auto">
            <a:xfrm>
              <a:off x="2749" y="1132"/>
              <a:ext cx="446" cy="356"/>
            </a:xfrm>
            <a:custGeom>
              <a:avLst/>
              <a:gdLst>
                <a:gd name="T0" fmla="*/ 145 w 446"/>
                <a:gd name="T1" fmla="*/ 70 h 356"/>
                <a:gd name="T2" fmla="*/ 158 w 446"/>
                <a:gd name="T3" fmla="*/ 57 h 356"/>
                <a:gd name="T4" fmla="*/ 161 w 446"/>
                <a:gd name="T5" fmla="*/ 45 h 356"/>
                <a:gd name="T6" fmla="*/ 199 w 446"/>
                <a:gd name="T7" fmla="*/ 46 h 356"/>
                <a:gd name="T8" fmla="*/ 217 w 446"/>
                <a:gd name="T9" fmla="*/ 53 h 356"/>
                <a:gd name="T10" fmla="*/ 219 w 446"/>
                <a:gd name="T11" fmla="*/ 33 h 356"/>
                <a:gd name="T12" fmla="*/ 237 w 446"/>
                <a:gd name="T13" fmla="*/ 15 h 356"/>
                <a:gd name="T14" fmla="*/ 249 w 446"/>
                <a:gd name="T15" fmla="*/ 16 h 356"/>
                <a:gd name="T16" fmla="*/ 252 w 446"/>
                <a:gd name="T17" fmla="*/ 2 h 356"/>
                <a:gd name="T18" fmla="*/ 285 w 446"/>
                <a:gd name="T19" fmla="*/ 15 h 356"/>
                <a:gd name="T20" fmla="*/ 299 w 446"/>
                <a:gd name="T21" fmla="*/ 23 h 356"/>
                <a:gd name="T22" fmla="*/ 289 w 446"/>
                <a:gd name="T23" fmla="*/ 35 h 356"/>
                <a:gd name="T24" fmla="*/ 326 w 446"/>
                <a:gd name="T25" fmla="*/ 20 h 356"/>
                <a:gd name="T26" fmla="*/ 368 w 446"/>
                <a:gd name="T27" fmla="*/ 9 h 356"/>
                <a:gd name="T28" fmla="*/ 376 w 446"/>
                <a:gd name="T29" fmla="*/ 40 h 356"/>
                <a:gd name="T30" fmla="*/ 386 w 446"/>
                <a:gd name="T31" fmla="*/ 59 h 356"/>
                <a:gd name="T32" fmla="*/ 389 w 446"/>
                <a:gd name="T33" fmla="*/ 89 h 356"/>
                <a:gd name="T34" fmla="*/ 404 w 446"/>
                <a:gd name="T35" fmla="*/ 109 h 356"/>
                <a:gd name="T36" fmla="*/ 419 w 446"/>
                <a:gd name="T37" fmla="*/ 137 h 356"/>
                <a:gd name="T38" fmla="*/ 435 w 446"/>
                <a:gd name="T39" fmla="*/ 162 h 356"/>
                <a:gd name="T40" fmla="*/ 446 w 446"/>
                <a:gd name="T41" fmla="*/ 189 h 356"/>
                <a:gd name="T42" fmla="*/ 444 w 446"/>
                <a:gd name="T43" fmla="*/ 216 h 356"/>
                <a:gd name="T44" fmla="*/ 419 w 446"/>
                <a:gd name="T45" fmla="*/ 259 h 356"/>
                <a:gd name="T46" fmla="*/ 379 w 446"/>
                <a:gd name="T47" fmla="*/ 299 h 356"/>
                <a:gd name="T48" fmla="*/ 346 w 446"/>
                <a:gd name="T49" fmla="*/ 340 h 356"/>
                <a:gd name="T50" fmla="*/ 309 w 446"/>
                <a:gd name="T51" fmla="*/ 353 h 356"/>
                <a:gd name="T52" fmla="*/ 295 w 446"/>
                <a:gd name="T53" fmla="*/ 346 h 356"/>
                <a:gd name="T54" fmla="*/ 261 w 446"/>
                <a:gd name="T55" fmla="*/ 349 h 356"/>
                <a:gd name="T56" fmla="*/ 242 w 446"/>
                <a:gd name="T57" fmla="*/ 336 h 356"/>
                <a:gd name="T58" fmla="*/ 247 w 446"/>
                <a:gd name="T59" fmla="*/ 317 h 356"/>
                <a:gd name="T60" fmla="*/ 241 w 446"/>
                <a:gd name="T61" fmla="*/ 310 h 356"/>
                <a:gd name="T62" fmla="*/ 234 w 446"/>
                <a:gd name="T63" fmla="*/ 304 h 356"/>
                <a:gd name="T64" fmla="*/ 227 w 446"/>
                <a:gd name="T65" fmla="*/ 307 h 356"/>
                <a:gd name="T66" fmla="*/ 238 w 446"/>
                <a:gd name="T67" fmla="*/ 302 h 356"/>
                <a:gd name="T68" fmla="*/ 247 w 446"/>
                <a:gd name="T69" fmla="*/ 293 h 356"/>
                <a:gd name="T70" fmla="*/ 229 w 446"/>
                <a:gd name="T71" fmla="*/ 293 h 356"/>
                <a:gd name="T72" fmla="*/ 212 w 446"/>
                <a:gd name="T73" fmla="*/ 282 h 356"/>
                <a:gd name="T74" fmla="*/ 195 w 446"/>
                <a:gd name="T75" fmla="*/ 266 h 356"/>
                <a:gd name="T76" fmla="*/ 171 w 446"/>
                <a:gd name="T77" fmla="*/ 264 h 356"/>
                <a:gd name="T78" fmla="*/ 114 w 446"/>
                <a:gd name="T79" fmla="*/ 282 h 356"/>
                <a:gd name="T80" fmla="*/ 54 w 446"/>
                <a:gd name="T81" fmla="*/ 293 h 356"/>
                <a:gd name="T82" fmla="*/ 27 w 446"/>
                <a:gd name="T83" fmla="*/ 307 h 356"/>
                <a:gd name="T84" fmla="*/ 5 w 446"/>
                <a:gd name="T85" fmla="*/ 303 h 356"/>
                <a:gd name="T86" fmla="*/ 5 w 446"/>
                <a:gd name="T87" fmla="*/ 287 h 356"/>
                <a:gd name="T88" fmla="*/ 15 w 446"/>
                <a:gd name="T89" fmla="*/ 263 h 356"/>
                <a:gd name="T90" fmla="*/ 15 w 446"/>
                <a:gd name="T91" fmla="*/ 199 h 356"/>
                <a:gd name="T92" fmla="*/ 18 w 446"/>
                <a:gd name="T93" fmla="*/ 157 h 356"/>
                <a:gd name="T94" fmla="*/ 30 w 446"/>
                <a:gd name="T95" fmla="*/ 140 h 356"/>
                <a:gd name="T96" fmla="*/ 41 w 446"/>
                <a:gd name="T97" fmla="*/ 135 h 356"/>
                <a:gd name="T98" fmla="*/ 84 w 446"/>
                <a:gd name="T99" fmla="*/ 116 h 356"/>
                <a:gd name="T100" fmla="*/ 114 w 446"/>
                <a:gd name="T101" fmla="*/ 100 h 356"/>
                <a:gd name="T102" fmla="*/ 138 w 446"/>
                <a:gd name="T103" fmla="*/ 77 h 3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46"/>
                <a:gd name="T157" fmla="*/ 0 h 356"/>
                <a:gd name="T158" fmla="*/ 446 w 446"/>
                <a:gd name="T159" fmla="*/ 356 h 3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46" h="356">
                  <a:moveTo>
                    <a:pt x="145" y="77"/>
                  </a:moveTo>
                  <a:lnTo>
                    <a:pt x="145" y="75"/>
                  </a:lnTo>
                  <a:lnTo>
                    <a:pt x="145" y="70"/>
                  </a:lnTo>
                  <a:lnTo>
                    <a:pt x="151" y="67"/>
                  </a:lnTo>
                  <a:lnTo>
                    <a:pt x="157" y="62"/>
                  </a:lnTo>
                  <a:lnTo>
                    <a:pt x="158" y="57"/>
                  </a:lnTo>
                  <a:lnTo>
                    <a:pt x="161" y="53"/>
                  </a:lnTo>
                  <a:lnTo>
                    <a:pt x="161" y="49"/>
                  </a:lnTo>
                  <a:lnTo>
                    <a:pt x="161" y="45"/>
                  </a:lnTo>
                  <a:lnTo>
                    <a:pt x="177" y="40"/>
                  </a:lnTo>
                  <a:lnTo>
                    <a:pt x="192" y="37"/>
                  </a:lnTo>
                  <a:lnTo>
                    <a:pt x="199" y="46"/>
                  </a:lnTo>
                  <a:lnTo>
                    <a:pt x="207" y="55"/>
                  </a:lnTo>
                  <a:lnTo>
                    <a:pt x="212" y="53"/>
                  </a:lnTo>
                  <a:lnTo>
                    <a:pt x="217" y="53"/>
                  </a:lnTo>
                  <a:lnTo>
                    <a:pt x="218" y="45"/>
                  </a:lnTo>
                  <a:lnTo>
                    <a:pt x="218" y="39"/>
                  </a:lnTo>
                  <a:lnTo>
                    <a:pt x="219" y="33"/>
                  </a:lnTo>
                  <a:lnTo>
                    <a:pt x="222" y="29"/>
                  </a:lnTo>
                  <a:lnTo>
                    <a:pt x="228" y="22"/>
                  </a:lnTo>
                  <a:lnTo>
                    <a:pt x="237" y="15"/>
                  </a:lnTo>
                  <a:lnTo>
                    <a:pt x="242" y="16"/>
                  </a:lnTo>
                  <a:lnTo>
                    <a:pt x="247" y="16"/>
                  </a:lnTo>
                  <a:lnTo>
                    <a:pt x="249" y="16"/>
                  </a:lnTo>
                  <a:lnTo>
                    <a:pt x="254" y="15"/>
                  </a:lnTo>
                  <a:lnTo>
                    <a:pt x="252" y="9"/>
                  </a:lnTo>
                  <a:lnTo>
                    <a:pt x="252" y="2"/>
                  </a:lnTo>
                  <a:lnTo>
                    <a:pt x="262" y="7"/>
                  </a:lnTo>
                  <a:lnTo>
                    <a:pt x="274" y="12"/>
                  </a:lnTo>
                  <a:lnTo>
                    <a:pt x="285" y="15"/>
                  </a:lnTo>
                  <a:lnTo>
                    <a:pt x="299" y="17"/>
                  </a:lnTo>
                  <a:lnTo>
                    <a:pt x="299" y="20"/>
                  </a:lnTo>
                  <a:lnTo>
                    <a:pt x="299" y="23"/>
                  </a:lnTo>
                  <a:lnTo>
                    <a:pt x="295" y="26"/>
                  </a:lnTo>
                  <a:lnTo>
                    <a:pt x="291" y="30"/>
                  </a:lnTo>
                  <a:lnTo>
                    <a:pt x="289" y="35"/>
                  </a:lnTo>
                  <a:lnTo>
                    <a:pt x="288" y="42"/>
                  </a:lnTo>
                  <a:lnTo>
                    <a:pt x="308" y="30"/>
                  </a:lnTo>
                  <a:lnTo>
                    <a:pt x="326" y="20"/>
                  </a:lnTo>
                  <a:lnTo>
                    <a:pt x="346" y="10"/>
                  </a:lnTo>
                  <a:lnTo>
                    <a:pt x="366" y="0"/>
                  </a:lnTo>
                  <a:lnTo>
                    <a:pt x="368" y="9"/>
                  </a:lnTo>
                  <a:lnTo>
                    <a:pt x="371" y="22"/>
                  </a:lnTo>
                  <a:lnTo>
                    <a:pt x="374" y="33"/>
                  </a:lnTo>
                  <a:lnTo>
                    <a:pt x="376" y="40"/>
                  </a:lnTo>
                  <a:lnTo>
                    <a:pt x="382" y="43"/>
                  </a:lnTo>
                  <a:lnTo>
                    <a:pt x="388" y="46"/>
                  </a:lnTo>
                  <a:lnTo>
                    <a:pt x="386" y="59"/>
                  </a:lnTo>
                  <a:lnTo>
                    <a:pt x="386" y="70"/>
                  </a:lnTo>
                  <a:lnTo>
                    <a:pt x="388" y="80"/>
                  </a:lnTo>
                  <a:lnTo>
                    <a:pt x="389" y="89"/>
                  </a:lnTo>
                  <a:lnTo>
                    <a:pt x="392" y="96"/>
                  </a:lnTo>
                  <a:lnTo>
                    <a:pt x="396" y="102"/>
                  </a:lnTo>
                  <a:lnTo>
                    <a:pt x="404" y="109"/>
                  </a:lnTo>
                  <a:lnTo>
                    <a:pt x="412" y="116"/>
                  </a:lnTo>
                  <a:lnTo>
                    <a:pt x="415" y="127"/>
                  </a:lnTo>
                  <a:lnTo>
                    <a:pt x="419" y="137"/>
                  </a:lnTo>
                  <a:lnTo>
                    <a:pt x="425" y="146"/>
                  </a:lnTo>
                  <a:lnTo>
                    <a:pt x="429" y="155"/>
                  </a:lnTo>
                  <a:lnTo>
                    <a:pt x="435" y="162"/>
                  </a:lnTo>
                  <a:lnTo>
                    <a:pt x="439" y="170"/>
                  </a:lnTo>
                  <a:lnTo>
                    <a:pt x="444" y="179"/>
                  </a:lnTo>
                  <a:lnTo>
                    <a:pt x="446" y="189"/>
                  </a:lnTo>
                  <a:lnTo>
                    <a:pt x="446" y="197"/>
                  </a:lnTo>
                  <a:lnTo>
                    <a:pt x="446" y="206"/>
                  </a:lnTo>
                  <a:lnTo>
                    <a:pt x="444" y="216"/>
                  </a:lnTo>
                  <a:lnTo>
                    <a:pt x="441" y="224"/>
                  </a:lnTo>
                  <a:lnTo>
                    <a:pt x="432" y="242"/>
                  </a:lnTo>
                  <a:lnTo>
                    <a:pt x="419" y="259"/>
                  </a:lnTo>
                  <a:lnTo>
                    <a:pt x="406" y="274"/>
                  </a:lnTo>
                  <a:lnTo>
                    <a:pt x="392" y="287"/>
                  </a:lnTo>
                  <a:lnTo>
                    <a:pt x="379" y="299"/>
                  </a:lnTo>
                  <a:lnTo>
                    <a:pt x="369" y="309"/>
                  </a:lnTo>
                  <a:lnTo>
                    <a:pt x="358" y="324"/>
                  </a:lnTo>
                  <a:lnTo>
                    <a:pt x="346" y="340"/>
                  </a:lnTo>
                  <a:lnTo>
                    <a:pt x="336" y="344"/>
                  </a:lnTo>
                  <a:lnTo>
                    <a:pt x="322" y="349"/>
                  </a:lnTo>
                  <a:lnTo>
                    <a:pt x="309" y="353"/>
                  </a:lnTo>
                  <a:lnTo>
                    <a:pt x="299" y="356"/>
                  </a:lnTo>
                  <a:lnTo>
                    <a:pt x="296" y="350"/>
                  </a:lnTo>
                  <a:lnTo>
                    <a:pt x="295" y="346"/>
                  </a:lnTo>
                  <a:lnTo>
                    <a:pt x="282" y="347"/>
                  </a:lnTo>
                  <a:lnTo>
                    <a:pt x="271" y="352"/>
                  </a:lnTo>
                  <a:lnTo>
                    <a:pt x="261" y="349"/>
                  </a:lnTo>
                  <a:lnTo>
                    <a:pt x="248" y="344"/>
                  </a:lnTo>
                  <a:lnTo>
                    <a:pt x="245" y="340"/>
                  </a:lnTo>
                  <a:lnTo>
                    <a:pt x="242" y="336"/>
                  </a:lnTo>
                  <a:lnTo>
                    <a:pt x="247" y="327"/>
                  </a:lnTo>
                  <a:lnTo>
                    <a:pt x="248" y="320"/>
                  </a:lnTo>
                  <a:lnTo>
                    <a:pt x="247" y="317"/>
                  </a:lnTo>
                  <a:lnTo>
                    <a:pt x="245" y="314"/>
                  </a:lnTo>
                  <a:lnTo>
                    <a:pt x="244" y="313"/>
                  </a:lnTo>
                  <a:lnTo>
                    <a:pt x="241" y="310"/>
                  </a:lnTo>
                  <a:lnTo>
                    <a:pt x="239" y="307"/>
                  </a:lnTo>
                  <a:lnTo>
                    <a:pt x="238" y="303"/>
                  </a:lnTo>
                  <a:lnTo>
                    <a:pt x="234" y="304"/>
                  </a:lnTo>
                  <a:lnTo>
                    <a:pt x="231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9" y="303"/>
                  </a:lnTo>
                  <a:lnTo>
                    <a:pt x="234" y="302"/>
                  </a:lnTo>
                  <a:lnTo>
                    <a:pt x="238" y="302"/>
                  </a:lnTo>
                  <a:lnTo>
                    <a:pt x="244" y="302"/>
                  </a:lnTo>
                  <a:lnTo>
                    <a:pt x="245" y="297"/>
                  </a:lnTo>
                  <a:lnTo>
                    <a:pt x="247" y="293"/>
                  </a:lnTo>
                  <a:lnTo>
                    <a:pt x="245" y="289"/>
                  </a:lnTo>
                  <a:lnTo>
                    <a:pt x="245" y="283"/>
                  </a:lnTo>
                  <a:lnTo>
                    <a:pt x="229" y="293"/>
                  </a:lnTo>
                  <a:lnTo>
                    <a:pt x="214" y="303"/>
                  </a:lnTo>
                  <a:lnTo>
                    <a:pt x="214" y="290"/>
                  </a:lnTo>
                  <a:lnTo>
                    <a:pt x="212" y="282"/>
                  </a:lnTo>
                  <a:lnTo>
                    <a:pt x="209" y="276"/>
                  </a:lnTo>
                  <a:lnTo>
                    <a:pt x="204" y="269"/>
                  </a:lnTo>
                  <a:lnTo>
                    <a:pt x="195" y="266"/>
                  </a:lnTo>
                  <a:lnTo>
                    <a:pt x="187" y="266"/>
                  </a:lnTo>
                  <a:lnTo>
                    <a:pt x="178" y="264"/>
                  </a:lnTo>
                  <a:lnTo>
                    <a:pt x="171" y="264"/>
                  </a:lnTo>
                  <a:lnTo>
                    <a:pt x="155" y="267"/>
                  </a:lnTo>
                  <a:lnTo>
                    <a:pt x="141" y="270"/>
                  </a:lnTo>
                  <a:lnTo>
                    <a:pt x="114" y="282"/>
                  </a:lnTo>
                  <a:lnTo>
                    <a:pt x="88" y="292"/>
                  </a:lnTo>
                  <a:lnTo>
                    <a:pt x="71" y="293"/>
                  </a:lnTo>
                  <a:lnTo>
                    <a:pt x="54" y="293"/>
                  </a:lnTo>
                  <a:lnTo>
                    <a:pt x="47" y="299"/>
                  </a:lnTo>
                  <a:lnTo>
                    <a:pt x="38" y="304"/>
                  </a:lnTo>
                  <a:lnTo>
                    <a:pt x="27" y="307"/>
                  </a:lnTo>
                  <a:lnTo>
                    <a:pt x="15" y="307"/>
                  </a:lnTo>
                  <a:lnTo>
                    <a:pt x="10" y="306"/>
                  </a:lnTo>
                  <a:lnTo>
                    <a:pt x="5" y="303"/>
                  </a:lnTo>
                  <a:lnTo>
                    <a:pt x="2" y="299"/>
                  </a:lnTo>
                  <a:lnTo>
                    <a:pt x="0" y="293"/>
                  </a:lnTo>
                  <a:lnTo>
                    <a:pt x="5" y="287"/>
                  </a:lnTo>
                  <a:lnTo>
                    <a:pt x="10" y="280"/>
                  </a:lnTo>
                  <a:lnTo>
                    <a:pt x="12" y="272"/>
                  </a:lnTo>
                  <a:lnTo>
                    <a:pt x="15" y="263"/>
                  </a:lnTo>
                  <a:lnTo>
                    <a:pt x="17" y="243"/>
                  </a:lnTo>
                  <a:lnTo>
                    <a:pt x="17" y="220"/>
                  </a:lnTo>
                  <a:lnTo>
                    <a:pt x="15" y="199"/>
                  </a:lnTo>
                  <a:lnTo>
                    <a:pt x="15" y="177"/>
                  </a:lnTo>
                  <a:lnTo>
                    <a:pt x="17" y="167"/>
                  </a:lnTo>
                  <a:lnTo>
                    <a:pt x="18" y="157"/>
                  </a:lnTo>
                  <a:lnTo>
                    <a:pt x="20" y="149"/>
                  </a:lnTo>
                  <a:lnTo>
                    <a:pt x="24" y="140"/>
                  </a:lnTo>
                  <a:lnTo>
                    <a:pt x="30" y="140"/>
                  </a:lnTo>
                  <a:lnTo>
                    <a:pt x="34" y="139"/>
                  </a:lnTo>
                  <a:lnTo>
                    <a:pt x="38" y="136"/>
                  </a:lnTo>
                  <a:lnTo>
                    <a:pt x="41" y="135"/>
                  </a:lnTo>
                  <a:lnTo>
                    <a:pt x="47" y="129"/>
                  </a:lnTo>
                  <a:lnTo>
                    <a:pt x="54" y="125"/>
                  </a:lnTo>
                  <a:lnTo>
                    <a:pt x="84" y="116"/>
                  </a:lnTo>
                  <a:lnTo>
                    <a:pt x="101" y="110"/>
                  </a:lnTo>
                  <a:lnTo>
                    <a:pt x="108" y="106"/>
                  </a:lnTo>
                  <a:lnTo>
                    <a:pt x="114" y="100"/>
                  </a:lnTo>
                  <a:lnTo>
                    <a:pt x="121" y="90"/>
                  </a:lnTo>
                  <a:lnTo>
                    <a:pt x="131" y="76"/>
                  </a:lnTo>
                  <a:lnTo>
                    <a:pt x="138" y="77"/>
                  </a:lnTo>
                  <a:lnTo>
                    <a:pt x="145" y="77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5" name="Freeform 78"/>
            <p:cNvSpPr>
              <a:spLocks noChangeArrowheads="1"/>
            </p:cNvSpPr>
            <p:nvPr/>
          </p:nvSpPr>
          <p:spPr bwMode="auto">
            <a:xfrm>
              <a:off x="1998" y="1138"/>
              <a:ext cx="88" cy="183"/>
            </a:xfrm>
            <a:custGeom>
              <a:avLst/>
              <a:gdLst>
                <a:gd name="T0" fmla="*/ 72 w 88"/>
                <a:gd name="T1" fmla="*/ 0 h 183"/>
                <a:gd name="T2" fmla="*/ 77 w 88"/>
                <a:gd name="T3" fmla="*/ 10 h 183"/>
                <a:gd name="T4" fmla="*/ 82 w 88"/>
                <a:gd name="T5" fmla="*/ 23 h 183"/>
                <a:gd name="T6" fmla="*/ 85 w 88"/>
                <a:gd name="T7" fmla="*/ 36 h 183"/>
                <a:gd name="T8" fmla="*/ 88 w 88"/>
                <a:gd name="T9" fmla="*/ 49 h 183"/>
                <a:gd name="T10" fmla="*/ 79 w 88"/>
                <a:gd name="T11" fmla="*/ 61 h 183"/>
                <a:gd name="T12" fmla="*/ 72 w 88"/>
                <a:gd name="T13" fmla="*/ 73 h 183"/>
                <a:gd name="T14" fmla="*/ 71 w 88"/>
                <a:gd name="T15" fmla="*/ 87 h 183"/>
                <a:gd name="T16" fmla="*/ 69 w 88"/>
                <a:gd name="T17" fmla="*/ 101 h 183"/>
                <a:gd name="T18" fmla="*/ 60 w 88"/>
                <a:gd name="T19" fmla="*/ 119 h 183"/>
                <a:gd name="T20" fmla="*/ 50 w 88"/>
                <a:gd name="T21" fmla="*/ 134 h 183"/>
                <a:gd name="T22" fmla="*/ 44 w 88"/>
                <a:gd name="T23" fmla="*/ 154 h 183"/>
                <a:gd name="T24" fmla="*/ 38 w 88"/>
                <a:gd name="T25" fmla="*/ 173 h 183"/>
                <a:gd name="T26" fmla="*/ 35 w 88"/>
                <a:gd name="T27" fmla="*/ 176 h 183"/>
                <a:gd name="T28" fmla="*/ 34 w 88"/>
                <a:gd name="T29" fmla="*/ 179 h 183"/>
                <a:gd name="T30" fmla="*/ 31 w 88"/>
                <a:gd name="T31" fmla="*/ 181 h 183"/>
                <a:gd name="T32" fmla="*/ 27 w 88"/>
                <a:gd name="T33" fmla="*/ 181 h 183"/>
                <a:gd name="T34" fmla="*/ 22 w 88"/>
                <a:gd name="T35" fmla="*/ 183 h 183"/>
                <a:gd name="T36" fmla="*/ 18 w 88"/>
                <a:gd name="T37" fmla="*/ 181 h 183"/>
                <a:gd name="T38" fmla="*/ 14 w 88"/>
                <a:gd name="T39" fmla="*/ 180 h 183"/>
                <a:gd name="T40" fmla="*/ 7 w 88"/>
                <a:gd name="T41" fmla="*/ 176 h 183"/>
                <a:gd name="T42" fmla="*/ 7 w 88"/>
                <a:gd name="T43" fmla="*/ 161 h 183"/>
                <a:gd name="T44" fmla="*/ 4 w 88"/>
                <a:gd name="T45" fmla="*/ 151 h 183"/>
                <a:gd name="T46" fmla="*/ 1 w 88"/>
                <a:gd name="T47" fmla="*/ 140 h 183"/>
                <a:gd name="T48" fmla="*/ 0 w 88"/>
                <a:gd name="T49" fmla="*/ 126 h 183"/>
                <a:gd name="T50" fmla="*/ 4 w 88"/>
                <a:gd name="T51" fmla="*/ 123 h 183"/>
                <a:gd name="T52" fmla="*/ 7 w 88"/>
                <a:gd name="T53" fmla="*/ 120 h 183"/>
                <a:gd name="T54" fmla="*/ 10 w 88"/>
                <a:gd name="T55" fmla="*/ 116 h 183"/>
                <a:gd name="T56" fmla="*/ 11 w 88"/>
                <a:gd name="T57" fmla="*/ 113 h 183"/>
                <a:gd name="T58" fmla="*/ 14 w 88"/>
                <a:gd name="T59" fmla="*/ 104 h 183"/>
                <a:gd name="T60" fmla="*/ 15 w 88"/>
                <a:gd name="T61" fmla="*/ 94 h 183"/>
                <a:gd name="T62" fmla="*/ 15 w 88"/>
                <a:gd name="T63" fmla="*/ 86 h 183"/>
                <a:gd name="T64" fmla="*/ 15 w 88"/>
                <a:gd name="T65" fmla="*/ 76 h 183"/>
                <a:gd name="T66" fmla="*/ 18 w 88"/>
                <a:gd name="T67" fmla="*/ 67 h 183"/>
                <a:gd name="T68" fmla="*/ 22 w 88"/>
                <a:gd name="T69" fmla="*/ 59 h 183"/>
                <a:gd name="T70" fmla="*/ 32 w 88"/>
                <a:gd name="T71" fmla="*/ 56 h 183"/>
                <a:gd name="T72" fmla="*/ 42 w 88"/>
                <a:gd name="T73" fmla="*/ 51 h 183"/>
                <a:gd name="T74" fmla="*/ 51 w 88"/>
                <a:gd name="T75" fmla="*/ 46 h 183"/>
                <a:gd name="T76" fmla="*/ 58 w 88"/>
                <a:gd name="T77" fmla="*/ 39 h 183"/>
                <a:gd name="T78" fmla="*/ 65 w 88"/>
                <a:gd name="T79" fmla="*/ 31 h 183"/>
                <a:gd name="T80" fmla="*/ 69 w 88"/>
                <a:gd name="T81" fmla="*/ 23 h 183"/>
                <a:gd name="T82" fmla="*/ 72 w 88"/>
                <a:gd name="T83" fmla="*/ 11 h 183"/>
                <a:gd name="T84" fmla="*/ 72 w 88"/>
                <a:gd name="T85" fmla="*/ 0 h 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183"/>
                <a:gd name="T131" fmla="*/ 88 w 88"/>
                <a:gd name="T132" fmla="*/ 183 h 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183">
                  <a:moveTo>
                    <a:pt x="72" y="0"/>
                  </a:moveTo>
                  <a:lnTo>
                    <a:pt x="77" y="10"/>
                  </a:lnTo>
                  <a:lnTo>
                    <a:pt x="82" y="23"/>
                  </a:lnTo>
                  <a:lnTo>
                    <a:pt x="85" y="36"/>
                  </a:lnTo>
                  <a:lnTo>
                    <a:pt x="88" y="49"/>
                  </a:lnTo>
                  <a:lnTo>
                    <a:pt x="79" y="61"/>
                  </a:lnTo>
                  <a:lnTo>
                    <a:pt x="72" y="73"/>
                  </a:lnTo>
                  <a:lnTo>
                    <a:pt x="71" y="87"/>
                  </a:lnTo>
                  <a:lnTo>
                    <a:pt x="69" y="101"/>
                  </a:lnTo>
                  <a:lnTo>
                    <a:pt x="60" y="119"/>
                  </a:lnTo>
                  <a:lnTo>
                    <a:pt x="50" y="134"/>
                  </a:lnTo>
                  <a:lnTo>
                    <a:pt x="44" y="154"/>
                  </a:lnTo>
                  <a:lnTo>
                    <a:pt x="38" y="173"/>
                  </a:lnTo>
                  <a:lnTo>
                    <a:pt x="35" y="176"/>
                  </a:lnTo>
                  <a:lnTo>
                    <a:pt x="34" y="179"/>
                  </a:lnTo>
                  <a:lnTo>
                    <a:pt x="31" y="181"/>
                  </a:lnTo>
                  <a:lnTo>
                    <a:pt x="27" y="181"/>
                  </a:lnTo>
                  <a:lnTo>
                    <a:pt x="22" y="183"/>
                  </a:lnTo>
                  <a:lnTo>
                    <a:pt x="18" y="181"/>
                  </a:lnTo>
                  <a:lnTo>
                    <a:pt x="14" y="180"/>
                  </a:lnTo>
                  <a:lnTo>
                    <a:pt x="7" y="176"/>
                  </a:lnTo>
                  <a:lnTo>
                    <a:pt x="7" y="161"/>
                  </a:lnTo>
                  <a:lnTo>
                    <a:pt x="4" y="151"/>
                  </a:lnTo>
                  <a:lnTo>
                    <a:pt x="1" y="140"/>
                  </a:lnTo>
                  <a:lnTo>
                    <a:pt x="0" y="126"/>
                  </a:lnTo>
                  <a:lnTo>
                    <a:pt x="4" y="123"/>
                  </a:lnTo>
                  <a:lnTo>
                    <a:pt x="7" y="120"/>
                  </a:lnTo>
                  <a:lnTo>
                    <a:pt x="10" y="116"/>
                  </a:lnTo>
                  <a:lnTo>
                    <a:pt x="11" y="113"/>
                  </a:lnTo>
                  <a:lnTo>
                    <a:pt x="14" y="104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6"/>
                  </a:lnTo>
                  <a:lnTo>
                    <a:pt x="18" y="67"/>
                  </a:lnTo>
                  <a:lnTo>
                    <a:pt x="22" y="59"/>
                  </a:lnTo>
                  <a:lnTo>
                    <a:pt x="32" y="56"/>
                  </a:lnTo>
                  <a:lnTo>
                    <a:pt x="42" y="51"/>
                  </a:lnTo>
                  <a:lnTo>
                    <a:pt x="51" y="46"/>
                  </a:lnTo>
                  <a:lnTo>
                    <a:pt x="58" y="39"/>
                  </a:lnTo>
                  <a:lnTo>
                    <a:pt x="65" y="31"/>
                  </a:lnTo>
                  <a:lnTo>
                    <a:pt x="69" y="23"/>
                  </a:lnTo>
                  <a:lnTo>
                    <a:pt x="72" y="1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6" name="Freeform 79"/>
            <p:cNvSpPr>
              <a:spLocks noChangeArrowheads="1"/>
            </p:cNvSpPr>
            <p:nvPr/>
          </p:nvSpPr>
          <p:spPr bwMode="auto">
            <a:xfrm>
              <a:off x="3201" y="1429"/>
              <a:ext cx="193" cy="153"/>
            </a:xfrm>
            <a:custGeom>
              <a:avLst/>
              <a:gdLst>
                <a:gd name="T0" fmla="*/ 156 w 193"/>
                <a:gd name="T1" fmla="*/ 0 h 153"/>
                <a:gd name="T2" fmla="*/ 164 w 193"/>
                <a:gd name="T3" fmla="*/ 5 h 153"/>
                <a:gd name="T4" fmla="*/ 170 w 193"/>
                <a:gd name="T5" fmla="*/ 10 h 153"/>
                <a:gd name="T6" fmla="*/ 169 w 193"/>
                <a:gd name="T7" fmla="*/ 27 h 153"/>
                <a:gd name="T8" fmla="*/ 170 w 193"/>
                <a:gd name="T9" fmla="*/ 42 h 153"/>
                <a:gd name="T10" fmla="*/ 171 w 193"/>
                <a:gd name="T11" fmla="*/ 45 h 153"/>
                <a:gd name="T12" fmla="*/ 173 w 193"/>
                <a:gd name="T13" fmla="*/ 46 h 153"/>
                <a:gd name="T14" fmla="*/ 183 w 193"/>
                <a:gd name="T15" fmla="*/ 45 h 153"/>
                <a:gd name="T16" fmla="*/ 193 w 193"/>
                <a:gd name="T17" fmla="*/ 42 h 153"/>
                <a:gd name="T18" fmla="*/ 193 w 193"/>
                <a:gd name="T19" fmla="*/ 46 h 153"/>
                <a:gd name="T20" fmla="*/ 191 w 193"/>
                <a:gd name="T21" fmla="*/ 50 h 153"/>
                <a:gd name="T22" fmla="*/ 180 w 193"/>
                <a:gd name="T23" fmla="*/ 60 h 153"/>
                <a:gd name="T24" fmla="*/ 164 w 193"/>
                <a:gd name="T25" fmla="*/ 72 h 153"/>
                <a:gd name="T26" fmla="*/ 150 w 193"/>
                <a:gd name="T27" fmla="*/ 82 h 153"/>
                <a:gd name="T28" fmla="*/ 137 w 193"/>
                <a:gd name="T29" fmla="*/ 89 h 153"/>
                <a:gd name="T30" fmla="*/ 127 w 193"/>
                <a:gd name="T31" fmla="*/ 90 h 153"/>
                <a:gd name="T32" fmla="*/ 117 w 193"/>
                <a:gd name="T33" fmla="*/ 92 h 153"/>
                <a:gd name="T34" fmla="*/ 116 w 193"/>
                <a:gd name="T35" fmla="*/ 97 h 153"/>
                <a:gd name="T36" fmla="*/ 113 w 193"/>
                <a:gd name="T37" fmla="*/ 102 h 153"/>
                <a:gd name="T38" fmla="*/ 104 w 193"/>
                <a:gd name="T39" fmla="*/ 103 h 153"/>
                <a:gd name="T40" fmla="*/ 96 w 193"/>
                <a:gd name="T41" fmla="*/ 103 h 153"/>
                <a:gd name="T42" fmla="*/ 77 w 193"/>
                <a:gd name="T43" fmla="*/ 119 h 153"/>
                <a:gd name="T44" fmla="*/ 57 w 193"/>
                <a:gd name="T45" fmla="*/ 135 h 153"/>
                <a:gd name="T46" fmla="*/ 47 w 193"/>
                <a:gd name="T47" fmla="*/ 142 h 153"/>
                <a:gd name="T48" fmla="*/ 36 w 193"/>
                <a:gd name="T49" fmla="*/ 147 h 153"/>
                <a:gd name="T50" fmla="*/ 23 w 193"/>
                <a:gd name="T51" fmla="*/ 152 h 153"/>
                <a:gd name="T52" fmla="*/ 10 w 193"/>
                <a:gd name="T53" fmla="*/ 153 h 153"/>
                <a:gd name="T54" fmla="*/ 7 w 193"/>
                <a:gd name="T55" fmla="*/ 152 h 153"/>
                <a:gd name="T56" fmla="*/ 4 w 193"/>
                <a:gd name="T57" fmla="*/ 150 h 153"/>
                <a:gd name="T58" fmla="*/ 2 w 193"/>
                <a:gd name="T59" fmla="*/ 149 h 153"/>
                <a:gd name="T60" fmla="*/ 0 w 193"/>
                <a:gd name="T61" fmla="*/ 144 h 153"/>
                <a:gd name="T62" fmla="*/ 27 w 193"/>
                <a:gd name="T63" fmla="*/ 129 h 153"/>
                <a:gd name="T64" fmla="*/ 57 w 193"/>
                <a:gd name="T65" fmla="*/ 112 h 153"/>
                <a:gd name="T66" fmla="*/ 84 w 193"/>
                <a:gd name="T67" fmla="*/ 95 h 153"/>
                <a:gd name="T68" fmla="*/ 111 w 193"/>
                <a:gd name="T69" fmla="*/ 77 h 153"/>
                <a:gd name="T70" fmla="*/ 113 w 193"/>
                <a:gd name="T71" fmla="*/ 82 h 153"/>
                <a:gd name="T72" fmla="*/ 116 w 193"/>
                <a:gd name="T73" fmla="*/ 85 h 153"/>
                <a:gd name="T74" fmla="*/ 119 w 193"/>
                <a:gd name="T75" fmla="*/ 86 h 153"/>
                <a:gd name="T76" fmla="*/ 124 w 193"/>
                <a:gd name="T77" fmla="*/ 86 h 153"/>
                <a:gd name="T78" fmla="*/ 131 w 193"/>
                <a:gd name="T79" fmla="*/ 80 h 153"/>
                <a:gd name="T80" fmla="*/ 139 w 193"/>
                <a:gd name="T81" fmla="*/ 76 h 153"/>
                <a:gd name="T82" fmla="*/ 136 w 193"/>
                <a:gd name="T83" fmla="*/ 72 h 153"/>
                <a:gd name="T84" fmla="*/ 133 w 193"/>
                <a:gd name="T85" fmla="*/ 70 h 153"/>
                <a:gd name="T86" fmla="*/ 133 w 193"/>
                <a:gd name="T87" fmla="*/ 67 h 153"/>
                <a:gd name="T88" fmla="*/ 133 w 193"/>
                <a:gd name="T89" fmla="*/ 63 h 153"/>
                <a:gd name="T90" fmla="*/ 137 w 193"/>
                <a:gd name="T91" fmla="*/ 60 h 153"/>
                <a:gd name="T92" fmla="*/ 141 w 193"/>
                <a:gd name="T93" fmla="*/ 59 h 153"/>
                <a:gd name="T94" fmla="*/ 144 w 193"/>
                <a:gd name="T95" fmla="*/ 56 h 153"/>
                <a:gd name="T96" fmla="*/ 147 w 193"/>
                <a:gd name="T97" fmla="*/ 53 h 153"/>
                <a:gd name="T98" fmla="*/ 151 w 193"/>
                <a:gd name="T99" fmla="*/ 46 h 153"/>
                <a:gd name="T100" fmla="*/ 157 w 193"/>
                <a:gd name="T101" fmla="*/ 40 h 153"/>
                <a:gd name="T102" fmla="*/ 156 w 193"/>
                <a:gd name="T103" fmla="*/ 20 h 153"/>
                <a:gd name="T104" fmla="*/ 156 w 193"/>
                <a:gd name="T105" fmla="*/ 0 h 1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3"/>
                <a:gd name="T160" fmla="*/ 0 h 153"/>
                <a:gd name="T161" fmla="*/ 193 w 193"/>
                <a:gd name="T162" fmla="*/ 153 h 15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3" h="153">
                  <a:moveTo>
                    <a:pt x="156" y="0"/>
                  </a:moveTo>
                  <a:lnTo>
                    <a:pt x="164" y="5"/>
                  </a:lnTo>
                  <a:lnTo>
                    <a:pt x="170" y="10"/>
                  </a:lnTo>
                  <a:lnTo>
                    <a:pt x="169" y="27"/>
                  </a:lnTo>
                  <a:lnTo>
                    <a:pt x="170" y="42"/>
                  </a:lnTo>
                  <a:lnTo>
                    <a:pt x="171" y="45"/>
                  </a:lnTo>
                  <a:lnTo>
                    <a:pt x="173" y="46"/>
                  </a:lnTo>
                  <a:lnTo>
                    <a:pt x="183" y="45"/>
                  </a:lnTo>
                  <a:lnTo>
                    <a:pt x="193" y="42"/>
                  </a:lnTo>
                  <a:lnTo>
                    <a:pt x="193" y="46"/>
                  </a:lnTo>
                  <a:lnTo>
                    <a:pt x="191" y="50"/>
                  </a:lnTo>
                  <a:lnTo>
                    <a:pt x="180" y="60"/>
                  </a:lnTo>
                  <a:lnTo>
                    <a:pt x="164" y="72"/>
                  </a:lnTo>
                  <a:lnTo>
                    <a:pt x="150" y="82"/>
                  </a:lnTo>
                  <a:lnTo>
                    <a:pt x="137" y="89"/>
                  </a:lnTo>
                  <a:lnTo>
                    <a:pt x="127" y="90"/>
                  </a:lnTo>
                  <a:lnTo>
                    <a:pt x="117" y="92"/>
                  </a:lnTo>
                  <a:lnTo>
                    <a:pt x="116" y="97"/>
                  </a:lnTo>
                  <a:lnTo>
                    <a:pt x="113" y="102"/>
                  </a:lnTo>
                  <a:lnTo>
                    <a:pt x="104" y="103"/>
                  </a:lnTo>
                  <a:lnTo>
                    <a:pt x="96" y="103"/>
                  </a:lnTo>
                  <a:lnTo>
                    <a:pt x="77" y="119"/>
                  </a:lnTo>
                  <a:lnTo>
                    <a:pt x="57" y="135"/>
                  </a:lnTo>
                  <a:lnTo>
                    <a:pt x="47" y="142"/>
                  </a:lnTo>
                  <a:lnTo>
                    <a:pt x="36" y="147"/>
                  </a:lnTo>
                  <a:lnTo>
                    <a:pt x="23" y="152"/>
                  </a:lnTo>
                  <a:lnTo>
                    <a:pt x="10" y="153"/>
                  </a:lnTo>
                  <a:lnTo>
                    <a:pt x="7" y="152"/>
                  </a:lnTo>
                  <a:lnTo>
                    <a:pt x="4" y="150"/>
                  </a:lnTo>
                  <a:lnTo>
                    <a:pt x="2" y="149"/>
                  </a:lnTo>
                  <a:lnTo>
                    <a:pt x="0" y="144"/>
                  </a:lnTo>
                  <a:lnTo>
                    <a:pt x="27" y="129"/>
                  </a:lnTo>
                  <a:lnTo>
                    <a:pt x="57" y="112"/>
                  </a:lnTo>
                  <a:lnTo>
                    <a:pt x="84" y="95"/>
                  </a:lnTo>
                  <a:lnTo>
                    <a:pt x="111" y="77"/>
                  </a:lnTo>
                  <a:lnTo>
                    <a:pt x="113" y="82"/>
                  </a:lnTo>
                  <a:lnTo>
                    <a:pt x="116" y="85"/>
                  </a:lnTo>
                  <a:lnTo>
                    <a:pt x="119" y="86"/>
                  </a:lnTo>
                  <a:lnTo>
                    <a:pt x="124" y="86"/>
                  </a:lnTo>
                  <a:lnTo>
                    <a:pt x="131" y="80"/>
                  </a:lnTo>
                  <a:lnTo>
                    <a:pt x="139" y="76"/>
                  </a:lnTo>
                  <a:lnTo>
                    <a:pt x="136" y="72"/>
                  </a:lnTo>
                  <a:lnTo>
                    <a:pt x="133" y="70"/>
                  </a:lnTo>
                  <a:lnTo>
                    <a:pt x="133" y="67"/>
                  </a:lnTo>
                  <a:lnTo>
                    <a:pt x="133" y="63"/>
                  </a:lnTo>
                  <a:lnTo>
                    <a:pt x="137" y="60"/>
                  </a:lnTo>
                  <a:lnTo>
                    <a:pt x="141" y="59"/>
                  </a:lnTo>
                  <a:lnTo>
                    <a:pt x="144" y="56"/>
                  </a:lnTo>
                  <a:lnTo>
                    <a:pt x="147" y="53"/>
                  </a:lnTo>
                  <a:lnTo>
                    <a:pt x="151" y="46"/>
                  </a:lnTo>
                  <a:lnTo>
                    <a:pt x="157" y="40"/>
                  </a:lnTo>
                  <a:lnTo>
                    <a:pt x="156" y="2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7" name="Freeform 80"/>
            <p:cNvSpPr>
              <a:spLocks noChangeArrowheads="1"/>
            </p:cNvSpPr>
            <p:nvPr/>
          </p:nvSpPr>
          <p:spPr bwMode="auto">
            <a:xfrm>
              <a:off x="2968" y="1446"/>
              <a:ext cx="16" cy="8"/>
            </a:xfrm>
            <a:custGeom>
              <a:avLst/>
              <a:gdLst>
                <a:gd name="T0" fmla="*/ 5 w 16"/>
                <a:gd name="T1" fmla="*/ 0 h 8"/>
                <a:gd name="T2" fmla="*/ 10 w 16"/>
                <a:gd name="T3" fmla="*/ 2 h 8"/>
                <a:gd name="T4" fmla="*/ 16 w 16"/>
                <a:gd name="T5" fmla="*/ 3 h 8"/>
                <a:gd name="T6" fmla="*/ 13 w 16"/>
                <a:gd name="T7" fmla="*/ 5 h 8"/>
                <a:gd name="T8" fmla="*/ 12 w 16"/>
                <a:gd name="T9" fmla="*/ 6 h 8"/>
                <a:gd name="T10" fmla="*/ 8 w 16"/>
                <a:gd name="T11" fmla="*/ 8 h 8"/>
                <a:gd name="T12" fmla="*/ 5 w 16"/>
                <a:gd name="T13" fmla="*/ 8 h 8"/>
                <a:gd name="T14" fmla="*/ 3 w 16"/>
                <a:gd name="T15" fmla="*/ 5 h 8"/>
                <a:gd name="T16" fmla="*/ 0 w 16"/>
                <a:gd name="T17" fmla="*/ 2 h 8"/>
                <a:gd name="T18" fmla="*/ 3 w 16"/>
                <a:gd name="T19" fmla="*/ 0 h 8"/>
                <a:gd name="T20" fmla="*/ 5 w 16"/>
                <a:gd name="T21" fmla="*/ 0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8"/>
                <a:gd name="T35" fmla="*/ 16 w 16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8">
                  <a:moveTo>
                    <a:pt x="5" y="0"/>
                  </a:moveTo>
                  <a:lnTo>
                    <a:pt x="10" y="2"/>
                  </a:lnTo>
                  <a:lnTo>
                    <a:pt x="16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8"/>
                  </a:lnTo>
                  <a:lnTo>
                    <a:pt x="5" y="8"/>
                  </a:lnTo>
                  <a:lnTo>
                    <a:pt x="3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8" name="Freeform 81"/>
            <p:cNvSpPr>
              <a:spLocks noChangeArrowheads="1"/>
            </p:cNvSpPr>
            <p:nvPr/>
          </p:nvSpPr>
          <p:spPr bwMode="auto">
            <a:xfrm>
              <a:off x="3008" y="1509"/>
              <a:ext cx="46" cy="39"/>
            </a:xfrm>
            <a:custGeom>
              <a:avLst/>
              <a:gdLst>
                <a:gd name="T0" fmla="*/ 0 w 46"/>
                <a:gd name="T1" fmla="*/ 39 h 39"/>
                <a:gd name="T2" fmla="*/ 5 w 46"/>
                <a:gd name="T3" fmla="*/ 20 h 39"/>
                <a:gd name="T4" fmla="*/ 10 w 46"/>
                <a:gd name="T5" fmla="*/ 0 h 39"/>
                <a:gd name="T6" fmla="*/ 12 w 46"/>
                <a:gd name="T7" fmla="*/ 0 h 39"/>
                <a:gd name="T8" fmla="*/ 12 w 46"/>
                <a:gd name="T9" fmla="*/ 0 h 39"/>
                <a:gd name="T10" fmla="*/ 30 w 46"/>
                <a:gd name="T11" fmla="*/ 3 h 39"/>
                <a:gd name="T12" fmla="*/ 46 w 46"/>
                <a:gd name="T13" fmla="*/ 6 h 39"/>
                <a:gd name="T14" fmla="*/ 46 w 46"/>
                <a:gd name="T15" fmla="*/ 7 h 39"/>
                <a:gd name="T16" fmla="*/ 46 w 46"/>
                <a:gd name="T17" fmla="*/ 7 h 39"/>
                <a:gd name="T18" fmla="*/ 46 w 46"/>
                <a:gd name="T19" fmla="*/ 10 h 39"/>
                <a:gd name="T20" fmla="*/ 45 w 46"/>
                <a:gd name="T21" fmla="*/ 13 h 39"/>
                <a:gd name="T22" fmla="*/ 39 w 46"/>
                <a:gd name="T23" fmla="*/ 20 h 39"/>
                <a:gd name="T24" fmla="*/ 32 w 46"/>
                <a:gd name="T25" fmla="*/ 27 h 39"/>
                <a:gd name="T26" fmla="*/ 23 w 46"/>
                <a:gd name="T27" fmla="*/ 33 h 39"/>
                <a:gd name="T28" fmla="*/ 15 w 46"/>
                <a:gd name="T29" fmla="*/ 39 h 39"/>
                <a:gd name="T30" fmla="*/ 8 w 46"/>
                <a:gd name="T31" fmla="*/ 39 h 39"/>
                <a:gd name="T32" fmla="*/ 0 w 46"/>
                <a:gd name="T33" fmla="*/ 3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39"/>
                <a:gd name="T53" fmla="*/ 46 w 46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39">
                  <a:moveTo>
                    <a:pt x="0" y="39"/>
                  </a:moveTo>
                  <a:lnTo>
                    <a:pt x="5" y="2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30" y="3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5" y="13"/>
                  </a:lnTo>
                  <a:lnTo>
                    <a:pt x="39" y="20"/>
                  </a:lnTo>
                  <a:lnTo>
                    <a:pt x="32" y="27"/>
                  </a:lnTo>
                  <a:lnTo>
                    <a:pt x="23" y="33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" name="组合 54"/>
          <p:cNvGrpSpPr/>
          <p:nvPr/>
        </p:nvGrpSpPr>
        <p:grpSpPr bwMode="auto">
          <a:xfrm>
            <a:off x="3651250" y="4610100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4" name="组合 5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11" name="同心圆 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12" name="等腰三角形 5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13" name="椭圆 5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514" name="矩形 47"/>
          <p:cNvSpPr>
            <a:spLocks noChangeArrowheads="1"/>
          </p:cNvSpPr>
          <p:nvPr/>
        </p:nvSpPr>
        <p:spPr bwMode="auto">
          <a:xfrm>
            <a:off x="1352550" y="1403350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515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业务分布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516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Business Distribution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" name="组合 81"/>
          <p:cNvGrpSpPr/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42045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046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75"/>
          <p:cNvGrpSpPr/>
          <p:nvPr/>
        </p:nvGrpSpPr>
        <p:grpSpPr bwMode="auto">
          <a:xfrm>
            <a:off x="3981450" y="5094288"/>
            <a:ext cx="171450" cy="269875"/>
            <a:chOff x="0" y="0"/>
            <a:chExt cx="474034" cy="743490"/>
          </a:xfrm>
        </p:grpSpPr>
        <p:grpSp>
          <p:nvGrpSpPr>
            <p:cNvPr id="42041" name="组合 77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4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44" name="等腰三角形 80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42" name="椭圆 78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8" name="组合 84"/>
          <p:cNvGrpSpPr/>
          <p:nvPr/>
        </p:nvGrpSpPr>
        <p:grpSpPr bwMode="auto">
          <a:xfrm>
            <a:off x="2846388" y="2630488"/>
            <a:ext cx="171450" cy="268287"/>
            <a:chOff x="0" y="0"/>
            <a:chExt cx="474034" cy="743490"/>
          </a:xfrm>
        </p:grpSpPr>
        <p:grpSp>
          <p:nvGrpSpPr>
            <p:cNvPr id="42037" name="组合 8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9" name="同心圆 8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40" name="等腰三角形 8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8" name="椭圆 8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0" name="组合 89"/>
          <p:cNvGrpSpPr/>
          <p:nvPr/>
        </p:nvGrpSpPr>
        <p:grpSpPr bwMode="auto">
          <a:xfrm>
            <a:off x="3787775" y="4648200"/>
            <a:ext cx="171450" cy="269875"/>
            <a:chOff x="0" y="0"/>
            <a:chExt cx="474034" cy="743490"/>
          </a:xfrm>
        </p:grpSpPr>
        <p:grpSp>
          <p:nvGrpSpPr>
            <p:cNvPr id="42033" name="组合 9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5" name="同心圆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36" name="等腰三角形 9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4" name="椭圆 9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" name="组合 94"/>
          <p:cNvGrpSpPr/>
          <p:nvPr/>
        </p:nvGrpSpPr>
        <p:grpSpPr bwMode="auto">
          <a:xfrm>
            <a:off x="8235950" y="3581400"/>
            <a:ext cx="171450" cy="268288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3" name="组合 9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37" name="同心圆 9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38" name="等腰三角形 9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39" name="椭圆 9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4" name="组合 99"/>
          <p:cNvGrpSpPr/>
          <p:nvPr/>
        </p:nvGrpSpPr>
        <p:grpSpPr bwMode="auto">
          <a:xfrm>
            <a:off x="8372475" y="3617913"/>
            <a:ext cx="171450" cy="268287"/>
            <a:chOff x="0" y="0"/>
            <a:chExt cx="474034" cy="743490"/>
          </a:xfrm>
        </p:grpSpPr>
        <p:grpSp>
          <p:nvGrpSpPr>
            <p:cNvPr id="42029" name="组合 10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1" name="同心圆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32" name="等腰三角形 10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0" name="椭圆 10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6" name="组合 104"/>
          <p:cNvGrpSpPr/>
          <p:nvPr/>
        </p:nvGrpSpPr>
        <p:grpSpPr bwMode="auto">
          <a:xfrm>
            <a:off x="8521700" y="2847975"/>
            <a:ext cx="171450" cy="268288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7" name="组合 10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47" name="同心圆 10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48" name="等腰三角形 10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49" name="椭圆 10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109"/>
          <p:cNvGrpSpPr/>
          <p:nvPr/>
        </p:nvGrpSpPr>
        <p:grpSpPr bwMode="auto">
          <a:xfrm>
            <a:off x="7399338" y="3554413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9" name="组合 11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52" name="同心圆 1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53" name="等腰三角形 11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54" name="椭圆 11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0" name="组合 114"/>
          <p:cNvGrpSpPr/>
          <p:nvPr/>
        </p:nvGrpSpPr>
        <p:grpSpPr bwMode="auto">
          <a:xfrm>
            <a:off x="7561263" y="3497263"/>
            <a:ext cx="171450" cy="269875"/>
            <a:chOff x="0" y="0"/>
            <a:chExt cx="474034" cy="743490"/>
          </a:xfrm>
        </p:grpSpPr>
        <p:grpSp>
          <p:nvGrpSpPr>
            <p:cNvPr id="42025" name="组合 11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27" name="同心圆 1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8" name="等腰三角形 1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26" name="椭圆 1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2" name="组合 119"/>
          <p:cNvGrpSpPr/>
          <p:nvPr/>
        </p:nvGrpSpPr>
        <p:grpSpPr bwMode="auto">
          <a:xfrm>
            <a:off x="8494713" y="3994150"/>
            <a:ext cx="171450" cy="269875"/>
            <a:chOff x="0" y="0"/>
            <a:chExt cx="474034" cy="743490"/>
          </a:xfrm>
        </p:grpSpPr>
        <p:grpSp>
          <p:nvGrpSpPr>
            <p:cNvPr id="42021" name="组合 12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23" name="同心圆 1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4" name="等腰三角形 12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22" name="椭圆 12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" name="组合 124"/>
          <p:cNvGrpSpPr/>
          <p:nvPr/>
        </p:nvGrpSpPr>
        <p:grpSpPr bwMode="auto">
          <a:xfrm>
            <a:off x="6702425" y="3592513"/>
            <a:ext cx="171450" cy="268287"/>
            <a:chOff x="0" y="0"/>
            <a:chExt cx="474034" cy="743490"/>
          </a:xfrm>
        </p:grpSpPr>
        <p:grpSp>
          <p:nvGrpSpPr>
            <p:cNvPr id="42017" name="组合 12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9" name="同心圆 1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0" name="等腰三角形 12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8" name="椭圆 12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6" name="组合 129"/>
          <p:cNvGrpSpPr/>
          <p:nvPr/>
        </p:nvGrpSpPr>
        <p:grpSpPr bwMode="auto">
          <a:xfrm>
            <a:off x="6818313" y="3676650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27" name="组合 13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72" name="同心圆 1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73" name="等腰三角形 13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74" name="椭圆 13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8" name="组合 134"/>
          <p:cNvGrpSpPr/>
          <p:nvPr/>
        </p:nvGrpSpPr>
        <p:grpSpPr bwMode="auto">
          <a:xfrm>
            <a:off x="6759575" y="2832100"/>
            <a:ext cx="171450" cy="268288"/>
            <a:chOff x="0" y="0"/>
            <a:chExt cx="474034" cy="743490"/>
          </a:xfrm>
        </p:grpSpPr>
        <p:grpSp>
          <p:nvGrpSpPr>
            <p:cNvPr id="42013" name="组合 13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5" name="同心圆 1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6" name="等腰三角形 13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4" name="椭圆 13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0" name="组合 139"/>
          <p:cNvGrpSpPr/>
          <p:nvPr/>
        </p:nvGrpSpPr>
        <p:grpSpPr bwMode="auto">
          <a:xfrm>
            <a:off x="6130925" y="3048000"/>
            <a:ext cx="171450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31" name="组合 14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82" name="同心圆 1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83" name="等腰三角形 14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84" name="椭圆 14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32" name="组合 144"/>
          <p:cNvGrpSpPr/>
          <p:nvPr/>
        </p:nvGrpSpPr>
        <p:grpSpPr bwMode="auto">
          <a:xfrm>
            <a:off x="9493250" y="5262563"/>
            <a:ext cx="171450" cy="268287"/>
            <a:chOff x="0" y="0"/>
            <a:chExt cx="474034" cy="743490"/>
          </a:xfrm>
        </p:grpSpPr>
        <p:grpSp>
          <p:nvGrpSpPr>
            <p:cNvPr id="42009" name="组合 14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1" name="同心圆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2" name="等腰三角形 14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0" name="椭圆 14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750"/>
                                        <p:tgtEl>
                                          <p:spTgt spid="18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8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18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14" grpId="0" bldLvl="0" autoUpdateAnimBg="0"/>
      <p:bldP spid="18515" grpId="0" bldLvl="0" autoUpdateAnimBg="0"/>
      <p:bldP spid="18516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13FA81F-D8AE-4874-868F-CA7F63C69281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17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301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成就分享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61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Achievement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81"/>
          <p:cNvGrpSpPr/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43030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31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465" name="六边形 33"/>
          <p:cNvSpPr>
            <a:spLocks noChangeArrowheads="1"/>
          </p:cNvSpPr>
          <p:nvPr/>
        </p:nvSpPr>
        <p:spPr bwMode="auto">
          <a:xfrm>
            <a:off x="4765675" y="1346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稳重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6" name="六边形 34"/>
          <p:cNvSpPr>
            <a:spLocks noChangeArrowheads="1"/>
          </p:cNvSpPr>
          <p:nvPr/>
        </p:nvSpPr>
        <p:spPr bwMode="auto">
          <a:xfrm>
            <a:off x="6226175" y="216535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itchFamily="2" charset="-122"/>
              </a:rPr>
              <a:t>专业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67" name="六边形 35"/>
          <p:cNvSpPr>
            <a:spLocks noChangeArrowheads="1"/>
          </p:cNvSpPr>
          <p:nvPr/>
        </p:nvSpPr>
        <p:spPr bwMode="auto">
          <a:xfrm>
            <a:off x="4765675" y="296227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8" name="六边形 36"/>
          <p:cNvSpPr>
            <a:spLocks noChangeArrowheads="1"/>
          </p:cNvSpPr>
          <p:nvPr/>
        </p:nvSpPr>
        <p:spPr bwMode="auto">
          <a:xfrm>
            <a:off x="7685088" y="29845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9" name="六边形 37"/>
          <p:cNvSpPr>
            <a:spLocks noChangeArrowheads="1"/>
          </p:cNvSpPr>
          <p:nvPr/>
        </p:nvSpPr>
        <p:spPr bwMode="auto">
          <a:xfrm>
            <a:off x="6229350" y="3770313"/>
            <a:ext cx="1724025" cy="1487487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服务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0" name="六边形 38"/>
          <p:cNvSpPr>
            <a:spLocks noChangeArrowheads="1"/>
          </p:cNvSpPr>
          <p:nvPr/>
        </p:nvSpPr>
        <p:spPr bwMode="auto">
          <a:xfrm>
            <a:off x="9145588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itchFamily="2" charset="-122"/>
              </a:rPr>
              <a:t>合作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1" name="六边形 39"/>
          <p:cNvSpPr>
            <a:spLocks noChangeArrowheads="1"/>
          </p:cNvSpPr>
          <p:nvPr/>
        </p:nvSpPr>
        <p:spPr bwMode="auto">
          <a:xfrm>
            <a:off x="3305175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72" name="六边形 40"/>
          <p:cNvSpPr>
            <a:spLocks noChangeArrowheads="1"/>
          </p:cNvSpPr>
          <p:nvPr/>
        </p:nvSpPr>
        <p:spPr bwMode="auto">
          <a:xfrm>
            <a:off x="7685088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itchFamily="2" charset="-122"/>
              </a:rPr>
              <a:t>独到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3" name="六边形 41"/>
          <p:cNvSpPr>
            <a:spLocks noChangeArrowheads="1"/>
          </p:cNvSpPr>
          <p:nvPr/>
        </p:nvSpPr>
        <p:spPr bwMode="auto">
          <a:xfrm>
            <a:off x="9145588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创新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4" name="六边形 42"/>
          <p:cNvSpPr>
            <a:spLocks noChangeArrowheads="1"/>
          </p:cNvSpPr>
          <p:nvPr/>
        </p:nvSpPr>
        <p:spPr bwMode="auto">
          <a:xfrm>
            <a:off x="3305175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D860"/>
                </a:solidFill>
                <a:sym typeface="方正兰亭黑_GBK" pitchFamily="2" charset="-122"/>
              </a:rPr>
              <a:t>远见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5" name="六边形 43"/>
          <p:cNvSpPr>
            <a:spLocks noChangeArrowheads="1"/>
          </p:cNvSpPr>
          <p:nvPr/>
        </p:nvSpPr>
        <p:spPr bwMode="auto">
          <a:xfrm>
            <a:off x="1844675" y="29845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FFD86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目标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6" name="TextBox 39"/>
          <p:cNvSpPr>
            <a:spLocks noChangeArrowheads="1"/>
          </p:cNvSpPr>
          <p:nvPr/>
        </p:nvSpPr>
        <p:spPr bwMode="auto">
          <a:xfrm flipH="1">
            <a:off x="1222375" y="4854575"/>
            <a:ext cx="27876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 b="1">
                <a:solidFill>
                  <a:srgbClr val="FFD860"/>
                </a:solidFill>
                <a:sym typeface="方正兰亭黑_GBK" pitchFamily="2" charset="-122"/>
              </a:rPr>
              <a:t>点击添加标题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477" name="TextBox 40"/>
          <p:cNvSpPr>
            <a:spLocks noChangeArrowheads="1"/>
          </p:cNvSpPr>
          <p:nvPr/>
        </p:nvSpPr>
        <p:spPr bwMode="auto">
          <a:xfrm>
            <a:off x="1222375" y="5481638"/>
            <a:ext cx="35814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478" name="六边形 46"/>
          <p:cNvSpPr>
            <a:spLocks noChangeArrowheads="1"/>
          </p:cNvSpPr>
          <p:nvPr/>
        </p:nvSpPr>
        <p:spPr bwMode="auto">
          <a:xfrm>
            <a:off x="4765675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>
                                      <p:cBhvr>
                                        <p:cTn id="23" dur="300" tmFilter="0, 0; .2, .5; .8, .5; 1, 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50" autoRev="1" fill="hold"/>
                                        <p:tgtEl>
                                          <p:spTgt spid="194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>
                                      <p:cBhvr>
                                        <p:cTn id="32" dur="300" tmFilter="0, 0; .2, .5; .8, .5; 1, 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50" autoRev="1" fill="hold"/>
                                        <p:tgtEl>
                                          <p:spTgt spid="194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>
                                      <p:cBhvr>
                                        <p:cTn id="41" dur="300" tmFilter="0, 0; .2, .5; .8, .5; 1, 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50" autoRev="1" fill="hold"/>
                                        <p:tgtEl>
                                          <p:spTgt spid="194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6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Effect>
                                      <p:cBhvr>
                                        <p:cTn id="50" dur="300" tmFilter="0, 0; .2, .5; .8, .5; 1, 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50" autoRev="1" fill="hold"/>
                                        <p:tgtEl>
                                          <p:spTgt spid="194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>
                                      <p:cBhvr>
                                        <p:cTn id="59" dur="300" tmFilter="0, 0; .2, .5; .8, .5; 1, 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50" autoRev="1" fill="hold"/>
                                        <p:tgtEl>
                                          <p:spTgt spid="194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>
                                      <p:cBhvr>
                                        <p:cTn id="68" dur="300" tmFilter="0, 0; .2, .5; .8, .5; 1, 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50" autoRev="1" fill="hold"/>
                                        <p:tgtEl>
                                          <p:spTgt spid="194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>
                                      <p:cBhvr>
                                        <p:cTn id="77" dur="300" tmFilter="0, 0; .2, .5; .8, .5; 1, 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50" autoRev="1" fill="hold"/>
                                        <p:tgtEl>
                                          <p:spTgt spid="194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86" dur="300" tmFilter="0, 0; .2, .5; .8, .5; 1, 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150" autoRev="1" fill="hold"/>
                                        <p:tgtEl>
                                          <p:spTgt spid="194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95" dur="300" tmFilter="0, 0; .2, .5; .8, .5; 1, 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" autoRev="1" fill="hold"/>
                                        <p:tgtEl>
                                          <p:spTgt spid="194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3" presetClass="entr" presetSubtype="52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>
                                      <p:cBhvr>
                                        <p:cTn id="104" dur="300" tmFilter="0, 0; .2, .5; .8, .5; 1, 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150" autoRev="1" fill="hold"/>
                                        <p:tgtEl>
                                          <p:spTgt spid="194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6" presetClass="emph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>
                                      <p:cBhvr>
                                        <p:cTn id="113" dur="300" tmFilter="0, 0; .2, .5; .8, .5; 1, 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150" autoRev="1" fill="hold"/>
                                        <p:tgtEl>
                                          <p:spTgt spid="194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3" presetClass="entr" presetSubtype="52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>
                                      <p:cBhvr>
                                        <p:cTn id="122" dur="300" tmFilter="0, 0; .2, .5; .8, .5; 1, 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150" autoRev="1" fill="hold"/>
                                        <p:tgtEl>
                                          <p:spTgt spid="194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1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2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1" dur="1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utoUpdateAnimBg="0"/>
      <p:bldP spid="19461" grpId="0" bldLvl="0" autoUpdateAnimBg="0"/>
      <p:bldP spid="19465" grpId="0" bldLvl="0" animBg="1" autoUpdateAnimBg="0"/>
      <p:bldP spid="19465" grpId="1" bldLvl="0" animBg="1" autoUpdateAnimBg="0"/>
      <p:bldP spid="19466" grpId="0" bldLvl="0" animBg="1" autoUpdateAnimBg="0"/>
      <p:bldP spid="19466" grpId="1" bldLvl="0" animBg="1" autoUpdateAnimBg="0"/>
      <p:bldP spid="19467" grpId="0" bldLvl="0" animBg="1" autoUpdateAnimBg="0"/>
      <p:bldP spid="19467" grpId="1" bldLvl="0" animBg="1" autoUpdateAnimBg="0"/>
      <p:bldP spid="19468" grpId="0" bldLvl="0" animBg="1" autoUpdateAnimBg="0"/>
      <p:bldP spid="19468" grpId="1" bldLvl="0" animBg="1" autoUpdateAnimBg="0"/>
      <p:bldP spid="19469" grpId="0" bldLvl="0" animBg="1" autoUpdateAnimBg="0"/>
      <p:bldP spid="19469" grpId="1" bldLvl="0" animBg="1" autoUpdateAnimBg="0"/>
      <p:bldP spid="19470" grpId="0" bldLvl="0" animBg="1" autoUpdateAnimBg="0"/>
      <p:bldP spid="19470" grpId="1" bldLvl="0" animBg="1" autoUpdateAnimBg="0"/>
      <p:bldP spid="19471" grpId="0" bldLvl="0" animBg="1" autoUpdateAnimBg="0"/>
      <p:bldP spid="19471" grpId="1" bldLvl="0" animBg="1" autoUpdateAnimBg="0"/>
      <p:bldP spid="19472" grpId="0" bldLvl="0" animBg="1" autoUpdateAnimBg="0"/>
      <p:bldP spid="19472" grpId="1" bldLvl="0" animBg="1" autoUpdateAnimBg="0"/>
      <p:bldP spid="19473" grpId="0" bldLvl="0" animBg="1" autoUpdateAnimBg="0"/>
      <p:bldP spid="19473" grpId="1" bldLvl="0" animBg="1" autoUpdateAnimBg="0"/>
      <p:bldP spid="19474" grpId="0" bldLvl="0" animBg="1" autoUpdateAnimBg="0"/>
      <p:bldP spid="19474" grpId="1" bldLvl="0" animBg="1" autoUpdateAnimBg="0"/>
      <p:bldP spid="19475" grpId="0" bldLvl="0" animBg="1" autoUpdateAnimBg="0"/>
      <p:bldP spid="19475" grpId="1" bldLvl="0" animBg="1" autoUpdateAnimBg="0"/>
      <p:bldP spid="19476" grpId="0" bldLvl="0" autoUpdateAnimBg="0"/>
      <p:bldP spid="19477" grpId="0" bldLvl="0" autoUpdateAnimBg="0"/>
      <p:bldP spid="19478" grpId="0" bldLvl="0" animBg="1" autoUpdateAnimBg="0"/>
      <p:bldP spid="19478" grpId="1" bldLvl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49681EF-3E8E-4E1D-9B85-34763DF73956}" type="slidenum">
              <a:rPr lang="zh-CN" altLang="en-US">
                <a:solidFill>
                  <a:srgbClr val="898989"/>
                </a:solidFill>
                <a:latin typeface="黑体" panose="02010600030101010101" charset="-122"/>
                <a:ea typeface="黑体" panose="02010600030101010101" charset="-122"/>
              </a:rPr>
              <a:t>18</a:t>
            </a:fld>
            <a:endParaRPr lang="zh-CN" altLang="en-US" sz="1800">
              <a:solidFill>
                <a:srgbClr val="898989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0482" name="TextBox 18"/>
          <p:cNvSpPr>
            <a:spLocks noChangeArrowheads="1"/>
          </p:cNvSpPr>
          <p:nvPr/>
        </p:nvSpPr>
        <p:spPr bwMode="auto">
          <a:xfrm>
            <a:off x="4608513" y="2981325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02</a:t>
            </a:r>
          </a:p>
        </p:txBody>
      </p:sp>
      <p:sp>
        <p:nvSpPr>
          <p:cNvPr id="20483" name="文本框 8"/>
          <p:cNvSpPr>
            <a:spLocks noChangeArrowheads="1"/>
          </p:cNvSpPr>
          <p:nvPr/>
        </p:nvSpPr>
        <p:spPr bwMode="auto">
          <a:xfrm>
            <a:off x="4189413" y="3387725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企业文化</a:t>
            </a:r>
          </a:p>
        </p:txBody>
      </p:sp>
      <p:sp>
        <p:nvSpPr>
          <p:cNvPr id="20484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2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Freeform 168"/>
          <p:cNvSpPr>
            <a:spLocks noChangeAspect="1" noEditPoints="1" noChangeArrowheads="1"/>
          </p:cNvSpPr>
          <p:nvPr/>
        </p:nvSpPr>
        <p:spPr bwMode="auto">
          <a:xfrm>
            <a:off x="5400675" y="1549400"/>
            <a:ext cx="1414463" cy="1289050"/>
          </a:xfrm>
          <a:custGeom>
            <a:avLst/>
            <a:gdLst>
              <a:gd name="T0" fmla="*/ 905707744 w 94"/>
              <a:gd name="T1" fmla="*/ 2147483647 h 81"/>
              <a:gd name="T2" fmla="*/ 2147483647 w 94"/>
              <a:gd name="T3" fmla="*/ 2147483647 h 81"/>
              <a:gd name="T4" fmla="*/ 2147483647 w 94"/>
              <a:gd name="T5" fmla="*/ 2147483647 h 81"/>
              <a:gd name="T6" fmla="*/ 2147483647 w 94"/>
              <a:gd name="T7" fmla="*/ 0 h 81"/>
              <a:gd name="T8" fmla="*/ 2147483647 w 94"/>
              <a:gd name="T9" fmla="*/ 2147483647 h 81"/>
              <a:gd name="T10" fmla="*/ 2147483647 w 94"/>
              <a:gd name="T11" fmla="*/ 2147483647 h 81"/>
              <a:gd name="T12" fmla="*/ 2147483647 w 94"/>
              <a:gd name="T13" fmla="*/ 2147483647 h 81"/>
              <a:gd name="T14" fmla="*/ 2147483647 w 94"/>
              <a:gd name="T15" fmla="*/ 2147483647 h 81"/>
              <a:gd name="T16" fmla="*/ 2147483647 w 94"/>
              <a:gd name="T17" fmla="*/ 2147483647 h 81"/>
              <a:gd name="T18" fmla="*/ 2147483647 w 94"/>
              <a:gd name="T19" fmla="*/ 2147483647 h 81"/>
              <a:gd name="T20" fmla="*/ 2147483647 w 94"/>
              <a:gd name="T21" fmla="*/ 2147483647 h 81"/>
              <a:gd name="T22" fmla="*/ 2147483647 w 94"/>
              <a:gd name="T23" fmla="*/ 2147483647 h 81"/>
              <a:gd name="T24" fmla="*/ 2147483647 w 94"/>
              <a:gd name="T25" fmla="*/ 2147483647 h 81"/>
              <a:gd name="T26" fmla="*/ 2147483647 w 94"/>
              <a:gd name="T27" fmla="*/ 2147483647 h 81"/>
              <a:gd name="T28" fmla="*/ 2147483647 w 94"/>
              <a:gd name="T29" fmla="*/ 2147483647 h 81"/>
              <a:gd name="T30" fmla="*/ 905707744 w 94"/>
              <a:gd name="T31" fmla="*/ 2147483647 h 81"/>
              <a:gd name="T32" fmla="*/ 905707744 w 94"/>
              <a:gd name="T33" fmla="*/ 2147483647 h 81"/>
              <a:gd name="T34" fmla="*/ 2147483647 w 94"/>
              <a:gd name="T35" fmla="*/ 2147483647 h 81"/>
              <a:gd name="T36" fmla="*/ 2147483647 w 94"/>
              <a:gd name="T37" fmla="*/ 2147483647 h 81"/>
              <a:gd name="T38" fmla="*/ 2147483647 w 94"/>
              <a:gd name="T39" fmla="*/ 2147483647 h 81"/>
              <a:gd name="T40" fmla="*/ 2147483647 w 94"/>
              <a:gd name="T41" fmla="*/ 2147483647 h 81"/>
              <a:gd name="T42" fmla="*/ 2147483647 w 94"/>
              <a:gd name="T43" fmla="*/ 2147483647 h 81"/>
              <a:gd name="T44" fmla="*/ 2147483647 w 94"/>
              <a:gd name="T45" fmla="*/ 0 h 81"/>
              <a:gd name="T46" fmla="*/ 2147483647 w 94"/>
              <a:gd name="T47" fmla="*/ 0 h 81"/>
              <a:gd name="T48" fmla="*/ 2147483647 w 94"/>
              <a:gd name="T49" fmla="*/ 2147483647 h 81"/>
              <a:gd name="T50" fmla="*/ 2147483647 w 94"/>
              <a:gd name="T51" fmla="*/ 2147483647 h 81"/>
              <a:gd name="T52" fmla="*/ 2147483647 w 94"/>
              <a:gd name="T53" fmla="*/ 2147483647 h 81"/>
              <a:gd name="T54" fmla="*/ 2147483647 w 94"/>
              <a:gd name="T55" fmla="*/ 2147483647 h 81"/>
              <a:gd name="T56" fmla="*/ 2147483647 w 94"/>
              <a:gd name="T57" fmla="*/ 2147483647 h 81"/>
              <a:gd name="T58" fmla="*/ 2147483647 w 94"/>
              <a:gd name="T59" fmla="*/ 2147483647 h 81"/>
              <a:gd name="T60" fmla="*/ 2147483647 w 94"/>
              <a:gd name="T61" fmla="*/ 2147483647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0486" name="矩形 51"/>
          <p:cNvSpPr>
            <a:spLocks noChangeArrowheads="1"/>
          </p:cNvSpPr>
          <p:nvPr/>
        </p:nvSpPr>
        <p:spPr bwMode="auto">
          <a:xfrm>
            <a:off x="4416425" y="4430713"/>
            <a:ext cx="33829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Corporate Culture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ldLvl="0" autoUpdateAnimBg="0"/>
      <p:bldP spid="20483" grpId="0" bldLvl="0" autoUpdateAnimBg="0"/>
      <p:bldP spid="20484" grpId="0" animBg="1"/>
      <p:bldP spid="20485" grpId="0" animBg="1"/>
      <p:bldP spid="20485" grpId="1" animBg="1"/>
      <p:bldP spid="20486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E7A938C-4E7F-44AD-9961-121063E08206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19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505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公司文化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09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Culture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7"/>
          <p:cNvGrpSpPr/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45077" name="直接连接符 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078" name="直接连接符 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3"/>
          <p:cNvGrpSpPr/>
          <p:nvPr/>
        </p:nvGrpSpPr>
        <p:grpSpPr bwMode="auto">
          <a:xfrm>
            <a:off x="1377950" y="1709738"/>
            <a:ext cx="3678238" cy="438150"/>
            <a:chOff x="0" y="0"/>
            <a:chExt cx="3240360" cy="328796"/>
          </a:xfrm>
        </p:grpSpPr>
        <p:sp>
          <p:nvSpPr>
            <p:cNvPr id="45075" name="矩形 14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6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596982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itchFamily="2" charset="-122"/>
                </a:rPr>
                <a:t>1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itchFamily="2" charset="-122"/>
                </a:rPr>
                <a:t>以人为本</a:t>
              </a:r>
            </a:p>
          </p:txBody>
        </p:sp>
      </p:grpSp>
      <p:sp>
        <p:nvSpPr>
          <p:cNvPr id="21516" name="矩形 17"/>
          <p:cNvSpPr>
            <a:spLocks noChangeArrowheads="1"/>
          </p:cNvSpPr>
          <p:nvPr/>
        </p:nvSpPr>
        <p:spPr bwMode="auto">
          <a:xfrm>
            <a:off x="1333500" y="2217738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18"/>
          <p:cNvGrpSpPr/>
          <p:nvPr/>
        </p:nvGrpSpPr>
        <p:grpSpPr bwMode="auto">
          <a:xfrm>
            <a:off x="1377950" y="3373438"/>
            <a:ext cx="3678238" cy="438150"/>
            <a:chOff x="0" y="0"/>
            <a:chExt cx="3240360" cy="328796"/>
          </a:xfrm>
        </p:grpSpPr>
        <p:sp>
          <p:nvSpPr>
            <p:cNvPr id="45073" name="矩形 19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4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620982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itchFamily="2" charset="-122"/>
                </a:rPr>
                <a:t>2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itchFamily="2" charset="-122"/>
                </a:rPr>
                <a:t>勇于创新</a:t>
              </a:r>
            </a:p>
          </p:txBody>
        </p:sp>
      </p:grpSp>
      <p:sp>
        <p:nvSpPr>
          <p:cNvPr id="21520" name="矩形 21"/>
          <p:cNvSpPr>
            <a:spLocks noChangeArrowheads="1"/>
          </p:cNvSpPr>
          <p:nvPr/>
        </p:nvSpPr>
        <p:spPr bwMode="auto">
          <a:xfrm>
            <a:off x="1333500" y="3881438"/>
            <a:ext cx="38782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" name="组合 22"/>
          <p:cNvGrpSpPr/>
          <p:nvPr/>
        </p:nvGrpSpPr>
        <p:grpSpPr bwMode="auto">
          <a:xfrm>
            <a:off x="1377950" y="4775200"/>
            <a:ext cx="3678238" cy="438150"/>
            <a:chOff x="0" y="0"/>
            <a:chExt cx="3240360" cy="328796"/>
          </a:xfrm>
        </p:grpSpPr>
        <p:sp>
          <p:nvSpPr>
            <p:cNvPr id="45071" name="矩形 23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D860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2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626629" cy="323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rgbClr val="FFD860"/>
                  </a:solidFill>
                  <a:sym typeface="方正兰亭黑_GBK" pitchFamily="2" charset="-122"/>
                </a:rPr>
                <a:t>3    </a:t>
              </a:r>
              <a:r>
                <a:rPr lang="zh-CN" altLang="en-US" sz="2200">
                  <a:solidFill>
                    <a:srgbClr val="FFD860"/>
                  </a:solidFill>
                  <a:sym typeface="方正兰亭黑_GBK" pitchFamily="2" charset="-122"/>
                </a:rPr>
                <a:t>精益求精</a:t>
              </a:r>
            </a:p>
          </p:txBody>
        </p:sp>
      </p:grpSp>
      <p:sp>
        <p:nvSpPr>
          <p:cNvPr id="21524" name="矩形 25"/>
          <p:cNvSpPr>
            <a:spLocks noChangeArrowheads="1"/>
          </p:cNvSpPr>
          <p:nvPr/>
        </p:nvSpPr>
        <p:spPr bwMode="auto">
          <a:xfrm>
            <a:off x="1333500" y="5283200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21525" name="图片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1313" y="1703388"/>
            <a:ext cx="5427662" cy="43926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28575" cmpd="sng">
            <a:solidFill>
              <a:srgbClr val="FFD860"/>
            </a:solidFill>
            <a:bevel/>
          </a:ln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75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 autoUpdateAnimBg="0"/>
      <p:bldP spid="21509" grpId="0" bldLvl="0" autoUpdateAnimBg="0"/>
      <p:bldP spid="21516" grpId="0" bldLvl="0" autoUpdateAnimBg="0"/>
      <p:bldP spid="21520" grpId="0" bldLvl="0" autoUpdateAnimBg="0"/>
      <p:bldP spid="21524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4B45768-3906-4626-90E3-7ABFC0A09C29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1427163" y="2408238"/>
            <a:ext cx="9337675" cy="3684587"/>
          </a:xfrm>
          <a:prstGeom prst="rect">
            <a:avLst/>
          </a:prstGeom>
          <a:solidFill>
            <a:srgbClr val="FFD860">
              <a:alpha val="29803"/>
            </a:srgbClr>
          </a:solidFill>
          <a:ln w="1905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TextBox 18"/>
          <p:cNvSpPr>
            <a:spLocks noChangeArrowheads="1"/>
          </p:cNvSpPr>
          <p:nvPr/>
        </p:nvSpPr>
        <p:spPr bwMode="auto">
          <a:xfrm>
            <a:off x="1738313" y="1435100"/>
            <a:ext cx="1614487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300">
                <a:solidFill>
                  <a:srgbClr val="FFD860"/>
                </a:solidFill>
                <a:sym typeface="方正兰亭黑_GBK" pitchFamily="2" charset="-122"/>
              </a:rPr>
              <a:t>前言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1" name="前言"/>
          <p:cNvSpPr>
            <a:spLocks noChangeArrowheads="1"/>
          </p:cNvSpPr>
          <p:nvPr/>
        </p:nvSpPr>
        <p:spPr bwMode="auto">
          <a:xfrm>
            <a:off x="3516313" y="1800225"/>
            <a:ext cx="21780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9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Introduction</a:t>
            </a:r>
            <a:endParaRPr lang="zh-CN" altLang="en-US" sz="29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  <p:sp>
        <p:nvSpPr>
          <p:cNvPr id="4102" name="TextBox 9"/>
          <p:cNvSpPr>
            <a:spLocks noChangeArrowheads="1"/>
          </p:cNvSpPr>
          <p:nvPr/>
        </p:nvSpPr>
        <p:spPr bwMode="auto">
          <a:xfrm>
            <a:off x="1679575" y="3284538"/>
            <a:ext cx="88328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D860"/>
                </a:solidFill>
                <a:sym typeface="方正兰亭黑_GBK" pitchFamily="2" charset="-122"/>
              </a:rPr>
              <a:t>回顾</a:t>
            </a: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这一年的工作，在取得成绩的同时，我们也找到了工作中的不足和问题，主要反映于</a:t>
            </a:r>
            <a:r>
              <a:rPr lang="en-US" altLang="zh-CN" sz="1400">
                <a:solidFill>
                  <a:srgbClr val="FFD860"/>
                </a:solidFill>
                <a:sym typeface="方正兰亭黑_GBK" pitchFamily="2" charset="-122"/>
              </a:rPr>
              <a:t>xx</a:t>
            </a: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及</a:t>
            </a:r>
            <a:r>
              <a:rPr lang="en-US" altLang="zh-CN" sz="1400">
                <a:solidFill>
                  <a:srgbClr val="FFD860"/>
                </a:solidFill>
                <a:sym typeface="方正兰亭黑_GBK" pitchFamily="2" charset="-122"/>
              </a:rPr>
              <a:t>xxx</a:t>
            </a: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的风格、定型还有待进一步探索，尤其是网上的公司产品库充分体现我们</a:t>
            </a:r>
            <a:r>
              <a:rPr lang="en-US" altLang="zh-CN" sz="1400">
                <a:solidFill>
                  <a:srgbClr val="FFD860"/>
                </a:solidFill>
                <a:sym typeface="方正兰亭黑_GBK" pitchFamily="2" charset="-122"/>
              </a:rPr>
              <a:t>xxxxx</a:t>
            </a: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  <a:endParaRPr lang="en-US" altLang="zh-CN" sz="1400">
              <a:solidFill>
                <a:srgbClr val="FFD860"/>
              </a:solidFill>
              <a:sym typeface="方正兰亭黑_GBK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右键点击图片选择设置图片格式可直接替换图片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sz="1400">
              <a:solidFill>
                <a:srgbClr val="FFD860"/>
              </a:solidFill>
              <a:sym typeface="方正兰亭黑_GBK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itchFamily="2" charset="-122"/>
            </a:endParaRPr>
          </a:p>
        </p:txBody>
      </p:sp>
      <p:pic>
        <p:nvPicPr>
          <p:cNvPr id="27655" name="Picture 7" descr="E:\淘宝素材\PPT商品\扁平PPT\7套扁平化欧美风格商务ppt模板案例设计素材ppt模板（可编辑）\赠送商务展示图片\83ff93b67ab84900f9921b5932acb7b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75" y="1465263"/>
            <a:ext cx="2135188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100" grpId="0" bldLvl="0" autoUpdateAnimBg="0"/>
      <p:bldP spid="4101" grpId="0" bldLvl="0" autoUpdateAnimBg="0"/>
      <p:bldP spid="4102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7527AEC-BEB9-4876-B347-AC7622E73237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608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2532" name="矩形 3"/>
          <p:cNvSpPr>
            <a:spLocks noChangeArrowheads="1"/>
          </p:cNvSpPr>
          <p:nvPr/>
        </p:nvSpPr>
        <p:spPr bwMode="auto">
          <a:xfrm>
            <a:off x="478948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品牌价值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2533" name="文本框 37"/>
          <p:cNvSpPr>
            <a:spLocks noChangeArrowheads="1"/>
          </p:cNvSpPr>
          <p:nvPr/>
        </p:nvSpPr>
        <p:spPr bwMode="auto">
          <a:xfrm>
            <a:off x="672941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Brand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/>
          <p:nvPr/>
        </p:nvGrpSpPr>
        <p:grpSpPr bwMode="auto">
          <a:xfrm>
            <a:off x="4244975" y="619125"/>
            <a:ext cx="263525" cy="393700"/>
            <a:chOff x="0" y="0"/>
            <a:chExt cx="213756" cy="427512"/>
          </a:xfrm>
        </p:grpSpPr>
        <p:sp>
          <p:nvSpPr>
            <p:cNvPr id="46113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114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37" name="Rectangle 3"/>
          <p:cNvSpPr>
            <a:spLocks noChangeArrowheads="1"/>
          </p:cNvSpPr>
          <p:nvPr/>
        </p:nvSpPr>
        <p:spPr bwMode="auto">
          <a:xfrm>
            <a:off x="3865563" y="2133600"/>
            <a:ext cx="4470400" cy="1284288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8" name="Rectangle 4"/>
          <p:cNvSpPr>
            <a:spLocks noChangeArrowheads="1"/>
          </p:cNvSpPr>
          <p:nvPr/>
        </p:nvSpPr>
        <p:spPr bwMode="auto">
          <a:xfrm>
            <a:off x="3865563" y="3567113"/>
            <a:ext cx="4470400" cy="12842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9" name="Rectangle 5"/>
          <p:cNvSpPr>
            <a:spLocks noChangeArrowheads="1"/>
          </p:cNvSpPr>
          <p:nvPr/>
        </p:nvSpPr>
        <p:spPr bwMode="auto">
          <a:xfrm>
            <a:off x="3865563" y="4999038"/>
            <a:ext cx="4470400" cy="12842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9"/>
          <p:cNvGrpSpPr/>
          <p:nvPr/>
        </p:nvGrpSpPr>
        <p:grpSpPr bwMode="auto">
          <a:xfrm>
            <a:off x="7143750" y="3914775"/>
            <a:ext cx="863600" cy="641350"/>
            <a:chOff x="0" y="0"/>
            <a:chExt cx="374651" cy="277813"/>
          </a:xfrm>
          <a:solidFill>
            <a:srgbClr val="FFD860"/>
          </a:solidFill>
        </p:grpSpPr>
        <p:sp>
          <p:nvSpPr>
            <p:cNvPr id="22541" name="Freeform 17"/>
            <p:cNvSpPr>
              <a:spLocks noChangeArrowheads="1"/>
            </p:cNvSpPr>
            <p:nvPr/>
          </p:nvSpPr>
          <p:spPr bwMode="auto">
            <a:xfrm>
              <a:off x="141288" y="66675"/>
              <a:ext cx="233363" cy="211138"/>
            </a:xfrm>
            <a:custGeom>
              <a:avLst/>
              <a:gdLst>
                <a:gd name="T0" fmla="*/ 89 w 89"/>
                <a:gd name="T1" fmla="*/ 33 h 81"/>
                <a:gd name="T2" fmla="*/ 43 w 89"/>
                <a:gd name="T3" fmla="*/ 0 h 81"/>
                <a:gd name="T4" fmla="*/ 40 w 89"/>
                <a:gd name="T5" fmla="*/ 1 h 81"/>
                <a:gd name="T6" fmla="*/ 43 w 89"/>
                <a:gd name="T7" fmla="*/ 11 h 81"/>
                <a:gd name="T8" fmla="*/ 0 w 89"/>
                <a:gd name="T9" fmla="*/ 44 h 81"/>
                <a:gd name="T10" fmla="*/ 0 w 89"/>
                <a:gd name="T11" fmla="*/ 44 h 81"/>
                <a:gd name="T12" fmla="*/ 40 w 89"/>
                <a:gd name="T13" fmla="*/ 65 h 81"/>
                <a:gd name="T14" fmla="*/ 74 w 89"/>
                <a:gd name="T15" fmla="*/ 81 h 81"/>
                <a:gd name="T16" fmla="*/ 64 w 89"/>
                <a:gd name="T17" fmla="*/ 62 h 81"/>
                <a:gd name="T18" fmla="*/ 89 w 89"/>
                <a:gd name="T19" fmla="*/ 33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81"/>
                <a:gd name="T32" fmla="*/ 89 w 89"/>
                <a:gd name="T33" fmla="*/ 81 h 8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81">
                  <a:moveTo>
                    <a:pt x="89" y="33"/>
                  </a:moveTo>
                  <a:cubicBezTo>
                    <a:pt x="89" y="15"/>
                    <a:pt x="68" y="0"/>
                    <a:pt x="43" y="0"/>
                  </a:cubicBezTo>
                  <a:cubicBezTo>
                    <a:pt x="42" y="0"/>
                    <a:pt x="41" y="1"/>
                    <a:pt x="40" y="1"/>
                  </a:cubicBezTo>
                  <a:cubicBezTo>
                    <a:pt x="42" y="4"/>
                    <a:pt x="43" y="8"/>
                    <a:pt x="43" y="11"/>
                  </a:cubicBezTo>
                  <a:cubicBezTo>
                    <a:pt x="43" y="29"/>
                    <a:pt x="24" y="43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6" y="56"/>
                    <a:pt x="21" y="64"/>
                    <a:pt x="40" y="65"/>
                  </a:cubicBezTo>
                  <a:cubicBezTo>
                    <a:pt x="53" y="75"/>
                    <a:pt x="74" y="81"/>
                    <a:pt x="74" y="81"/>
                  </a:cubicBezTo>
                  <a:cubicBezTo>
                    <a:pt x="64" y="72"/>
                    <a:pt x="63" y="65"/>
                    <a:pt x="64" y="62"/>
                  </a:cubicBezTo>
                  <a:cubicBezTo>
                    <a:pt x="79" y="56"/>
                    <a:pt x="89" y="46"/>
                    <a:pt x="89" y="3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2542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241300" cy="209550"/>
            </a:xfrm>
            <a:custGeom>
              <a:avLst/>
              <a:gdLst>
                <a:gd name="T0" fmla="*/ 89 w 92"/>
                <a:gd name="T1" fmla="*/ 21 h 80"/>
                <a:gd name="T2" fmla="*/ 46 w 92"/>
                <a:gd name="T3" fmla="*/ 0 h 80"/>
                <a:gd name="T4" fmla="*/ 0 w 92"/>
                <a:gd name="T5" fmla="*/ 32 h 80"/>
                <a:gd name="T6" fmla="*/ 25 w 92"/>
                <a:gd name="T7" fmla="*/ 61 h 80"/>
                <a:gd name="T8" fmla="*/ 14 w 92"/>
                <a:gd name="T9" fmla="*/ 80 h 80"/>
                <a:gd name="T10" fmla="*/ 48 w 92"/>
                <a:gd name="T11" fmla="*/ 65 h 80"/>
                <a:gd name="T12" fmla="*/ 49 w 92"/>
                <a:gd name="T13" fmla="*/ 64 h 80"/>
                <a:gd name="T14" fmla="*/ 92 w 92"/>
                <a:gd name="T15" fmla="*/ 32 h 80"/>
                <a:gd name="T16" fmla="*/ 89 w 92"/>
                <a:gd name="T17" fmla="*/ 21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2"/>
                <a:gd name="T28" fmla="*/ 0 h 80"/>
                <a:gd name="T29" fmla="*/ 92 w 92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2" h="80">
                  <a:moveTo>
                    <a:pt x="89" y="21"/>
                  </a:moveTo>
                  <a:cubicBezTo>
                    <a:pt x="83" y="9"/>
                    <a:pt x="66" y="0"/>
                    <a:pt x="46" y="0"/>
                  </a:cubicBezTo>
                  <a:cubicBezTo>
                    <a:pt x="20" y="0"/>
                    <a:pt x="0" y="14"/>
                    <a:pt x="0" y="32"/>
                  </a:cubicBezTo>
                  <a:cubicBezTo>
                    <a:pt x="0" y="45"/>
                    <a:pt x="10" y="56"/>
                    <a:pt x="25" y="61"/>
                  </a:cubicBezTo>
                  <a:cubicBezTo>
                    <a:pt x="26" y="65"/>
                    <a:pt x="25" y="71"/>
                    <a:pt x="14" y="80"/>
                  </a:cubicBezTo>
                  <a:cubicBezTo>
                    <a:pt x="14" y="80"/>
                    <a:pt x="36" y="75"/>
                    <a:pt x="48" y="65"/>
                  </a:cubicBezTo>
                  <a:cubicBezTo>
                    <a:pt x="49" y="64"/>
                    <a:pt x="49" y="64"/>
                    <a:pt x="49" y="64"/>
                  </a:cubicBezTo>
                  <a:cubicBezTo>
                    <a:pt x="73" y="63"/>
                    <a:pt x="92" y="49"/>
                    <a:pt x="92" y="32"/>
                  </a:cubicBezTo>
                  <a:cubicBezTo>
                    <a:pt x="92" y="28"/>
                    <a:pt x="91" y="25"/>
                    <a:pt x="89" y="2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Group 12"/>
          <p:cNvGrpSpPr/>
          <p:nvPr/>
        </p:nvGrpSpPr>
        <p:grpSpPr bwMode="auto">
          <a:xfrm>
            <a:off x="4254500" y="5286375"/>
            <a:ext cx="727075" cy="711200"/>
            <a:chOff x="0" y="0"/>
            <a:chExt cx="249238" cy="244475"/>
          </a:xfrm>
          <a:solidFill>
            <a:srgbClr val="FFD860"/>
          </a:solidFill>
        </p:grpSpPr>
        <p:sp>
          <p:nvSpPr>
            <p:cNvPr id="22544" name="Freeform 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5"/>
                <a:gd name="T115" fmla="*/ 0 h 93"/>
                <a:gd name="T116" fmla="*/ 95 w 95"/>
                <a:gd name="T117" fmla="*/ 93 h 9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2545" name="Oval 51"/>
            <p:cNvSpPr>
              <a:spLocks noChangeArrowheads="1"/>
            </p:cNvSpPr>
            <p:nvPr/>
          </p:nvSpPr>
          <p:spPr bwMode="auto">
            <a:xfrm>
              <a:off x="100013" y="100012"/>
              <a:ext cx="49213" cy="47625"/>
            </a:xfrm>
            <a:prstGeom prst="ellipse">
              <a:avLst/>
            </a:pr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5" name="Group 15"/>
          <p:cNvGrpSpPr/>
          <p:nvPr/>
        </p:nvGrpSpPr>
        <p:grpSpPr bwMode="auto">
          <a:xfrm>
            <a:off x="4217988" y="2466975"/>
            <a:ext cx="862012" cy="636588"/>
            <a:chOff x="0" y="0"/>
            <a:chExt cx="346075" cy="255588"/>
          </a:xfrm>
          <a:solidFill>
            <a:srgbClr val="FFD860"/>
          </a:solidFill>
        </p:grpSpPr>
        <p:sp>
          <p:nvSpPr>
            <p:cNvPr id="22547" name="Freeform 108"/>
            <p:cNvSpPr>
              <a:spLocks noChangeArrowheads="1"/>
            </p:cNvSpPr>
            <p:nvPr/>
          </p:nvSpPr>
          <p:spPr bwMode="auto">
            <a:xfrm>
              <a:off x="122237" y="17780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30"/>
                <a:gd name="T20" fmla="*/ 38 w 38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2548" name="Freeform 109"/>
            <p:cNvSpPr>
              <a:spLocks noChangeArrowheads="1"/>
            </p:cNvSpPr>
            <p:nvPr/>
          </p:nvSpPr>
          <p:spPr bwMode="auto">
            <a:xfrm>
              <a:off x="57150" y="8890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39"/>
                <a:gd name="T32" fmla="*/ 88 w 88"/>
                <a:gd name="T33" fmla="*/ 39 h 3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2549" name="Freeform 110"/>
            <p:cNvSpPr>
              <a:spLocks noChangeArrowheads="1"/>
            </p:cNvSpPr>
            <p:nvPr/>
          </p:nvSpPr>
          <p:spPr bwMode="auto">
            <a:xfrm>
              <a:off x="0" y="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2"/>
                <a:gd name="T34" fmla="*/ 0 h 52"/>
                <a:gd name="T35" fmla="*/ 132 w 132"/>
                <a:gd name="T36" fmla="*/ 52 h 5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6" name="组合 6"/>
          <p:cNvGrpSpPr/>
          <p:nvPr/>
        </p:nvGrpSpPr>
        <p:grpSpPr bwMode="auto">
          <a:xfrm>
            <a:off x="9350375" y="2921000"/>
            <a:ext cx="1104900" cy="1106488"/>
            <a:chOff x="0" y="0"/>
            <a:chExt cx="1106281" cy="1106281"/>
          </a:xfrm>
        </p:grpSpPr>
        <p:sp>
          <p:nvSpPr>
            <p:cNvPr id="46109" name="Oval 20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46110" name="组合 40"/>
            <p:cNvGrpSpPr/>
            <p:nvPr/>
          </p:nvGrpSpPr>
          <p:grpSpPr bwMode="auto">
            <a:xfrm>
              <a:off x="330005" y="238378"/>
              <a:ext cx="446271" cy="582632"/>
              <a:chOff x="0" y="0"/>
              <a:chExt cx="425020" cy="554888"/>
            </a:xfrm>
          </p:grpSpPr>
          <p:sp>
            <p:nvSpPr>
              <p:cNvPr id="46111" name="Freeform 3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25020" cy="554888"/>
              </a:xfrm>
              <a:custGeom>
                <a:avLst/>
                <a:gdLst>
                  <a:gd name="T0" fmla="*/ 1566038830 w 109"/>
                  <a:gd name="T1" fmla="*/ 1038347847 h 142"/>
                  <a:gd name="T2" fmla="*/ 1459612262 w 109"/>
                  <a:gd name="T3" fmla="*/ 1038347847 h 142"/>
                  <a:gd name="T4" fmla="*/ 1459612262 w 109"/>
                  <a:gd name="T5" fmla="*/ 671871676 h 142"/>
                  <a:gd name="T6" fmla="*/ 1277157805 w 109"/>
                  <a:gd name="T7" fmla="*/ 198509228 h 142"/>
                  <a:gd name="T8" fmla="*/ 821029461 w 109"/>
                  <a:gd name="T9" fmla="*/ 0 h 142"/>
                  <a:gd name="T10" fmla="*/ 380108254 w 109"/>
                  <a:gd name="T11" fmla="*/ 198509228 h 142"/>
                  <a:gd name="T12" fmla="*/ 197653796 w 109"/>
                  <a:gd name="T13" fmla="*/ 671871676 h 142"/>
                  <a:gd name="T14" fmla="*/ 197653796 w 109"/>
                  <a:gd name="T15" fmla="*/ 1038347847 h 142"/>
                  <a:gd name="T16" fmla="*/ 76020091 w 109"/>
                  <a:gd name="T17" fmla="*/ 1038347847 h 142"/>
                  <a:gd name="T18" fmla="*/ 0 w 109"/>
                  <a:gd name="T19" fmla="*/ 1114695746 h 142"/>
                  <a:gd name="T20" fmla="*/ 0 w 109"/>
                  <a:gd name="T21" fmla="*/ 2091966837 h 142"/>
                  <a:gd name="T22" fmla="*/ 76020091 w 109"/>
                  <a:gd name="T23" fmla="*/ 2147483647 h 142"/>
                  <a:gd name="T24" fmla="*/ 1566038830 w 109"/>
                  <a:gd name="T25" fmla="*/ 2147483647 h 142"/>
                  <a:gd name="T26" fmla="*/ 1657266059 w 109"/>
                  <a:gd name="T27" fmla="*/ 2091966837 h 142"/>
                  <a:gd name="T28" fmla="*/ 1657266059 w 109"/>
                  <a:gd name="T29" fmla="*/ 1114695746 h 142"/>
                  <a:gd name="T30" fmla="*/ 1566038830 w 109"/>
                  <a:gd name="T31" fmla="*/ 1038347847 h 142"/>
                  <a:gd name="T32" fmla="*/ 1003483918 w 109"/>
                  <a:gd name="T33" fmla="*/ 1893457608 h 142"/>
                  <a:gd name="T34" fmla="*/ 821029461 w 109"/>
                  <a:gd name="T35" fmla="*/ 2076695694 h 142"/>
                  <a:gd name="T36" fmla="*/ 638578903 w 109"/>
                  <a:gd name="T37" fmla="*/ 1893457608 h 142"/>
                  <a:gd name="T38" fmla="*/ 638578903 w 109"/>
                  <a:gd name="T39" fmla="*/ 1557519816 h 142"/>
                  <a:gd name="T40" fmla="*/ 821029461 w 109"/>
                  <a:gd name="T41" fmla="*/ 1389552874 h 142"/>
                  <a:gd name="T42" fmla="*/ 1003483918 w 109"/>
                  <a:gd name="T43" fmla="*/ 1557519816 h 142"/>
                  <a:gd name="T44" fmla="*/ 1003483918 w 109"/>
                  <a:gd name="T45" fmla="*/ 1893457608 h 142"/>
                  <a:gd name="T46" fmla="*/ 1155524100 w 109"/>
                  <a:gd name="T47" fmla="*/ 1038347847 h 142"/>
                  <a:gd name="T48" fmla="*/ 486538721 w 109"/>
                  <a:gd name="T49" fmla="*/ 1038347847 h 142"/>
                  <a:gd name="T50" fmla="*/ 486538721 w 109"/>
                  <a:gd name="T51" fmla="*/ 671871676 h 142"/>
                  <a:gd name="T52" fmla="*/ 592965288 w 109"/>
                  <a:gd name="T53" fmla="*/ 412285692 h 142"/>
                  <a:gd name="T54" fmla="*/ 821029461 w 109"/>
                  <a:gd name="T55" fmla="*/ 305395506 h 142"/>
                  <a:gd name="T56" fmla="*/ 1064300770 w 109"/>
                  <a:gd name="T57" fmla="*/ 412285692 h 142"/>
                  <a:gd name="T58" fmla="*/ 1155524100 w 109"/>
                  <a:gd name="T59" fmla="*/ 671871676 h 142"/>
                  <a:gd name="T60" fmla="*/ 1155524100 w 109"/>
                  <a:gd name="T61" fmla="*/ 1038347847 h 142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w 109"/>
                  <a:gd name="T94" fmla="*/ 0 h 142"/>
                  <a:gd name="T95" fmla="*/ 109 w 109"/>
                  <a:gd name="T96" fmla="*/ 142 h 142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T93" t="T94" r="T95" b="T96"/>
                <a:pathLst>
                  <a:path w="109" h="142">
                    <a:moveTo>
                      <a:pt x="103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4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5" y="68"/>
                      <a:pt x="5" y="68"/>
                      <a:pt x="5" y="68"/>
                    </a:cubicBezTo>
                    <a:cubicBezTo>
                      <a:pt x="2" y="68"/>
                      <a:pt x="0" y="70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2" y="142"/>
                      <a:pt x="5" y="142"/>
                    </a:cubicBezTo>
                    <a:cubicBezTo>
                      <a:pt x="103" y="142"/>
                      <a:pt x="103" y="142"/>
                      <a:pt x="103" y="142"/>
                    </a:cubicBezTo>
                    <a:cubicBezTo>
                      <a:pt x="106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0"/>
                      <a:pt x="106" y="68"/>
                      <a:pt x="103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4" y="136"/>
                    </a:cubicBezTo>
                    <a:cubicBezTo>
                      <a:pt x="48" y="136"/>
                      <a:pt x="42" y="131"/>
                      <a:pt x="42" y="124"/>
                    </a:cubicBezTo>
                    <a:cubicBezTo>
                      <a:pt x="42" y="102"/>
                      <a:pt x="42" y="102"/>
                      <a:pt x="42" y="102"/>
                    </a:cubicBezTo>
                    <a:cubicBezTo>
                      <a:pt x="42" y="96"/>
                      <a:pt x="48" y="91"/>
                      <a:pt x="54" y="91"/>
                    </a:cubicBezTo>
                    <a:cubicBezTo>
                      <a:pt x="61" y="91"/>
                      <a:pt x="66" y="96"/>
                      <a:pt x="66" y="102"/>
                    </a:cubicBezTo>
                    <a:lnTo>
                      <a:pt x="66" y="124"/>
                    </a:lnTo>
                    <a:close/>
                    <a:moveTo>
                      <a:pt x="76" y="68"/>
                    </a:moveTo>
                    <a:cubicBezTo>
                      <a:pt x="32" y="68"/>
                      <a:pt x="32" y="68"/>
                      <a:pt x="32" y="68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37"/>
                      <a:pt x="35" y="31"/>
                      <a:pt x="39" y="27"/>
                    </a:cubicBezTo>
                    <a:cubicBezTo>
                      <a:pt x="43" y="22"/>
                      <a:pt x="48" y="20"/>
                      <a:pt x="54" y="20"/>
                    </a:cubicBezTo>
                    <a:cubicBezTo>
                      <a:pt x="60" y="20"/>
                      <a:pt x="66" y="22"/>
                      <a:pt x="70" y="27"/>
                    </a:cubicBezTo>
                    <a:cubicBezTo>
                      <a:pt x="74" y="31"/>
                      <a:pt x="76" y="37"/>
                      <a:pt x="76" y="44"/>
                    </a:cubicBezTo>
                    <a:lnTo>
                      <a:pt x="76" y="6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6112" name="Freeform 38"/>
              <p:cNvSpPr>
                <a:spLocks noChangeArrowheads="1"/>
              </p:cNvSpPr>
              <p:nvPr/>
            </p:nvSpPr>
            <p:spPr bwMode="auto">
              <a:xfrm>
                <a:off x="184176" y="377796"/>
                <a:ext cx="56669" cy="125146"/>
              </a:xfrm>
              <a:custGeom>
                <a:avLst/>
                <a:gdLst>
                  <a:gd name="T0" fmla="*/ 114694008 w 14"/>
                  <a:gd name="T1" fmla="*/ 0 h 32"/>
                  <a:gd name="T2" fmla="*/ 0 w 14"/>
                  <a:gd name="T3" fmla="*/ 107062403 h 32"/>
                  <a:gd name="T4" fmla="*/ 0 w 14"/>
                  <a:gd name="T5" fmla="*/ 382360138 h 32"/>
                  <a:gd name="T6" fmla="*/ 114694008 w 14"/>
                  <a:gd name="T7" fmla="*/ 489422541 h 32"/>
                  <a:gd name="T8" fmla="*/ 229383969 w 14"/>
                  <a:gd name="T9" fmla="*/ 382360138 h 32"/>
                  <a:gd name="T10" fmla="*/ 229383969 w 14"/>
                  <a:gd name="T11" fmla="*/ 107062403 h 32"/>
                  <a:gd name="T12" fmla="*/ 114694008 w 14"/>
                  <a:gd name="T13" fmla="*/ 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"/>
                  <a:gd name="T22" fmla="*/ 0 h 32"/>
                  <a:gd name="T23" fmla="*/ 14 w 14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" h="32">
                    <a:moveTo>
                      <a:pt x="7" y="0"/>
                    </a:moveTo>
                    <a:cubicBezTo>
                      <a:pt x="4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4" y="32"/>
                      <a:pt x="7" y="32"/>
                    </a:cubicBezTo>
                    <a:cubicBezTo>
                      <a:pt x="11" y="32"/>
                      <a:pt x="14" y="29"/>
                      <a:pt x="14" y="25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2555" name="矩形 47"/>
          <p:cNvSpPr>
            <a:spLocks noChangeArrowheads="1"/>
          </p:cNvSpPr>
          <p:nvPr/>
        </p:nvSpPr>
        <p:spPr bwMode="auto">
          <a:xfrm>
            <a:off x="1352550" y="1428750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" name="组合 44"/>
          <p:cNvGrpSpPr/>
          <p:nvPr/>
        </p:nvGrpSpPr>
        <p:grpSpPr bwMode="auto">
          <a:xfrm>
            <a:off x="1722438" y="2921000"/>
            <a:ext cx="1106487" cy="1106488"/>
            <a:chOff x="0" y="0"/>
            <a:chExt cx="1106281" cy="1106281"/>
          </a:xfrm>
        </p:grpSpPr>
        <p:sp>
          <p:nvSpPr>
            <p:cNvPr id="46107" name="Oval 25"/>
            <p:cNvSpPr>
              <a:spLocks noChangeArrowheads="1"/>
            </p:cNvSpPr>
            <p:nvPr/>
          </p:nvSpPr>
          <p:spPr bwMode="auto">
            <a:xfrm>
              <a:off x="0" y="0"/>
              <a:ext cx="1106281" cy="1106281"/>
            </a:xfrm>
            <a:prstGeom prst="ellips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108" name="任意多边形 39"/>
            <p:cNvSpPr>
              <a:spLocks noChangeArrowheads="1"/>
            </p:cNvSpPr>
            <p:nvPr/>
          </p:nvSpPr>
          <p:spPr bwMode="auto">
            <a:xfrm>
              <a:off x="227782" y="237503"/>
              <a:ext cx="650717" cy="631275"/>
            </a:xfrm>
            <a:custGeom>
              <a:avLst/>
              <a:gdLst>
                <a:gd name="T0" fmla="*/ 304657 w 703391"/>
                <a:gd name="T1" fmla="*/ 129324 h 682375"/>
                <a:gd name="T2" fmla="*/ 509774 w 703391"/>
                <a:gd name="T3" fmla="*/ 319995 h 682375"/>
                <a:gd name="T4" fmla="*/ 509774 w 703391"/>
                <a:gd name="T5" fmla="*/ 562002 h 682375"/>
                <a:gd name="T6" fmla="*/ 502449 w 703391"/>
                <a:gd name="T7" fmla="*/ 584002 h 682375"/>
                <a:gd name="T8" fmla="*/ 480472 w 703391"/>
                <a:gd name="T9" fmla="*/ 584002 h 682375"/>
                <a:gd name="T10" fmla="*/ 370587 w 703391"/>
                <a:gd name="T11" fmla="*/ 584002 h 682375"/>
                <a:gd name="T12" fmla="*/ 363262 w 703391"/>
                <a:gd name="T13" fmla="*/ 584002 h 682375"/>
                <a:gd name="T14" fmla="*/ 355936 w 703391"/>
                <a:gd name="T15" fmla="*/ 576668 h 682375"/>
                <a:gd name="T16" fmla="*/ 355936 w 703391"/>
                <a:gd name="T17" fmla="*/ 459332 h 682375"/>
                <a:gd name="T18" fmla="*/ 246052 w 703391"/>
                <a:gd name="T19" fmla="*/ 459332 h 682375"/>
                <a:gd name="T20" fmla="*/ 246052 w 703391"/>
                <a:gd name="T21" fmla="*/ 576668 h 682375"/>
                <a:gd name="T22" fmla="*/ 246052 w 703391"/>
                <a:gd name="T23" fmla="*/ 584002 h 682375"/>
                <a:gd name="T24" fmla="*/ 231400 w 703391"/>
                <a:gd name="T25" fmla="*/ 584002 h 682375"/>
                <a:gd name="T26" fmla="*/ 121516 w 703391"/>
                <a:gd name="T27" fmla="*/ 584002 h 682375"/>
                <a:gd name="T28" fmla="*/ 106864 w 703391"/>
                <a:gd name="T29" fmla="*/ 584002 h 682375"/>
                <a:gd name="T30" fmla="*/ 92213 w 703391"/>
                <a:gd name="T31" fmla="*/ 562002 h 682375"/>
                <a:gd name="T32" fmla="*/ 92213 w 703391"/>
                <a:gd name="T33" fmla="*/ 319995 h 682375"/>
                <a:gd name="T34" fmla="*/ 300994 w 703391"/>
                <a:gd name="T35" fmla="*/ 0 h 682375"/>
                <a:gd name="T36" fmla="*/ 326688 w 703391"/>
                <a:gd name="T37" fmla="*/ 11032 h 682375"/>
                <a:gd name="T38" fmla="*/ 429468 w 703391"/>
                <a:gd name="T39" fmla="*/ 106642 h 682375"/>
                <a:gd name="T40" fmla="*/ 429468 w 703391"/>
                <a:gd name="T41" fmla="*/ 25741 h 682375"/>
                <a:gd name="T42" fmla="*/ 444149 w 703391"/>
                <a:gd name="T43" fmla="*/ 11032 h 682375"/>
                <a:gd name="T44" fmla="*/ 480856 w 703391"/>
                <a:gd name="T45" fmla="*/ 11032 h 682375"/>
                <a:gd name="T46" fmla="*/ 495538 w 703391"/>
                <a:gd name="T47" fmla="*/ 25741 h 682375"/>
                <a:gd name="T48" fmla="*/ 495538 w 703391"/>
                <a:gd name="T49" fmla="*/ 165478 h 682375"/>
                <a:gd name="T50" fmla="*/ 590976 w 703391"/>
                <a:gd name="T51" fmla="*/ 253733 h 682375"/>
                <a:gd name="T52" fmla="*/ 590976 w 703391"/>
                <a:gd name="T53" fmla="*/ 312569 h 682375"/>
                <a:gd name="T54" fmla="*/ 539587 w 703391"/>
                <a:gd name="T55" fmla="*/ 312569 h 682375"/>
                <a:gd name="T56" fmla="*/ 304665 w 703391"/>
                <a:gd name="T57" fmla="*/ 91932 h 682375"/>
                <a:gd name="T58" fmla="*/ 69743 w 703391"/>
                <a:gd name="T59" fmla="*/ 312569 h 682375"/>
                <a:gd name="T60" fmla="*/ 40378 w 703391"/>
                <a:gd name="T61" fmla="*/ 319925 h 682375"/>
                <a:gd name="T62" fmla="*/ 11012 w 703391"/>
                <a:gd name="T63" fmla="*/ 312569 h 682375"/>
                <a:gd name="T64" fmla="*/ 11012 w 703391"/>
                <a:gd name="T65" fmla="*/ 253733 h 682375"/>
                <a:gd name="T66" fmla="*/ 275299 w 703391"/>
                <a:gd name="T67" fmla="*/ 11032 h 682375"/>
                <a:gd name="T68" fmla="*/ 300994 w 703391"/>
                <a:gd name="T69" fmla="*/ 0 h 68237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03391"/>
                <a:gd name="T106" fmla="*/ 0 h 682375"/>
                <a:gd name="T107" fmla="*/ 703391 w 703391"/>
                <a:gd name="T108" fmla="*/ 682375 h 68237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03391" h="682375">
                  <a:moveTo>
                    <a:pt x="355975" y="151108"/>
                  </a:moveTo>
                  <a:cubicBezTo>
                    <a:pt x="355975" y="151108"/>
                    <a:pt x="355975" y="151108"/>
                    <a:pt x="595644" y="373898"/>
                  </a:cubicBezTo>
                  <a:cubicBezTo>
                    <a:pt x="595644" y="373898"/>
                    <a:pt x="595644" y="373898"/>
                    <a:pt x="595644" y="656669"/>
                  </a:cubicBezTo>
                  <a:cubicBezTo>
                    <a:pt x="595644" y="673806"/>
                    <a:pt x="587085" y="682375"/>
                    <a:pt x="587085" y="682375"/>
                  </a:cubicBezTo>
                  <a:cubicBezTo>
                    <a:pt x="578525" y="682375"/>
                    <a:pt x="569965" y="682375"/>
                    <a:pt x="561406" y="682375"/>
                  </a:cubicBezTo>
                  <a:cubicBezTo>
                    <a:pt x="561406" y="682375"/>
                    <a:pt x="561406" y="682375"/>
                    <a:pt x="433011" y="682375"/>
                  </a:cubicBezTo>
                  <a:cubicBezTo>
                    <a:pt x="433011" y="682375"/>
                    <a:pt x="424452" y="682375"/>
                    <a:pt x="424452" y="682375"/>
                  </a:cubicBezTo>
                  <a:cubicBezTo>
                    <a:pt x="424452" y="682375"/>
                    <a:pt x="415892" y="673806"/>
                    <a:pt x="415892" y="673806"/>
                  </a:cubicBezTo>
                  <a:cubicBezTo>
                    <a:pt x="415892" y="673806"/>
                    <a:pt x="415892" y="673806"/>
                    <a:pt x="415892" y="536705"/>
                  </a:cubicBezTo>
                  <a:cubicBezTo>
                    <a:pt x="415892" y="536705"/>
                    <a:pt x="415892" y="536705"/>
                    <a:pt x="287498" y="536705"/>
                  </a:cubicBezTo>
                  <a:cubicBezTo>
                    <a:pt x="287498" y="536705"/>
                    <a:pt x="287498" y="536705"/>
                    <a:pt x="287498" y="673806"/>
                  </a:cubicBezTo>
                  <a:cubicBezTo>
                    <a:pt x="287498" y="673806"/>
                    <a:pt x="287498" y="682375"/>
                    <a:pt x="287498" y="682375"/>
                  </a:cubicBezTo>
                  <a:cubicBezTo>
                    <a:pt x="278938" y="682375"/>
                    <a:pt x="278938" y="682375"/>
                    <a:pt x="270379" y="682375"/>
                  </a:cubicBezTo>
                  <a:cubicBezTo>
                    <a:pt x="270379" y="682375"/>
                    <a:pt x="270379" y="682375"/>
                    <a:pt x="141985" y="682375"/>
                  </a:cubicBezTo>
                  <a:cubicBezTo>
                    <a:pt x="133425" y="682375"/>
                    <a:pt x="133425" y="682375"/>
                    <a:pt x="124865" y="682375"/>
                  </a:cubicBezTo>
                  <a:cubicBezTo>
                    <a:pt x="116306" y="682375"/>
                    <a:pt x="107746" y="673806"/>
                    <a:pt x="107746" y="656669"/>
                  </a:cubicBezTo>
                  <a:cubicBezTo>
                    <a:pt x="107746" y="656669"/>
                    <a:pt x="107746" y="656669"/>
                    <a:pt x="107746" y="373898"/>
                  </a:cubicBezTo>
                  <a:lnTo>
                    <a:pt x="355975" y="151108"/>
                  </a:lnTo>
                  <a:close/>
                  <a:moveTo>
                    <a:pt x="351696" y="0"/>
                  </a:moveTo>
                  <a:cubicBezTo>
                    <a:pt x="362418" y="0"/>
                    <a:pt x="373140" y="4296"/>
                    <a:pt x="381718" y="12890"/>
                  </a:cubicBezTo>
                  <a:cubicBezTo>
                    <a:pt x="381718" y="12890"/>
                    <a:pt x="381718" y="12890"/>
                    <a:pt x="501810" y="124605"/>
                  </a:cubicBezTo>
                  <a:cubicBezTo>
                    <a:pt x="501810" y="124605"/>
                    <a:pt x="501810" y="124605"/>
                    <a:pt x="501810" y="30077"/>
                  </a:cubicBezTo>
                  <a:cubicBezTo>
                    <a:pt x="501810" y="21483"/>
                    <a:pt x="510388" y="12890"/>
                    <a:pt x="518965" y="12890"/>
                  </a:cubicBezTo>
                  <a:cubicBezTo>
                    <a:pt x="518965" y="12890"/>
                    <a:pt x="518965" y="12890"/>
                    <a:pt x="561855" y="12890"/>
                  </a:cubicBezTo>
                  <a:cubicBezTo>
                    <a:pt x="570433" y="12890"/>
                    <a:pt x="579011" y="21483"/>
                    <a:pt x="579011" y="30077"/>
                  </a:cubicBezTo>
                  <a:cubicBezTo>
                    <a:pt x="579011" y="30077"/>
                    <a:pt x="579011" y="30077"/>
                    <a:pt x="579011" y="193352"/>
                  </a:cubicBezTo>
                  <a:cubicBezTo>
                    <a:pt x="579011" y="193352"/>
                    <a:pt x="579011" y="193352"/>
                    <a:pt x="690524" y="296474"/>
                  </a:cubicBezTo>
                  <a:cubicBezTo>
                    <a:pt x="707680" y="313661"/>
                    <a:pt x="707680" y="339441"/>
                    <a:pt x="690524" y="365221"/>
                  </a:cubicBezTo>
                  <a:cubicBezTo>
                    <a:pt x="681946" y="382408"/>
                    <a:pt x="647635" y="382408"/>
                    <a:pt x="630479" y="365221"/>
                  </a:cubicBezTo>
                  <a:cubicBezTo>
                    <a:pt x="630479" y="365221"/>
                    <a:pt x="630479" y="365221"/>
                    <a:pt x="355985" y="107418"/>
                  </a:cubicBezTo>
                  <a:cubicBezTo>
                    <a:pt x="355985" y="107418"/>
                    <a:pt x="355985" y="107418"/>
                    <a:pt x="81490" y="365221"/>
                  </a:cubicBezTo>
                  <a:cubicBezTo>
                    <a:pt x="72912" y="373815"/>
                    <a:pt x="55757" y="373815"/>
                    <a:pt x="47179" y="373815"/>
                  </a:cubicBezTo>
                  <a:cubicBezTo>
                    <a:pt x="38601" y="373815"/>
                    <a:pt x="21445" y="373815"/>
                    <a:pt x="12867" y="365221"/>
                  </a:cubicBezTo>
                  <a:cubicBezTo>
                    <a:pt x="-4289" y="339441"/>
                    <a:pt x="-4289" y="313661"/>
                    <a:pt x="12867" y="296474"/>
                  </a:cubicBezTo>
                  <a:cubicBezTo>
                    <a:pt x="12867" y="296474"/>
                    <a:pt x="12867" y="296474"/>
                    <a:pt x="321673" y="12890"/>
                  </a:cubicBezTo>
                  <a:cubicBezTo>
                    <a:pt x="330251" y="4296"/>
                    <a:pt x="340973" y="0"/>
                    <a:pt x="351696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2559" name="矩形 42"/>
          <p:cNvSpPr>
            <a:spLocks noChangeArrowheads="1"/>
          </p:cNvSpPr>
          <p:nvPr/>
        </p:nvSpPr>
        <p:spPr bwMode="auto">
          <a:xfrm>
            <a:off x="15192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2560" name="矩形 47"/>
          <p:cNvSpPr>
            <a:spLocks noChangeArrowheads="1"/>
          </p:cNvSpPr>
          <p:nvPr/>
        </p:nvSpPr>
        <p:spPr bwMode="auto">
          <a:xfrm>
            <a:off x="13096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1" name="矩形 45"/>
          <p:cNvSpPr>
            <a:spLocks noChangeArrowheads="1"/>
          </p:cNvSpPr>
          <p:nvPr/>
        </p:nvSpPr>
        <p:spPr bwMode="auto">
          <a:xfrm>
            <a:off x="9126538" y="418306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2562" name="矩形 47"/>
          <p:cNvSpPr>
            <a:spLocks noChangeArrowheads="1"/>
          </p:cNvSpPr>
          <p:nvPr/>
        </p:nvSpPr>
        <p:spPr bwMode="auto">
          <a:xfrm>
            <a:off x="8916988" y="460375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3" name="矩形 47"/>
          <p:cNvSpPr>
            <a:spLocks noChangeArrowheads="1"/>
          </p:cNvSpPr>
          <p:nvPr/>
        </p:nvSpPr>
        <p:spPr bwMode="auto">
          <a:xfrm>
            <a:off x="5160963" y="2176463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2564" name="矩形 47"/>
          <p:cNvSpPr>
            <a:spLocks noChangeArrowheads="1"/>
          </p:cNvSpPr>
          <p:nvPr/>
        </p:nvSpPr>
        <p:spPr bwMode="auto">
          <a:xfrm>
            <a:off x="5160963" y="259715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5" name="矩形 49"/>
          <p:cNvSpPr>
            <a:spLocks noChangeArrowheads="1"/>
          </p:cNvSpPr>
          <p:nvPr/>
        </p:nvSpPr>
        <p:spPr bwMode="auto">
          <a:xfrm>
            <a:off x="5160963" y="50530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2566" name="矩形 47"/>
          <p:cNvSpPr>
            <a:spLocks noChangeArrowheads="1"/>
          </p:cNvSpPr>
          <p:nvPr/>
        </p:nvSpPr>
        <p:spPr bwMode="auto">
          <a:xfrm>
            <a:off x="5160963" y="5473700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567" name="矩形 51"/>
          <p:cNvSpPr>
            <a:spLocks noChangeArrowheads="1"/>
          </p:cNvSpPr>
          <p:nvPr/>
        </p:nvSpPr>
        <p:spPr bwMode="auto">
          <a:xfrm>
            <a:off x="4046538" y="3621088"/>
            <a:ext cx="1552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2568" name="矩形 47"/>
          <p:cNvSpPr>
            <a:spLocks noChangeArrowheads="1"/>
          </p:cNvSpPr>
          <p:nvPr/>
        </p:nvSpPr>
        <p:spPr bwMode="auto">
          <a:xfrm>
            <a:off x="4046538" y="4041775"/>
            <a:ext cx="3068637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4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400"/>
                                        <p:tgtEl>
                                          <p:spTgt spid="2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22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4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400"/>
                                        <p:tgtEl>
                                          <p:spTgt spid="2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400"/>
                                        <p:tgtEl>
                                          <p:spTgt spid="2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4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bldLvl="0" autoUpdateAnimBg="0"/>
      <p:bldP spid="22533" grpId="0" bldLvl="0" autoUpdateAnimBg="0"/>
      <p:bldP spid="22537" grpId="0" bldLvl="0" animBg="1" autoUpdateAnimBg="0"/>
      <p:bldP spid="22538" grpId="0" bldLvl="0" animBg="1" autoUpdateAnimBg="0"/>
      <p:bldP spid="22539" grpId="0" bldLvl="0" animBg="1" autoUpdateAnimBg="0"/>
      <p:bldP spid="22555" grpId="0" bldLvl="0" autoUpdateAnimBg="0"/>
      <p:bldP spid="22559" grpId="0" bldLvl="0" autoUpdateAnimBg="0"/>
      <p:bldP spid="22560" grpId="0" bldLvl="0" autoUpdateAnimBg="0"/>
      <p:bldP spid="22561" grpId="0" bldLvl="0" autoUpdateAnimBg="0"/>
      <p:bldP spid="22562" grpId="0" bldLvl="0" autoUpdateAnimBg="0"/>
      <p:bldP spid="22563" grpId="0" bldLvl="0" autoUpdateAnimBg="0"/>
      <p:bldP spid="22564" grpId="0" bldLvl="0" autoUpdateAnimBg="0"/>
      <p:bldP spid="22565" grpId="0" bldLvl="0" autoUpdateAnimBg="0"/>
      <p:bldP spid="22566" grpId="0" bldLvl="0" autoUpdateAnimBg="0"/>
      <p:bldP spid="22567" grpId="0" bldLvl="0" autoUpdateAnimBg="0"/>
      <p:bldP spid="22568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8DEC472-39CE-48D7-874F-6995EB958729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710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3556" name="矩形 50"/>
          <p:cNvSpPr>
            <a:spLocks noChangeArrowheads="1"/>
          </p:cNvSpPr>
          <p:nvPr/>
        </p:nvSpPr>
        <p:spPr bwMode="auto">
          <a:xfrm>
            <a:off x="135890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专注专业 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矩形 17"/>
          <p:cNvSpPr>
            <a:spLocks noChangeArrowheads="1"/>
          </p:cNvSpPr>
          <p:nvPr/>
        </p:nvSpPr>
        <p:spPr bwMode="auto">
          <a:xfrm>
            <a:off x="1814513" y="4435475"/>
            <a:ext cx="21399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58" name="矩形 59"/>
          <p:cNvSpPr>
            <a:spLocks noChangeArrowheads="1"/>
          </p:cNvSpPr>
          <p:nvPr/>
        </p:nvSpPr>
        <p:spPr bwMode="auto">
          <a:xfrm>
            <a:off x="459105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精诚协作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59" name="矩形 62"/>
          <p:cNvSpPr>
            <a:spLocks noChangeArrowheads="1"/>
          </p:cNvSpPr>
          <p:nvPr/>
        </p:nvSpPr>
        <p:spPr bwMode="auto">
          <a:xfrm>
            <a:off x="7823200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开放成长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0" name="矩形 17"/>
          <p:cNvSpPr>
            <a:spLocks noChangeArrowheads="1"/>
          </p:cNvSpPr>
          <p:nvPr/>
        </p:nvSpPr>
        <p:spPr bwMode="auto">
          <a:xfrm>
            <a:off x="5016500" y="4435475"/>
            <a:ext cx="2159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1" name="矩形 17"/>
          <p:cNvSpPr>
            <a:spLocks noChangeArrowheads="1"/>
          </p:cNvSpPr>
          <p:nvPr/>
        </p:nvSpPr>
        <p:spPr bwMode="auto">
          <a:xfrm>
            <a:off x="8181975" y="4435475"/>
            <a:ext cx="2255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562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企业理念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3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Philosophy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/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47121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2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40"/>
          <p:cNvGrpSpPr/>
          <p:nvPr/>
        </p:nvGrpSpPr>
        <p:grpSpPr bwMode="auto">
          <a:xfrm>
            <a:off x="4946650" y="1862138"/>
            <a:ext cx="2298700" cy="2289175"/>
            <a:chOff x="0" y="0"/>
            <a:chExt cx="2882188" cy="2872143"/>
          </a:xfrm>
          <a:solidFill>
            <a:srgbClr val="FFD860"/>
          </a:solidFill>
        </p:grpSpPr>
        <p:sp>
          <p:nvSpPr>
            <p:cNvPr id="23568" name="新月形 41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9" name="新月形 42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0" name="新月形 4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1" name="新月形 44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" name="组合 45"/>
          <p:cNvGrpSpPr/>
          <p:nvPr/>
        </p:nvGrpSpPr>
        <p:grpSpPr bwMode="auto">
          <a:xfrm>
            <a:off x="1736725" y="1862138"/>
            <a:ext cx="2297113" cy="2289175"/>
            <a:chOff x="0" y="0"/>
            <a:chExt cx="2882188" cy="2872143"/>
          </a:xfrm>
          <a:solidFill>
            <a:srgbClr val="FFD860"/>
          </a:solidFill>
        </p:grpSpPr>
        <p:sp>
          <p:nvSpPr>
            <p:cNvPr id="23573" name="新月形 46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4" name="新月形 47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5" name="新月形 48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6" name="新月形 49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组合 50"/>
          <p:cNvGrpSpPr/>
          <p:nvPr/>
        </p:nvGrpSpPr>
        <p:grpSpPr bwMode="auto">
          <a:xfrm>
            <a:off x="8159750" y="1862138"/>
            <a:ext cx="2298700" cy="2289175"/>
            <a:chOff x="0" y="0"/>
            <a:chExt cx="2882188" cy="2872143"/>
          </a:xfrm>
          <a:solidFill>
            <a:srgbClr val="FFD860"/>
          </a:solidFill>
        </p:grpSpPr>
        <p:sp>
          <p:nvSpPr>
            <p:cNvPr id="23578" name="新月形 51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9" name="新月形 52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80" name="新月形 5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81" name="新月形 54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75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75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75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75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75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 autoUpdateAnimBg="0"/>
      <p:bldP spid="23557" grpId="0" bldLvl="0" autoUpdateAnimBg="0"/>
      <p:bldP spid="23558" grpId="0" bldLvl="0" autoUpdateAnimBg="0"/>
      <p:bldP spid="23559" grpId="0" bldLvl="0" autoUpdateAnimBg="0"/>
      <p:bldP spid="23560" grpId="0" bldLvl="0" autoUpdateAnimBg="0"/>
      <p:bldP spid="23561" grpId="0" bldLvl="0" autoUpdateAnimBg="0"/>
      <p:bldP spid="23562" grpId="0" bldLvl="0" autoUpdateAnimBg="0"/>
      <p:bldP spid="23563" grpId="0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906AEFD-BFCD-4B7A-9F86-B1F04656251D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813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4764088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服务理念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581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Service concept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/>
          <p:nvPr/>
        </p:nvGrpSpPr>
        <p:grpSpPr bwMode="auto">
          <a:xfrm>
            <a:off x="4217988" y="619125"/>
            <a:ext cx="263525" cy="393700"/>
            <a:chOff x="0" y="0"/>
            <a:chExt cx="213756" cy="427512"/>
          </a:xfrm>
        </p:grpSpPr>
        <p:sp>
          <p:nvSpPr>
            <p:cNvPr id="48170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71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585" name="空心弧 40"/>
          <p:cNvSpPr>
            <a:spLocks noChangeArrowheads="1"/>
          </p:cNvSpPr>
          <p:nvPr/>
        </p:nvSpPr>
        <p:spPr bwMode="auto">
          <a:xfrm rot="5400000">
            <a:off x="861219" y="1928019"/>
            <a:ext cx="4090987" cy="4092575"/>
          </a:xfrm>
          <a:custGeom>
            <a:avLst/>
            <a:gdLst>
              <a:gd name="T0" fmla="*/ 387411545 w 21600"/>
              <a:gd name="T1" fmla="*/ 0 h 21600"/>
              <a:gd name="T2" fmla="*/ 4806720 w 21600"/>
              <a:gd name="T3" fmla="*/ 387712366 h 21600"/>
              <a:gd name="T4" fmla="*/ 387411545 w 21600"/>
              <a:gd name="T5" fmla="*/ 9656961 h 21600"/>
              <a:gd name="T6" fmla="*/ 770016179 w 21600"/>
              <a:gd name="T7" fmla="*/ 3877123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69" y="10800"/>
                </a:moveTo>
                <a:cubicBezTo>
                  <a:pt x="269" y="4983"/>
                  <a:pt x="4983" y="269"/>
                  <a:pt x="10800" y="269"/>
                </a:cubicBezTo>
                <a:cubicBezTo>
                  <a:pt x="16616" y="268"/>
                  <a:pt x="21330" y="4983"/>
                  <a:pt x="21331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269" y="1080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6" name="椭圆 41"/>
          <p:cNvSpPr>
            <a:spLocks noChangeArrowheads="1"/>
          </p:cNvSpPr>
          <p:nvPr/>
        </p:nvSpPr>
        <p:spPr bwMode="auto">
          <a:xfrm>
            <a:off x="3689350" y="1992313"/>
            <a:ext cx="514350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7" name="椭圆 42"/>
          <p:cNvSpPr>
            <a:spLocks noChangeArrowheads="1"/>
          </p:cNvSpPr>
          <p:nvPr/>
        </p:nvSpPr>
        <p:spPr bwMode="auto">
          <a:xfrm>
            <a:off x="4552950" y="3078163"/>
            <a:ext cx="512763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8" name="椭圆 43"/>
          <p:cNvSpPr>
            <a:spLocks noChangeArrowheads="1"/>
          </p:cNvSpPr>
          <p:nvPr/>
        </p:nvSpPr>
        <p:spPr bwMode="auto">
          <a:xfrm>
            <a:off x="4564063" y="4346575"/>
            <a:ext cx="512762" cy="512763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9" name="椭圆 44"/>
          <p:cNvSpPr>
            <a:spLocks noChangeArrowheads="1"/>
          </p:cNvSpPr>
          <p:nvPr/>
        </p:nvSpPr>
        <p:spPr bwMode="auto">
          <a:xfrm>
            <a:off x="3694113" y="5462588"/>
            <a:ext cx="512762" cy="51276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51"/>
          <p:cNvGrpSpPr/>
          <p:nvPr/>
        </p:nvGrpSpPr>
        <p:grpSpPr bwMode="auto">
          <a:xfrm>
            <a:off x="4200525" y="1768475"/>
            <a:ext cx="2390775" cy="955675"/>
            <a:chOff x="0" y="0"/>
            <a:chExt cx="2390955" cy="956128"/>
          </a:xfrm>
        </p:grpSpPr>
        <p:sp>
          <p:nvSpPr>
            <p:cNvPr id="48165" name="直接连接符 52"/>
            <p:cNvSpPr>
              <a:spLocks noChangeShapeType="1"/>
            </p:cNvSpPr>
            <p:nvPr/>
          </p:nvSpPr>
          <p:spPr bwMode="auto">
            <a:xfrm>
              <a:off x="0" y="480739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6" name="椭圆 53"/>
            <p:cNvSpPr>
              <a:spLocks noChangeArrowheads="1"/>
            </p:cNvSpPr>
            <p:nvPr/>
          </p:nvSpPr>
          <p:spPr bwMode="auto">
            <a:xfrm>
              <a:off x="1434827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48167" name="组合 54"/>
            <p:cNvGrpSpPr/>
            <p:nvPr/>
          </p:nvGrpSpPr>
          <p:grpSpPr bwMode="auto">
            <a:xfrm>
              <a:off x="1703199" y="210298"/>
              <a:ext cx="419385" cy="504000"/>
              <a:chOff x="0" y="0"/>
              <a:chExt cx="239649" cy="288000"/>
            </a:xfrm>
          </p:grpSpPr>
          <p:sp>
            <p:nvSpPr>
              <p:cNvPr id="48168" name="Freeform 846"/>
              <p:cNvSpPr>
                <a:spLocks noChangeArrowheads="1"/>
              </p:cNvSpPr>
              <p:nvPr/>
            </p:nvSpPr>
            <p:spPr bwMode="auto">
              <a:xfrm>
                <a:off x="0" y="54657"/>
                <a:ext cx="239649" cy="233343"/>
              </a:xfrm>
              <a:custGeom>
                <a:avLst/>
                <a:gdLst>
                  <a:gd name="T0" fmla="*/ 722881238 w 48"/>
                  <a:gd name="T1" fmla="*/ 0 h 47"/>
                  <a:gd name="T2" fmla="*/ 722881238 w 48"/>
                  <a:gd name="T3" fmla="*/ 172539772 h 47"/>
                  <a:gd name="T4" fmla="*/ 1022003131 w 48"/>
                  <a:gd name="T5" fmla="*/ 566919230 h 47"/>
                  <a:gd name="T6" fmla="*/ 598248780 w 48"/>
                  <a:gd name="T7" fmla="*/ 1010598604 h 47"/>
                  <a:gd name="T8" fmla="*/ 149560947 w 48"/>
                  <a:gd name="T9" fmla="*/ 566919230 h 47"/>
                  <a:gd name="T10" fmla="*/ 448682840 w 48"/>
                  <a:gd name="T11" fmla="*/ 172539772 h 47"/>
                  <a:gd name="T12" fmla="*/ 448682840 w 48"/>
                  <a:gd name="T13" fmla="*/ 0 h 47"/>
                  <a:gd name="T14" fmla="*/ 0 w 48"/>
                  <a:gd name="T15" fmla="*/ 566919230 h 47"/>
                  <a:gd name="T16" fmla="*/ 598248780 w 48"/>
                  <a:gd name="T17" fmla="*/ 1158488418 h 47"/>
                  <a:gd name="T18" fmla="*/ 1196492567 w 48"/>
                  <a:gd name="T19" fmla="*/ 566919230 h 47"/>
                  <a:gd name="T20" fmla="*/ 722881238 w 48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8"/>
                  <a:gd name="T34" fmla="*/ 0 h 47"/>
                  <a:gd name="T35" fmla="*/ 48 w 48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169" name="Freeform 847"/>
              <p:cNvSpPr>
                <a:spLocks noChangeArrowheads="1"/>
              </p:cNvSpPr>
              <p:nvPr/>
            </p:nvSpPr>
            <p:spPr bwMode="auto">
              <a:xfrm>
                <a:off x="94599" y="0"/>
                <a:ext cx="44147" cy="138744"/>
              </a:xfrm>
              <a:custGeom>
                <a:avLst/>
                <a:gdLst>
                  <a:gd name="T0" fmla="*/ 168430615 w 9"/>
                  <a:gd name="T1" fmla="*/ 0 h 28"/>
                  <a:gd name="T2" fmla="*/ 48120230 w 9"/>
                  <a:gd name="T3" fmla="*/ 0 h 28"/>
                  <a:gd name="T4" fmla="*/ 0 w 9"/>
                  <a:gd name="T5" fmla="*/ 49105466 h 28"/>
                  <a:gd name="T6" fmla="*/ 0 w 9"/>
                  <a:gd name="T7" fmla="*/ 245532284 h 28"/>
                  <a:gd name="T8" fmla="*/ 0 w 9"/>
                  <a:gd name="T9" fmla="*/ 392853636 h 28"/>
                  <a:gd name="T10" fmla="*/ 0 w 9"/>
                  <a:gd name="T11" fmla="*/ 638390875 h 28"/>
                  <a:gd name="T12" fmla="*/ 48120230 w 9"/>
                  <a:gd name="T13" fmla="*/ 687496341 h 28"/>
                  <a:gd name="T14" fmla="*/ 168430615 w 9"/>
                  <a:gd name="T15" fmla="*/ 687496341 h 28"/>
                  <a:gd name="T16" fmla="*/ 216550845 w 9"/>
                  <a:gd name="T17" fmla="*/ 638390875 h 28"/>
                  <a:gd name="T18" fmla="*/ 216550845 w 9"/>
                  <a:gd name="T19" fmla="*/ 392853636 h 28"/>
                  <a:gd name="T20" fmla="*/ 216550845 w 9"/>
                  <a:gd name="T21" fmla="*/ 245532284 h 28"/>
                  <a:gd name="T22" fmla="*/ 216550845 w 9"/>
                  <a:gd name="T23" fmla="*/ 49105466 h 28"/>
                  <a:gd name="T24" fmla="*/ 168430615 w 9"/>
                  <a:gd name="T25" fmla="*/ 0 h 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28"/>
                  <a:gd name="T41" fmla="*/ 9 w 9"/>
                  <a:gd name="T42" fmla="*/ 28 h 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" name="组合 57"/>
          <p:cNvGrpSpPr/>
          <p:nvPr/>
        </p:nvGrpSpPr>
        <p:grpSpPr bwMode="auto">
          <a:xfrm>
            <a:off x="4206875" y="5240338"/>
            <a:ext cx="2384425" cy="957262"/>
            <a:chOff x="0" y="0"/>
            <a:chExt cx="2383653" cy="956128"/>
          </a:xfrm>
        </p:grpSpPr>
        <p:sp>
          <p:nvSpPr>
            <p:cNvPr id="48162" name="直接连接符 58"/>
            <p:cNvSpPr>
              <a:spLocks noChangeShapeType="1"/>
            </p:cNvSpPr>
            <p:nvPr/>
          </p:nvSpPr>
          <p:spPr bwMode="auto">
            <a:xfrm>
              <a:off x="0" y="478064"/>
              <a:ext cx="1440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3" name="椭圆 59"/>
            <p:cNvSpPr>
              <a:spLocks noChangeArrowheads="1"/>
            </p:cNvSpPr>
            <p:nvPr/>
          </p:nvSpPr>
          <p:spPr bwMode="auto">
            <a:xfrm>
              <a:off x="1427525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4" name="Freeform 110"/>
            <p:cNvSpPr>
              <a:spLocks noChangeAspect="1" noEditPoints="1" noChangeArrowheads="1"/>
            </p:cNvSpPr>
            <p:nvPr/>
          </p:nvSpPr>
          <p:spPr bwMode="auto">
            <a:xfrm>
              <a:off x="1697776" y="264298"/>
              <a:ext cx="447158" cy="396000"/>
            </a:xfrm>
            <a:custGeom>
              <a:avLst/>
              <a:gdLst>
                <a:gd name="T0" fmla="*/ 1099726970 w 100"/>
                <a:gd name="T1" fmla="*/ 81000000 h 88"/>
                <a:gd name="T2" fmla="*/ 1519621747 w 100"/>
                <a:gd name="T3" fmla="*/ 830250000 h 88"/>
                <a:gd name="T4" fmla="*/ 1519621747 w 100"/>
                <a:gd name="T5" fmla="*/ 830250000 h 88"/>
                <a:gd name="T6" fmla="*/ 1959513430 w 100"/>
                <a:gd name="T7" fmla="*/ 1599750000 h 88"/>
                <a:gd name="T8" fmla="*/ 1919524090 w 100"/>
                <a:gd name="T9" fmla="*/ 1761750000 h 88"/>
                <a:gd name="T10" fmla="*/ 1839540938 w 100"/>
                <a:gd name="T11" fmla="*/ 1782000000 h 88"/>
                <a:gd name="T12" fmla="*/ 1839540938 w 100"/>
                <a:gd name="T13" fmla="*/ 1782000000 h 88"/>
                <a:gd name="T14" fmla="*/ 979754479 w 100"/>
                <a:gd name="T15" fmla="*/ 1782000000 h 88"/>
                <a:gd name="T16" fmla="*/ 139964926 w 100"/>
                <a:gd name="T17" fmla="*/ 1782000000 h 88"/>
                <a:gd name="T18" fmla="*/ 0 w 100"/>
                <a:gd name="T19" fmla="*/ 1660500000 h 88"/>
                <a:gd name="T20" fmla="*/ 19996906 w 100"/>
                <a:gd name="T21" fmla="*/ 1579500000 h 88"/>
                <a:gd name="T22" fmla="*/ 459884117 w 100"/>
                <a:gd name="T23" fmla="*/ 830250000 h 88"/>
                <a:gd name="T24" fmla="*/ 459884117 w 100"/>
                <a:gd name="T25" fmla="*/ 830250000 h 88"/>
                <a:gd name="T26" fmla="*/ 879783365 w 100"/>
                <a:gd name="T27" fmla="*/ 81000000 h 88"/>
                <a:gd name="T28" fmla="*/ 1059737631 w 100"/>
                <a:gd name="T29" fmla="*/ 40500000 h 88"/>
                <a:gd name="T30" fmla="*/ 1099726970 w 100"/>
                <a:gd name="T31" fmla="*/ 81000000 h 88"/>
                <a:gd name="T32" fmla="*/ 879783365 w 100"/>
                <a:gd name="T33" fmla="*/ 688500000 h 88"/>
                <a:gd name="T34" fmla="*/ 879783365 w 100"/>
                <a:gd name="T35" fmla="*/ 749250000 h 88"/>
                <a:gd name="T36" fmla="*/ 919772705 w 100"/>
                <a:gd name="T37" fmla="*/ 1255500000 h 88"/>
                <a:gd name="T38" fmla="*/ 1039740725 w 100"/>
                <a:gd name="T39" fmla="*/ 1255500000 h 88"/>
                <a:gd name="T40" fmla="*/ 1079730065 w 100"/>
                <a:gd name="T41" fmla="*/ 749250000 h 88"/>
                <a:gd name="T42" fmla="*/ 1079730065 w 100"/>
                <a:gd name="T43" fmla="*/ 688500000 h 88"/>
                <a:gd name="T44" fmla="*/ 879783365 w 100"/>
                <a:gd name="T45" fmla="*/ 688500000 h 88"/>
                <a:gd name="T46" fmla="*/ 979754479 w 100"/>
                <a:gd name="T47" fmla="*/ 1458000000 h 88"/>
                <a:gd name="T48" fmla="*/ 1059737631 w 100"/>
                <a:gd name="T49" fmla="*/ 1397250000 h 88"/>
                <a:gd name="T50" fmla="*/ 979754479 w 100"/>
                <a:gd name="T51" fmla="*/ 1316250000 h 88"/>
                <a:gd name="T52" fmla="*/ 899775799 w 100"/>
                <a:gd name="T53" fmla="*/ 1397250000 h 88"/>
                <a:gd name="T54" fmla="*/ 979754479 w 100"/>
                <a:gd name="T55" fmla="*/ 1458000000 h 88"/>
                <a:gd name="T56" fmla="*/ 1299678142 w 100"/>
                <a:gd name="T57" fmla="*/ 972000000 h 88"/>
                <a:gd name="T58" fmla="*/ 979754479 w 100"/>
                <a:gd name="T59" fmla="*/ 405000000 h 88"/>
                <a:gd name="T60" fmla="*/ 679832194 w 100"/>
                <a:gd name="T61" fmla="*/ 951750000 h 88"/>
                <a:gd name="T62" fmla="*/ 659835288 w 100"/>
                <a:gd name="T63" fmla="*/ 972000000 h 88"/>
                <a:gd name="T64" fmla="*/ 339916097 w 100"/>
                <a:gd name="T65" fmla="*/ 1518750000 h 88"/>
                <a:gd name="T66" fmla="*/ 979754479 w 100"/>
                <a:gd name="T67" fmla="*/ 1518750000 h 88"/>
                <a:gd name="T68" fmla="*/ 1619597333 w 100"/>
                <a:gd name="T69" fmla="*/ 1518750000 h 88"/>
                <a:gd name="T70" fmla="*/ 1299678142 w 100"/>
                <a:gd name="T71" fmla="*/ 972000000 h 88"/>
                <a:gd name="T72" fmla="*/ 1299678142 w 100"/>
                <a:gd name="T73" fmla="*/ 972000000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88"/>
                <a:gd name="T113" fmla="*/ 100 w 100"/>
                <a:gd name="T114" fmla="*/ 88 h 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61"/>
          <p:cNvGrpSpPr/>
          <p:nvPr/>
        </p:nvGrpSpPr>
        <p:grpSpPr bwMode="auto">
          <a:xfrm>
            <a:off x="5053013" y="2857500"/>
            <a:ext cx="3363912" cy="955675"/>
            <a:chOff x="0" y="0"/>
            <a:chExt cx="3364602" cy="956128"/>
          </a:xfrm>
        </p:grpSpPr>
        <p:cxnSp>
          <p:nvCxnSpPr>
            <p:cNvPr id="48159" name="直接连接符 62"/>
            <p:cNvCxnSpPr>
              <a:cxnSpLocks noChangeShapeType="1"/>
              <a:stCxn id="24587" idx="6"/>
              <a:endCxn id="48160" idx="2"/>
            </p:cNvCxnSpPr>
            <p:nvPr/>
          </p:nvCxnSpPr>
          <p:spPr bwMode="auto">
            <a:xfrm>
              <a:off x="0" y="478064"/>
              <a:ext cx="2408474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160" name="椭圆 63"/>
            <p:cNvSpPr>
              <a:spLocks noChangeArrowheads="1"/>
            </p:cNvSpPr>
            <p:nvPr/>
          </p:nvSpPr>
          <p:spPr bwMode="auto">
            <a:xfrm>
              <a:off x="2408474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1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2655366" y="280064"/>
              <a:ext cx="462345" cy="396000"/>
            </a:xfrm>
            <a:custGeom>
              <a:avLst/>
              <a:gdLst>
                <a:gd name="T0" fmla="*/ 96767825 w 94"/>
                <a:gd name="T1" fmla="*/ 454124000 h 81"/>
                <a:gd name="T2" fmla="*/ 1112844741 w 94"/>
                <a:gd name="T3" fmla="*/ 454124000 h 81"/>
                <a:gd name="T4" fmla="*/ 1209612566 w 94"/>
                <a:gd name="T5" fmla="*/ 382418667 h 81"/>
                <a:gd name="T6" fmla="*/ 1766034936 w 94"/>
                <a:gd name="T7" fmla="*/ 0 h 81"/>
                <a:gd name="T8" fmla="*/ 1766034936 w 94"/>
                <a:gd name="T9" fmla="*/ 788739111 h 81"/>
                <a:gd name="T10" fmla="*/ 1766034936 w 94"/>
                <a:gd name="T11" fmla="*/ 1577483111 h 81"/>
                <a:gd name="T12" fmla="*/ 1209612566 w 94"/>
                <a:gd name="T13" fmla="*/ 1171162667 h 81"/>
                <a:gd name="T14" fmla="*/ 1112844741 w 94"/>
                <a:gd name="T15" fmla="*/ 1123359111 h 81"/>
                <a:gd name="T16" fmla="*/ 798346851 w 94"/>
                <a:gd name="T17" fmla="*/ 1123359111 h 81"/>
                <a:gd name="T18" fmla="*/ 967693004 w 94"/>
                <a:gd name="T19" fmla="*/ 1673085333 h 81"/>
                <a:gd name="T20" fmla="*/ 1088650325 w 94"/>
                <a:gd name="T21" fmla="*/ 1673085333 h 81"/>
                <a:gd name="T22" fmla="*/ 1088650325 w 94"/>
                <a:gd name="T23" fmla="*/ 1936000000 h 81"/>
                <a:gd name="T24" fmla="*/ 1040266413 w 94"/>
                <a:gd name="T25" fmla="*/ 1936000000 h 81"/>
                <a:gd name="T26" fmla="*/ 508038458 w 94"/>
                <a:gd name="T27" fmla="*/ 1936000000 h 81"/>
                <a:gd name="T28" fmla="*/ 266113977 w 94"/>
                <a:gd name="T29" fmla="*/ 1123359111 h 81"/>
                <a:gd name="T30" fmla="*/ 96767825 w 94"/>
                <a:gd name="T31" fmla="*/ 1123359111 h 81"/>
                <a:gd name="T32" fmla="*/ 96767825 w 94"/>
                <a:gd name="T33" fmla="*/ 454124000 h 81"/>
                <a:gd name="T34" fmla="*/ 2104727241 w 94"/>
                <a:gd name="T35" fmla="*/ 549726222 h 81"/>
                <a:gd name="T36" fmla="*/ 2147483647 w 94"/>
                <a:gd name="T37" fmla="*/ 788739111 h 81"/>
                <a:gd name="T38" fmla="*/ 2104727241 w 94"/>
                <a:gd name="T39" fmla="*/ 1027752000 h 81"/>
                <a:gd name="T40" fmla="*/ 2104727241 w 94"/>
                <a:gd name="T41" fmla="*/ 1577483111 h 81"/>
                <a:gd name="T42" fmla="*/ 1886997176 w 94"/>
                <a:gd name="T43" fmla="*/ 1577483111 h 81"/>
                <a:gd name="T44" fmla="*/ 1886997176 w 94"/>
                <a:gd name="T45" fmla="*/ 0 h 81"/>
                <a:gd name="T46" fmla="*/ 2104727241 w 94"/>
                <a:gd name="T47" fmla="*/ 0 h 81"/>
                <a:gd name="T48" fmla="*/ 2104727241 w 94"/>
                <a:gd name="T49" fmla="*/ 549726222 h 81"/>
                <a:gd name="T50" fmla="*/ 1112844741 w 94"/>
                <a:gd name="T51" fmla="*/ 1171162667 h 81"/>
                <a:gd name="T52" fmla="*/ 895114676 w 94"/>
                <a:gd name="T53" fmla="*/ 1171162667 h 81"/>
                <a:gd name="T54" fmla="*/ 967693004 w 94"/>
                <a:gd name="T55" fmla="*/ 1457974222 h 81"/>
                <a:gd name="T56" fmla="*/ 1040266413 w 94"/>
                <a:gd name="T57" fmla="*/ 1457974222 h 81"/>
                <a:gd name="T58" fmla="*/ 1040266413 w 94"/>
                <a:gd name="T59" fmla="*/ 1362372000 h 81"/>
                <a:gd name="T60" fmla="*/ 1112844741 w 94"/>
                <a:gd name="T61" fmla="*/ 1171162667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5"/>
          <p:cNvGrpSpPr/>
          <p:nvPr/>
        </p:nvGrpSpPr>
        <p:grpSpPr bwMode="auto">
          <a:xfrm>
            <a:off x="5065713" y="4124325"/>
            <a:ext cx="3351212" cy="955675"/>
            <a:chOff x="0" y="0"/>
            <a:chExt cx="3351721" cy="956128"/>
          </a:xfrm>
        </p:grpSpPr>
        <p:sp>
          <p:nvSpPr>
            <p:cNvPr id="48156" name="直接连接符 66"/>
            <p:cNvSpPr>
              <a:spLocks noChangeShapeType="1"/>
            </p:cNvSpPr>
            <p:nvPr/>
          </p:nvSpPr>
          <p:spPr bwMode="auto">
            <a:xfrm>
              <a:off x="0" y="494105"/>
              <a:ext cx="2372336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57" name="椭圆 67"/>
            <p:cNvSpPr>
              <a:spLocks noChangeArrowheads="1"/>
            </p:cNvSpPr>
            <p:nvPr/>
          </p:nvSpPr>
          <p:spPr bwMode="auto">
            <a:xfrm>
              <a:off x="2395593" y="0"/>
              <a:ext cx="956128" cy="956128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8" name="Freeform 203"/>
            <p:cNvSpPr>
              <a:spLocks noChangeAspect="1" noEditPoints="1" noChangeArrowheads="1"/>
            </p:cNvSpPr>
            <p:nvPr/>
          </p:nvSpPr>
          <p:spPr bwMode="auto">
            <a:xfrm>
              <a:off x="2682897" y="264298"/>
              <a:ext cx="413052" cy="396000"/>
            </a:xfrm>
            <a:custGeom>
              <a:avLst/>
              <a:gdLst>
                <a:gd name="T0" fmla="*/ 315922254 w 218"/>
                <a:gd name="T1" fmla="*/ 154371789 h 209"/>
                <a:gd name="T2" fmla="*/ 129239802 w 218"/>
                <a:gd name="T3" fmla="*/ 154371789 h 209"/>
                <a:gd name="T4" fmla="*/ 93340278 w 218"/>
                <a:gd name="T5" fmla="*/ 204631579 h 209"/>
                <a:gd name="T6" fmla="*/ 129239802 w 218"/>
                <a:gd name="T7" fmla="*/ 254891368 h 209"/>
                <a:gd name="T8" fmla="*/ 315922254 w 218"/>
                <a:gd name="T9" fmla="*/ 254891368 h 209"/>
                <a:gd name="T10" fmla="*/ 315922254 w 218"/>
                <a:gd name="T11" fmla="*/ 154371789 h 209"/>
                <a:gd name="T12" fmla="*/ 315922254 w 218"/>
                <a:gd name="T13" fmla="*/ 154371789 h 209"/>
                <a:gd name="T14" fmla="*/ 452341203 w 218"/>
                <a:gd name="T15" fmla="*/ 254891368 h 209"/>
                <a:gd name="T16" fmla="*/ 671332658 w 218"/>
                <a:gd name="T17" fmla="*/ 254891368 h 209"/>
                <a:gd name="T18" fmla="*/ 696462514 w 218"/>
                <a:gd name="T19" fmla="*/ 254891368 h 209"/>
                <a:gd name="T20" fmla="*/ 707234076 w 218"/>
                <a:gd name="T21" fmla="*/ 272842105 h 209"/>
                <a:gd name="T22" fmla="*/ 764672936 w 218"/>
                <a:gd name="T23" fmla="*/ 366182526 h 209"/>
                <a:gd name="T24" fmla="*/ 782623645 w 218"/>
                <a:gd name="T25" fmla="*/ 391312421 h 209"/>
                <a:gd name="T26" fmla="*/ 764672936 w 218"/>
                <a:gd name="T27" fmla="*/ 409263158 h 209"/>
                <a:gd name="T28" fmla="*/ 707234076 w 218"/>
                <a:gd name="T29" fmla="*/ 502603579 h 209"/>
                <a:gd name="T30" fmla="*/ 696462514 w 218"/>
                <a:gd name="T31" fmla="*/ 527733474 h 209"/>
                <a:gd name="T32" fmla="*/ 671332658 w 218"/>
                <a:gd name="T33" fmla="*/ 527733474 h 209"/>
                <a:gd name="T34" fmla="*/ 452341203 w 218"/>
                <a:gd name="T35" fmla="*/ 527733474 h 209"/>
                <a:gd name="T36" fmla="*/ 452341203 w 218"/>
                <a:gd name="T37" fmla="*/ 646205684 h 209"/>
                <a:gd name="T38" fmla="*/ 646202801 w 218"/>
                <a:gd name="T39" fmla="*/ 646205684 h 209"/>
                <a:gd name="T40" fmla="*/ 646202801 w 218"/>
                <a:gd name="T41" fmla="*/ 750315789 h 209"/>
                <a:gd name="T42" fmla="*/ 143599991 w 218"/>
                <a:gd name="T43" fmla="*/ 750315789 h 209"/>
                <a:gd name="T44" fmla="*/ 143599991 w 218"/>
                <a:gd name="T45" fmla="*/ 646205684 h 209"/>
                <a:gd name="T46" fmla="*/ 323101401 w 218"/>
                <a:gd name="T47" fmla="*/ 646205684 h 209"/>
                <a:gd name="T48" fmla="*/ 323101401 w 218"/>
                <a:gd name="T49" fmla="*/ 341052632 h 209"/>
                <a:gd name="T50" fmla="*/ 104109946 w 218"/>
                <a:gd name="T51" fmla="*/ 341052632 h 209"/>
                <a:gd name="T52" fmla="*/ 78980090 w 218"/>
                <a:gd name="T53" fmla="*/ 341052632 h 209"/>
                <a:gd name="T54" fmla="*/ 68210422 w 218"/>
                <a:gd name="T55" fmla="*/ 315922737 h 209"/>
                <a:gd name="T56" fmla="*/ 10769668 w 218"/>
                <a:gd name="T57" fmla="*/ 222582316 h 209"/>
                <a:gd name="T58" fmla="*/ 0 w 218"/>
                <a:gd name="T59" fmla="*/ 204631579 h 209"/>
                <a:gd name="T60" fmla="*/ 10769668 w 218"/>
                <a:gd name="T61" fmla="*/ 179501684 h 209"/>
                <a:gd name="T62" fmla="*/ 68210422 w 218"/>
                <a:gd name="T63" fmla="*/ 86161263 h 209"/>
                <a:gd name="T64" fmla="*/ 78980090 w 218"/>
                <a:gd name="T65" fmla="*/ 68210526 h 209"/>
                <a:gd name="T66" fmla="*/ 104109946 w 218"/>
                <a:gd name="T67" fmla="*/ 68210526 h 209"/>
                <a:gd name="T68" fmla="*/ 323101401 w 218"/>
                <a:gd name="T69" fmla="*/ 68210526 h 209"/>
                <a:gd name="T70" fmla="*/ 323101401 w 218"/>
                <a:gd name="T71" fmla="*/ 53850316 h 209"/>
                <a:gd name="T72" fmla="*/ 391311823 w 218"/>
                <a:gd name="T73" fmla="*/ 0 h 209"/>
                <a:gd name="T74" fmla="*/ 452341203 w 218"/>
                <a:gd name="T75" fmla="*/ 53850316 h 209"/>
                <a:gd name="T76" fmla="*/ 452341203 w 218"/>
                <a:gd name="T77" fmla="*/ 254891368 h 209"/>
                <a:gd name="T78" fmla="*/ 452341203 w 218"/>
                <a:gd name="T79" fmla="*/ 254891368 h 209"/>
                <a:gd name="T80" fmla="*/ 653383843 w 218"/>
                <a:gd name="T81" fmla="*/ 333873474 h 209"/>
                <a:gd name="T82" fmla="*/ 459522245 w 218"/>
                <a:gd name="T83" fmla="*/ 333873474 h 209"/>
                <a:gd name="T84" fmla="*/ 459522245 w 218"/>
                <a:gd name="T85" fmla="*/ 441574105 h 209"/>
                <a:gd name="T86" fmla="*/ 653383843 w 218"/>
                <a:gd name="T87" fmla="*/ 441574105 h 209"/>
                <a:gd name="T88" fmla="*/ 689283367 w 218"/>
                <a:gd name="T89" fmla="*/ 391312421 h 209"/>
                <a:gd name="T90" fmla="*/ 653383843 w 218"/>
                <a:gd name="T91" fmla="*/ 333873474 h 20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8"/>
                <a:gd name="T139" fmla="*/ 0 h 209"/>
                <a:gd name="T140" fmla="*/ 218 w 218"/>
                <a:gd name="T141" fmla="*/ 209 h 20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608" name="矩形 71"/>
          <p:cNvSpPr>
            <a:spLocks noChangeArrowheads="1"/>
          </p:cNvSpPr>
          <p:nvPr/>
        </p:nvSpPr>
        <p:spPr bwMode="auto">
          <a:xfrm>
            <a:off x="6642100" y="1644650"/>
            <a:ext cx="2508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务实创新的服务精神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4609" name="矩形 47"/>
          <p:cNvSpPr>
            <a:spLocks noChangeArrowheads="1"/>
          </p:cNvSpPr>
          <p:nvPr/>
        </p:nvSpPr>
        <p:spPr bwMode="auto">
          <a:xfrm>
            <a:off x="6645275" y="2012950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0" name="矩形 73"/>
          <p:cNvSpPr>
            <a:spLocks noChangeArrowheads="1"/>
          </p:cNvSpPr>
          <p:nvPr/>
        </p:nvSpPr>
        <p:spPr bwMode="auto">
          <a:xfrm>
            <a:off x="6642100" y="5194300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洞察敏锐的服务意识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4611" name="矩形 47"/>
          <p:cNvSpPr>
            <a:spLocks noChangeArrowheads="1"/>
          </p:cNvSpPr>
          <p:nvPr/>
        </p:nvSpPr>
        <p:spPr bwMode="auto">
          <a:xfrm>
            <a:off x="6645275" y="5562600"/>
            <a:ext cx="304165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2" name="矩形 75"/>
          <p:cNvSpPr>
            <a:spLocks noChangeArrowheads="1"/>
          </p:cNvSpPr>
          <p:nvPr/>
        </p:nvSpPr>
        <p:spPr bwMode="auto">
          <a:xfrm>
            <a:off x="8477250" y="2746375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谦虚谨慎的服务态度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4613" name="矩形 47"/>
          <p:cNvSpPr>
            <a:spLocks noChangeArrowheads="1"/>
          </p:cNvSpPr>
          <p:nvPr/>
        </p:nvSpPr>
        <p:spPr bwMode="auto">
          <a:xfrm>
            <a:off x="8480425" y="3113088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614" name="矩形 77"/>
          <p:cNvSpPr>
            <a:spLocks noChangeArrowheads="1"/>
          </p:cNvSpPr>
          <p:nvPr/>
        </p:nvSpPr>
        <p:spPr bwMode="auto">
          <a:xfrm>
            <a:off x="8477250" y="4051300"/>
            <a:ext cx="2492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专业优质的服务团队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4615" name="矩形 47"/>
          <p:cNvSpPr>
            <a:spLocks noChangeArrowheads="1"/>
          </p:cNvSpPr>
          <p:nvPr/>
        </p:nvSpPr>
        <p:spPr bwMode="auto">
          <a:xfrm>
            <a:off x="8480425" y="4418013"/>
            <a:ext cx="254952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" name="组合 79"/>
          <p:cNvGrpSpPr/>
          <p:nvPr/>
        </p:nvGrpSpPr>
        <p:grpSpPr bwMode="auto">
          <a:xfrm>
            <a:off x="1338263" y="2392363"/>
            <a:ext cx="3160712" cy="3160712"/>
            <a:chOff x="0" y="0"/>
            <a:chExt cx="3176815" cy="3176815"/>
          </a:xfrm>
        </p:grpSpPr>
        <p:sp>
          <p:nvSpPr>
            <p:cNvPr id="48154" name="椭圆 80"/>
            <p:cNvSpPr>
              <a:spLocks noChangeArrowheads="1"/>
            </p:cNvSpPr>
            <p:nvPr/>
          </p:nvSpPr>
          <p:spPr bwMode="auto">
            <a:xfrm>
              <a:off x="0" y="0"/>
              <a:ext cx="3176815" cy="3176815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5" name="椭圆 81"/>
            <p:cNvSpPr>
              <a:spLocks noChangeArrowheads="1"/>
            </p:cNvSpPr>
            <p:nvPr/>
          </p:nvSpPr>
          <p:spPr bwMode="auto">
            <a:xfrm>
              <a:off x="178115" y="178115"/>
              <a:ext cx="2820586" cy="2820584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4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4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 autoUpdateAnimBg="0"/>
      <p:bldP spid="24581" grpId="0" bldLvl="0" autoUpdateAnimBg="0"/>
      <p:bldP spid="24585" grpId="0" animBg="1"/>
      <p:bldP spid="24586" grpId="0" bldLvl="0" animBg="1" autoUpdateAnimBg="0"/>
      <p:bldP spid="24587" grpId="0" bldLvl="0" animBg="1" autoUpdateAnimBg="0"/>
      <p:bldP spid="24588" grpId="0" bldLvl="0" animBg="1" autoUpdateAnimBg="0"/>
      <p:bldP spid="24589" grpId="0" bldLvl="0" animBg="1" autoUpdateAnimBg="0"/>
      <p:bldP spid="24608" grpId="0" bldLvl="0" autoUpdateAnimBg="0"/>
      <p:bldP spid="24609" grpId="0" bldLvl="0" autoUpdateAnimBg="0"/>
      <p:bldP spid="24610" grpId="0" bldLvl="0" autoUpdateAnimBg="0"/>
      <p:bldP spid="24611" grpId="0" bldLvl="0" autoUpdateAnimBg="0"/>
      <p:bldP spid="24612" grpId="0" bldLvl="0" autoUpdateAnimBg="0"/>
      <p:bldP spid="24613" grpId="0" bldLvl="0" autoUpdateAnimBg="0"/>
      <p:bldP spid="24614" grpId="0" bldLvl="0" autoUpdateAnimBg="0"/>
      <p:bldP spid="24615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587AF5D-66AA-459C-9D5B-8DEA3225357E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915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cxnSp>
        <p:nvCxnSpPr>
          <p:cNvPr id="25604" name="肘形连接符 1"/>
          <p:cNvCxnSpPr>
            <a:cxnSpLocks noChangeShapeType="1"/>
          </p:cNvCxnSpPr>
          <p:nvPr/>
        </p:nvCxnSpPr>
        <p:spPr bwMode="auto">
          <a:xfrm flipH="1" flipV="1">
            <a:off x="6375400" y="1873250"/>
            <a:ext cx="3770313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5" name="肘形连接符 2"/>
          <p:cNvCxnSpPr>
            <a:cxnSpLocks noChangeShapeType="1"/>
          </p:cNvCxnSpPr>
          <p:nvPr/>
        </p:nvCxnSpPr>
        <p:spPr bwMode="auto">
          <a:xfrm flipH="1">
            <a:off x="6375400" y="5302250"/>
            <a:ext cx="3770313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6" name="肘形连接符 3"/>
          <p:cNvCxnSpPr>
            <a:cxnSpLocks noChangeShapeType="1"/>
          </p:cNvCxnSpPr>
          <p:nvPr/>
        </p:nvCxnSpPr>
        <p:spPr bwMode="auto">
          <a:xfrm flipV="1">
            <a:off x="2127250" y="1873250"/>
            <a:ext cx="3635375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7" name="肘形连接符 4"/>
          <p:cNvCxnSpPr>
            <a:cxnSpLocks noChangeShapeType="1"/>
          </p:cNvCxnSpPr>
          <p:nvPr/>
        </p:nvCxnSpPr>
        <p:spPr bwMode="auto">
          <a:xfrm>
            <a:off x="2127250" y="5302250"/>
            <a:ext cx="3635375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FFD86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8" name="文本框 5"/>
          <p:cNvSpPr>
            <a:spLocks noChangeArrowheads="1"/>
          </p:cNvSpPr>
          <p:nvPr/>
        </p:nvSpPr>
        <p:spPr bwMode="auto">
          <a:xfrm>
            <a:off x="2886075" y="4941888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09" name="文本框 6"/>
          <p:cNvSpPr>
            <a:spLocks noChangeArrowheads="1"/>
          </p:cNvSpPr>
          <p:nvPr/>
        </p:nvSpPr>
        <p:spPr bwMode="auto">
          <a:xfrm>
            <a:off x="2879725" y="58689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时间管理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7"/>
          <p:cNvGrpSpPr/>
          <p:nvPr/>
        </p:nvGrpSpPr>
        <p:grpSpPr bwMode="auto">
          <a:xfrm>
            <a:off x="1430338" y="3937000"/>
            <a:ext cx="1344612" cy="1346200"/>
            <a:chOff x="0" y="0"/>
            <a:chExt cx="1403797" cy="1403797"/>
          </a:xfrm>
        </p:grpSpPr>
        <p:sp>
          <p:nvSpPr>
            <p:cNvPr id="49196" name="椭圆 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grpSp>
          <p:nvGrpSpPr>
            <p:cNvPr id="49197" name="组合 9"/>
            <p:cNvGrpSpPr/>
            <p:nvPr/>
          </p:nvGrpSpPr>
          <p:grpSpPr bwMode="auto">
            <a:xfrm>
              <a:off x="486136" y="362881"/>
              <a:ext cx="392888" cy="661931"/>
              <a:chOff x="0" y="0"/>
              <a:chExt cx="292099" cy="492124"/>
            </a:xfrm>
          </p:grpSpPr>
          <p:sp>
            <p:nvSpPr>
              <p:cNvPr id="49198" name="Freeform 1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92099" cy="492124"/>
              </a:xfrm>
              <a:custGeom>
                <a:avLst/>
                <a:gdLst>
                  <a:gd name="T0" fmla="*/ 0 w 166"/>
                  <a:gd name="T1" fmla="*/ 2147483647 h 280"/>
                  <a:gd name="T2" fmla="*/ 2147483647 w 166"/>
                  <a:gd name="T3" fmla="*/ 2147483647 h 280"/>
                  <a:gd name="T4" fmla="*/ 2147483647 w 166"/>
                  <a:gd name="T5" fmla="*/ 2147483647 h 280"/>
                  <a:gd name="T6" fmla="*/ 2147483647 w 166"/>
                  <a:gd name="T7" fmla="*/ 2147483647 h 280"/>
                  <a:gd name="T8" fmla="*/ 2147483647 w 166"/>
                  <a:gd name="T9" fmla="*/ 2147483647 h 280"/>
                  <a:gd name="T10" fmla="*/ 2147483647 w 166"/>
                  <a:gd name="T11" fmla="*/ 2147483647 h 280"/>
                  <a:gd name="T12" fmla="*/ 2147483647 w 166"/>
                  <a:gd name="T13" fmla="*/ 2147483647 h 280"/>
                  <a:gd name="T14" fmla="*/ 2147483647 w 166"/>
                  <a:gd name="T15" fmla="*/ 2147483647 h 280"/>
                  <a:gd name="T16" fmla="*/ 2147483647 w 166"/>
                  <a:gd name="T17" fmla="*/ 2147483647 h 280"/>
                  <a:gd name="T18" fmla="*/ 0 w 166"/>
                  <a:gd name="T19" fmla="*/ 2147483647 h 280"/>
                  <a:gd name="T20" fmla="*/ 0 w 166"/>
                  <a:gd name="T21" fmla="*/ 2147483647 h 280"/>
                  <a:gd name="T22" fmla="*/ 0 w 166"/>
                  <a:gd name="T23" fmla="*/ 2147483647 h 280"/>
                  <a:gd name="T24" fmla="*/ 0 w 166"/>
                  <a:gd name="T25" fmla="*/ 0 h 280"/>
                  <a:gd name="T26" fmla="*/ 2147483647 w 166"/>
                  <a:gd name="T27" fmla="*/ 0 h 280"/>
                  <a:gd name="T28" fmla="*/ 2147483647 w 166"/>
                  <a:gd name="T29" fmla="*/ 2147483647 h 280"/>
                  <a:gd name="T30" fmla="*/ 2147483647 w 166"/>
                  <a:gd name="T31" fmla="*/ 2147483647 h 280"/>
                  <a:gd name="T32" fmla="*/ 2147483647 w 166"/>
                  <a:gd name="T33" fmla="*/ 2147483647 h 280"/>
                  <a:gd name="T34" fmla="*/ 2147483647 w 166"/>
                  <a:gd name="T35" fmla="*/ 2147483647 h 280"/>
                  <a:gd name="T36" fmla="*/ 2147483647 w 166"/>
                  <a:gd name="T37" fmla="*/ 2147483647 h 280"/>
                  <a:gd name="T38" fmla="*/ 2147483647 w 166"/>
                  <a:gd name="T39" fmla="*/ 2147483647 h 280"/>
                  <a:gd name="T40" fmla="*/ 2147483647 w 166"/>
                  <a:gd name="T41" fmla="*/ 2147483647 h 280"/>
                  <a:gd name="T42" fmla="*/ 0 w 166"/>
                  <a:gd name="T43" fmla="*/ 2147483647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9" name="Freeform 16"/>
              <p:cNvSpPr>
                <a:spLocks noEditPoints="1" noChangeArrowheads="1"/>
              </p:cNvSpPr>
              <p:nvPr/>
            </p:nvSpPr>
            <p:spPr bwMode="auto">
              <a:xfrm>
                <a:off x="23812" y="46039"/>
                <a:ext cx="244476" cy="400050"/>
              </a:xfrm>
              <a:custGeom>
                <a:avLst/>
                <a:gdLst>
                  <a:gd name="T0" fmla="*/ 2147483647 w 138"/>
                  <a:gd name="T1" fmla="*/ 2147483647 h 228"/>
                  <a:gd name="T2" fmla="*/ 2147483647 w 138"/>
                  <a:gd name="T3" fmla="*/ 2147483647 h 228"/>
                  <a:gd name="T4" fmla="*/ 2147483647 w 138"/>
                  <a:gd name="T5" fmla="*/ 2147483647 h 228"/>
                  <a:gd name="T6" fmla="*/ 2147483647 w 138"/>
                  <a:gd name="T7" fmla="*/ 2147483647 h 228"/>
                  <a:gd name="T8" fmla="*/ 2147483647 w 138"/>
                  <a:gd name="T9" fmla="*/ 2147483647 h 228"/>
                  <a:gd name="T10" fmla="*/ 2147483647 w 138"/>
                  <a:gd name="T11" fmla="*/ 2147483647 h 228"/>
                  <a:gd name="T12" fmla="*/ 2147483647 w 138"/>
                  <a:gd name="T13" fmla="*/ 2147483647 h 228"/>
                  <a:gd name="T14" fmla="*/ 2147483647 w 138"/>
                  <a:gd name="T15" fmla="*/ 2147483647 h 228"/>
                  <a:gd name="T16" fmla="*/ 2147483647 w 138"/>
                  <a:gd name="T17" fmla="*/ 2147483647 h 228"/>
                  <a:gd name="T18" fmla="*/ 2147483647 w 138"/>
                  <a:gd name="T19" fmla="*/ 2147483647 h 228"/>
                  <a:gd name="T20" fmla="*/ 0 w 138"/>
                  <a:gd name="T21" fmla="*/ 2147483647 h 228"/>
                  <a:gd name="T22" fmla="*/ 0 w 138"/>
                  <a:gd name="T23" fmla="*/ 2147483647 h 228"/>
                  <a:gd name="T24" fmla="*/ 2147483647 w 138"/>
                  <a:gd name="T25" fmla="*/ 2147483647 h 228"/>
                  <a:gd name="T26" fmla="*/ 2147483647 w 138"/>
                  <a:gd name="T27" fmla="*/ 2147483647 h 228"/>
                  <a:gd name="T28" fmla="*/ 2147483647 w 138"/>
                  <a:gd name="T29" fmla="*/ 2147483647 h 228"/>
                  <a:gd name="T30" fmla="*/ 2147483647 w 138"/>
                  <a:gd name="T31" fmla="*/ 2147483647 h 228"/>
                  <a:gd name="T32" fmla="*/ 2147483647 w 138"/>
                  <a:gd name="T33" fmla="*/ 2147483647 h 228"/>
                  <a:gd name="T34" fmla="*/ 2147483647 w 138"/>
                  <a:gd name="T35" fmla="*/ 2147483647 h 228"/>
                  <a:gd name="T36" fmla="*/ 2147483647 w 138"/>
                  <a:gd name="T37" fmla="*/ 2147483647 h 228"/>
                  <a:gd name="T38" fmla="*/ 0 w 138"/>
                  <a:gd name="T39" fmla="*/ 2147483647 h 228"/>
                  <a:gd name="T40" fmla="*/ 2147483647 w 138"/>
                  <a:gd name="T41" fmla="*/ 0 h 228"/>
                  <a:gd name="T42" fmla="*/ 2147483647 w 138"/>
                  <a:gd name="T43" fmla="*/ 2147483647 h 228"/>
                  <a:gd name="T44" fmla="*/ 2147483647 w 138"/>
                  <a:gd name="T45" fmla="*/ 2147483647 h 228"/>
                  <a:gd name="T46" fmla="*/ 2147483647 w 138"/>
                  <a:gd name="T47" fmla="*/ 2147483647 h 228"/>
                  <a:gd name="T48" fmla="*/ 2147483647 w 138"/>
                  <a:gd name="T49" fmla="*/ 2147483647 h 228"/>
                  <a:gd name="T50" fmla="*/ 2147483647 w 138"/>
                  <a:gd name="T51" fmla="*/ 2147483647 h 228"/>
                  <a:gd name="T52" fmla="*/ 2147483647 w 138"/>
                  <a:gd name="T53" fmla="*/ 2147483647 h 228"/>
                  <a:gd name="T54" fmla="*/ 2147483647 w 138"/>
                  <a:gd name="T55" fmla="*/ 2147483647 h 228"/>
                  <a:gd name="T56" fmla="*/ 2147483647 w 138"/>
                  <a:gd name="T57" fmla="*/ 2147483647 h 228"/>
                  <a:gd name="T58" fmla="*/ 2147483647 w 138"/>
                  <a:gd name="T59" fmla="*/ 2147483647 h 228"/>
                  <a:gd name="T60" fmla="*/ 2147483647 w 138"/>
                  <a:gd name="T61" fmla="*/ 2147483647 h 228"/>
                  <a:gd name="T62" fmla="*/ 2147483647 w 138"/>
                  <a:gd name="T63" fmla="*/ 0 h 228"/>
                  <a:gd name="T64" fmla="*/ 2147483647 w 138"/>
                  <a:gd name="T65" fmla="*/ 2147483647 h 228"/>
                  <a:gd name="T66" fmla="*/ 2147483647 w 138"/>
                  <a:gd name="T67" fmla="*/ 2147483647 h 228"/>
                  <a:gd name="T68" fmla="*/ 2147483647 w 138"/>
                  <a:gd name="T69" fmla="*/ 2147483647 h 228"/>
                  <a:gd name="T70" fmla="*/ 2147483647 w 138"/>
                  <a:gd name="T71" fmla="*/ 2147483647 h 228"/>
                  <a:gd name="T72" fmla="*/ 2147483647 w 138"/>
                  <a:gd name="T73" fmla="*/ 2147483647 h 228"/>
                  <a:gd name="T74" fmla="*/ 2147483647 w 138"/>
                  <a:gd name="T75" fmla="*/ 2147483647 h 228"/>
                  <a:gd name="T76" fmla="*/ 2147483647 w 138"/>
                  <a:gd name="T77" fmla="*/ 2147483647 h 228"/>
                  <a:gd name="T78" fmla="*/ 2147483647 w 138"/>
                  <a:gd name="T79" fmla="*/ 2147483647 h 228"/>
                  <a:gd name="T80" fmla="*/ 2147483647 w 138"/>
                  <a:gd name="T81" fmla="*/ 2147483647 h 228"/>
                  <a:gd name="T82" fmla="*/ 2147483647 w 138"/>
                  <a:gd name="T83" fmla="*/ 2147483647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200" name="Freeform 17"/>
              <p:cNvSpPr>
                <a:spLocks noChangeArrowheads="1"/>
              </p:cNvSpPr>
              <p:nvPr/>
            </p:nvSpPr>
            <p:spPr bwMode="auto">
              <a:xfrm>
                <a:off x="63499" y="166689"/>
                <a:ext cx="165100" cy="279400"/>
              </a:xfrm>
              <a:custGeom>
                <a:avLst/>
                <a:gdLst>
                  <a:gd name="T0" fmla="*/ 0 w 94"/>
                  <a:gd name="T1" fmla="*/ 2147483647 h 160"/>
                  <a:gd name="T2" fmla="*/ 2147483647 w 94"/>
                  <a:gd name="T3" fmla="*/ 2147483647 h 160"/>
                  <a:gd name="T4" fmla="*/ 2147483647 w 94"/>
                  <a:gd name="T5" fmla="*/ 2147483647 h 160"/>
                  <a:gd name="T6" fmla="*/ 2147483647 w 94"/>
                  <a:gd name="T7" fmla="*/ 2147483647 h 160"/>
                  <a:gd name="T8" fmla="*/ 2147483647 w 94"/>
                  <a:gd name="T9" fmla="*/ 2147483647 h 160"/>
                  <a:gd name="T10" fmla="*/ 2147483647 w 94"/>
                  <a:gd name="T11" fmla="*/ 2147483647 h 160"/>
                  <a:gd name="T12" fmla="*/ 2147483647 w 94"/>
                  <a:gd name="T13" fmla="*/ 2147483647 h 160"/>
                  <a:gd name="T14" fmla="*/ 2147483647 w 94"/>
                  <a:gd name="T15" fmla="*/ 2147483647 h 160"/>
                  <a:gd name="T16" fmla="*/ 2147483647 w 94"/>
                  <a:gd name="T17" fmla="*/ 2147483647 h 160"/>
                  <a:gd name="T18" fmla="*/ 2147483647 w 94"/>
                  <a:gd name="T19" fmla="*/ 2147483647 h 160"/>
                  <a:gd name="T20" fmla="*/ 2147483647 w 94"/>
                  <a:gd name="T21" fmla="*/ 2147483647 h 160"/>
                  <a:gd name="T22" fmla="*/ 2147483647 w 94"/>
                  <a:gd name="T23" fmla="*/ 2147483647 h 160"/>
                  <a:gd name="T24" fmla="*/ 2147483647 w 94"/>
                  <a:gd name="T25" fmla="*/ 2147483647 h 160"/>
                  <a:gd name="T26" fmla="*/ 2147483647 w 94"/>
                  <a:gd name="T27" fmla="*/ 2147483647 h 160"/>
                  <a:gd name="T28" fmla="*/ 2147483647 w 94"/>
                  <a:gd name="T29" fmla="*/ 2147483647 h 160"/>
                  <a:gd name="T30" fmla="*/ 2147483647 w 94"/>
                  <a:gd name="T31" fmla="*/ 2147483647 h 160"/>
                  <a:gd name="T32" fmla="*/ 2147483647 w 94"/>
                  <a:gd name="T33" fmla="*/ 2147483647 h 160"/>
                  <a:gd name="T34" fmla="*/ 2147483647 w 94"/>
                  <a:gd name="T35" fmla="*/ 0 h 160"/>
                  <a:gd name="T36" fmla="*/ 2147483647 w 94"/>
                  <a:gd name="T37" fmla="*/ 0 h 160"/>
                  <a:gd name="T38" fmla="*/ 2147483647 w 94"/>
                  <a:gd name="T39" fmla="*/ 0 h 160"/>
                  <a:gd name="T40" fmla="*/ 2147483647 w 94"/>
                  <a:gd name="T41" fmla="*/ 0 h 160"/>
                  <a:gd name="T42" fmla="*/ 2147483647 w 94"/>
                  <a:gd name="T43" fmla="*/ 2147483647 h 160"/>
                  <a:gd name="T44" fmla="*/ 2147483647 w 94"/>
                  <a:gd name="T45" fmla="*/ 2147483647 h 160"/>
                  <a:gd name="T46" fmla="*/ 2147483647 w 94"/>
                  <a:gd name="T47" fmla="*/ 2147483647 h 160"/>
                  <a:gd name="T48" fmla="*/ 2147483647 w 94"/>
                  <a:gd name="T49" fmla="*/ 2147483647 h 160"/>
                  <a:gd name="T50" fmla="*/ 2147483647 w 94"/>
                  <a:gd name="T51" fmla="*/ 2147483647 h 160"/>
                  <a:gd name="T52" fmla="*/ 2147483647 w 94"/>
                  <a:gd name="T53" fmla="*/ 2147483647 h 160"/>
                  <a:gd name="T54" fmla="*/ 2147483647 w 94"/>
                  <a:gd name="T55" fmla="*/ 2147483647 h 160"/>
                  <a:gd name="T56" fmla="*/ 2147483647 w 94"/>
                  <a:gd name="T57" fmla="*/ 2147483647 h 160"/>
                  <a:gd name="T58" fmla="*/ 2147483647 w 94"/>
                  <a:gd name="T59" fmla="*/ 2147483647 h 160"/>
                  <a:gd name="T60" fmla="*/ 2147483647 w 94"/>
                  <a:gd name="T61" fmla="*/ 2147483647 h 160"/>
                  <a:gd name="T62" fmla="*/ 2147483647 w 94"/>
                  <a:gd name="T63" fmla="*/ 2147483647 h 160"/>
                  <a:gd name="T64" fmla="*/ 2147483647 w 94"/>
                  <a:gd name="T65" fmla="*/ 2147483647 h 160"/>
                  <a:gd name="T66" fmla="*/ 0 w 94"/>
                  <a:gd name="T67" fmla="*/ 2147483647 h 160"/>
                  <a:gd name="T68" fmla="*/ 0 w 94"/>
                  <a:gd name="T69" fmla="*/ 2147483647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5616" name="文本框 13"/>
          <p:cNvSpPr>
            <a:spLocks noChangeArrowheads="1"/>
          </p:cNvSpPr>
          <p:nvPr/>
        </p:nvSpPr>
        <p:spPr bwMode="auto">
          <a:xfrm>
            <a:off x="6450013" y="4926013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7" name="文本框 14"/>
          <p:cNvSpPr>
            <a:spLocks noChangeArrowheads="1"/>
          </p:cNvSpPr>
          <p:nvPr/>
        </p:nvSpPr>
        <p:spPr bwMode="auto">
          <a:xfrm>
            <a:off x="8007350" y="58689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得失管理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8" name="文本框 15"/>
          <p:cNvSpPr>
            <a:spLocks noChangeArrowheads="1"/>
          </p:cNvSpPr>
          <p:nvPr/>
        </p:nvSpPr>
        <p:spPr bwMode="auto">
          <a:xfrm>
            <a:off x="2886075" y="1939925"/>
            <a:ext cx="28765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19" name="文本框 16"/>
          <p:cNvSpPr>
            <a:spLocks noChangeArrowheads="1"/>
          </p:cNvSpPr>
          <p:nvPr/>
        </p:nvSpPr>
        <p:spPr bwMode="auto">
          <a:xfrm>
            <a:off x="2892425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itchFamily="2" charset="-122"/>
              </a:rPr>
              <a:t>团队管理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20" name="文本框 17"/>
          <p:cNvSpPr>
            <a:spLocks noChangeArrowheads="1"/>
          </p:cNvSpPr>
          <p:nvPr/>
        </p:nvSpPr>
        <p:spPr bwMode="auto">
          <a:xfrm>
            <a:off x="6450013" y="1939925"/>
            <a:ext cx="286543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595959"/>
              </a:solidFill>
              <a:sym typeface="方正兰亭黑_GBK" pitchFamily="2" charset="-122"/>
            </a:endParaRPr>
          </a:p>
        </p:txBody>
      </p:sp>
      <p:sp>
        <p:nvSpPr>
          <p:cNvPr id="25621" name="文本框 18"/>
          <p:cNvSpPr>
            <a:spLocks noChangeArrowheads="1"/>
          </p:cNvSpPr>
          <p:nvPr/>
        </p:nvSpPr>
        <p:spPr bwMode="auto">
          <a:xfrm>
            <a:off x="8020050" y="146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595959"/>
                </a:solidFill>
                <a:sym typeface="方正兰亭黑_GBK" pitchFamily="2" charset="-122"/>
              </a:rPr>
              <a:t>项目管理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19"/>
          <p:cNvGrpSpPr/>
          <p:nvPr/>
        </p:nvGrpSpPr>
        <p:grpSpPr bwMode="auto">
          <a:xfrm>
            <a:off x="9429750" y="3937000"/>
            <a:ext cx="1346200" cy="1346200"/>
            <a:chOff x="0" y="0"/>
            <a:chExt cx="1403797" cy="1403797"/>
          </a:xfrm>
        </p:grpSpPr>
        <p:sp>
          <p:nvSpPr>
            <p:cNvPr id="49194" name="椭圆 20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sp>
          <p:nvSpPr>
            <p:cNvPr id="49195" name="Freeform 12"/>
            <p:cNvSpPr>
              <a:spLocks noEditPoints="1" noChangeArrowheads="1"/>
            </p:cNvSpPr>
            <p:nvPr/>
          </p:nvSpPr>
          <p:spPr bwMode="auto">
            <a:xfrm>
              <a:off x="479640" y="362881"/>
              <a:ext cx="471466" cy="666418"/>
            </a:xfrm>
            <a:custGeom>
              <a:avLst/>
              <a:gdLst>
                <a:gd name="T0" fmla="*/ 2147483647 w 408"/>
                <a:gd name="T1" fmla="*/ 2147483647 h 578"/>
                <a:gd name="T2" fmla="*/ 2147483647 w 408"/>
                <a:gd name="T3" fmla="*/ 2147483647 h 578"/>
                <a:gd name="T4" fmla="*/ 2147483647 w 408"/>
                <a:gd name="T5" fmla="*/ 2147483647 h 578"/>
                <a:gd name="T6" fmla="*/ 2147483647 w 408"/>
                <a:gd name="T7" fmla="*/ 2147483647 h 578"/>
                <a:gd name="T8" fmla="*/ 2147483647 w 408"/>
                <a:gd name="T9" fmla="*/ 2147483647 h 578"/>
                <a:gd name="T10" fmla="*/ 2147483647 w 408"/>
                <a:gd name="T11" fmla="*/ 2147483647 h 578"/>
                <a:gd name="T12" fmla="*/ 2147483647 w 408"/>
                <a:gd name="T13" fmla="*/ 2147483647 h 578"/>
                <a:gd name="T14" fmla="*/ 2147483647 w 408"/>
                <a:gd name="T15" fmla="*/ 2147483647 h 578"/>
                <a:gd name="T16" fmla="*/ 2147483647 w 408"/>
                <a:gd name="T17" fmla="*/ 2147483647 h 578"/>
                <a:gd name="T18" fmla="*/ 2147483647 w 408"/>
                <a:gd name="T19" fmla="*/ 2147483647 h 578"/>
                <a:gd name="T20" fmla="*/ 2147483647 w 408"/>
                <a:gd name="T21" fmla="*/ 2147483647 h 578"/>
                <a:gd name="T22" fmla="*/ 2147483647 w 408"/>
                <a:gd name="T23" fmla="*/ 2147483647 h 578"/>
                <a:gd name="T24" fmla="*/ 2147483647 w 408"/>
                <a:gd name="T25" fmla="*/ 2147483647 h 578"/>
                <a:gd name="T26" fmla="*/ 2147483647 w 408"/>
                <a:gd name="T27" fmla="*/ 2147483647 h 578"/>
                <a:gd name="T28" fmla="*/ 2147483647 w 408"/>
                <a:gd name="T29" fmla="*/ 2147483647 h 578"/>
                <a:gd name="T30" fmla="*/ 2147483647 w 408"/>
                <a:gd name="T31" fmla="*/ 2147483647 h 578"/>
                <a:gd name="T32" fmla="*/ 2147483647 w 408"/>
                <a:gd name="T33" fmla="*/ 2147483647 h 578"/>
                <a:gd name="T34" fmla="*/ 0 w 408"/>
                <a:gd name="T35" fmla="*/ 2147483647 h 578"/>
                <a:gd name="T36" fmla="*/ 2147483647 w 408"/>
                <a:gd name="T37" fmla="*/ 2147483647 h 578"/>
                <a:gd name="T38" fmla="*/ 2147483647 w 408"/>
                <a:gd name="T39" fmla="*/ 2147483647 h 578"/>
                <a:gd name="T40" fmla="*/ 2147483647 w 408"/>
                <a:gd name="T41" fmla="*/ 2147483647 h 578"/>
                <a:gd name="T42" fmla="*/ 2147483647 w 408"/>
                <a:gd name="T43" fmla="*/ 2147483647 h 578"/>
                <a:gd name="T44" fmla="*/ 2147483647 w 408"/>
                <a:gd name="T45" fmla="*/ 0 h 578"/>
                <a:gd name="T46" fmla="*/ 2147483647 w 408"/>
                <a:gd name="T47" fmla="*/ 2147483647 h 578"/>
                <a:gd name="T48" fmla="*/ 2147483647 w 408"/>
                <a:gd name="T49" fmla="*/ 2147483647 h 578"/>
                <a:gd name="T50" fmla="*/ 2147483647 w 408"/>
                <a:gd name="T51" fmla="*/ 2147483647 h 578"/>
                <a:gd name="T52" fmla="*/ 2147483647 w 408"/>
                <a:gd name="T53" fmla="*/ 2147483647 h 578"/>
                <a:gd name="T54" fmla="*/ 2147483647 w 408"/>
                <a:gd name="T55" fmla="*/ 2147483647 h 578"/>
                <a:gd name="T56" fmla="*/ 2147483647 w 408"/>
                <a:gd name="T57" fmla="*/ 2147483647 h 578"/>
                <a:gd name="T58" fmla="*/ 2147483647 w 408"/>
                <a:gd name="T59" fmla="*/ 2147483647 h 578"/>
                <a:gd name="T60" fmla="*/ 2147483647 w 408"/>
                <a:gd name="T61" fmla="*/ 2147483647 h 578"/>
                <a:gd name="T62" fmla="*/ 2147483647 w 408"/>
                <a:gd name="T63" fmla="*/ 2147483647 h 578"/>
                <a:gd name="T64" fmla="*/ 2147483647 w 408"/>
                <a:gd name="T65" fmla="*/ 2147483647 h 578"/>
                <a:gd name="T66" fmla="*/ 2147483647 w 408"/>
                <a:gd name="T67" fmla="*/ 2147483647 h 578"/>
                <a:gd name="T68" fmla="*/ 2147483647 w 408"/>
                <a:gd name="T69" fmla="*/ 2147483647 h 578"/>
                <a:gd name="T70" fmla="*/ 2147483647 w 408"/>
                <a:gd name="T71" fmla="*/ 2147483647 h 578"/>
                <a:gd name="T72" fmla="*/ 2147483647 w 408"/>
                <a:gd name="T73" fmla="*/ 2147483647 h 578"/>
                <a:gd name="T74" fmla="*/ 2147483647 w 408"/>
                <a:gd name="T75" fmla="*/ 2147483647 h 578"/>
                <a:gd name="T76" fmla="*/ 2147483647 w 408"/>
                <a:gd name="T77" fmla="*/ 2147483647 h 578"/>
                <a:gd name="T78" fmla="*/ 2147483647 w 408"/>
                <a:gd name="T79" fmla="*/ 2147483647 h 578"/>
                <a:gd name="T80" fmla="*/ 2147483647 w 408"/>
                <a:gd name="T81" fmla="*/ 2147483647 h 578"/>
                <a:gd name="T82" fmla="*/ 2147483647 w 408"/>
                <a:gd name="T83" fmla="*/ 2147483647 h 578"/>
                <a:gd name="T84" fmla="*/ 2147483647 w 408"/>
                <a:gd name="T85" fmla="*/ 2147483647 h 578"/>
                <a:gd name="T86" fmla="*/ 2147483647 w 408"/>
                <a:gd name="T87" fmla="*/ 2147483647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22"/>
          <p:cNvGrpSpPr/>
          <p:nvPr/>
        </p:nvGrpSpPr>
        <p:grpSpPr bwMode="auto">
          <a:xfrm>
            <a:off x="1430338" y="2435225"/>
            <a:ext cx="1344612" cy="1344613"/>
            <a:chOff x="0" y="0"/>
            <a:chExt cx="1403797" cy="1403797"/>
          </a:xfrm>
        </p:grpSpPr>
        <p:sp>
          <p:nvSpPr>
            <p:cNvPr id="49190" name="椭圆 23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grpSp>
          <p:nvGrpSpPr>
            <p:cNvPr id="49191" name="组合 24"/>
            <p:cNvGrpSpPr/>
            <p:nvPr/>
          </p:nvGrpSpPr>
          <p:grpSpPr bwMode="auto">
            <a:xfrm>
              <a:off x="282958" y="324214"/>
              <a:ext cx="799244" cy="731504"/>
              <a:chOff x="0" y="0"/>
              <a:chExt cx="550987" cy="504288"/>
            </a:xfrm>
          </p:grpSpPr>
          <p:sp>
            <p:nvSpPr>
              <p:cNvPr id="49192" name="Freeform 2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7759" cy="359114"/>
              </a:xfrm>
              <a:custGeom>
                <a:avLst/>
                <a:gdLst>
                  <a:gd name="T0" fmla="*/ 2147483647 w 52"/>
                  <a:gd name="T1" fmla="*/ 1287720650 h 52"/>
                  <a:gd name="T2" fmla="*/ 2147483647 w 52"/>
                  <a:gd name="T3" fmla="*/ 1096948243 h 52"/>
                  <a:gd name="T4" fmla="*/ 2147483647 w 52"/>
                  <a:gd name="T5" fmla="*/ 953868938 h 52"/>
                  <a:gd name="T6" fmla="*/ 2147483647 w 52"/>
                  <a:gd name="T7" fmla="*/ 620017227 h 52"/>
                  <a:gd name="T8" fmla="*/ 2147483647 w 52"/>
                  <a:gd name="T9" fmla="*/ 572317219 h 52"/>
                  <a:gd name="T10" fmla="*/ 1893363828 w 52"/>
                  <a:gd name="T11" fmla="*/ 620017227 h 52"/>
                  <a:gd name="T12" fmla="*/ 2035366631 w 52"/>
                  <a:gd name="T13" fmla="*/ 333851711 h 52"/>
                  <a:gd name="T14" fmla="*/ 1751361025 w 52"/>
                  <a:gd name="T15" fmla="*/ 95386203 h 52"/>
                  <a:gd name="T16" fmla="*/ 1514689686 w 52"/>
                  <a:gd name="T17" fmla="*/ 333851711 h 52"/>
                  <a:gd name="T18" fmla="*/ 1372686883 w 52"/>
                  <a:gd name="T19" fmla="*/ 47693102 h 52"/>
                  <a:gd name="T20" fmla="*/ 1278018348 w 52"/>
                  <a:gd name="T21" fmla="*/ 0 h 52"/>
                  <a:gd name="T22" fmla="*/ 899351086 w 52"/>
                  <a:gd name="T23" fmla="*/ 95386203 h 52"/>
                  <a:gd name="T24" fmla="*/ 852016818 w 52"/>
                  <a:gd name="T25" fmla="*/ 429237915 h 52"/>
                  <a:gd name="T26" fmla="*/ 568011212 w 52"/>
                  <a:gd name="T27" fmla="*/ 190772406 h 52"/>
                  <a:gd name="T28" fmla="*/ 284005606 w 52"/>
                  <a:gd name="T29" fmla="*/ 476931016 h 52"/>
                  <a:gd name="T30" fmla="*/ 473342677 w 52"/>
                  <a:gd name="T31" fmla="*/ 715403430 h 52"/>
                  <a:gd name="T32" fmla="*/ 142002803 w 52"/>
                  <a:gd name="T33" fmla="*/ 763096532 h 52"/>
                  <a:gd name="T34" fmla="*/ 94668535 w 52"/>
                  <a:gd name="T35" fmla="*/ 810789634 h 52"/>
                  <a:gd name="T36" fmla="*/ 0 w 52"/>
                  <a:gd name="T37" fmla="*/ 1192334446 h 52"/>
                  <a:gd name="T38" fmla="*/ 331339874 w 52"/>
                  <a:gd name="T39" fmla="*/ 1287720650 h 52"/>
                  <a:gd name="T40" fmla="*/ 94668535 w 52"/>
                  <a:gd name="T41" fmla="*/ 1478493056 h 52"/>
                  <a:gd name="T42" fmla="*/ 189337071 w 52"/>
                  <a:gd name="T43" fmla="*/ 1860044775 h 52"/>
                  <a:gd name="T44" fmla="*/ 284005606 w 52"/>
                  <a:gd name="T45" fmla="*/ 1907737877 h 52"/>
                  <a:gd name="T46" fmla="*/ 568011212 w 52"/>
                  <a:gd name="T47" fmla="*/ 1907737877 h 52"/>
                  <a:gd name="T48" fmla="*/ 473342677 w 52"/>
                  <a:gd name="T49" fmla="*/ 2147483647 h 52"/>
                  <a:gd name="T50" fmla="*/ 804682551 w 52"/>
                  <a:gd name="T51" fmla="*/ 2147483647 h 52"/>
                  <a:gd name="T52" fmla="*/ 994019622 w 52"/>
                  <a:gd name="T53" fmla="*/ 2146203385 h 52"/>
                  <a:gd name="T54" fmla="*/ 1088688157 w 52"/>
                  <a:gd name="T55" fmla="*/ 2147483647 h 52"/>
                  <a:gd name="T56" fmla="*/ 1136022425 w 52"/>
                  <a:gd name="T57" fmla="*/ 2147483647 h 52"/>
                  <a:gd name="T58" fmla="*/ 1514689686 w 52"/>
                  <a:gd name="T59" fmla="*/ 2147483647 h 52"/>
                  <a:gd name="T60" fmla="*/ 1562023954 w 52"/>
                  <a:gd name="T61" fmla="*/ 2147483647 h 52"/>
                  <a:gd name="T62" fmla="*/ 1656692489 w 52"/>
                  <a:gd name="T63" fmla="*/ 2098510283 h 52"/>
                  <a:gd name="T64" fmla="*/ 1893363828 w 52"/>
                  <a:gd name="T65" fmla="*/ 2147483647 h 52"/>
                  <a:gd name="T66" fmla="*/ 2147483647 w 52"/>
                  <a:gd name="T67" fmla="*/ 2050817182 h 52"/>
                  <a:gd name="T68" fmla="*/ 2147483647 w 52"/>
                  <a:gd name="T69" fmla="*/ 1955430978 h 52"/>
                  <a:gd name="T70" fmla="*/ 2035366631 w 52"/>
                  <a:gd name="T71" fmla="*/ 1669265463 h 52"/>
                  <a:gd name="T72" fmla="*/ 2147483647 w 52"/>
                  <a:gd name="T73" fmla="*/ 1716958564 h 52"/>
                  <a:gd name="T74" fmla="*/ 2147483647 w 52"/>
                  <a:gd name="T75" fmla="*/ 1383106853 h 52"/>
                  <a:gd name="T76" fmla="*/ 1562023954 w 52"/>
                  <a:gd name="T77" fmla="*/ 1335413751 h 52"/>
                  <a:gd name="T78" fmla="*/ 899351086 w 52"/>
                  <a:gd name="T79" fmla="*/ 1192334446 h 52"/>
                  <a:gd name="T80" fmla="*/ 1562023954 w 52"/>
                  <a:gd name="T81" fmla="*/ 1335413751 h 5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2"/>
                  <a:gd name="T124" fmla="*/ 0 h 52"/>
                  <a:gd name="T125" fmla="*/ 52 w 52"/>
                  <a:gd name="T126" fmla="*/ 52 h 5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3" name="Freeform 27"/>
              <p:cNvSpPr>
                <a:spLocks noEditPoints="1" noChangeArrowheads="1"/>
              </p:cNvSpPr>
              <p:nvPr/>
            </p:nvSpPr>
            <p:spPr bwMode="auto">
              <a:xfrm>
                <a:off x="296538" y="248324"/>
                <a:ext cx="254449" cy="255964"/>
              </a:xfrm>
              <a:custGeom>
                <a:avLst/>
                <a:gdLst>
                  <a:gd name="T0" fmla="*/ 1560673257 w 37"/>
                  <a:gd name="T1" fmla="*/ 1387878316 h 37"/>
                  <a:gd name="T2" fmla="*/ 1466086999 w 37"/>
                  <a:gd name="T3" fmla="*/ 1148593483 h 37"/>
                  <a:gd name="T4" fmla="*/ 1702552644 w 37"/>
                  <a:gd name="T5" fmla="*/ 1196451833 h 37"/>
                  <a:gd name="T6" fmla="*/ 1749845773 w 37"/>
                  <a:gd name="T7" fmla="*/ 957160083 h 37"/>
                  <a:gd name="T8" fmla="*/ 1702552644 w 37"/>
                  <a:gd name="T9" fmla="*/ 861443383 h 37"/>
                  <a:gd name="T10" fmla="*/ 1513380128 w 37"/>
                  <a:gd name="T11" fmla="*/ 765726683 h 37"/>
                  <a:gd name="T12" fmla="*/ 1749845773 w 37"/>
                  <a:gd name="T13" fmla="*/ 670009983 h 37"/>
                  <a:gd name="T14" fmla="*/ 1655259515 w 37"/>
                  <a:gd name="T15" fmla="*/ 430725150 h 37"/>
                  <a:gd name="T16" fmla="*/ 1418793870 w 37"/>
                  <a:gd name="T17" fmla="*/ 478576583 h 37"/>
                  <a:gd name="T18" fmla="*/ 1466086999 w 37"/>
                  <a:gd name="T19" fmla="*/ 239291750 h 37"/>
                  <a:gd name="T20" fmla="*/ 1418793870 w 37"/>
                  <a:gd name="T21" fmla="*/ 191433400 h 37"/>
                  <a:gd name="T22" fmla="*/ 1135035096 w 37"/>
                  <a:gd name="T23" fmla="*/ 95716700 h 37"/>
                  <a:gd name="T24" fmla="*/ 993155709 w 37"/>
                  <a:gd name="T25" fmla="*/ 239291750 h 37"/>
                  <a:gd name="T26" fmla="*/ 898569451 w 37"/>
                  <a:gd name="T27" fmla="*/ 0 h 37"/>
                  <a:gd name="T28" fmla="*/ 662103806 w 37"/>
                  <a:gd name="T29" fmla="*/ 47858350 h 37"/>
                  <a:gd name="T30" fmla="*/ 662103806 w 37"/>
                  <a:gd name="T31" fmla="*/ 239291750 h 37"/>
                  <a:gd name="T32" fmla="*/ 472931290 w 37"/>
                  <a:gd name="T33" fmla="*/ 143575050 h 37"/>
                  <a:gd name="T34" fmla="*/ 378345032 w 37"/>
                  <a:gd name="T35" fmla="*/ 143575050 h 37"/>
                  <a:gd name="T36" fmla="*/ 189172516 w 37"/>
                  <a:gd name="T37" fmla="*/ 335008450 h 37"/>
                  <a:gd name="T38" fmla="*/ 331051903 w 37"/>
                  <a:gd name="T39" fmla="*/ 526434933 h 37"/>
                  <a:gd name="T40" fmla="*/ 141879387 w 37"/>
                  <a:gd name="T41" fmla="*/ 526434933 h 37"/>
                  <a:gd name="T42" fmla="*/ 0 w 37"/>
                  <a:gd name="T43" fmla="*/ 813585033 h 37"/>
                  <a:gd name="T44" fmla="*/ 47293129 w 37"/>
                  <a:gd name="T45" fmla="*/ 861443383 h 37"/>
                  <a:gd name="T46" fmla="*/ 236465645 w 37"/>
                  <a:gd name="T47" fmla="*/ 957160083 h 37"/>
                  <a:gd name="T48" fmla="*/ 47293129 w 37"/>
                  <a:gd name="T49" fmla="*/ 1100735133 h 37"/>
                  <a:gd name="T50" fmla="*/ 189172516 w 37"/>
                  <a:gd name="T51" fmla="*/ 1340019966 h 37"/>
                  <a:gd name="T52" fmla="*/ 378345032 w 37"/>
                  <a:gd name="T53" fmla="*/ 1292168534 h 37"/>
                  <a:gd name="T54" fmla="*/ 331051903 w 37"/>
                  <a:gd name="T55" fmla="*/ 1483595016 h 37"/>
                  <a:gd name="T56" fmla="*/ 331051903 w 37"/>
                  <a:gd name="T57" fmla="*/ 1579311716 h 37"/>
                  <a:gd name="T58" fmla="*/ 567517548 w 37"/>
                  <a:gd name="T59" fmla="*/ 1675028416 h 37"/>
                  <a:gd name="T60" fmla="*/ 614810677 w 37"/>
                  <a:gd name="T61" fmla="*/ 1675028416 h 37"/>
                  <a:gd name="T62" fmla="*/ 803983193 w 37"/>
                  <a:gd name="T63" fmla="*/ 1531453366 h 37"/>
                  <a:gd name="T64" fmla="*/ 803983193 w 37"/>
                  <a:gd name="T65" fmla="*/ 1770745116 h 37"/>
                  <a:gd name="T66" fmla="*/ 1087741967 w 37"/>
                  <a:gd name="T67" fmla="*/ 1722886766 h 37"/>
                  <a:gd name="T68" fmla="*/ 1135035096 w 37"/>
                  <a:gd name="T69" fmla="*/ 1675028416 h 37"/>
                  <a:gd name="T70" fmla="*/ 1182328225 w 37"/>
                  <a:gd name="T71" fmla="*/ 1483595016 h 37"/>
                  <a:gd name="T72" fmla="*/ 1324207612 w 37"/>
                  <a:gd name="T73" fmla="*/ 1627170066 h 37"/>
                  <a:gd name="T74" fmla="*/ 1560673257 w 37"/>
                  <a:gd name="T75" fmla="*/ 1435736666 h 37"/>
                  <a:gd name="T76" fmla="*/ 1040448838 w 37"/>
                  <a:gd name="T77" fmla="*/ 1052876783 h 37"/>
                  <a:gd name="T78" fmla="*/ 709396935 w 37"/>
                  <a:gd name="T79" fmla="*/ 717868333 h 37"/>
                  <a:gd name="T80" fmla="*/ 1040448838 w 37"/>
                  <a:gd name="T81" fmla="*/ 1052876783 h 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7"/>
                  <a:gd name="T124" fmla="*/ 0 h 37"/>
                  <a:gd name="T125" fmla="*/ 37 w 37"/>
                  <a:gd name="T126" fmla="*/ 37 h 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27"/>
          <p:cNvGrpSpPr/>
          <p:nvPr/>
        </p:nvGrpSpPr>
        <p:grpSpPr bwMode="auto">
          <a:xfrm>
            <a:off x="9429750" y="2435225"/>
            <a:ext cx="1346200" cy="1344613"/>
            <a:chOff x="0" y="0"/>
            <a:chExt cx="1403797" cy="1403797"/>
          </a:xfrm>
        </p:grpSpPr>
        <p:sp>
          <p:nvSpPr>
            <p:cNvPr id="49188" name="椭圆 2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sp>
          <p:nvSpPr>
            <p:cNvPr id="49189" name="Freeform 41"/>
            <p:cNvSpPr>
              <a:spLocks noEditPoints="1" noChangeArrowheads="1"/>
            </p:cNvSpPr>
            <p:nvPr/>
          </p:nvSpPr>
          <p:spPr bwMode="auto">
            <a:xfrm>
              <a:off x="363893" y="385180"/>
              <a:ext cx="661930" cy="531751"/>
            </a:xfrm>
            <a:custGeom>
              <a:avLst/>
              <a:gdLst>
                <a:gd name="T0" fmla="*/ 2147483647 w 72"/>
                <a:gd name="T1" fmla="*/ 2147483647 h 58"/>
                <a:gd name="T2" fmla="*/ 2147483647 w 72"/>
                <a:gd name="T3" fmla="*/ 2147483647 h 58"/>
                <a:gd name="T4" fmla="*/ 2147483647 w 72"/>
                <a:gd name="T5" fmla="*/ 2147483647 h 58"/>
                <a:gd name="T6" fmla="*/ 2147483647 w 72"/>
                <a:gd name="T7" fmla="*/ 2147483647 h 58"/>
                <a:gd name="T8" fmla="*/ 2147483647 w 72"/>
                <a:gd name="T9" fmla="*/ 2147483647 h 58"/>
                <a:gd name="T10" fmla="*/ 2147483647 w 72"/>
                <a:gd name="T11" fmla="*/ 0 h 58"/>
                <a:gd name="T12" fmla="*/ 2147483647 w 72"/>
                <a:gd name="T13" fmla="*/ 0 h 58"/>
                <a:gd name="T14" fmla="*/ 2147483647 w 72"/>
                <a:gd name="T15" fmla="*/ 2147483647 h 58"/>
                <a:gd name="T16" fmla="*/ 2147483647 w 72"/>
                <a:gd name="T17" fmla="*/ 2147483647 h 58"/>
                <a:gd name="T18" fmla="*/ 2147483647 w 72"/>
                <a:gd name="T19" fmla="*/ 2147483647 h 58"/>
                <a:gd name="T20" fmla="*/ 2147483647 w 72"/>
                <a:gd name="T21" fmla="*/ 2147483647 h 58"/>
                <a:gd name="T22" fmla="*/ 0 w 72"/>
                <a:gd name="T23" fmla="*/ 2147483647 h 58"/>
                <a:gd name="T24" fmla="*/ 0 w 72"/>
                <a:gd name="T25" fmla="*/ 2147483647 h 58"/>
                <a:gd name="T26" fmla="*/ 2147483647 w 72"/>
                <a:gd name="T27" fmla="*/ 2147483647 h 58"/>
                <a:gd name="T28" fmla="*/ 2147483647 w 72"/>
                <a:gd name="T29" fmla="*/ 2147483647 h 58"/>
                <a:gd name="T30" fmla="*/ 2147483647 w 72"/>
                <a:gd name="T31" fmla="*/ 2147483647 h 58"/>
                <a:gd name="T32" fmla="*/ 2147483647 w 72"/>
                <a:gd name="T33" fmla="*/ 2147483647 h 58"/>
                <a:gd name="T34" fmla="*/ 0 w 72"/>
                <a:gd name="T35" fmla="*/ 2147483647 h 58"/>
                <a:gd name="T36" fmla="*/ 2147483647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2147483647 h 58"/>
                <a:gd name="T42" fmla="*/ 2147483647 w 72"/>
                <a:gd name="T43" fmla="*/ 2147483647 h 58"/>
                <a:gd name="T44" fmla="*/ 2147483647 w 72"/>
                <a:gd name="T45" fmla="*/ 2147483647 h 58"/>
                <a:gd name="T46" fmla="*/ 2147483647 w 72"/>
                <a:gd name="T47" fmla="*/ 2147483647 h 58"/>
                <a:gd name="T48" fmla="*/ 2147483647 w 72"/>
                <a:gd name="T49" fmla="*/ 2147483647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2147483647 h 58"/>
                <a:gd name="T58" fmla="*/ 2147483647 w 72"/>
                <a:gd name="T59" fmla="*/ 2147483647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633" name="矩形 47"/>
          <p:cNvSpPr>
            <a:spLocks noChangeArrowheads="1"/>
          </p:cNvSpPr>
          <p:nvPr/>
        </p:nvSpPr>
        <p:spPr bwMode="auto">
          <a:xfrm>
            <a:off x="3467100" y="3421063"/>
            <a:ext cx="52578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595959"/>
                </a:solidFill>
                <a:sym typeface="方正兰亭黑_GBK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34" name="矩形 3"/>
          <p:cNvSpPr>
            <a:spLocks noChangeArrowheads="1"/>
          </p:cNvSpPr>
          <p:nvPr/>
        </p:nvSpPr>
        <p:spPr bwMode="auto">
          <a:xfrm>
            <a:off x="4525963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7F7F7F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管理理念</a:t>
            </a:r>
            <a:endParaRPr lang="zh-CN" altLang="en-US" sz="3200">
              <a:solidFill>
                <a:srgbClr val="7F7F7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635" name="文本框 37"/>
          <p:cNvSpPr>
            <a:spLocks noChangeArrowheads="1"/>
          </p:cNvSpPr>
          <p:nvPr/>
        </p:nvSpPr>
        <p:spPr bwMode="auto">
          <a:xfrm>
            <a:off x="64833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7F7F7F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Management Concept</a:t>
            </a:r>
            <a:endParaRPr lang="zh-CN" altLang="en-US" sz="1600">
              <a:solidFill>
                <a:srgbClr val="7F7F7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8" name="组合 41"/>
          <p:cNvGrpSpPr/>
          <p:nvPr/>
        </p:nvGrpSpPr>
        <p:grpSpPr bwMode="auto">
          <a:xfrm>
            <a:off x="3981450" y="619125"/>
            <a:ext cx="263525" cy="393700"/>
            <a:chOff x="0" y="0"/>
            <a:chExt cx="213756" cy="427512"/>
          </a:xfrm>
        </p:grpSpPr>
        <p:sp>
          <p:nvSpPr>
            <p:cNvPr id="49186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187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639" name="文本框 36"/>
          <p:cNvSpPr>
            <a:spLocks noChangeArrowheads="1"/>
          </p:cNvSpPr>
          <p:nvPr/>
        </p:nvSpPr>
        <p:spPr bwMode="auto">
          <a:xfrm>
            <a:off x="2879725" y="4946650"/>
            <a:ext cx="28765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0" name="文本框 37"/>
          <p:cNvSpPr>
            <a:spLocks noChangeArrowheads="1"/>
          </p:cNvSpPr>
          <p:nvPr/>
        </p:nvSpPr>
        <p:spPr bwMode="auto">
          <a:xfrm>
            <a:off x="6443663" y="4930775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1" name="文本框 44"/>
          <p:cNvSpPr>
            <a:spLocks noChangeArrowheads="1"/>
          </p:cNvSpPr>
          <p:nvPr/>
        </p:nvSpPr>
        <p:spPr bwMode="auto">
          <a:xfrm>
            <a:off x="2879725" y="1943100"/>
            <a:ext cx="28765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2" name="文本框 45"/>
          <p:cNvSpPr>
            <a:spLocks noChangeArrowheads="1"/>
          </p:cNvSpPr>
          <p:nvPr/>
        </p:nvSpPr>
        <p:spPr bwMode="auto">
          <a:xfrm>
            <a:off x="2886075" y="14684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团队管理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3" name="文本框 46"/>
          <p:cNvSpPr>
            <a:spLocks noChangeArrowheads="1"/>
          </p:cNvSpPr>
          <p:nvPr/>
        </p:nvSpPr>
        <p:spPr bwMode="auto">
          <a:xfrm>
            <a:off x="6443663" y="1943100"/>
            <a:ext cx="2865437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5644" name="文本框 47"/>
          <p:cNvSpPr>
            <a:spLocks noChangeArrowheads="1"/>
          </p:cNvSpPr>
          <p:nvPr/>
        </p:nvSpPr>
        <p:spPr bwMode="auto">
          <a:xfrm>
            <a:off x="8013700" y="14684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项目管理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5" name="矩形 47"/>
          <p:cNvSpPr>
            <a:spLocks noChangeArrowheads="1"/>
          </p:cNvSpPr>
          <p:nvPr/>
        </p:nvSpPr>
        <p:spPr bwMode="auto">
          <a:xfrm>
            <a:off x="3460750" y="3425825"/>
            <a:ext cx="5257800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646" name="矩形 3"/>
          <p:cNvSpPr>
            <a:spLocks noChangeArrowheads="1"/>
          </p:cNvSpPr>
          <p:nvPr/>
        </p:nvSpPr>
        <p:spPr bwMode="auto">
          <a:xfrm>
            <a:off x="4519613" y="568325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管理理念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5647" name="文本框 37"/>
          <p:cNvSpPr>
            <a:spLocks noChangeArrowheads="1"/>
          </p:cNvSpPr>
          <p:nvPr/>
        </p:nvSpPr>
        <p:spPr bwMode="auto">
          <a:xfrm>
            <a:off x="6477000" y="814388"/>
            <a:ext cx="2308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Management Concept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25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25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25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25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05" grpId="0" animBg="1"/>
      <p:bldP spid="25606" grpId="0" animBg="1"/>
      <p:bldP spid="25607" grpId="0" animBg="1"/>
      <p:bldP spid="25608" grpId="0" bldLvl="0" autoUpdateAnimBg="0"/>
      <p:bldP spid="25609" grpId="0" bldLvl="0" autoUpdateAnimBg="0"/>
      <p:bldP spid="25616" grpId="0" bldLvl="0" autoUpdateAnimBg="0"/>
      <p:bldP spid="25617" grpId="0" bldLvl="0" autoUpdateAnimBg="0"/>
      <p:bldP spid="25618" grpId="0" bldLvl="0" autoUpdateAnimBg="0"/>
      <p:bldP spid="25619" grpId="0" bldLvl="0" autoUpdateAnimBg="0"/>
      <p:bldP spid="25620" grpId="0" bldLvl="0" autoUpdateAnimBg="0"/>
      <p:bldP spid="25621" grpId="0" bldLvl="0" autoUpdateAnimBg="0"/>
      <p:bldP spid="25633" grpId="0" bldLvl="0" autoUpdateAnimBg="0"/>
      <p:bldP spid="25634" grpId="0" bldLvl="0" autoUpdateAnimBg="0"/>
      <p:bldP spid="25635" grpId="0" bldLvl="0" autoUpdateAnimBg="0"/>
      <p:bldP spid="25639" grpId="0" bldLvl="0" autoUpdateAnimBg="0"/>
      <p:bldP spid="25640" grpId="0" bldLvl="0" autoUpdateAnimBg="0"/>
      <p:bldP spid="25641" grpId="0" bldLvl="0" autoUpdateAnimBg="0"/>
      <p:bldP spid="25642" grpId="0" bldLvl="0" autoUpdateAnimBg="0"/>
      <p:bldP spid="25643" grpId="0" bldLvl="0" autoUpdateAnimBg="0"/>
      <p:bldP spid="25644" grpId="0" bldLvl="0" autoUpdateAnimBg="0"/>
      <p:bldP spid="25645" grpId="0" bldLvl="0" autoUpdateAnimBg="0"/>
      <p:bldP spid="25646" grpId="0" bldLvl="0" autoUpdateAnimBg="0"/>
      <p:bldP spid="25647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B3FFCA6-0886-4B3B-AC43-02909826A827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017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6628" name="矩形 3"/>
          <p:cNvSpPr>
            <a:spLocks noChangeArrowheads="1"/>
          </p:cNvSpPr>
          <p:nvPr/>
        </p:nvSpPr>
        <p:spPr bwMode="auto">
          <a:xfrm>
            <a:off x="479742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工作方式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6629" name="文本框 37"/>
          <p:cNvSpPr>
            <a:spLocks noChangeArrowheads="1"/>
          </p:cNvSpPr>
          <p:nvPr/>
        </p:nvSpPr>
        <p:spPr bwMode="auto">
          <a:xfrm>
            <a:off x="676116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Function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/>
          <p:nvPr/>
        </p:nvGrpSpPr>
        <p:grpSpPr bwMode="auto">
          <a:xfrm>
            <a:off x="4251325" y="619125"/>
            <a:ext cx="263525" cy="393700"/>
            <a:chOff x="0" y="0"/>
            <a:chExt cx="213756" cy="427512"/>
          </a:xfrm>
        </p:grpSpPr>
        <p:sp>
          <p:nvSpPr>
            <p:cNvPr id="5020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633" name="Rectangle 2"/>
          <p:cNvSpPr>
            <a:spLocks noChangeArrowheads="1"/>
          </p:cNvSpPr>
          <p:nvPr/>
        </p:nvSpPr>
        <p:spPr bwMode="auto">
          <a:xfrm>
            <a:off x="6096000" y="1503363"/>
            <a:ext cx="4883150" cy="23336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4" name="Rectangle 3"/>
          <p:cNvSpPr>
            <a:spLocks noChangeArrowheads="1"/>
          </p:cNvSpPr>
          <p:nvPr/>
        </p:nvSpPr>
        <p:spPr bwMode="auto">
          <a:xfrm>
            <a:off x="1219200" y="1503363"/>
            <a:ext cx="4876800" cy="233680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Oval 4"/>
          <p:cNvSpPr>
            <a:spLocks noChangeArrowheads="1"/>
          </p:cNvSpPr>
          <p:nvPr/>
        </p:nvSpPr>
        <p:spPr bwMode="auto">
          <a:xfrm>
            <a:off x="1679575" y="4016375"/>
            <a:ext cx="955675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4319588" y="4016375"/>
            <a:ext cx="957262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Oval 14"/>
          <p:cNvSpPr>
            <a:spLocks noChangeArrowheads="1"/>
          </p:cNvSpPr>
          <p:nvPr/>
        </p:nvSpPr>
        <p:spPr bwMode="auto">
          <a:xfrm>
            <a:off x="6959600" y="4016375"/>
            <a:ext cx="955675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8" name="Oval 16"/>
          <p:cNvSpPr>
            <a:spLocks noChangeArrowheads="1"/>
          </p:cNvSpPr>
          <p:nvPr/>
        </p:nvSpPr>
        <p:spPr bwMode="auto">
          <a:xfrm>
            <a:off x="9598025" y="4016375"/>
            <a:ext cx="954088" cy="960438"/>
          </a:xfrm>
          <a:prstGeom prst="ellipse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0"/>
          <p:cNvGrpSpPr/>
          <p:nvPr/>
        </p:nvGrpSpPr>
        <p:grpSpPr bwMode="auto">
          <a:xfrm>
            <a:off x="1903413" y="4224338"/>
            <a:ext cx="534987" cy="539750"/>
            <a:chOff x="0" y="0"/>
            <a:chExt cx="401822" cy="404317"/>
          </a:xfrm>
          <a:solidFill>
            <a:srgbClr val="FFD860"/>
          </a:solidFill>
        </p:grpSpPr>
        <p:sp>
          <p:nvSpPr>
            <p:cNvPr id="2664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1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Group 23"/>
          <p:cNvGrpSpPr/>
          <p:nvPr/>
        </p:nvGrpSpPr>
        <p:grpSpPr bwMode="auto">
          <a:xfrm>
            <a:off x="4583113" y="4283075"/>
            <a:ext cx="519112" cy="452438"/>
            <a:chOff x="0" y="0"/>
            <a:chExt cx="389342" cy="339426"/>
          </a:xfrm>
          <a:solidFill>
            <a:srgbClr val="FFD860"/>
          </a:solidFill>
        </p:grpSpPr>
        <p:sp>
          <p:nvSpPr>
            <p:cNvPr id="26643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4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5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6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7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8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9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0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1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2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3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 bwMode="auto">
          <a:xfrm>
            <a:off x="9821863" y="4237038"/>
            <a:ext cx="506412" cy="501650"/>
            <a:chOff x="0" y="0"/>
            <a:chExt cx="379359" cy="376864"/>
          </a:xfrm>
          <a:solidFill>
            <a:srgbClr val="FFD860"/>
          </a:solidFill>
        </p:grpSpPr>
        <p:sp>
          <p:nvSpPr>
            <p:cNvPr id="26655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6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7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8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9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0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1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2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3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4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5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6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7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8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9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70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71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72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6" name="Group 54"/>
          <p:cNvGrpSpPr/>
          <p:nvPr/>
        </p:nvGrpSpPr>
        <p:grpSpPr bwMode="auto">
          <a:xfrm>
            <a:off x="7242175" y="4284663"/>
            <a:ext cx="400050" cy="519112"/>
            <a:chOff x="0" y="0"/>
            <a:chExt cx="299494" cy="389342"/>
          </a:xfrm>
          <a:solidFill>
            <a:srgbClr val="FFD860"/>
          </a:solidFill>
        </p:grpSpPr>
        <p:sp>
          <p:nvSpPr>
            <p:cNvPr id="26674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75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6676" name="矩形 104"/>
          <p:cNvSpPr>
            <a:spLocks noChangeArrowheads="1"/>
          </p:cNvSpPr>
          <p:nvPr/>
        </p:nvSpPr>
        <p:spPr bwMode="auto">
          <a:xfrm>
            <a:off x="4448175" y="188595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77" name="矩形 47"/>
          <p:cNvSpPr>
            <a:spLocks noChangeArrowheads="1"/>
          </p:cNvSpPr>
          <p:nvPr/>
        </p:nvSpPr>
        <p:spPr bwMode="auto">
          <a:xfrm>
            <a:off x="1565275" y="2338388"/>
            <a:ext cx="4195763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6678" name="矩形 106"/>
          <p:cNvSpPr>
            <a:spLocks noChangeArrowheads="1"/>
          </p:cNvSpPr>
          <p:nvPr/>
        </p:nvSpPr>
        <p:spPr bwMode="auto">
          <a:xfrm>
            <a:off x="138112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79" name="矩形 47"/>
          <p:cNvSpPr>
            <a:spLocks noChangeArrowheads="1"/>
          </p:cNvSpPr>
          <p:nvPr/>
        </p:nvSpPr>
        <p:spPr bwMode="auto">
          <a:xfrm>
            <a:off x="117157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0" name="矩形 108"/>
          <p:cNvSpPr>
            <a:spLocks noChangeArrowheads="1"/>
          </p:cNvSpPr>
          <p:nvPr/>
        </p:nvSpPr>
        <p:spPr bwMode="auto">
          <a:xfrm>
            <a:off x="4021138" y="5091113"/>
            <a:ext cx="1550987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81" name="矩形 47"/>
          <p:cNvSpPr>
            <a:spLocks noChangeArrowheads="1"/>
          </p:cNvSpPr>
          <p:nvPr/>
        </p:nvSpPr>
        <p:spPr bwMode="auto">
          <a:xfrm>
            <a:off x="3811588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2" name="矩形 110"/>
          <p:cNvSpPr>
            <a:spLocks noChangeArrowheads="1"/>
          </p:cNvSpPr>
          <p:nvPr/>
        </p:nvSpPr>
        <p:spPr bwMode="auto">
          <a:xfrm>
            <a:off x="9299575" y="5091113"/>
            <a:ext cx="155257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83" name="矩形 47"/>
          <p:cNvSpPr>
            <a:spLocks noChangeArrowheads="1"/>
          </p:cNvSpPr>
          <p:nvPr/>
        </p:nvSpPr>
        <p:spPr bwMode="auto">
          <a:xfrm>
            <a:off x="9090025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684" name="矩形 112"/>
          <p:cNvSpPr>
            <a:spLocks noChangeArrowheads="1"/>
          </p:cNvSpPr>
          <p:nvPr/>
        </p:nvSpPr>
        <p:spPr bwMode="auto">
          <a:xfrm>
            <a:off x="6661150" y="5091113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6685" name="矩形 47"/>
          <p:cNvSpPr>
            <a:spLocks noChangeArrowheads="1"/>
          </p:cNvSpPr>
          <p:nvPr/>
        </p:nvSpPr>
        <p:spPr bwMode="auto">
          <a:xfrm>
            <a:off x="6450013" y="5511800"/>
            <a:ext cx="1971675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4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4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4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400"/>
                                        <p:tgtEl>
                                          <p:spTgt spid="2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400"/>
                                        <p:tgtEl>
                                          <p:spTgt spid="2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2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2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400"/>
                                        <p:tgtEl>
                                          <p:spTgt spid="2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 autoUpdateAnimBg="0"/>
      <p:bldP spid="26629" grpId="0" bldLvl="0" autoUpdateAnimBg="0"/>
      <p:bldP spid="26633" grpId="0" bldLvl="0" animBg="1" autoUpdateAnimBg="0"/>
      <p:bldP spid="26634" grpId="0" bldLvl="0" animBg="1" autoUpdateAnimBg="0"/>
      <p:bldP spid="26635" grpId="0" bldLvl="0" animBg="1" autoUpdateAnimBg="0"/>
      <p:bldP spid="26636" grpId="0" bldLvl="0" animBg="1" autoUpdateAnimBg="0"/>
      <p:bldP spid="26637" grpId="0" bldLvl="0" animBg="1" autoUpdateAnimBg="0"/>
      <p:bldP spid="26638" grpId="0" bldLvl="0" animBg="1" autoUpdateAnimBg="0"/>
      <p:bldP spid="26676" grpId="0" bldLvl="0" autoUpdateAnimBg="0"/>
      <p:bldP spid="26677" grpId="0" bldLvl="0" autoUpdateAnimBg="0"/>
      <p:bldP spid="26678" grpId="0" bldLvl="0" autoUpdateAnimBg="0"/>
      <p:bldP spid="26679" grpId="0" bldLvl="0" autoUpdateAnimBg="0"/>
      <p:bldP spid="26680" grpId="0" bldLvl="0" autoUpdateAnimBg="0"/>
      <p:bldP spid="26681" grpId="0" bldLvl="0" autoUpdateAnimBg="0"/>
      <p:bldP spid="26682" grpId="0" bldLvl="0" autoUpdateAnimBg="0"/>
      <p:bldP spid="26683" grpId="0" bldLvl="0" autoUpdateAnimBg="0"/>
      <p:bldP spid="26684" grpId="0" bldLvl="0" autoUpdateAnimBg="0"/>
      <p:bldP spid="26685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6596642-8468-4B10-81BE-EB97486D10ED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120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6"/>
          <p:cNvGrpSpPr/>
          <p:nvPr/>
        </p:nvGrpSpPr>
        <p:grpSpPr bwMode="auto">
          <a:xfrm>
            <a:off x="3506788" y="2433638"/>
            <a:ext cx="6534150" cy="1008062"/>
            <a:chOff x="0" y="0"/>
            <a:chExt cx="6535007" cy="1008202"/>
          </a:xfrm>
        </p:grpSpPr>
        <p:cxnSp>
          <p:nvCxnSpPr>
            <p:cNvPr id="51245" name="肘形连接符 151"/>
            <p:cNvCxnSpPr>
              <a:cxnSpLocks noChangeShapeType="1"/>
              <a:stCxn id="51246" idx="6"/>
              <a:endCxn id="27679" idx="2"/>
            </p:cNvCxnSpPr>
            <p:nvPr/>
          </p:nvCxnSpPr>
          <p:spPr bwMode="auto">
            <a:xfrm>
              <a:off x="756000" y="378000"/>
              <a:ext cx="5779007" cy="630202"/>
            </a:xfrm>
            <a:prstGeom prst="bentConnector3">
              <a:avLst>
                <a:gd name="adj1" fmla="val 46218"/>
              </a:avLst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6" name="椭圆 13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47" name="组合 125"/>
            <p:cNvGrpSpPr/>
            <p:nvPr/>
          </p:nvGrpSpPr>
          <p:grpSpPr bwMode="auto">
            <a:xfrm>
              <a:off x="153000" y="136763"/>
              <a:ext cx="450000" cy="434596"/>
              <a:chOff x="0" y="0"/>
              <a:chExt cx="583915" cy="496874"/>
            </a:xfrm>
          </p:grpSpPr>
          <p:sp>
            <p:nvSpPr>
              <p:cNvPr id="51248" name="Freeform 159"/>
              <p:cNvSpPr>
                <a:spLocks noChangeArrowheads="1"/>
              </p:cNvSpPr>
              <p:nvPr/>
            </p:nvSpPr>
            <p:spPr bwMode="auto">
              <a:xfrm>
                <a:off x="61656" y="94297"/>
                <a:ext cx="460603" cy="402577"/>
              </a:xfrm>
              <a:custGeom>
                <a:avLst/>
                <a:gdLst>
                  <a:gd name="T0" fmla="*/ 2109911457 w 54"/>
                  <a:gd name="T1" fmla="*/ 73363234 h 47"/>
                  <a:gd name="T2" fmla="*/ 1746128914 w 54"/>
                  <a:gd name="T3" fmla="*/ 73363234 h 47"/>
                  <a:gd name="T4" fmla="*/ 145507900 w 54"/>
                  <a:gd name="T5" fmla="*/ 1100508471 h 47"/>
                  <a:gd name="T6" fmla="*/ 0 w 54"/>
                  <a:gd name="T7" fmla="*/ 1467341772 h 47"/>
                  <a:gd name="T8" fmla="*/ 0 w 54"/>
                  <a:gd name="T9" fmla="*/ 2147483647 h 47"/>
                  <a:gd name="T10" fmla="*/ 218266114 w 54"/>
                  <a:gd name="T11" fmla="*/ 2147483647 h 47"/>
                  <a:gd name="T12" fmla="*/ 945822671 w 54"/>
                  <a:gd name="T13" fmla="*/ 2147483647 h 47"/>
                  <a:gd name="T14" fmla="*/ 1164088786 w 54"/>
                  <a:gd name="T15" fmla="*/ 2147483647 h 47"/>
                  <a:gd name="T16" fmla="*/ 1164088786 w 54"/>
                  <a:gd name="T17" fmla="*/ 1980918673 h 47"/>
                  <a:gd name="T18" fmla="*/ 1382354900 w 54"/>
                  <a:gd name="T19" fmla="*/ 1760811840 h 47"/>
                  <a:gd name="T20" fmla="*/ 2147483647 w 54"/>
                  <a:gd name="T21" fmla="*/ 1760811840 h 47"/>
                  <a:gd name="T22" fmla="*/ 2147483647 w 54"/>
                  <a:gd name="T23" fmla="*/ 1980918673 h 47"/>
                  <a:gd name="T24" fmla="*/ 2147483647 w 54"/>
                  <a:gd name="T25" fmla="*/ 2147483647 h 47"/>
                  <a:gd name="T26" fmla="*/ 2147483647 w 54"/>
                  <a:gd name="T27" fmla="*/ 2147483647 h 47"/>
                  <a:gd name="T28" fmla="*/ 2147483647 w 54"/>
                  <a:gd name="T29" fmla="*/ 2147483647 h 47"/>
                  <a:gd name="T30" fmla="*/ 2147483647 w 54"/>
                  <a:gd name="T31" fmla="*/ 2147483647 h 47"/>
                  <a:gd name="T32" fmla="*/ 2147483647 w 54"/>
                  <a:gd name="T33" fmla="*/ 1467341772 h 47"/>
                  <a:gd name="T34" fmla="*/ 2147483647 w 54"/>
                  <a:gd name="T35" fmla="*/ 1173880270 h 47"/>
                  <a:gd name="T36" fmla="*/ 2109911457 w 54"/>
                  <a:gd name="T37" fmla="*/ 73363234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7"/>
                  <a:gd name="T59" fmla="*/ 54 w 54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9" name="Freeform 1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83915" cy="224863"/>
              </a:xfrm>
              <a:custGeom>
                <a:avLst/>
                <a:gdLst>
                  <a:gd name="T0" fmla="*/ 2147483647 w 68"/>
                  <a:gd name="T1" fmla="*/ 1495961648 h 26"/>
                  <a:gd name="T2" fmla="*/ 2147483647 w 68"/>
                  <a:gd name="T3" fmla="*/ 1121971236 h 26"/>
                  <a:gd name="T4" fmla="*/ 2147483647 w 68"/>
                  <a:gd name="T5" fmla="*/ 747980824 h 26"/>
                  <a:gd name="T6" fmla="*/ 2147483647 w 68"/>
                  <a:gd name="T7" fmla="*/ 523584847 h 26"/>
                  <a:gd name="T8" fmla="*/ 2147483647 w 68"/>
                  <a:gd name="T9" fmla="*/ 523584847 h 26"/>
                  <a:gd name="T10" fmla="*/ 2147483647 w 68"/>
                  <a:gd name="T11" fmla="*/ 747980824 h 26"/>
                  <a:gd name="T12" fmla="*/ 2147483647 w 68"/>
                  <a:gd name="T13" fmla="*/ 747980824 h 26"/>
                  <a:gd name="T14" fmla="*/ 2147483647 w 68"/>
                  <a:gd name="T15" fmla="*/ 897575259 h 26"/>
                  <a:gd name="T16" fmla="*/ 2147483647 w 68"/>
                  <a:gd name="T17" fmla="*/ 74801542 h 26"/>
                  <a:gd name="T18" fmla="*/ 2147483647 w 68"/>
                  <a:gd name="T19" fmla="*/ 0 h 26"/>
                  <a:gd name="T20" fmla="*/ 2147483647 w 68"/>
                  <a:gd name="T21" fmla="*/ 74801542 h 26"/>
                  <a:gd name="T22" fmla="*/ 147472885 w 68"/>
                  <a:gd name="T23" fmla="*/ 1495961648 h 26"/>
                  <a:gd name="T24" fmla="*/ 73736443 w 68"/>
                  <a:gd name="T25" fmla="*/ 1795150518 h 26"/>
                  <a:gd name="T26" fmla="*/ 368682214 w 68"/>
                  <a:gd name="T27" fmla="*/ 1795150518 h 26"/>
                  <a:gd name="T28" fmla="*/ 2147483647 w 68"/>
                  <a:gd name="T29" fmla="*/ 523584847 h 26"/>
                  <a:gd name="T30" fmla="*/ 2147483647 w 68"/>
                  <a:gd name="T31" fmla="*/ 523584847 h 26"/>
                  <a:gd name="T32" fmla="*/ 2147483647 w 68"/>
                  <a:gd name="T33" fmla="*/ 1869943411 h 26"/>
                  <a:gd name="T34" fmla="*/ 2147483647 w 68"/>
                  <a:gd name="T35" fmla="*/ 1869943411 h 26"/>
                  <a:gd name="T36" fmla="*/ 2147483647 w 68"/>
                  <a:gd name="T37" fmla="*/ 1570754541 h 26"/>
                  <a:gd name="T38" fmla="*/ 2147483647 w 68"/>
                  <a:gd name="T39" fmla="*/ 1495961648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8"/>
                  <a:gd name="T61" fmla="*/ 0 h 26"/>
                  <a:gd name="T62" fmla="*/ 68 w 68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4"/>
          <p:cNvGrpSpPr/>
          <p:nvPr/>
        </p:nvGrpSpPr>
        <p:grpSpPr bwMode="auto">
          <a:xfrm>
            <a:off x="3506788" y="4310063"/>
            <a:ext cx="4067175" cy="755650"/>
            <a:chOff x="0" y="0"/>
            <a:chExt cx="4066973" cy="756000"/>
          </a:xfrm>
        </p:grpSpPr>
        <p:cxnSp>
          <p:nvCxnSpPr>
            <p:cNvPr id="51242" name="肘形连接符 160"/>
            <p:cNvCxnSpPr>
              <a:cxnSpLocks noChangeShapeType="1"/>
              <a:stCxn id="51243" idx="6"/>
              <a:endCxn id="27681" idx="2"/>
            </p:cNvCxnSpPr>
            <p:nvPr/>
          </p:nvCxnSpPr>
          <p:spPr bwMode="auto">
            <a:xfrm>
              <a:off x="756000" y="378000"/>
              <a:ext cx="3310973" cy="376143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3" name="椭圆 140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244" name="Freeform 277"/>
            <p:cNvSpPr>
              <a:spLocks noEditPoints="1" noChangeArrowheads="1"/>
            </p:cNvSpPr>
            <p:nvPr/>
          </p:nvSpPr>
          <p:spPr bwMode="auto">
            <a:xfrm>
              <a:off x="190444" y="121807"/>
              <a:ext cx="383972" cy="455826"/>
            </a:xfrm>
            <a:custGeom>
              <a:avLst/>
              <a:gdLst>
                <a:gd name="T0" fmla="*/ 1763295417 w 72"/>
                <a:gd name="T1" fmla="*/ 927075880 h 86"/>
                <a:gd name="T2" fmla="*/ 1621097786 w 72"/>
                <a:gd name="T3" fmla="*/ 927075880 h 86"/>
                <a:gd name="T4" fmla="*/ 1621097786 w 72"/>
                <a:gd name="T5" fmla="*/ 533772246 h 86"/>
                <a:gd name="T6" fmla="*/ 1080731858 w 72"/>
                <a:gd name="T7" fmla="*/ 0 h 86"/>
                <a:gd name="T8" fmla="*/ 966969487 w 72"/>
                <a:gd name="T9" fmla="*/ 0 h 86"/>
                <a:gd name="T10" fmla="*/ 426603558 w 72"/>
                <a:gd name="T11" fmla="*/ 533772246 h 86"/>
                <a:gd name="T12" fmla="*/ 426603558 w 72"/>
                <a:gd name="T13" fmla="*/ 927075880 h 86"/>
                <a:gd name="T14" fmla="*/ 284400594 w 72"/>
                <a:gd name="T15" fmla="*/ 927075880 h 86"/>
                <a:gd name="T16" fmla="*/ 0 w 72"/>
                <a:gd name="T17" fmla="*/ 1208007804 h 86"/>
                <a:gd name="T18" fmla="*/ 0 w 72"/>
                <a:gd name="T19" fmla="*/ 2135083684 h 86"/>
                <a:gd name="T20" fmla="*/ 284400594 w 72"/>
                <a:gd name="T21" fmla="*/ 2147483647 h 86"/>
                <a:gd name="T22" fmla="*/ 1763295417 w 72"/>
                <a:gd name="T23" fmla="*/ 2147483647 h 86"/>
                <a:gd name="T24" fmla="*/ 2047701344 w 72"/>
                <a:gd name="T25" fmla="*/ 2135083684 h 86"/>
                <a:gd name="T26" fmla="*/ 2047701344 w 72"/>
                <a:gd name="T27" fmla="*/ 1208007804 h 86"/>
                <a:gd name="T28" fmla="*/ 1763295417 w 72"/>
                <a:gd name="T29" fmla="*/ 927075880 h 86"/>
                <a:gd name="T30" fmla="*/ 1194494228 w 72"/>
                <a:gd name="T31" fmla="*/ 2147483647 h 86"/>
                <a:gd name="T32" fmla="*/ 881647709 w 72"/>
                <a:gd name="T33" fmla="*/ 2147483647 h 86"/>
                <a:gd name="T34" fmla="*/ 910088301 w 72"/>
                <a:gd name="T35" fmla="*/ 1797963255 h 86"/>
                <a:gd name="T36" fmla="*/ 824766523 w 72"/>
                <a:gd name="T37" fmla="*/ 1629408340 h 86"/>
                <a:gd name="T38" fmla="*/ 1023850672 w 72"/>
                <a:gd name="T39" fmla="*/ 1432751223 h 86"/>
                <a:gd name="T40" fmla="*/ 1222934821 w 72"/>
                <a:gd name="T41" fmla="*/ 1629408340 h 86"/>
                <a:gd name="T42" fmla="*/ 1137613043 w 72"/>
                <a:gd name="T43" fmla="*/ 1797963255 h 86"/>
                <a:gd name="T44" fmla="*/ 1194494228 w 72"/>
                <a:gd name="T45" fmla="*/ 2147483647 h 86"/>
                <a:gd name="T46" fmla="*/ 1422013637 w 72"/>
                <a:gd name="T47" fmla="*/ 927075880 h 86"/>
                <a:gd name="T48" fmla="*/ 625687707 w 72"/>
                <a:gd name="T49" fmla="*/ 927075880 h 86"/>
                <a:gd name="T50" fmla="*/ 625687707 w 72"/>
                <a:gd name="T51" fmla="*/ 533772246 h 86"/>
                <a:gd name="T52" fmla="*/ 966969487 w 72"/>
                <a:gd name="T53" fmla="*/ 196651817 h 86"/>
                <a:gd name="T54" fmla="*/ 1080731858 w 72"/>
                <a:gd name="T55" fmla="*/ 196651817 h 86"/>
                <a:gd name="T56" fmla="*/ 1422013637 w 72"/>
                <a:gd name="T57" fmla="*/ 533772246 h 86"/>
                <a:gd name="T58" fmla="*/ 1422013637 w 72"/>
                <a:gd name="T59" fmla="*/ 927075880 h 8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86"/>
                <a:gd name="T92" fmla="*/ 72 w 72"/>
                <a:gd name="T93" fmla="*/ 86 h 8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5"/>
          <p:cNvGrpSpPr/>
          <p:nvPr/>
        </p:nvGrpSpPr>
        <p:grpSpPr bwMode="auto">
          <a:xfrm>
            <a:off x="3506788" y="3371850"/>
            <a:ext cx="5300662" cy="1052513"/>
            <a:chOff x="0" y="0"/>
            <a:chExt cx="5300991" cy="1051895"/>
          </a:xfrm>
        </p:grpSpPr>
        <p:cxnSp>
          <p:nvCxnSpPr>
            <p:cNvPr id="51236" name="肘形连接符 154"/>
            <p:cNvCxnSpPr>
              <a:cxnSpLocks noChangeShapeType="1"/>
              <a:stCxn id="51237" idx="6"/>
              <a:endCxn id="27680" idx="2"/>
            </p:cNvCxnSpPr>
            <p:nvPr/>
          </p:nvCxnSpPr>
          <p:spPr bwMode="auto">
            <a:xfrm>
              <a:off x="756000" y="378000"/>
              <a:ext cx="4544991" cy="673895"/>
            </a:xfrm>
            <a:prstGeom prst="bentConnector3">
              <a:avLst>
                <a:gd name="adj1" fmla="val 50000"/>
              </a:avLst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37" name="椭圆 139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8" name="Group 92"/>
            <p:cNvGrpSpPr/>
            <p:nvPr/>
          </p:nvGrpSpPr>
          <p:grpSpPr bwMode="auto">
            <a:xfrm>
              <a:off x="153436" y="235588"/>
              <a:ext cx="474528" cy="295582"/>
              <a:chOff x="0" y="0"/>
              <a:chExt cx="471488" cy="293688"/>
            </a:xfrm>
          </p:grpSpPr>
          <p:sp>
            <p:nvSpPr>
              <p:cNvPr id="51239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607679782 w 125"/>
                  <a:gd name="T1" fmla="*/ 255184750 h 78"/>
                  <a:gd name="T2" fmla="*/ 1607679782 w 125"/>
                  <a:gd name="T3" fmla="*/ 0 h 78"/>
                  <a:gd name="T4" fmla="*/ 0 w 125"/>
                  <a:gd name="T5" fmla="*/ 0 h 78"/>
                  <a:gd name="T6" fmla="*/ 0 w 125"/>
                  <a:gd name="T7" fmla="*/ 1105803094 h 78"/>
                  <a:gd name="T8" fmla="*/ 1607679782 w 125"/>
                  <a:gd name="T9" fmla="*/ 1105803094 h 78"/>
                  <a:gd name="T10" fmla="*/ 1607679782 w 125"/>
                  <a:gd name="T11" fmla="*/ 850618344 h 78"/>
                  <a:gd name="T12" fmla="*/ 1778407473 w 125"/>
                  <a:gd name="T13" fmla="*/ 765554250 h 78"/>
                  <a:gd name="T14" fmla="*/ 1778407473 w 125"/>
                  <a:gd name="T15" fmla="*/ 368601031 h 78"/>
                  <a:gd name="T16" fmla="*/ 1607679782 w 125"/>
                  <a:gd name="T17" fmla="*/ 255184750 h 78"/>
                  <a:gd name="T18" fmla="*/ 1479634957 w 125"/>
                  <a:gd name="T19" fmla="*/ 978210719 h 78"/>
                  <a:gd name="T20" fmla="*/ 142272447 w 125"/>
                  <a:gd name="T21" fmla="*/ 978210719 h 78"/>
                  <a:gd name="T22" fmla="*/ 142272447 w 125"/>
                  <a:gd name="T23" fmla="*/ 141768469 h 78"/>
                  <a:gd name="T24" fmla="*/ 1479634957 w 125"/>
                  <a:gd name="T25" fmla="*/ 141768469 h 78"/>
                  <a:gd name="T26" fmla="*/ 1479634957 w 125"/>
                  <a:gd name="T27" fmla="*/ 97821071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0" name="Rectangle 9"/>
              <p:cNvSpPr>
                <a:spLocks noChangeArrowheads="1"/>
              </p:cNvSpPr>
              <p:nvPr/>
            </p:nvSpPr>
            <p:spPr bwMode="auto">
              <a:xfrm>
                <a:off x="63500" y="63499"/>
                <a:ext cx="90488" cy="1666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1" name="Rectangle 10"/>
              <p:cNvSpPr>
                <a:spLocks noChangeArrowheads="1"/>
              </p:cNvSpPr>
              <p:nvPr/>
            </p:nvSpPr>
            <p:spPr bwMode="auto">
              <a:xfrm>
                <a:off x="169862" y="63499"/>
                <a:ext cx="85725" cy="1666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3"/>
          <p:cNvGrpSpPr/>
          <p:nvPr/>
        </p:nvGrpSpPr>
        <p:grpSpPr bwMode="auto">
          <a:xfrm>
            <a:off x="3506788" y="5248275"/>
            <a:ext cx="2454275" cy="755650"/>
            <a:chOff x="0" y="0"/>
            <a:chExt cx="2455131" cy="756000"/>
          </a:xfrm>
        </p:grpSpPr>
        <p:sp>
          <p:nvSpPr>
            <p:cNvPr id="51231" name="直接连接符 68"/>
            <p:cNvSpPr>
              <a:spLocks noChangeShapeType="1"/>
            </p:cNvSpPr>
            <p:nvPr/>
          </p:nvSpPr>
          <p:spPr bwMode="auto">
            <a:xfrm flipH="1">
              <a:off x="412977" y="378001"/>
              <a:ext cx="2042154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32" name="椭圆 8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3" name="Group 9"/>
            <p:cNvGrpSpPr/>
            <p:nvPr/>
          </p:nvGrpSpPr>
          <p:grpSpPr bwMode="auto">
            <a:xfrm>
              <a:off x="124976" y="198348"/>
              <a:ext cx="516045" cy="382660"/>
              <a:chOff x="0" y="0"/>
              <a:chExt cx="374651" cy="277813"/>
            </a:xfrm>
          </p:grpSpPr>
          <p:sp>
            <p:nvSpPr>
              <p:cNvPr id="51234" name="Freeform 17"/>
              <p:cNvSpPr>
                <a:spLocks noChangeArrowheads="1"/>
              </p:cNvSpPr>
              <p:nvPr/>
            </p:nvSpPr>
            <p:spPr bwMode="auto">
              <a:xfrm>
                <a:off x="141288" y="66675"/>
                <a:ext cx="233363" cy="211138"/>
              </a:xfrm>
              <a:custGeom>
                <a:avLst/>
                <a:gdLst>
                  <a:gd name="T0" fmla="*/ 611890896 w 89"/>
                  <a:gd name="T1" fmla="*/ 224220736 h 81"/>
                  <a:gd name="T2" fmla="*/ 295631590 w 89"/>
                  <a:gd name="T3" fmla="*/ 0 h 81"/>
                  <a:gd name="T4" fmla="*/ 275006496 w 89"/>
                  <a:gd name="T5" fmla="*/ 6795516 h 81"/>
                  <a:gd name="T6" fmla="*/ 295631590 w 89"/>
                  <a:gd name="T7" fmla="*/ 74740245 h 81"/>
                  <a:gd name="T8" fmla="*/ 0 w 89"/>
                  <a:gd name="T9" fmla="*/ 298960981 h 81"/>
                  <a:gd name="T10" fmla="*/ 0 w 89"/>
                  <a:gd name="T11" fmla="*/ 298960981 h 81"/>
                  <a:gd name="T12" fmla="*/ 275006496 w 89"/>
                  <a:gd name="T13" fmla="*/ 441648563 h 81"/>
                  <a:gd name="T14" fmla="*/ 508762805 w 89"/>
                  <a:gd name="T15" fmla="*/ 550361173 h 81"/>
                  <a:gd name="T16" fmla="*/ 440012492 w 89"/>
                  <a:gd name="T17" fmla="*/ 421264623 h 81"/>
                  <a:gd name="T18" fmla="*/ 611890896 w 89"/>
                  <a:gd name="T19" fmla="*/ 224220736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9"/>
                  <a:gd name="T31" fmla="*/ 0 h 81"/>
                  <a:gd name="T32" fmla="*/ 89 w 89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35" name="Freeform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300" cy="209550"/>
              </a:xfrm>
              <a:custGeom>
                <a:avLst/>
                <a:gdLst>
                  <a:gd name="T0" fmla="*/ 612251539 w 92"/>
                  <a:gd name="T1" fmla="*/ 144083961 h 80"/>
                  <a:gd name="T2" fmla="*/ 316443967 w 92"/>
                  <a:gd name="T3" fmla="*/ 0 h 80"/>
                  <a:gd name="T4" fmla="*/ 0 w 92"/>
                  <a:gd name="T5" fmla="*/ 219556013 h 80"/>
                  <a:gd name="T6" fmla="*/ 171981329 w 92"/>
                  <a:gd name="T7" fmla="*/ 418528976 h 80"/>
                  <a:gd name="T8" fmla="*/ 96310174 w 92"/>
                  <a:gd name="T9" fmla="*/ 548890031 h 80"/>
                  <a:gd name="T10" fmla="*/ 330203313 w 92"/>
                  <a:gd name="T11" fmla="*/ 445972168 h 80"/>
                  <a:gd name="T12" fmla="*/ 337080363 w 92"/>
                  <a:gd name="T13" fmla="*/ 439112025 h 80"/>
                  <a:gd name="T14" fmla="*/ 632887935 w 92"/>
                  <a:gd name="T15" fmla="*/ 219556013 h 80"/>
                  <a:gd name="T16" fmla="*/ 612251539 w 92"/>
                  <a:gd name="T17" fmla="*/ 144083961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2"/>
                  <a:gd name="T28" fmla="*/ 0 h 80"/>
                  <a:gd name="T29" fmla="*/ 92 w 92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7675" name="任意多边形 56"/>
          <p:cNvSpPr>
            <a:spLocks noChangeArrowheads="1"/>
          </p:cNvSpPr>
          <p:nvPr/>
        </p:nvSpPr>
        <p:spPr bwMode="auto">
          <a:xfrm>
            <a:off x="9594850" y="2260600"/>
            <a:ext cx="1181100" cy="3698875"/>
          </a:xfrm>
          <a:custGeom>
            <a:avLst/>
            <a:gdLst>
              <a:gd name="T0" fmla="*/ 1176576 w 1181100"/>
              <a:gd name="T1" fmla="*/ 0 h 3698875"/>
              <a:gd name="T2" fmla="*/ 1181100 w 1181100"/>
              <a:gd name="T3" fmla="*/ 0 h 3698875"/>
              <a:gd name="T4" fmla="*/ 1181100 w 1181100"/>
              <a:gd name="T5" fmla="*/ 3698875 h 3698875"/>
              <a:gd name="T6" fmla="*/ 0 w 1181100"/>
              <a:gd name="T7" fmla="*/ 3698875 h 3698875"/>
              <a:gd name="T8" fmla="*/ 0 w 1181100"/>
              <a:gd name="T9" fmla="*/ 1735796 h 3698875"/>
              <a:gd name="T10" fmla="*/ 48924 w 1181100"/>
              <a:gd name="T11" fmla="*/ 1697679 h 3698875"/>
              <a:gd name="T12" fmla="*/ 278759 w 1181100"/>
              <a:gd name="T13" fmla="*/ 1500789 h 3698875"/>
              <a:gd name="T14" fmla="*/ 453153 w 1181100"/>
              <a:gd name="T15" fmla="*/ 1330350 h 3698875"/>
              <a:gd name="T16" fmla="*/ 510936 w 1181100"/>
              <a:gd name="T17" fmla="*/ 1369308 h 3698875"/>
              <a:gd name="T18" fmla="*/ 590551 w 1181100"/>
              <a:gd name="T19" fmla="*/ 1385381 h 3698875"/>
              <a:gd name="T20" fmla="*/ 795088 w 1181100"/>
              <a:gd name="T21" fmla="*/ 1180844 h 3698875"/>
              <a:gd name="T22" fmla="*/ 735181 w 1181100"/>
              <a:gd name="T23" fmla="*/ 1036213 h 3698875"/>
              <a:gd name="T24" fmla="*/ 717723 w 1181100"/>
              <a:gd name="T25" fmla="*/ 1024442 h 3698875"/>
              <a:gd name="T26" fmla="*/ 820291 w 1181100"/>
              <a:gd name="T27" fmla="*/ 886780 h 3698875"/>
              <a:gd name="T28" fmla="*/ 1174186 w 1181100"/>
              <a:gd name="T29" fmla="*/ 21448 h 3698875"/>
              <a:gd name="T30" fmla="*/ 1176576 w 1181100"/>
              <a:gd name="T31" fmla="*/ 0 h 36988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81100"/>
              <a:gd name="T49" fmla="*/ 0 h 3698875"/>
              <a:gd name="T50" fmla="*/ 1181100 w 1181100"/>
              <a:gd name="T51" fmla="*/ 3698875 h 369887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6" name="任意多边形 59"/>
          <p:cNvSpPr>
            <a:spLocks noChangeArrowheads="1"/>
          </p:cNvSpPr>
          <p:nvPr/>
        </p:nvSpPr>
        <p:spPr bwMode="auto">
          <a:xfrm>
            <a:off x="8361363" y="4038600"/>
            <a:ext cx="1181100" cy="1922463"/>
          </a:xfrm>
          <a:custGeom>
            <a:avLst/>
            <a:gdLst>
              <a:gd name="T0" fmla="*/ 1181100 w 1181100"/>
              <a:gd name="T1" fmla="*/ 0 h 1921854"/>
              <a:gd name="T2" fmla="*/ 1181100 w 1181100"/>
              <a:gd name="T3" fmla="*/ 1923072 h 1921854"/>
              <a:gd name="T4" fmla="*/ 0 w 1181100"/>
              <a:gd name="T5" fmla="*/ 1923072 h 1921854"/>
              <a:gd name="T6" fmla="*/ 0 w 1181100"/>
              <a:gd name="T7" fmla="*/ 732430 h 1921854"/>
              <a:gd name="T8" fmla="*/ 319230 w 1181100"/>
              <a:gd name="T9" fmla="*/ 562609 h 1921854"/>
              <a:gd name="T10" fmla="*/ 425975 w 1181100"/>
              <a:gd name="T11" fmla="*/ 500607 h 1921854"/>
              <a:gd name="T12" fmla="*/ 445921 w 1181100"/>
              <a:gd name="T13" fmla="*/ 530208 h 1921854"/>
              <a:gd name="T14" fmla="*/ 590551 w 1181100"/>
              <a:gd name="T15" fmla="*/ 590153 h 1921854"/>
              <a:gd name="T16" fmla="*/ 795088 w 1181100"/>
              <a:gd name="T17" fmla="*/ 385486 h 1921854"/>
              <a:gd name="T18" fmla="*/ 779015 w 1181100"/>
              <a:gd name="T19" fmla="*/ 305821 h 1921854"/>
              <a:gd name="T20" fmla="*/ 768996 w 1181100"/>
              <a:gd name="T21" fmla="*/ 290951 h 1921854"/>
              <a:gd name="T22" fmla="*/ 952789 w 1181100"/>
              <a:gd name="T23" fmla="*/ 167651 h 1921854"/>
              <a:gd name="T24" fmla="*/ 1140954 w 1181100"/>
              <a:gd name="T25" fmla="*/ 31296 h 1921854"/>
              <a:gd name="T26" fmla="*/ 1181100 w 1181100"/>
              <a:gd name="T27" fmla="*/ 0 h 19218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181100"/>
              <a:gd name="T43" fmla="*/ 0 h 1921854"/>
              <a:gd name="T44" fmla="*/ 1181100 w 1181100"/>
              <a:gd name="T45" fmla="*/ 1921854 h 192185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7" name="任意多边形 63"/>
          <p:cNvSpPr>
            <a:spLocks noChangeArrowheads="1"/>
          </p:cNvSpPr>
          <p:nvPr/>
        </p:nvSpPr>
        <p:spPr bwMode="auto">
          <a:xfrm>
            <a:off x="7126288" y="4799013"/>
            <a:ext cx="1181100" cy="1162050"/>
          </a:xfrm>
          <a:custGeom>
            <a:avLst/>
            <a:gdLst>
              <a:gd name="T0" fmla="*/ 1181100 w 1181100"/>
              <a:gd name="T1" fmla="*/ 0 h 1161755"/>
              <a:gd name="T2" fmla="*/ 1181100 w 1181100"/>
              <a:gd name="T3" fmla="*/ 1162345 h 1161755"/>
              <a:gd name="T4" fmla="*/ 0 w 1181100"/>
              <a:gd name="T5" fmla="*/ 1162345 h 1161755"/>
              <a:gd name="T6" fmla="*/ 0 w 1181100"/>
              <a:gd name="T7" fmla="*/ 518117 h 1161755"/>
              <a:gd name="T8" fmla="*/ 336342 w 1181100"/>
              <a:gd name="T9" fmla="*/ 385714 h 1161755"/>
              <a:gd name="T10" fmla="*/ 408490 w 1181100"/>
              <a:gd name="T11" fmla="*/ 354408 h 1161755"/>
              <a:gd name="T12" fmla="*/ 445921 w 1181100"/>
              <a:gd name="T13" fmla="*/ 409954 h 1161755"/>
              <a:gd name="T14" fmla="*/ 590551 w 1181100"/>
              <a:gd name="T15" fmla="*/ 469891 h 1161755"/>
              <a:gd name="T16" fmla="*/ 795088 w 1181100"/>
              <a:gd name="T17" fmla="*/ 265250 h 1161755"/>
              <a:gd name="T18" fmla="*/ 790933 w 1181100"/>
              <a:gd name="T19" fmla="*/ 224009 h 1161755"/>
              <a:gd name="T20" fmla="*/ 781056 w 1181100"/>
              <a:gd name="T21" fmla="*/ 192174 h 1161755"/>
              <a:gd name="T22" fmla="*/ 1174526 w 1181100"/>
              <a:gd name="T23" fmla="*/ 3497 h 1161755"/>
              <a:gd name="T24" fmla="*/ 1181100 w 1181100"/>
              <a:gd name="T25" fmla="*/ 0 h 11617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81100"/>
              <a:gd name="T40" fmla="*/ 0 h 1161755"/>
              <a:gd name="T41" fmla="*/ 1181100 w 1181100"/>
              <a:gd name="T42" fmla="*/ 1161755 h 11617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8" name="任意多边形 66"/>
          <p:cNvSpPr>
            <a:spLocks noChangeArrowheads="1"/>
          </p:cNvSpPr>
          <p:nvPr/>
        </p:nvSpPr>
        <p:spPr bwMode="auto">
          <a:xfrm>
            <a:off x="5137150" y="5337175"/>
            <a:ext cx="1936750" cy="622300"/>
          </a:xfrm>
          <a:custGeom>
            <a:avLst/>
            <a:gdLst>
              <a:gd name="T0" fmla="*/ 1936752 w 1936748"/>
              <a:gd name="T1" fmla="*/ 0 h 623080"/>
              <a:gd name="T2" fmla="*/ 1936752 w 1936748"/>
              <a:gd name="T3" fmla="*/ 621521 h 623080"/>
              <a:gd name="T4" fmla="*/ 0 w 1936748"/>
              <a:gd name="T5" fmla="*/ 621521 h 623080"/>
              <a:gd name="T6" fmla="*/ 0 w 1936748"/>
              <a:gd name="T7" fmla="*/ 612348 h 623080"/>
              <a:gd name="T8" fmla="*/ 352298 w 1936748"/>
              <a:gd name="T9" fmla="*/ 518226 h 623080"/>
              <a:gd name="T10" fmla="*/ 750619 w 1936748"/>
              <a:gd name="T11" fmla="*/ 402333 h 623080"/>
              <a:gd name="T12" fmla="*/ 791648 w 1936748"/>
              <a:gd name="T13" fmla="*/ 389503 h 623080"/>
              <a:gd name="T14" fmla="*/ 823747 w 1936748"/>
              <a:gd name="T15" fmla="*/ 436994 h 623080"/>
              <a:gd name="T16" fmla="*/ 968377 w 1936748"/>
              <a:gd name="T17" fmla="*/ 496751 h 623080"/>
              <a:gd name="T18" fmla="*/ 1172914 w 1936748"/>
              <a:gd name="T19" fmla="*/ 292726 h 623080"/>
              <a:gd name="T20" fmla="*/ 1170637 w 1936748"/>
              <a:gd name="T21" fmla="*/ 270191 h 623080"/>
              <a:gd name="T22" fmla="*/ 1509045 w 1936748"/>
              <a:gd name="T23" fmla="*/ 156507 h 623080"/>
              <a:gd name="T24" fmla="*/ 1868380 w 1936748"/>
              <a:gd name="T25" fmla="*/ 26834 h 623080"/>
              <a:gd name="T26" fmla="*/ 1936752 w 1936748"/>
              <a:gd name="T27" fmla="*/ 0 h 62308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36748"/>
              <a:gd name="T43" fmla="*/ 0 h 623080"/>
              <a:gd name="T44" fmla="*/ 1936748 w 1936748"/>
              <a:gd name="T45" fmla="*/ 623080 h 62308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9" name="椭圆 51"/>
          <p:cNvSpPr>
            <a:spLocks noChangeArrowheads="1"/>
          </p:cNvSpPr>
          <p:nvPr/>
        </p:nvSpPr>
        <p:spPr bwMode="auto">
          <a:xfrm>
            <a:off x="10040938" y="3298825"/>
            <a:ext cx="288925" cy="287338"/>
          </a:xfrm>
          <a:prstGeom prst="ellipse">
            <a:avLst/>
          </a:pr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0" name="椭圆 52"/>
          <p:cNvSpPr>
            <a:spLocks noChangeArrowheads="1"/>
          </p:cNvSpPr>
          <p:nvPr/>
        </p:nvSpPr>
        <p:spPr bwMode="auto">
          <a:xfrm>
            <a:off x="8807450" y="4279900"/>
            <a:ext cx="288925" cy="288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1" name="椭圆 53"/>
          <p:cNvSpPr>
            <a:spLocks noChangeArrowheads="1"/>
          </p:cNvSpPr>
          <p:nvPr/>
        </p:nvSpPr>
        <p:spPr bwMode="auto">
          <a:xfrm>
            <a:off x="7573963" y="4919663"/>
            <a:ext cx="287337" cy="288925"/>
          </a:xfrm>
          <a:prstGeom prst="ellipse">
            <a:avLst/>
          </a:prstGeom>
          <a:solidFill>
            <a:srgbClr val="FFD860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2" name="椭圆 54"/>
          <p:cNvSpPr>
            <a:spLocks noChangeArrowheads="1"/>
          </p:cNvSpPr>
          <p:nvPr/>
        </p:nvSpPr>
        <p:spPr bwMode="auto">
          <a:xfrm>
            <a:off x="5961063" y="5486400"/>
            <a:ext cx="288925" cy="288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3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7684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103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51229" name="直接连接符 10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30" name="直接连接符 10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88" name="矩形 47"/>
          <p:cNvSpPr>
            <a:spLocks noChangeArrowheads="1"/>
          </p:cNvSpPr>
          <p:nvPr/>
        </p:nvSpPr>
        <p:spPr bwMode="auto">
          <a:xfrm>
            <a:off x="1303338" y="1474788"/>
            <a:ext cx="9605962" cy="63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89" name="矩形 93"/>
          <p:cNvSpPr>
            <a:spLocks noChangeArrowheads="1"/>
          </p:cNvSpPr>
          <p:nvPr/>
        </p:nvSpPr>
        <p:spPr bwMode="auto">
          <a:xfrm>
            <a:off x="2171700" y="24892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7690" name="矩形 165"/>
          <p:cNvSpPr>
            <a:spLocks noChangeArrowheads="1"/>
          </p:cNvSpPr>
          <p:nvPr/>
        </p:nvSpPr>
        <p:spPr bwMode="auto">
          <a:xfrm>
            <a:off x="1363663" y="287972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27691" name="矩形 41"/>
          <p:cNvSpPr>
            <a:spLocks noChangeArrowheads="1"/>
          </p:cNvSpPr>
          <p:nvPr/>
        </p:nvSpPr>
        <p:spPr bwMode="auto">
          <a:xfrm>
            <a:off x="2171700" y="341788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7692" name="矩形 42"/>
          <p:cNvSpPr>
            <a:spLocks noChangeArrowheads="1"/>
          </p:cNvSpPr>
          <p:nvPr/>
        </p:nvSpPr>
        <p:spPr bwMode="auto">
          <a:xfrm>
            <a:off x="1363663" y="380841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27693" name="矩形 44"/>
          <p:cNvSpPr>
            <a:spLocks noChangeArrowheads="1"/>
          </p:cNvSpPr>
          <p:nvPr/>
        </p:nvSpPr>
        <p:spPr bwMode="auto">
          <a:xfrm>
            <a:off x="2171700" y="43624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7694" name="矩形 45"/>
          <p:cNvSpPr>
            <a:spLocks noChangeArrowheads="1"/>
          </p:cNvSpPr>
          <p:nvPr/>
        </p:nvSpPr>
        <p:spPr bwMode="auto">
          <a:xfrm>
            <a:off x="1363663" y="4754563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27695" name="矩形 47"/>
          <p:cNvSpPr>
            <a:spLocks noChangeArrowheads="1"/>
          </p:cNvSpPr>
          <p:nvPr/>
        </p:nvSpPr>
        <p:spPr bwMode="auto">
          <a:xfrm>
            <a:off x="2171700" y="5287963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7696" name="矩形 48"/>
          <p:cNvSpPr>
            <a:spLocks noChangeArrowheads="1"/>
          </p:cNvSpPr>
          <p:nvPr/>
        </p:nvSpPr>
        <p:spPr bwMode="auto">
          <a:xfrm>
            <a:off x="1363663" y="5680075"/>
            <a:ext cx="2017712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点击输入图表的描述说明</a:t>
            </a: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4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6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9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25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25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25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7" dur="500" tmFilter="0, 0; .2, .5; .8, .5; 1, 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76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3" dur="500" tmFilter="0, 0; .2, .5; .8, .5; 1, 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76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9" dur="500" tmFilter="0, 0; .2, .5; .8, .5; 1, 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76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5" dur="500" tmFilter="0, 0; .2, .5; .8, .5; 1, 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276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5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5" grpId="0" animBg="1"/>
      <p:bldP spid="27676" grpId="0" animBg="1"/>
      <p:bldP spid="27677" grpId="0" animBg="1"/>
      <p:bldP spid="27678" grpId="0" animBg="1"/>
      <p:bldP spid="27679" grpId="0" bldLvl="0" animBg="1" autoUpdateAnimBg="0"/>
      <p:bldP spid="27679" grpId="1" bldLvl="0" animBg="1" autoUpdateAnimBg="0"/>
      <p:bldP spid="27680" grpId="0" bldLvl="0" animBg="1" autoUpdateAnimBg="0"/>
      <p:bldP spid="27680" grpId="1" bldLvl="0" animBg="1" autoUpdateAnimBg="0"/>
      <p:bldP spid="27681" grpId="0" bldLvl="0" animBg="1" autoUpdateAnimBg="0"/>
      <p:bldP spid="27681" grpId="1" bldLvl="0" animBg="1" autoUpdateAnimBg="0"/>
      <p:bldP spid="27682" grpId="0" bldLvl="0" animBg="1" autoUpdateAnimBg="0"/>
      <p:bldP spid="27682" grpId="1" bldLvl="0" animBg="1" autoUpdateAnimBg="0"/>
      <p:bldP spid="27683" grpId="0" bldLvl="0" autoUpdateAnimBg="0"/>
      <p:bldP spid="27684" grpId="0" bldLvl="0" autoUpdateAnimBg="0"/>
      <p:bldP spid="27688" grpId="0" bldLvl="0" autoUpdateAnimBg="0"/>
      <p:bldP spid="27689" grpId="0" bldLvl="0" autoUpdateAnimBg="0"/>
      <p:bldP spid="27690" grpId="0" bldLvl="0" autoUpdateAnimBg="0"/>
      <p:bldP spid="27691" grpId="0" bldLvl="0" autoUpdateAnimBg="0"/>
      <p:bldP spid="27692" grpId="0" bldLvl="0" autoUpdateAnimBg="0"/>
      <p:bldP spid="27693" grpId="0" bldLvl="0" autoUpdateAnimBg="0"/>
      <p:bldP spid="27694" grpId="0" bldLvl="0" autoUpdateAnimBg="0"/>
      <p:bldP spid="27695" grpId="0" bldLvl="0" autoUpdateAnimBg="0"/>
      <p:bldP spid="27696" grpId="0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2BC6885-A80E-4AE6-8F80-10DCC9003C45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222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8676" name="矩形 47"/>
          <p:cNvSpPr>
            <a:spLocks noChangeArrowheads="1"/>
          </p:cNvSpPr>
          <p:nvPr/>
        </p:nvSpPr>
        <p:spPr bwMode="auto">
          <a:xfrm>
            <a:off x="1368425" y="5424488"/>
            <a:ext cx="947578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。在此录入上述图表的综合描述说明，在此录入上述图表的综合描述说明，在此录入上述图表的综合描述说明，在此录入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7" name="任意多边形 42"/>
          <p:cNvSpPr>
            <a:spLocks noChangeArrowheads="1"/>
          </p:cNvSpPr>
          <p:nvPr/>
        </p:nvSpPr>
        <p:spPr bwMode="auto">
          <a:xfrm>
            <a:off x="2017713" y="3535363"/>
            <a:ext cx="8158162" cy="1679575"/>
          </a:xfrm>
          <a:custGeom>
            <a:avLst/>
            <a:gdLst>
              <a:gd name="T0" fmla="*/ 6460211 w 19135506"/>
              <a:gd name="T1" fmla="*/ 648473 h 3938179"/>
              <a:gd name="T2" fmla="*/ 6680488 w 19135506"/>
              <a:gd name="T3" fmla="*/ 998898 h 3938179"/>
              <a:gd name="T4" fmla="*/ 6806253 w 19135506"/>
              <a:gd name="T5" fmla="*/ 1049254 h 3938179"/>
              <a:gd name="T6" fmla="*/ 6960129 w 19135506"/>
              <a:gd name="T7" fmla="*/ 1288668 h 3938179"/>
              <a:gd name="T8" fmla="*/ 7123518 w 19135506"/>
              <a:gd name="T9" fmla="*/ 2387208 h 3938179"/>
              <a:gd name="T10" fmla="*/ 7267664 w 19135506"/>
              <a:gd name="T11" fmla="*/ 2345559 h 3938179"/>
              <a:gd name="T12" fmla="*/ 7485849 w 19135506"/>
              <a:gd name="T13" fmla="*/ 2829917 h 3938179"/>
              <a:gd name="T14" fmla="*/ 8509244 w 19135506"/>
              <a:gd name="T15" fmla="*/ 2197978 h 3938179"/>
              <a:gd name="T16" fmla="*/ 9108806 w 19135506"/>
              <a:gd name="T17" fmla="*/ 2297835 h 3938179"/>
              <a:gd name="T18" fmla="*/ 9316232 w 19135506"/>
              <a:gd name="T19" fmla="*/ 2539103 h 3938179"/>
              <a:gd name="T20" fmla="*/ 10000832 w 19135506"/>
              <a:gd name="T21" fmla="*/ 2736611 h 3938179"/>
              <a:gd name="T22" fmla="*/ 10153717 w 19135506"/>
              <a:gd name="T23" fmla="*/ 2027316 h 3938179"/>
              <a:gd name="T24" fmla="*/ 10283960 w 19135506"/>
              <a:gd name="T25" fmla="*/ 2351382 h 3938179"/>
              <a:gd name="T26" fmla="*/ 10643128 w 19135506"/>
              <a:gd name="T27" fmla="*/ 2552816 h 3938179"/>
              <a:gd name="T28" fmla="*/ 10898250 w 19135506"/>
              <a:gd name="T29" fmla="*/ 1940783 h 3938179"/>
              <a:gd name="T30" fmla="*/ 11399203 w 19135506"/>
              <a:gd name="T31" fmla="*/ 2533507 h 3938179"/>
              <a:gd name="T32" fmla="*/ 11596986 w 19135506"/>
              <a:gd name="T33" fmla="*/ 2510229 h 3938179"/>
              <a:gd name="T34" fmla="*/ 11788935 w 19135506"/>
              <a:gd name="T35" fmla="*/ 1190159 h 3938179"/>
              <a:gd name="T36" fmla="*/ 12067779 w 19135506"/>
              <a:gd name="T37" fmla="*/ 2150364 h 3938179"/>
              <a:gd name="T38" fmla="*/ 12441243 w 19135506"/>
              <a:gd name="T39" fmla="*/ 2453494 h 3938179"/>
              <a:gd name="T40" fmla="*/ 12832556 w 19135506"/>
              <a:gd name="T41" fmla="*/ 2225219 h 3938179"/>
              <a:gd name="T42" fmla="*/ 13122652 w 19135506"/>
              <a:gd name="T43" fmla="*/ 2261239 h 3938179"/>
              <a:gd name="T44" fmla="*/ 13393460 w 19135506"/>
              <a:gd name="T45" fmla="*/ 817109 h 3938179"/>
              <a:gd name="T46" fmla="*/ 13515221 w 19135506"/>
              <a:gd name="T47" fmla="*/ 534615 h 3938179"/>
              <a:gd name="T48" fmla="*/ 13709971 w 19135506"/>
              <a:gd name="T49" fmla="*/ 1169319 h 3938179"/>
              <a:gd name="T50" fmla="*/ 13833485 w 19135506"/>
              <a:gd name="T51" fmla="*/ 1053836 h 3938179"/>
              <a:gd name="T52" fmla="*/ 14001689 w 19135506"/>
              <a:gd name="T53" fmla="*/ 1450990 h 3938179"/>
              <a:gd name="T54" fmla="*/ 14162436 w 19135506"/>
              <a:gd name="T55" fmla="*/ 2135951 h 3938179"/>
              <a:gd name="T56" fmla="*/ 14326150 w 19135506"/>
              <a:gd name="T57" fmla="*/ 2335432 h 3938179"/>
              <a:gd name="T58" fmla="*/ 14810599 w 19135506"/>
              <a:gd name="T59" fmla="*/ 2099529 h 3938179"/>
              <a:gd name="T60" fmla="*/ 15680887 w 19135506"/>
              <a:gd name="T61" fmla="*/ 2005912 h 3938179"/>
              <a:gd name="T62" fmla="*/ 15997268 w 19135506"/>
              <a:gd name="T63" fmla="*/ 2390375 h 3938179"/>
              <a:gd name="T64" fmla="*/ 16538739 w 19135506"/>
              <a:gd name="T65" fmla="*/ 2108423 h 3938179"/>
              <a:gd name="T66" fmla="*/ 16710799 w 19135506"/>
              <a:gd name="T67" fmla="*/ 2387387 h 3938179"/>
              <a:gd name="T68" fmla="*/ 17216297 w 19135506"/>
              <a:gd name="T69" fmla="*/ 2887784 h 3938179"/>
              <a:gd name="T70" fmla="*/ 17513545 w 19135506"/>
              <a:gd name="T71" fmla="*/ 2957044 h 3938179"/>
              <a:gd name="T72" fmla="*/ 17813297 w 19135506"/>
              <a:gd name="T73" fmla="*/ 2965499 h 3938179"/>
              <a:gd name="T74" fmla="*/ 18467662 w 19135506"/>
              <a:gd name="T75" fmla="*/ 2516569 h 3938179"/>
              <a:gd name="T76" fmla="*/ 18780006 w 19135506"/>
              <a:gd name="T77" fmla="*/ 2757194 h 3938179"/>
              <a:gd name="T78" fmla="*/ 18976382 w 19135506"/>
              <a:gd name="T79" fmla="*/ 3145861 h 3938179"/>
              <a:gd name="T80" fmla="*/ 19070366 w 19135506"/>
              <a:gd name="T81" fmla="*/ 3938179 h 3938179"/>
              <a:gd name="T82" fmla="*/ 86352 w 19135506"/>
              <a:gd name="T83" fmla="*/ 3644125 h 3938179"/>
              <a:gd name="T84" fmla="*/ 767858 w 19135506"/>
              <a:gd name="T85" fmla="*/ 3237704 h 3938179"/>
              <a:gd name="T86" fmla="*/ 1290688 w 19135506"/>
              <a:gd name="T87" fmla="*/ 3731691 h 3938179"/>
              <a:gd name="T88" fmla="*/ 1666480 w 19135506"/>
              <a:gd name="T89" fmla="*/ 3170941 h 3938179"/>
              <a:gd name="T90" fmla="*/ 2233244 w 19135506"/>
              <a:gd name="T91" fmla="*/ 2947993 h 3938179"/>
              <a:gd name="T92" fmla="*/ 2738489 w 19135506"/>
              <a:gd name="T93" fmla="*/ 3170246 h 3938179"/>
              <a:gd name="T94" fmla="*/ 3021470 w 19135506"/>
              <a:gd name="T95" fmla="*/ 2421387 h 3938179"/>
              <a:gd name="T96" fmla="*/ 3609977 w 19135506"/>
              <a:gd name="T97" fmla="*/ 2125665 h 3938179"/>
              <a:gd name="T98" fmla="*/ 3855573 w 19135506"/>
              <a:gd name="T99" fmla="*/ 2767915 h 3938179"/>
              <a:gd name="T100" fmla="*/ 3966861 w 19135506"/>
              <a:gd name="T101" fmla="*/ 2733106 h 3938179"/>
              <a:gd name="T102" fmla="*/ 4175177 w 19135506"/>
              <a:gd name="T103" fmla="*/ 1346802 h 3938179"/>
              <a:gd name="T104" fmla="*/ 4512917 w 19135506"/>
              <a:gd name="T105" fmla="*/ 1321303 h 3938179"/>
              <a:gd name="T106" fmla="*/ 4779340 w 19135506"/>
              <a:gd name="T107" fmla="*/ 2277578 h 3938179"/>
              <a:gd name="T108" fmla="*/ 4965337 w 19135506"/>
              <a:gd name="T109" fmla="*/ 2721322 h 3938179"/>
              <a:gd name="T110" fmla="*/ 5415025 w 19135506"/>
              <a:gd name="T111" fmla="*/ 2263868 h 3938179"/>
              <a:gd name="T112" fmla="*/ 5584747 w 19135506"/>
              <a:gd name="T113" fmla="*/ 2229384 h 3938179"/>
              <a:gd name="T114" fmla="*/ 6091473 w 19135506"/>
              <a:gd name="T115" fmla="*/ 2541665 h 3938179"/>
              <a:gd name="T116" fmla="*/ 6240758 w 19135506"/>
              <a:gd name="T117" fmla="*/ 384400 h 3938179"/>
              <a:gd name="T118" fmla="*/ 0 w 19135506"/>
              <a:gd name="T119" fmla="*/ 0 h 3938179"/>
              <a:gd name="T120" fmla="*/ 19135506 w 19135506"/>
              <a:gd name="T121" fmla="*/ 3938179 h 3938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T118" t="T119" r="T120" b="T121"/>
            <a:pathLst>
              <a:path w="19135506" h="3938179">
                <a:moveTo>
                  <a:pt x="6319584" y="0"/>
                </a:moveTo>
                <a:lnTo>
                  <a:pt x="6354329" y="0"/>
                </a:lnTo>
                <a:lnTo>
                  <a:pt x="6354329" y="316483"/>
                </a:lnTo>
                <a:lnTo>
                  <a:pt x="6369961" y="316483"/>
                </a:lnTo>
                <a:lnTo>
                  <a:pt x="6369961" y="339400"/>
                </a:lnTo>
                <a:lnTo>
                  <a:pt x="6385783" y="339400"/>
                </a:lnTo>
                <a:lnTo>
                  <a:pt x="6385783" y="355114"/>
                </a:lnTo>
                <a:lnTo>
                  <a:pt x="6401890" y="355114"/>
                </a:lnTo>
                <a:lnTo>
                  <a:pt x="6401890" y="384400"/>
                </a:lnTo>
                <a:lnTo>
                  <a:pt x="6432022" y="384400"/>
                </a:lnTo>
                <a:lnTo>
                  <a:pt x="6432022" y="410662"/>
                </a:lnTo>
                <a:lnTo>
                  <a:pt x="6460211" y="410662"/>
                </a:lnTo>
                <a:lnTo>
                  <a:pt x="6460211" y="648473"/>
                </a:lnTo>
                <a:lnTo>
                  <a:pt x="6515492" y="648473"/>
                </a:lnTo>
                <a:lnTo>
                  <a:pt x="6515492" y="667492"/>
                </a:lnTo>
                <a:lnTo>
                  <a:pt x="6534331" y="667492"/>
                </a:lnTo>
                <a:lnTo>
                  <a:pt x="6534331" y="818313"/>
                </a:lnTo>
                <a:lnTo>
                  <a:pt x="6564496" y="818313"/>
                </a:lnTo>
                <a:lnTo>
                  <a:pt x="6564496" y="1099760"/>
                </a:lnTo>
                <a:lnTo>
                  <a:pt x="6589473" y="1099760"/>
                </a:lnTo>
                <a:lnTo>
                  <a:pt x="6589473" y="1065371"/>
                </a:lnTo>
                <a:lnTo>
                  <a:pt x="6622386" y="1065371"/>
                </a:lnTo>
                <a:lnTo>
                  <a:pt x="6622386" y="1033136"/>
                </a:lnTo>
                <a:lnTo>
                  <a:pt x="6654607" y="1033136"/>
                </a:lnTo>
                <a:lnTo>
                  <a:pt x="6654607" y="998898"/>
                </a:lnTo>
                <a:lnTo>
                  <a:pt x="6680488" y="998898"/>
                </a:lnTo>
                <a:lnTo>
                  <a:pt x="6680488" y="977694"/>
                </a:lnTo>
                <a:lnTo>
                  <a:pt x="6701683" y="977694"/>
                </a:lnTo>
                <a:lnTo>
                  <a:pt x="6701683" y="927363"/>
                </a:lnTo>
                <a:lnTo>
                  <a:pt x="6718882" y="927363"/>
                </a:lnTo>
                <a:lnTo>
                  <a:pt x="6718882" y="739185"/>
                </a:lnTo>
                <a:lnTo>
                  <a:pt x="6757099" y="739185"/>
                </a:lnTo>
                <a:lnTo>
                  <a:pt x="6757099" y="927363"/>
                </a:lnTo>
                <a:lnTo>
                  <a:pt x="6764219" y="927363"/>
                </a:lnTo>
                <a:lnTo>
                  <a:pt x="6764219" y="977694"/>
                </a:lnTo>
                <a:lnTo>
                  <a:pt x="6791055" y="977694"/>
                </a:lnTo>
                <a:lnTo>
                  <a:pt x="6791055" y="1025880"/>
                </a:lnTo>
                <a:lnTo>
                  <a:pt x="6806253" y="1025880"/>
                </a:lnTo>
                <a:lnTo>
                  <a:pt x="6806253" y="1049254"/>
                </a:lnTo>
                <a:lnTo>
                  <a:pt x="6819501" y="1049254"/>
                </a:lnTo>
                <a:lnTo>
                  <a:pt x="6819501" y="1092459"/>
                </a:lnTo>
                <a:lnTo>
                  <a:pt x="6839583" y="1092459"/>
                </a:lnTo>
                <a:lnTo>
                  <a:pt x="6839583" y="1126848"/>
                </a:lnTo>
                <a:lnTo>
                  <a:pt x="6859609" y="1126848"/>
                </a:lnTo>
                <a:lnTo>
                  <a:pt x="6859609" y="1163504"/>
                </a:lnTo>
                <a:lnTo>
                  <a:pt x="6870111" y="1163504"/>
                </a:lnTo>
                <a:lnTo>
                  <a:pt x="6870111" y="1193472"/>
                </a:lnTo>
                <a:lnTo>
                  <a:pt x="6886710" y="1193472"/>
                </a:lnTo>
                <a:lnTo>
                  <a:pt x="6886710" y="1241070"/>
                </a:lnTo>
                <a:lnTo>
                  <a:pt x="6916818" y="1241070"/>
                </a:lnTo>
                <a:lnTo>
                  <a:pt x="6916818" y="1288668"/>
                </a:lnTo>
                <a:lnTo>
                  <a:pt x="6960129" y="1288668"/>
                </a:lnTo>
                <a:lnTo>
                  <a:pt x="6960129" y="1886191"/>
                </a:lnTo>
                <a:lnTo>
                  <a:pt x="6989671" y="1886191"/>
                </a:lnTo>
                <a:lnTo>
                  <a:pt x="6989671" y="1920580"/>
                </a:lnTo>
                <a:lnTo>
                  <a:pt x="7012253" y="1920580"/>
                </a:lnTo>
                <a:lnTo>
                  <a:pt x="7012253" y="1981768"/>
                </a:lnTo>
                <a:lnTo>
                  <a:pt x="7029883" y="1981768"/>
                </a:lnTo>
                <a:lnTo>
                  <a:pt x="7029883" y="2075133"/>
                </a:lnTo>
                <a:lnTo>
                  <a:pt x="7046855" y="2075133"/>
                </a:lnTo>
                <a:lnTo>
                  <a:pt x="7046855" y="2513674"/>
                </a:lnTo>
                <a:lnTo>
                  <a:pt x="7097072" y="2513674"/>
                </a:lnTo>
                <a:lnTo>
                  <a:pt x="7097072" y="2455847"/>
                </a:lnTo>
                <a:lnTo>
                  <a:pt x="7123518" y="2455847"/>
                </a:lnTo>
                <a:lnTo>
                  <a:pt x="7123518" y="2387208"/>
                </a:lnTo>
                <a:lnTo>
                  <a:pt x="7152441" y="2387208"/>
                </a:lnTo>
                <a:lnTo>
                  <a:pt x="7152441" y="2313179"/>
                </a:lnTo>
                <a:lnTo>
                  <a:pt x="7169286" y="2313179"/>
                </a:lnTo>
                <a:lnTo>
                  <a:pt x="7169286" y="2283792"/>
                </a:lnTo>
                <a:lnTo>
                  <a:pt x="7186283" y="2283792"/>
                </a:lnTo>
                <a:lnTo>
                  <a:pt x="7186283" y="2251411"/>
                </a:lnTo>
                <a:lnTo>
                  <a:pt x="7203653" y="2251411"/>
                </a:lnTo>
                <a:lnTo>
                  <a:pt x="7203653" y="2283792"/>
                </a:lnTo>
                <a:lnTo>
                  <a:pt x="7220650" y="2283792"/>
                </a:lnTo>
                <a:lnTo>
                  <a:pt x="7220650" y="2313179"/>
                </a:lnTo>
                <a:lnTo>
                  <a:pt x="7235034" y="2313179"/>
                </a:lnTo>
                <a:lnTo>
                  <a:pt x="7235034" y="2345559"/>
                </a:lnTo>
                <a:lnTo>
                  <a:pt x="7267664" y="2345559"/>
                </a:lnTo>
                <a:lnTo>
                  <a:pt x="7267664" y="2407034"/>
                </a:lnTo>
                <a:lnTo>
                  <a:pt x="7301127" y="2407034"/>
                </a:lnTo>
                <a:lnTo>
                  <a:pt x="7301127" y="2467288"/>
                </a:lnTo>
                <a:lnTo>
                  <a:pt x="7330066" y="2467288"/>
                </a:lnTo>
                <a:lnTo>
                  <a:pt x="7330066" y="2525471"/>
                </a:lnTo>
                <a:lnTo>
                  <a:pt x="7366102" y="2525471"/>
                </a:lnTo>
                <a:lnTo>
                  <a:pt x="7366102" y="2577376"/>
                </a:lnTo>
                <a:lnTo>
                  <a:pt x="7395646" y="2577376"/>
                </a:lnTo>
                <a:lnTo>
                  <a:pt x="7395646" y="2671388"/>
                </a:lnTo>
                <a:lnTo>
                  <a:pt x="7464760" y="2671388"/>
                </a:lnTo>
                <a:lnTo>
                  <a:pt x="7464760" y="2810898"/>
                </a:lnTo>
                <a:lnTo>
                  <a:pt x="7485849" y="2810898"/>
                </a:lnTo>
                <a:lnTo>
                  <a:pt x="7485849" y="2829917"/>
                </a:lnTo>
                <a:lnTo>
                  <a:pt x="7683404" y="2829917"/>
                </a:lnTo>
                <a:lnTo>
                  <a:pt x="7683404" y="2787266"/>
                </a:lnTo>
                <a:lnTo>
                  <a:pt x="7728750" y="2787266"/>
                </a:lnTo>
                <a:lnTo>
                  <a:pt x="7728750" y="2297834"/>
                </a:lnTo>
                <a:lnTo>
                  <a:pt x="7959101" y="2297834"/>
                </a:lnTo>
                <a:lnTo>
                  <a:pt x="7959101" y="2268896"/>
                </a:lnTo>
                <a:lnTo>
                  <a:pt x="7971553" y="2268896"/>
                </a:lnTo>
                <a:lnTo>
                  <a:pt x="7971553" y="2230947"/>
                </a:lnTo>
                <a:lnTo>
                  <a:pt x="8007769" y="2230947"/>
                </a:lnTo>
                <a:lnTo>
                  <a:pt x="8007769" y="2184280"/>
                </a:lnTo>
                <a:lnTo>
                  <a:pt x="8468472" y="2184280"/>
                </a:lnTo>
                <a:lnTo>
                  <a:pt x="8468472" y="2197978"/>
                </a:lnTo>
                <a:lnTo>
                  <a:pt x="8509244" y="2197978"/>
                </a:lnTo>
                <a:lnTo>
                  <a:pt x="8509244" y="2216997"/>
                </a:lnTo>
                <a:lnTo>
                  <a:pt x="8530734" y="2216997"/>
                </a:lnTo>
                <a:lnTo>
                  <a:pt x="8530734" y="2243731"/>
                </a:lnTo>
                <a:lnTo>
                  <a:pt x="8559315" y="2243731"/>
                </a:lnTo>
                <a:lnTo>
                  <a:pt x="8559315" y="2353512"/>
                </a:lnTo>
                <a:lnTo>
                  <a:pt x="8698824" y="2353512"/>
                </a:lnTo>
                <a:lnTo>
                  <a:pt x="8698824" y="2268897"/>
                </a:lnTo>
                <a:lnTo>
                  <a:pt x="8814000" y="2268897"/>
                </a:lnTo>
                <a:lnTo>
                  <a:pt x="8814000" y="2119653"/>
                </a:lnTo>
                <a:lnTo>
                  <a:pt x="9026510" y="2119653"/>
                </a:lnTo>
                <a:lnTo>
                  <a:pt x="9026510" y="2268897"/>
                </a:lnTo>
                <a:lnTo>
                  <a:pt x="9026510" y="2297835"/>
                </a:lnTo>
                <a:lnTo>
                  <a:pt x="9108806" y="2297835"/>
                </a:lnTo>
                <a:lnTo>
                  <a:pt x="9108806" y="2437606"/>
                </a:lnTo>
                <a:lnTo>
                  <a:pt x="9141686" y="2437606"/>
                </a:lnTo>
                <a:lnTo>
                  <a:pt x="9141686" y="2577377"/>
                </a:lnTo>
                <a:lnTo>
                  <a:pt x="9173913" y="2577377"/>
                </a:lnTo>
                <a:lnTo>
                  <a:pt x="9173913" y="2655211"/>
                </a:lnTo>
                <a:lnTo>
                  <a:pt x="9226037" y="2655211"/>
                </a:lnTo>
                <a:lnTo>
                  <a:pt x="9226037" y="2623327"/>
                </a:lnTo>
                <a:lnTo>
                  <a:pt x="9244019" y="2623327"/>
                </a:lnTo>
                <a:lnTo>
                  <a:pt x="9244019" y="2593935"/>
                </a:lnTo>
                <a:lnTo>
                  <a:pt x="9259890" y="2593935"/>
                </a:lnTo>
                <a:lnTo>
                  <a:pt x="9259890" y="2573651"/>
                </a:lnTo>
                <a:lnTo>
                  <a:pt x="9316232" y="2573651"/>
                </a:lnTo>
                <a:lnTo>
                  <a:pt x="9316232" y="2539103"/>
                </a:lnTo>
                <a:lnTo>
                  <a:pt x="9438547" y="2539103"/>
                </a:lnTo>
                <a:lnTo>
                  <a:pt x="9438547" y="2573651"/>
                </a:lnTo>
                <a:lnTo>
                  <a:pt x="9462881" y="2573651"/>
                </a:lnTo>
                <a:lnTo>
                  <a:pt x="9462881" y="2593598"/>
                </a:lnTo>
                <a:lnTo>
                  <a:pt x="9504779" y="2593598"/>
                </a:lnTo>
                <a:lnTo>
                  <a:pt x="9504779" y="2579547"/>
                </a:lnTo>
                <a:lnTo>
                  <a:pt x="9535775" y="2579547"/>
                </a:lnTo>
                <a:lnTo>
                  <a:pt x="9535775" y="2548438"/>
                </a:lnTo>
                <a:lnTo>
                  <a:pt x="9769854" y="2548438"/>
                </a:lnTo>
                <a:lnTo>
                  <a:pt x="9769854" y="2610542"/>
                </a:lnTo>
                <a:lnTo>
                  <a:pt x="9947684" y="2610542"/>
                </a:lnTo>
                <a:lnTo>
                  <a:pt x="9947684" y="2736611"/>
                </a:lnTo>
                <a:lnTo>
                  <a:pt x="10000832" y="2736611"/>
                </a:lnTo>
                <a:lnTo>
                  <a:pt x="10000832" y="2388321"/>
                </a:lnTo>
                <a:lnTo>
                  <a:pt x="10034600" y="2388321"/>
                </a:lnTo>
                <a:lnTo>
                  <a:pt x="10034600" y="2356755"/>
                </a:lnTo>
                <a:lnTo>
                  <a:pt x="10050084" y="2356755"/>
                </a:lnTo>
                <a:lnTo>
                  <a:pt x="10050084" y="2315516"/>
                </a:lnTo>
                <a:lnTo>
                  <a:pt x="10067327" y="2315516"/>
                </a:lnTo>
                <a:lnTo>
                  <a:pt x="10067327" y="2040937"/>
                </a:lnTo>
                <a:lnTo>
                  <a:pt x="10082395" y="2040937"/>
                </a:lnTo>
                <a:lnTo>
                  <a:pt x="10082395" y="2027316"/>
                </a:lnTo>
                <a:lnTo>
                  <a:pt x="10112025" y="2027316"/>
                </a:lnTo>
                <a:lnTo>
                  <a:pt x="10112025" y="1791012"/>
                </a:lnTo>
                <a:lnTo>
                  <a:pt x="10153717" y="1791012"/>
                </a:lnTo>
                <a:lnTo>
                  <a:pt x="10153717" y="2027316"/>
                </a:lnTo>
                <a:lnTo>
                  <a:pt x="10171076" y="2027316"/>
                </a:lnTo>
                <a:lnTo>
                  <a:pt x="10171076" y="2040937"/>
                </a:lnTo>
                <a:lnTo>
                  <a:pt x="10183415" y="2040937"/>
                </a:lnTo>
                <a:lnTo>
                  <a:pt x="10183415" y="2238405"/>
                </a:lnTo>
                <a:lnTo>
                  <a:pt x="10214311" y="2238405"/>
                </a:lnTo>
                <a:lnTo>
                  <a:pt x="10214311" y="2278506"/>
                </a:lnTo>
                <a:lnTo>
                  <a:pt x="10242721" y="2278506"/>
                </a:lnTo>
                <a:lnTo>
                  <a:pt x="10242721" y="2315516"/>
                </a:lnTo>
                <a:lnTo>
                  <a:pt x="10245675" y="2315516"/>
                </a:lnTo>
                <a:lnTo>
                  <a:pt x="10245675" y="2321757"/>
                </a:lnTo>
                <a:lnTo>
                  <a:pt x="10260855" y="2321757"/>
                </a:lnTo>
                <a:lnTo>
                  <a:pt x="10260855" y="2351382"/>
                </a:lnTo>
                <a:lnTo>
                  <a:pt x="10283960" y="2351382"/>
                </a:lnTo>
                <a:lnTo>
                  <a:pt x="10283960" y="2554305"/>
                </a:lnTo>
                <a:lnTo>
                  <a:pt x="10295558" y="2554305"/>
                </a:lnTo>
                <a:lnTo>
                  <a:pt x="10295558" y="2571391"/>
                </a:lnTo>
                <a:lnTo>
                  <a:pt x="10444133" y="2571391"/>
                </a:lnTo>
                <a:lnTo>
                  <a:pt x="10444133" y="2607108"/>
                </a:lnTo>
                <a:lnTo>
                  <a:pt x="10509734" y="2607108"/>
                </a:lnTo>
                <a:lnTo>
                  <a:pt x="10509734" y="2637020"/>
                </a:lnTo>
                <a:lnTo>
                  <a:pt x="10532929" y="2637020"/>
                </a:lnTo>
                <a:lnTo>
                  <a:pt x="10532929" y="2672886"/>
                </a:lnTo>
                <a:lnTo>
                  <a:pt x="10617532" y="2672886"/>
                </a:lnTo>
                <a:lnTo>
                  <a:pt x="10617532" y="2632774"/>
                </a:lnTo>
                <a:lnTo>
                  <a:pt x="10643128" y="2632774"/>
                </a:lnTo>
                <a:lnTo>
                  <a:pt x="10643128" y="2552816"/>
                </a:lnTo>
                <a:lnTo>
                  <a:pt x="10667686" y="2552816"/>
                </a:lnTo>
                <a:lnTo>
                  <a:pt x="10667686" y="2442411"/>
                </a:lnTo>
                <a:lnTo>
                  <a:pt x="10737430" y="2442411"/>
                </a:lnTo>
                <a:lnTo>
                  <a:pt x="10737430" y="2289074"/>
                </a:lnTo>
                <a:lnTo>
                  <a:pt x="10767088" y="2289074"/>
                </a:lnTo>
                <a:lnTo>
                  <a:pt x="10767088" y="2254766"/>
                </a:lnTo>
                <a:lnTo>
                  <a:pt x="10790857" y="2254766"/>
                </a:lnTo>
                <a:lnTo>
                  <a:pt x="10790857" y="2133566"/>
                </a:lnTo>
                <a:lnTo>
                  <a:pt x="10821011" y="2133566"/>
                </a:lnTo>
                <a:lnTo>
                  <a:pt x="10821011" y="2025610"/>
                </a:lnTo>
                <a:lnTo>
                  <a:pt x="10855220" y="2025610"/>
                </a:lnTo>
                <a:lnTo>
                  <a:pt x="10855220" y="1940783"/>
                </a:lnTo>
                <a:lnTo>
                  <a:pt x="10898250" y="1940783"/>
                </a:lnTo>
                <a:lnTo>
                  <a:pt x="10898250" y="1839684"/>
                </a:lnTo>
                <a:lnTo>
                  <a:pt x="11256137" y="1839684"/>
                </a:lnTo>
                <a:lnTo>
                  <a:pt x="11256137" y="1940992"/>
                </a:lnTo>
                <a:lnTo>
                  <a:pt x="11288268" y="1940992"/>
                </a:lnTo>
                <a:lnTo>
                  <a:pt x="11288268" y="2001263"/>
                </a:lnTo>
                <a:lnTo>
                  <a:pt x="11310880" y="2001263"/>
                </a:lnTo>
                <a:lnTo>
                  <a:pt x="11310880" y="2107633"/>
                </a:lnTo>
                <a:lnTo>
                  <a:pt x="11345465" y="2107633"/>
                </a:lnTo>
                <a:lnTo>
                  <a:pt x="11345465" y="2282390"/>
                </a:lnTo>
                <a:lnTo>
                  <a:pt x="11376523" y="2282390"/>
                </a:lnTo>
                <a:lnTo>
                  <a:pt x="11376523" y="2401984"/>
                </a:lnTo>
                <a:lnTo>
                  <a:pt x="11399203" y="2401984"/>
                </a:lnTo>
                <a:lnTo>
                  <a:pt x="11399203" y="2533507"/>
                </a:lnTo>
                <a:lnTo>
                  <a:pt x="11423397" y="2533507"/>
                </a:lnTo>
                <a:lnTo>
                  <a:pt x="11423397" y="2564451"/>
                </a:lnTo>
                <a:lnTo>
                  <a:pt x="11447590" y="2564451"/>
                </a:lnTo>
                <a:lnTo>
                  <a:pt x="11447590" y="2510229"/>
                </a:lnTo>
                <a:lnTo>
                  <a:pt x="11483303" y="2510229"/>
                </a:lnTo>
                <a:lnTo>
                  <a:pt x="11483303" y="2458114"/>
                </a:lnTo>
                <a:lnTo>
                  <a:pt x="11506653" y="2458114"/>
                </a:lnTo>
                <a:lnTo>
                  <a:pt x="11506653" y="2233760"/>
                </a:lnTo>
                <a:lnTo>
                  <a:pt x="11537922" y="2233760"/>
                </a:lnTo>
                <a:lnTo>
                  <a:pt x="11537922" y="2458114"/>
                </a:lnTo>
                <a:lnTo>
                  <a:pt x="11561273" y="2458114"/>
                </a:lnTo>
                <a:lnTo>
                  <a:pt x="11561273" y="2510229"/>
                </a:lnTo>
                <a:lnTo>
                  <a:pt x="11596986" y="2510229"/>
                </a:lnTo>
                <a:lnTo>
                  <a:pt x="11596986" y="2554405"/>
                </a:lnTo>
                <a:lnTo>
                  <a:pt x="11626796" y="2554405"/>
                </a:lnTo>
                <a:lnTo>
                  <a:pt x="11626796" y="2591693"/>
                </a:lnTo>
                <a:lnTo>
                  <a:pt x="11656050" y="2591693"/>
                </a:lnTo>
                <a:lnTo>
                  <a:pt x="11656050" y="2900381"/>
                </a:lnTo>
                <a:lnTo>
                  <a:pt x="11707155" y="2900381"/>
                </a:lnTo>
                <a:lnTo>
                  <a:pt x="11707155" y="2572489"/>
                </a:lnTo>
                <a:lnTo>
                  <a:pt x="11729414" y="2572489"/>
                </a:lnTo>
                <a:lnTo>
                  <a:pt x="11729414" y="1346803"/>
                </a:lnTo>
                <a:lnTo>
                  <a:pt x="11762517" y="1346803"/>
                </a:lnTo>
                <a:lnTo>
                  <a:pt x="11762517" y="1228203"/>
                </a:lnTo>
                <a:lnTo>
                  <a:pt x="11788935" y="1228203"/>
                </a:lnTo>
                <a:lnTo>
                  <a:pt x="11788935" y="1190159"/>
                </a:lnTo>
                <a:lnTo>
                  <a:pt x="11800933" y="1190159"/>
                </a:lnTo>
                <a:lnTo>
                  <a:pt x="11800933" y="1181592"/>
                </a:lnTo>
                <a:lnTo>
                  <a:pt x="12000670" y="1181592"/>
                </a:lnTo>
                <a:lnTo>
                  <a:pt x="12000670" y="1190159"/>
                </a:lnTo>
                <a:lnTo>
                  <a:pt x="12000670" y="1228203"/>
                </a:lnTo>
                <a:lnTo>
                  <a:pt x="12012668" y="1228203"/>
                </a:lnTo>
                <a:lnTo>
                  <a:pt x="12012668" y="1346803"/>
                </a:lnTo>
                <a:lnTo>
                  <a:pt x="12044125" y="1346803"/>
                </a:lnTo>
                <a:lnTo>
                  <a:pt x="12044125" y="2131891"/>
                </a:lnTo>
                <a:lnTo>
                  <a:pt x="12051301" y="2131891"/>
                </a:lnTo>
                <a:lnTo>
                  <a:pt x="12051301" y="2160131"/>
                </a:lnTo>
                <a:lnTo>
                  <a:pt x="12067779" y="2160131"/>
                </a:lnTo>
                <a:lnTo>
                  <a:pt x="12067779" y="2150364"/>
                </a:lnTo>
                <a:lnTo>
                  <a:pt x="12086252" y="2131891"/>
                </a:lnTo>
                <a:lnTo>
                  <a:pt x="12213966" y="2131891"/>
                </a:lnTo>
                <a:lnTo>
                  <a:pt x="12232439" y="2150364"/>
                </a:lnTo>
                <a:lnTo>
                  <a:pt x="12232439" y="2160131"/>
                </a:lnTo>
                <a:lnTo>
                  <a:pt x="12268355" y="2160131"/>
                </a:lnTo>
                <a:lnTo>
                  <a:pt x="12268355" y="2196980"/>
                </a:lnTo>
                <a:lnTo>
                  <a:pt x="12290198" y="2196980"/>
                </a:lnTo>
                <a:lnTo>
                  <a:pt x="12290199" y="2196980"/>
                </a:lnTo>
                <a:lnTo>
                  <a:pt x="12290199" y="2225219"/>
                </a:lnTo>
                <a:lnTo>
                  <a:pt x="12333389" y="2225219"/>
                </a:lnTo>
                <a:lnTo>
                  <a:pt x="12333389" y="2481795"/>
                </a:lnTo>
                <a:lnTo>
                  <a:pt x="12441243" y="2481795"/>
                </a:lnTo>
                <a:lnTo>
                  <a:pt x="12441243" y="2453494"/>
                </a:lnTo>
                <a:lnTo>
                  <a:pt x="12482965" y="2453494"/>
                </a:lnTo>
                <a:lnTo>
                  <a:pt x="12482965" y="2135997"/>
                </a:lnTo>
                <a:lnTo>
                  <a:pt x="12503282" y="2135997"/>
                </a:lnTo>
                <a:lnTo>
                  <a:pt x="12503282" y="2099529"/>
                </a:lnTo>
                <a:lnTo>
                  <a:pt x="12533260" y="2099529"/>
                </a:lnTo>
                <a:lnTo>
                  <a:pt x="12533260" y="2063063"/>
                </a:lnTo>
                <a:lnTo>
                  <a:pt x="12682979" y="2063063"/>
                </a:lnTo>
                <a:lnTo>
                  <a:pt x="12682979" y="2099529"/>
                </a:lnTo>
                <a:lnTo>
                  <a:pt x="12756769" y="2099529"/>
                </a:lnTo>
                <a:lnTo>
                  <a:pt x="12756769" y="2420686"/>
                </a:lnTo>
                <a:lnTo>
                  <a:pt x="12791146" y="2420686"/>
                </a:lnTo>
                <a:lnTo>
                  <a:pt x="12791146" y="2225219"/>
                </a:lnTo>
                <a:lnTo>
                  <a:pt x="12832556" y="2225219"/>
                </a:lnTo>
                <a:lnTo>
                  <a:pt x="12832556" y="2131890"/>
                </a:lnTo>
                <a:lnTo>
                  <a:pt x="12862851" y="2131890"/>
                </a:lnTo>
                <a:lnTo>
                  <a:pt x="12862851" y="2099529"/>
                </a:lnTo>
                <a:lnTo>
                  <a:pt x="12880771" y="2099529"/>
                </a:lnTo>
                <a:lnTo>
                  <a:pt x="12880771" y="2063063"/>
                </a:lnTo>
                <a:lnTo>
                  <a:pt x="13012571" y="2063063"/>
                </a:lnTo>
                <a:lnTo>
                  <a:pt x="13012571" y="2099529"/>
                </a:lnTo>
                <a:lnTo>
                  <a:pt x="13044870" y="2099529"/>
                </a:lnTo>
                <a:lnTo>
                  <a:pt x="13044870" y="2131891"/>
                </a:lnTo>
                <a:lnTo>
                  <a:pt x="13070899" y="2131891"/>
                </a:lnTo>
                <a:lnTo>
                  <a:pt x="13070899" y="2233829"/>
                </a:lnTo>
                <a:lnTo>
                  <a:pt x="13122652" y="2233829"/>
                </a:lnTo>
                <a:lnTo>
                  <a:pt x="13122652" y="2261239"/>
                </a:lnTo>
                <a:lnTo>
                  <a:pt x="13134961" y="2261239"/>
                </a:lnTo>
                <a:lnTo>
                  <a:pt x="13134961" y="2322279"/>
                </a:lnTo>
                <a:lnTo>
                  <a:pt x="13296300" y="2322279"/>
                </a:lnTo>
                <a:lnTo>
                  <a:pt x="13296300" y="2322278"/>
                </a:lnTo>
                <a:lnTo>
                  <a:pt x="13296299" y="2322278"/>
                </a:lnTo>
                <a:lnTo>
                  <a:pt x="13296299" y="2186441"/>
                </a:lnTo>
                <a:lnTo>
                  <a:pt x="13296299" y="1319571"/>
                </a:lnTo>
                <a:lnTo>
                  <a:pt x="13296299" y="1189176"/>
                </a:lnTo>
                <a:lnTo>
                  <a:pt x="13329212" y="1189176"/>
                </a:lnTo>
                <a:lnTo>
                  <a:pt x="13329212" y="944714"/>
                </a:lnTo>
                <a:lnTo>
                  <a:pt x="13365590" y="944714"/>
                </a:lnTo>
                <a:lnTo>
                  <a:pt x="13365590" y="817109"/>
                </a:lnTo>
                <a:lnTo>
                  <a:pt x="13393460" y="817109"/>
                </a:lnTo>
                <a:lnTo>
                  <a:pt x="13393460" y="593980"/>
                </a:lnTo>
                <a:lnTo>
                  <a:pt x="13420895" y="593980"/>
                </a:lnTo>
                <a:lnTo>
                  <a:pt x="13420895" y="561289"/>
                </a:lnTo>
                <a:lnTo>
                  <a:pt x="13448435" y="561289"/>
                </a:lnTo>
                <a:lnTo>
                  <a:pt x="13448435" y="534615"/>
                </a:lnTo>
                <a:lnTo>
                  <a:pt x="13466637" y="534615"/>
                </a:lnTo>
                <a:lnTo>
                  <a:pt x="13466637" y="495809"/>
                </a:lnTo>
                <a:lnTo>
                  <a:pt x="13475295" y="495809"/>
                </a:lnTo>
                <a:lnTo>
                  <a:pt x="13475295" y="271203"/>
                </a:lnTo>
                <a:lnTo>
                  <a:pt x="13506564" y="271203"/>
                </a:lnTo>
                <a:lnTo>
                  <a:pt x="13506564" y="495809"/>
                </a:lnTo>
                <a:lnTo>
                  <a:pt x="13515221" y="495809"/>
                </a:lnTo>
                <a:lnTo>
                  <a:pt x="13515221" y="534615"/>
                </a:lnTo>
                <a:lnTo>
                  <a:pt x="13539326" y="534615"/>
                </a:lnTo>
                <a:lnTo>
                  <a:pt x="13539326" y="569950"/>
                </a:lnTo>
                <a:lnTo>
                  <a:pt x="13552866" y="569950"/>
                </a:lnTo>
                <a:lnTo>
                  <a:pt x="13552866" y="587873"/>
                </a:lnTo>
                <a:lnTo>
                  <a:pt x="13578649" y="587873"/>
                </a:lnTo>
                <a:lnTo>
                  <a:pt x="13578649" y="785894"/>
                </a:lnTo>
                <a:lnTo>
                  <a:pt x="13615266" y="785894"/>
                </a:lnTo>
                <a:lnTo>
                  <a:pt x="13615266" y="817109"/>
                </a:lnTo>
                <a:lnTo>
                  <a:pt x="13639910" y="817109"/>
                </a:lnTo>
                <a:lnTo>
                  <a:pt x="13639910" y="944714"/>
                </a:lnTo>
                <a:lnTo>
                  <a:pt x="13670647" y="944714"/>
                </a:lnTo>
                <a:lnTo>
                  <a:pt x="13670647" y="1169319"/>
                </a:lnTo>
                <a:lnTo>
                  <a:pt x="13709971" y="1169319"/>
                </a:lnTo>
                <a:lnTo>
                  <a:pt x="13709971" y="1138685"/>
                </a:lnTo>
                <a:lnTo>
                  <a:pt x="13729030" y="1138685"/>
                </a:lnTo>
                <a:lnTo>
                  <a:pt x="13729030" y="1109885"/>
                </a:lnTo>
                <a:lnTo>
                  <a:pt x="13746547" y="1109885"/>
                </a:lnTo>
                <a:lnTo>
                  <a:pt x="13746547" y="1068399"/>
                </a:lnTo>
                <a:lnTo>
                  <a:pt x="13775370" y="1068399"/>
                </a:lnTo>
                <a:lnTo>
                  <a:pt x="13775370" y="1035897"/>
                </a:lnTo>
                <a:lnTo>
                  <a:pt x="13793371" y="1035897"/>
                </a:lnTo>
                <a:lnTo>
                  <a:pt x="13793371" y="881475"/>
                </a:lnTo>
                <a:lnTo>
                  <a:pt x="13824640" y="881475"/>
                </a:lnTo>
                <a:lnTo>
                  <a:pt x="13824640" y="1035897"/>
                </a:lnTo>
                <a:lnTo>
                  <a:pt x="13833485" y="1035897"/>
                </a:lnTo>
                <a:lnTo>
                  <a:pt x="13833485" y="1053836"/>
                </a:lnTo>
                <a:lnTo>
                  <a:pt x="13849881" y="1053836"/>
                </a:lnTo>
                <a:lnTo>
                  <a:pt x="13849881" y="1068399"/>
                </a:lnTo>
                <a:lnTo>
                  <a:pt x="13854302" y="1068399"/>
                </a:lnTo>
                <a:lnTo>
                  <a:pt x="13854302" y="1128787"/>
                </a:lnTo>
                <a:lnTo>
                  <a:pt x="13887828" y="1128787"/>
                </a:lnTo>
                <a:lnTo>
                  <a:pt x="13887828" y="1193780"/>
                </a:lnTo>
                <a:lnTo>
                  <a:pt x="13920012" y="1193780"/>
                </a:lnTo>
                <a:lnTo>
                  <a:pt x="13920012" y="1257940"/>
                </a:lnTo>
                <a:lnTo>
                  <a:pt x="13951850" y="1257940"/>
                </a:lnTo>
                <a:lnTo>
                  <a:pt x="13951850" y="1319571"/>
                </a:lnTo>
                <a:lnTo>
                  <a:pt x="13985625" y="1319571"/>
                </a:lnTo>
                <a:lnTo>
                  <a:pt x="13985625" y="1450990"/>
                </a:lnTo>
                <a:lnTo>
                  <a:pt x="14001689" y="1450990"/>
                </a:lnTo>
                <a:lnTo>
                  <a:pt x="14001689" y="1823645"/>
                </a:lnTo>
                <a:lnTo>
                  <a:pt x="14047894" y="1823645"/>
                </a:lnTo>
                <a:lnTo>
                  <a:pt x="14047894" y="1957793"/>
                </a:lnTo>
                <a:lnTo>
                  <a:pt x="14069863" y="1957793"/>
                </a:lnTo>
                <a:lnTo>
                  <a:pt x="14069863" y="2285796"/>
                </a:lnTo>
                <a:lnTo>
                  <a:pt x="14097737" y="2285796"/>
                </a:lnTo>
                <a:lnTo>
                  <a:pt x="14097737" y="2298955"/>
                </a:lnTo>
                <a:lnTo>
                  <a:pt x="14123580" y="2298955"/>
                </a:lnTo>
                <a:lnTo>
                  <a:pt x="14123580" y="2233829"/>
                </a:lnTo>
                <a:lnTo>
                  <a:pt x="14149076" y="2233829"/>
                </a:lnTo>
                <a:lnTo>
                  <a:pt x="14149076" y="2158090"/>
                </a:lnTo>
                <a:lnTo>
                  <a:pt x="14162436" y="2158090"/>
                </a:lnTo>
                <a:lnTo>
                  <a:pt x="14162436" y="2135951"/>
                </a:lnTo>
                <a:lnTo>
                  <a:pt x="14223273" y="2135951"/>
                </a:lnTo>
                <a:lnTo>
                  <a:pt x="14223273" y="2148595"/>
                </a:lnTo>
                <a:lnTo>
                  <a:pt x="14234272" y="2148595"/>
                </a:lnTo>
                <a:lnTo>
                  <a:pt x="14234272" y="2190653"/>
                </a:lnTo>
                <a:lnTo>
                  <a:pt x="14253692" y="2190653"/>
                </a:lnTo>
                <a:lnTo>
                  <a:pt x="14253692" y="2206714"/>
                </a:lnTo>
                <a:lnTo>
                  <a:pt x="14264690" y="2206714"/>
                </a:lnTo>
                <a:lnTo>
                  <a:pt x="14264690" y="2259290"/>
                </a:lnTo>
                <a:lnTo>
                  <a:pt x="14289500" y="2259290"/>
                </a:lnTo>
                <a:lnTo>
                  <a:pt x="14289500" y="2311866"/>
                </a:lnTo>
                <a:lnTo>
                  <a:pt x="14310844" y="2311866"/>
                </a:lnTo>
                <a:lnTo>
                  <a:pt x="14310844" y="2335432"/>
                </a:lnTo>
                <a:lnTo>
                  <a:pt x="14326150" y="2335432"/>
                </a:lnTo>
                <a:lnTo>
                  <a:pt x="14326150" y="2362074"/>
                </a:lnTo>
                <a:lnTo>
                  <a:pt x="14355564" y="2362074"/>
                </a:lnTo>
                <a:lnTo>
                  <a:pt x="14355564" y="2420686"/>
                </a:lnTo>
                <a:lnTo>
                  <a:pt x="14399093" y="2420686"/>
                </a:lnTo>
                <a:lnTo>
                  <a:pt x="14399093" y="2447684"/>
                </a:lnTo>
                <a:lnTo>
                  <a:pt x="14451959" y="2447684"/>
                </a:lnTo>
                <a:lnTo>
                  <a:pt x="14451959" y="2577032"/>
                </a:lnTo>
                <a:lnTo>
                  <a:pt x="14593471" y="2577032"/>
                </a:lnTo>
                <a:lnTo>
                  <a:pt x="14593471" y="2549622"/>
                </a:lnTo>
                <a:lnTo>
                  <a:pt x="14623330" y="2549622"/>
                </a:lnTo>
                <a:lnTo>
                  <a:pt x="14623330" y="2135951"/>
                </a:lnTo>
                <a:lnTo>
                  <a:pt x="14810599" y="2135951"/>
                </a:lnTo>
                <a:lnTo>
                  <a:pt x="14810599" y="2099529"/>
                </a:lnTo>
                <a:lnTo>
                  <a:pt x="14838474" y="2099529"/>
                </a:lnTo>
                <a:lnTo>
                  <a:pt x="14838474" y="2042564"/>
                </a:lnTo>
                <a:lnTo>
                  <a:pt x="15168129" y="2042564"/>
                </a:lnTo>
                <a:lnTo>
                  <a:pt x="15168129" y="2063063"/>
                </a:lnTo>
                <a:lnTo>
                  <a:pt x="15169161" y="2063063"/>
                </a:lnTo>
                <a:lnTo>
                  <a:pt x="15169161" y="2067055"/>
                </a:lnTo>
                <a:lnTo>
                  <a:pt x="15296875" y="2067055"/>
                </a:lnTo>
                <a:lnTo>
                  <a:pt x="15296875" y="2196980"/>
                </a:lnTo>
                <a:lnTo>
                  <a:pt x="15403186" y="2196980"/>
                </a:lnTo>
                <a:lnTo>
                  <a:pt x="15403186" y="2107150"/>
                </a:lnTo>
                <a:lnTo>
                  <a:pt x="15508410" y="2107150"/>
                </a:lnTo>
                <a:lnTo>
                  <a:pt x="15508410" y="2005912"/>
                </a:lnTo>
                <a:lnTo>
                  <a:pt x="15680887" y="2005912"/>
                </a:lnTo>
                <a:lnTo>
                  <a:pt x="15680887" y="2157911"/>
                </a:lnTo>
                <a:lnTo>
                  <a:pt x="15741212" y="2157911"/>
                </a:lnTo>
                <a:lnTo>
                  <a:pt x="15741212" y="2255205"/>
                </a:lnTo>
                <a:lnTo>
                  <a:pt x="15767126" y="2255205"/>
                </a:lnTo>
                <a:lnTo>
                  <a:pt x="15767126" y="2378856"/>
                </a:lnTo>
                <a:lnTo>
                  <a:pt x="15801925" y="2378856"/>
                </a:lnTo>
                <a:lnTo>
                  <a:pt x="15801925" y="2452879"/>
                </a:lnTo>
                <a:lnTo>
                  <a:pt x="15845361" y="2452879"/>
                </a:lnTo>
                <a:lnTo>
                  <a:pt x="15845361" y="2390375"/>
                </a:lnTo>
                <a:lnTo>
                  <a:pt x="15900641" y="2390375"/>
                </a:lnTo>
                <a:lnTo>
                  <a:pt x="15900641" y="2362074"/>
                </a:lnTo>
                <a:lnTo>
                  <a:pt x="15997268" y="2362074"/>
                </a:lnTo>
                <a:lnTo>
                  <a:pt x="15997268" y="2390375"/>
                </a:lnTo>
                <a:lnTo>
                  <a:pt x="16094542" y="2390375"/>
                </a:lnTo>
                <a:lnTo>
                  <a:pt x="16094542" y="2362567"/>
                </a:lnTo>
                <a:lnTo>
                  <a:pt x="16274841" y="2362567"/>
                </a:lnTo>
                <a:lnTo>
                  <a:pt x="16274841" y="2420686"/>
                </a:lnTo>
                <a:lnTo>
                  <a:pt x="16426167" y="2420686"/>
                </a:lnTo>
                <a:lnTo>
                  <a:pt x="16426167" y="2512772"/>
                </a:lnTo>
                <a:lnTo>
                  <a:pt x="16467941" y="2512772"/>
                </a:lnTo>
                <a:lnTo>
                  <a:pt x="16467941" y="2214043"/>
                </a:lnTo>
                <a:lnTo>
                  <a:pt x="16497013" y="2214043"/>
                </a:lnTo>
                <a:lnTo>
                  <a:pt x="16497013" y="2163063"/>
                </a:lnTo>
                <a:lnTo>
                  <a:pt x="16531341" y="2163063"/>
                </a:lnTo>
                <a:lnTo>
                  <a:pt x="16531341" y="2108423"/>
                </a:lnTo>
                <a:lnTo>
                  <a:pt x="16538739" y="2108423"/>
                </a:lnTo>
                <a:lnTo>
                  <a:pt x="16538739" y="1940776"/>
                </a:lnTo>
                <a:lnTo>
                  <a:pt x="16562071" y="1940776"/>
                </a:lnTo>
                <a:lnTo>
                  <a:pt x="16562071" y="1726586"/>
                </a:lnTo>
                <a:lnTo>
                  <a:pt x="16596813" y="1726586"/>
                </a:lnTo>
                <a:lnTo>
                  <a:pt x="16596813" y="1940776"/>
                </a:lnTo>
                <a:lnTo>
                  <a:pt x="16619933" y="1940776"/>
                </a:lnTo>
                <a:lnTo>
                  <a:pt x="16619933" y="2108423"/>
                </a:lnTo>
                <a:lnTo>
                  <a:pt x="16638649" y="2108423"/>
                </a:lnTo>
                <a:lnTo>
                  <a:pt x="16638649" y="2142288"/>
                </a:lnTo>
                <a:lnTo>
                  <a:pt x="16673501" y="2142288"/>
                </a:lnTo>
                <a:lnTo>
                  <a:pt x="16673501" y="2198969"/>
                </a:lnTo>
                <a:lnTo>
                  <a:pt x="16710799" y="2198969"/>
                </a:lnTo>
                <a:lnTo>
                  <a:pt x="16710799" y="2387387"/>
                </a:lnTo>
                <a:lnTo>
                  <a:pt x="16907577" y="2387387"/>
                </a:lnTo>
                <a:lnTo>
                  <a:pt x="16907577" y="2439567"/>
                </a:lnTo>
                <a:lnTo>
                  <a:pt x="16934833" y="2439567"/>
                </a:lnTo>
                <a:lnTo>
                  <a:pt x="16934833" y="2481795"/>
                </a:lnTo>
                <a:lnTo>
                  <a:pt x="16961625" y="2481795"/>
                </a:lnTo>
                <a:lnTo>
                  <a:pt x="16961625" y="2681624"/>
                </a:lnTo>
                <a:lnTo>
                  <a:pt x="17084389" y="2681624"/>
                </a:lnTo>
                <a:lnTo>
                  <a:pt x="17084389" y="2719727"/>
                </a:lnTo>
                <a:lnTo>
                  <a:pt x="17116981" y="2719727"/>
                </a:lnTo>
                <a:lnTo>
                  <a:pt x="17116981" y="2757829"/>
                </a:lnTo>
                <a:lnTo>
                  <a:pt x="17149049" y="2757829"/>
                </a:lnTo>
                <a:lnTo>
                  <a:pt x="17149049" y="2887784"/>
                </a:lnTo>
                <a:lnTo>
                  <a:pt x="17216297" y="2887784"/>
                </a:lnTo>
                <a:lnTo>
                  <a:pt x="17216297" y="2946317"/>
                </a:lnTo>
                <a:lnTo>
                  <a:pt x="17243553" y="2946317"/>
                </a:lnTo>
                <a:lnTo>
                  <a:pt x="17243553" y="2979016"/>
                </a:lnTo>
                <a:lnTo>
                  <a:pt x="17307961" y="2979016"/>
                </a:lnTo>
                <a:lnTo>
                  <a:pt x="17307961" y="3016490"/>
                </a:lnTo>
                <a:lnTo>
                  <a:pt x="17370453" y="3016490"/>
                </a:lnTo>
                <a:lnTo>
                  <a:pt x="17370453" y="3039645"/>
                </a:lnTo>
                <a:lnTo>
                  <a:pt x="17439137" y="3039645"/>
                </a:lnTo>
                <a:lnTo>
                  <a:pt x="17439137" y="3011405"/>
                </a:lnTo>
                <a:lnTo>
                  <a:pt x="17471137" y="3011405"/>
                </a:lnTo>
                <a:lnTo>
                  <a:pt x="17471137" y="2975736"/>
                </a:lnTo>
                <a:lnTo>
                  <a:pt x="17492165" y="2971484"/>
                </a:lnTo>
                <a:cubicBezTo>
                  <a:pt x="17500209" y="2968074"/>
                  <a:pt x="17507457" y="2963141"/>
                  <a:pt x="17513545" y="2957044"/>
                </a:cubicBezTo>
                <a:lnTo>
                  <a:pt x="17517013" y="2948661"/>
                </a:lnTo>
                <a:lnTo>
                  <a:pt x="17526561" y="2948661"/>
                </a:lnTo>
                <a:lnTo>
                  <a:pt x="17552789" y="2980567"/>
                </a:lnTo>
                <a:cubicBezTo>
                  <a:pt x="17565553" y="2989203"/>
                  <a:pt x="17580941" y="2994246"/>
                  <a:pt x="17597501" y="2994246"/>
                </a:cubicBezTo>
                <a:cubicBezTo>
                  <a:pt x="17614061" y="2994246"/>
                  <a:pt x="17629445" y="2989203"/>
                  <a:pt x="17642209" y="2980567"/>
                </a:cubicBezTo>
                <a:lnTo>
                  <a:pt x="17668441" y="2948661"/>
                </a:lnTo>
                <a:lnTo>
                  <a:pt x="17680657" y="2948661"/>
                </a:lnTo>
                <a:lnTo>
                  <a:pt x="17688229" y="2966962"/>
                </a:lnTo>
                <a:cubicBezTo>
                  <a:pt x="17700401" y="2979154"/>
                  <a:pt x="17717217" y="2986696"/>
                  <a:pt x="17735793" y="2986696"/>
                </a:cubicBezTo>
                <a:cubicBezTo>
                  <a:pt x="17754369" y="2986696"/>
                  <a:pt x="17771185" y="2979154"/>
                  <a:pt x="17783361" y="2966962"/>
                </a:cubicBezTo>
                <a:lnTo>
                  <a:pt x="17790929" y="2948661"/>
                </a:lnTo>
                <a:lnTo>
                  <a:pt x="17806333" y="2948661"/>
                </a:lnTo>
                <a:lnTo>
                  <a:pt x="17813297" y="2965499"/>
                </a:lnTo>
                <a:cubicBezTo>
                  <a:pt x="17825469" y="2977692"/>
                  <a:pt x="17842285" y="2985234"/>
                  <a:pt x="17860861" y="2985234"/>
                </a:cubicBezTo>
                <a:cubicBezTo>
                  <a:pt x="17879437" y="2985234"/>
                  <a:pt x="17896253" y="2977692"/>
                  <a:pt x="17908429" y="2965499"/>
                </a:cubicBezTo>
                <a:lnTo>
                  <a:pt x="17915389" y="2948661"/>
                </a:lnTo>
                <a:lnTo>
                  <a:pt x="17931053" y="2948661"/>
                </a:lnTo>
                <a:lnTo>
                  <a:pt x="17937413" y="2964037"/>
                </a:lnTo>
                <a:cubicBezTo>
                  <a:pt x="17949585" y="2976230"/>
                  <a:pt x="17966405" y="2983771"/>
                  <a:pt x="17984981" y="2983771"/>
                </a:cubicBezTo>
                <a:lnTo>
                  <a:pt x="18006217" y="2979477"/>
                </a:lnTo>
                <a:lnTo>
                  <a:pt x="18006217" y="2634032"/>
                </a:lnTo>
                <a:lnTo>
                  <a:pt x="18413098" y="2634032"/>
                </a:lnTo>
                <a:lnTo>
                  <a:pt x="18413098" y="2580075"/>
                </a:lnTo>
                <a:lnTo>
                  <a:pt x="18439046" y="2580075"/>
                </a:lnTo>
                <a:lnTo>
                  <a:pt x="18439046" y="2516569"/>
                </a:lnTo>
                <a:lnTo>
                  <a:pt x="18467662" y="2516569"/>
                </a:lnTo>
                <a:lnTo>
                  <a:pt x="18467662" y="2416066"/>
                </a:lnTo>
                <a:cubicBezTo>
                  <a:pt x="18467662" y="2406472"/>
                  <a:pt x="18475442" y="2398694"/>
                  <a:pt x="18485034" y="2398694"/>
                </a:cubicBezTo>
                <a:cubicBezTo>
                  <a:pt x="18494626" y="2398694"/>
                  <a:pt x="18502406" y="2406472"/>
                  <a:pt x="18502406" y="2416066"/>
                </a:cubicBezTo>
                <a:lnTo>
                  <a:pt x="18502406" y="2516569"/>
                </a:lnTo>
                <a:lnTo>
                  <a:pt x="18506094" y="2516569"/>
                </a:lnTo>
                <a:lnTo>
                  <a:pt x="18506094" y="2580075"/>
                </a:lnTo>
                <a:lnTo>
                  <a:pt x="18637050" y="2580075"/>
                </a:lnTo>
                <a:lnTo>
                  <a:pt x="18637050" y="2695613"/>
                </a:lnTo>
                <a:lnTo>
                  <a:pt x="18718558" y="2695613"/>
                </a:lnTo>
                <a:lnTo>
                  <a:pt x="18718558" y="2726404"/>
                </a:lnTo>
                <a:lnTo>
                  <a:pt x="18745930" y="2726404"/>
                </a:lnTo>
                <a:lnTo>
                  <a:pt x="18745930" y="2757194"/>
                </a:lnTo>
                <a:lnTo>
                  <a:pt x="18780006" y="2757194"/>
                </a:lnTo>
                <a:lnTo>
                  <a:pt x="18780006" y="2913955"/>
                </a:lnTo>
                <a:lnTo>
                  <a:pt x="18814130" y="2913955"/>
                </a:lnTo>
                <a:lnTo>
                  <a:pt x="18814130" y="3102723"/>
                </a:lnTo>
                <a:lnTo>
                  <a:pt x="18837178" y="3102723"/>
                </a:lnTo>
                <a:lnTo>
                  <a:pt x="18837178" y="3139699"/>
                </a:lnTo>
                <a:lnTo>
                  <a:pt x="18869246" y="3139699"/>
                </a:lnTo>
                <a:lnTo>
                  <a:pt x="18869246" y="3174630"/>
                </a:lnTo>
                <a:lnTo>
                  <a:pt x="18889698" y="3174630"/>
                </a:lnTo>
                <a:lnTo>
                  <a:pt x="18889698" y="3203980"/>
                </a:lnTo>
                <a:lnTo>
                  <a:pt x="18940662" y="3203980"/>
                </a:lnTo>
                <a:lnTo>
                  <a:pt x="18940662" y="3180257"/>
                </a:lnTo>
                <a:lnTo>
                  <a:pt x="18976382" y="3180257"/>
                </a:lnTo>
                <a:lnTo>
                  <a:pt x="18976382" y="3145861"/>
                </a:lnTo>
                <a:lnTo>
                  <a:pt x="18993366" y="3145861"/>
                </a:lnTo>
                <a:lnTo>
                  <a:pt x="18993366" y="2810499"/>
                </a:lnTo>
                <a:lnTo>
                  <a:pt x="19037486" y="2810499"/>
                </a:lnTo>
                <a:lnTo>
                  <a:pt x="19037486" y="3068586"/>
                </a:lnTo>
                <a:lnTo>
                  <a:pt x="19072026" y="3068586"/>
                </a:lnTo>
                <a:lnTo>
                  <a:pt x="19072026" y="3139955"/>
                </a:lnTo>
                <a:lnTo>
                  <a:pt x="19103246" y="3139955"/>
                </a:lnTo>
                <a:lnTo>
                  <a:pt x="19103246" y="3180099"/>
                </a:lnTo>
                <a:lnTo>
                  <a:pt x="19135506" y="3180099"/>
                </a:lnTo>
                <a:lnTo>
                  <a:pt x="19135506" y="3938179"/>
                </a:lnTo>
                <a:lnTo>
                  <a:pt x="19103246" y="3938179"/>
                </a:lnTo>
                <a:lnTo>
                  <a:pt x="19072026" y="3938179"/>
                </a:lnTo>
                <a:lnTo>
                  <a:pt x="19070366" y="3938179"/>
                </a:lnTo>
                <a:lnTo>
                  <a:pt x="19037486" y="3938179"/>
                </a:lnTo>
                <a:lnTo>
                  <a:pt x="19037310" y="3938179"/>
                </a:lnTo>
                <a:lnTo>
                  <a:pt x="19005226" y="3938179"/>
                </a:lnTo>
                <a:lnTo>
                  <a:pt x="65742" y="3938179"/>
                </a:lnTo>
                <a:lnTo>
                  <a:pt x="32064" y="3938179"/>
                </a:lnTo>
                <a:lnTo>
                  <a:pt x="0" y="3938179"/>
                </a:lnTo>
                <a:lnTo>
                  <a:pt x="0" y="3559767"/>
                </a:lnTo>
                <a:lnTo>
                  <a:pt x="19928" y="3559767"/>
                </a:lnTo>
                <a:lnTo>
                  <a:pt x="19928" y="3519310"/>
                </a:lnTo>
                <a:lnTo>
                  <a:pt x="32064" y="3519310"/>
                </a:lnTo>
                <a:lnTo>
                  <a:pt x="32064" y="3495802"/>
                </a:lnTo>
                <a:lnTo>
                  <a:pt x="86352" y="3495802"/>
                </a:lnTo>
                <a:lnTo>
                  <a:pt x="86352" y="3644125"/>
                </a:lnTo>
                <a:lnTo>
                  <a:pt x="218966" y="3644125"/>
                </a:lnTo>
                <a:lnTo>
                  <a:pt x="218966" y="3682161"/>
                </a:lnTo>
                <a:lnTo>
                  <a:pt x="270070" y="3682161"/>
                </a:lnTo>
                <a:lnTo>
                  <a:pt x="270070" y="3663142"/>
                </a:lnTo>
                <a:lnTo>
                  <a:pt x="298378" y="3663142"/>
                </a:lnTo>
                <a:lnTo>
                  <a:pt x="298378" y="3336569"/>
                </a:lnTo>
                <a:lnTo>
                  <a:pt x="472924" y="3336569"/>
                </a:lnTo>
                <a:lnTo>
                  <a:pt x="472924" y="3237704"/>
                </a:lnTo>
                <a:lnTo>
                  <a:pt x="509278" y="3237704"/>
                </a:lnTo>
                <a:lnTo>
                  <a:pt x="509278" y="3195575"/>
                </a:lnTo>
                <a:lnTo>
                  <a:pt x="703392" y="3195575"/>
                </a:lnTo>
                <a:lnTo>
                  <a:pt x="703392" y="3237704"/>
                </a:lnTo>
                <a:lnTo>
                  <a:pt x="767858" y="3237704"/>
                </a:lnTo>
                <a:lnTo>
                  <a:pt x="767858" y="3377495"/>
                </a:lnTo>
                <a:lnTo>
                  <a:pt x="897392" y="3377495"/>
                </a:lnTo>
                <a:lnTo>
                  <a:pt x="897392" y="2990139"/>
                </a:lnTo>
                <a:lnTo>
                  <a:pt x="1027946" y="2990139"/>
                </a:lnTo>
                <a:lnTo>
                  <a:pt x="1027946" y="3575576"/>
                </a:lnTo>
                <a:lnTo>
                  <a:pt x="1095466" y="3575576"/>
                </a:lnTo>
                <a:lnTo>
                  <a:pt x="1095466" y="3611282"/>
                </a:lnTo>
                <a:lnTo>
                  <a:pt x="1125004" y="3611282"/>
                </a:lnTo>
                <a:lnTo>
                  <a:pt x="1125004" y="3644124"/>
                </a:lnTo>
                <a:lnTo>
                  <a:pt x="1147590" y="3644124"/>
                </a:lnTo>
                <a:lnTo>
                  <a:pt x="1147590" y="3701489"/>
                </a:lnTo>
                <a:lnTo>
                  <a:pt x="1290688" y="3701489"/>
                </a:lnTo>
                <a:lnTo>
                  <a:pt x="1290688" y="3731691"/>
                </a:lnTo>
                <a:lnTo>
                  <a:pt x="1321558" y="3731691"/>
                </a:lnTo>
                <a:lnTo>
                  <a:pt x="1321558" y="3599445"/>
                </a:lnTo>
                <a:lnTo>
                  <a:pt x="1394134" y="3599445"/>
                </a:lnTo>
                <a:lnTo>
                  <a:pt x="1394134" y="3397510"/>
                </a:lnTo>
                <a:lnTo>
                  <a:pt x="1448694" y="3397510"/>
                </a:lnTo>
                <a:lnTo>
                  <a:pt x="1448694" y="3225098"/>
                </a:lnTo>
                <a:lnTo>
                  <a:pt x="1548610" y="3225098"/>
                </a:lnTo>
                <a:lnTo>
                  <a:pt x="1548610" y="3170941"/>
                </a:lnTo>
                <a:lnTo>
                  <a:pt x="1630479" y="3170941"/>
                </a:lnTo>
                <a:lnTo>
                  <a:pt x="1630479" y="2936559"/>
                </a:lnTo>
                <a:cubicBezTo>
                  <a:pt x="1630479" y="2926618"/>
                  <a:pt x="1638538" y="2918559"/>
                  <a:pt x="1648479" y="2918559"/>
                </a:cubicBezTo>
                <a:cubicBezTo>
                  <a:pt x="1658420" y="2918559"/>
                  <a:pt x="1666480" y="2926618"/>
                  <a:pt x="1666480" y="2936559"/>
                </a:cubicBezTo>
                <a:lnTo>
                  <a:pt x="1666480" y="3170941"/>
                </a:lnTo>
                <a:lnTo>
                  <a:pt x="1740672" y="3170941"/>
                </a:lnTo>
                <a:lnTo>
                  <a:pt x="1740672" y="3225098"/>
                </a:lnTo>
                <a:lnTo>
                  <a:pt x="1851694" y="3225098"/>
                </a:lnTo>
                <a:lnTo>
                  <a:pt x="1851694" y="3386903"/>
                </a:lnTo>
                <a:lnTo>
                  <a:pt x="1906488" y="3386903"/>
                </a:lnTo>
                <a:lnTo>
                  <a:pt x="1906488" y="3633086"/>
                </a:lnTo>
                <a:lnTo>
                  <a:pt x="2073761" y="3633086"/>
                </a:lnTo>
                <a:lnTo>
                  <a:pt x="2073761" y="3386903"/>
                </a:lnTo>
                <a:lnTo>
                  <a:pt x="2161096" y="3386903"/>
                </a:lnTo>
                <a:lnTo>
                  <a:pt x="2161096" y="2979754"/>
                </a:lnTo>
                <a:lnTo>
                  <a:pt x="2198366" y="2979754"/>
                </a:lnTo>
                <a:lnTo>
                  <a:pt x="2198366" y="2947993"/>
                </a:lnTo>
                <a:lnTo>
                  <a:pt x="2233244" y="2947993"/>
                </a:lnTo>
                <a:lnTo>
                  <a:pt x="2233244" y="2918697"/>
                </a:lnTo>
                <a:lnTo>
                  <a:pt x="2268122" y="2918697"/>
                </a:lnTo>
                <a:lnTo>
                  <a:pt x="2268122" y="2886270"/>
                </a:lnTo>
                <a:lnTo>
                  <a:pt x="2296248" y="2886270"/>
                </a:lnTo>
                <a:lnTo>
                  <a:pt x="2296248" y="2858057"/>
                </a:lnTo>
                <a:lnTo>
                  <a:pt x="2328937" y="2858057"/>
                </a:lnTo>
                <a:lnTo>
                  <a:pt x="2328937" y="2817595"/>
                </a:lnTo>
                <a:lnTo>
                  <a:pt x="2596325" y="2817595"/>
                </a:lnTo>
                <a:lnTo>
                  <a:pt x="2596325" y="3352789"/>
                </a:lnTo>
                <a:lnTo>
                  <a:pt x="2680818" y="3352789"/>
                </a:lnTo>
                <a:lnTo>
                  <a:pt x="2680818" y="3189832"/>
                </a:lnTo>
                <a:lnTo>
                  <a:pt x="2738489" y="3189832"/>
                </a:lnTo>
                <a:lnTo>
                  <a:pt x="2738489" y="3170246"/>
                </a:lnTo>
                <a:lnTo>
                  <a:pt x="2765199" y="3170246"/>
                </a:lnTo>
                <a:lnTo>
                  <a:pt x="2765199" y="2956971"/>
                </a:lnTo>
                <a:lnTo>
                  <a:pt x="2796882" y="2956971"/>
                </a:lnTo>
                <a:lnTo>
                  <a:pt x="2796882" y="2918697"/>
                </a:lnTo>
                <a:lnTo>
                  <a:pt x="2830031" y="2918697"/>
                </a:lnTo>
                <a:lnTo>
                  <a:pt x="2830031" y="2823411"/>
                </a:lnTo>
                <a:lnTo>
                  <a:pt x="2852336" y="2823411"/>
                </a:lnTo>
                <a:lnTo>
                  <a:pt x="2852336" y="2661462"/>
                </a:lnTo>
                <a:lnTo>
                  <a:pt x="2953855" y="2661462"/>
                </a:lnTo>
                <a:lnTo>
                  <a:pt x="2953855" y="2466961"/>
                </a:lnTo>
                <a:lnTo>
                  <a:pt x="2986480" y="2466961"/>
                </a:lnTo>
                <a:lnTo>
                  <a:pt x="2986480" y="2421387"/>
                </a:lnTo>
                <a:lnTo>
                  <a:pt x="3021470" y="2421387"/>
                </a:lnTo>
                <a:lnTo>
                  <a:pt x="3021470" y="2288802"/>
                </a:lnTo>
                <a:lnTo>
                  <a:pt x="3052178" y="2288802"/>
                </a:lnTo>
                <a:lnTo>
                  <a:pt x="3052178" y="2163238"/>
                </a:lnTo>
                <a:lnTo>
                  <a:pt x="3076946" y="2163238"/>
                </a:lnTo>
                <a:lnTo>
                  <a:pt x="3076946" y="2125469"/>
                </a:lnTo>
                <a:lnTo>
                  <a:pt x="3108644" y="2125469"/>
                </a:lnTo>
                <a:lnTo>
                  <a:pt x="3108644" y="2053348"/>
                </a:lnTo>
                <a:lnTo>
                  <a:pt x="3165310" y="2053348"/>
                </a:lnTo>
                <a:lnTo>
                  <a:pt x="3165310" y="1942519"/>
                </a:lnTo>
                <a:lnTo>
                  <a:pt x="3594872" y="1942519"/>
                </a:lnTo>
                <a:lnTo>
                  <a:pt x="3594872" y="2030857"/>
                </a:lnTo>
                <a:lnTo>
                  <a:pt x="3609977" y="2030857"/>
                </a:lnTo>
                <a:lnTo>
                  <a:pt x="3609977" y="2125665"/>
                </a:lnTo>
                <a:lnTo>
                  <a:pt x="3662266" y="2125665"/>
                </a:lnTo>
                <a:lnTo>
                  <a:pt x="3662266" y="2256527"/>
                </a:lnTo>
                <a:lnTo>
                  <a:pt x="3691605" y="2256527"/>
                </a:lnTo>
                <a:lnTo>
                  <a:pt x="3691605" y="2478186"/>
                </a:lnTo>
                <a:lnTo>
                  <a:pt x="3728768" y="2478186"/>
                </a:lnTo>
                <a:lnTo>
                  <a:pt x="3728768" y="2598519"/>
                </a:lnTo>
                <a:lnTo>
                  <a:pt x="3753109" y="2598519"/>
                </a:lnTo>
                <a:lnTo>
                  <a:pt x="3753109" y="2616064"/>
                </a:lnTo>
                <a:lnTo>
                  <a:pt x="3766766" y="2616064"/>
                </a:lnTo>
                <a:lnTo>
                  <a:pt x="3766766" y="2817201"/>
                </a:lnTo>
                <a:lnTo>
                  <a:pt x="3822350" y="2817201"/>
                </a:lnTo>
                <a:lnTo>
                  <a:pt x="3822350" y="2767915"/>
                </a:lnTo>
                <a:lnTo>
                  <a:pt x="3855573" y="2767915"/>
                </a:lnTo>
                <a:lnTo>
                  <a:pt x="3855573" y="2733106"/>
                </a:lnTo>
                <a:lnTo>
                  <a:pt x="3875106" y="2733106"/>
                </a:lnTo>
                <a:lnTo>
                  <a:pt x="3875106" y="2703138"/>
                </a:lnTo>
                <a:lnTo>
                  <a:pt x="3890967" y="2703138"/>
                </a:lnTo>
                <a:lnTo>
                  <a:pt x="3890967" y="2677429"/>
                </a:lnTo>
                <a:lnTo>
                  <a:pt x="3903118" y="2677429"/>
                </a:lnTo>
                <a:lnTo>
                  <a:pt x="3903118" y="2403602"/>
                </a:lnTo>
                <a:lnTo>
                  <a:pt x="3937863" y="2403602"/>
                </a:lnTo>
                <a:lnTo>
                  <a:pt x="3937863" y="2677429"/>
                </a:lnTo>
                <a:lnTo>
                  <a:pt x="3954089" y="2677429"/>
                </a:lnTo>
                <a:lnTo>
                  <a:pt x="3954089" y="2703138"/>
                </a:lnTo>
                <a:lnTo>
                  <a:pt x="3966861" y="2703138"/>
                </a:lnTo>
                <a:lnTo>
                  <a:pt x="3966861" y="2733106"/>
                </a:lnTo>
                <a:lnTo>
                  <a:pt x="3966861" y="2743222"/>
                </a:lnTo>
                <a:lnTo>
                  <a:pt x="4012600" y="2743222"/>
                </a:lnTo>
                <a:lnTo>
                  <a:pt x="4012600" y="2792607"/>
                </a:lnTo>
                <a:lnTo>
                  <a:pt x="4034346" y="2792607"/>
                </a:lnTo>
                <a:lnTo>
                  <a:pt x="4034346" y="2830743"/>
                </a:lnTo>
                <a:lnTo>
                  <a:pt x="4058733" y="2830743"/>
                </a:lnTo>
                <a:lnTo>
                  <a:pt x="4058733" y="2845101"/>
                </a:lnTo>
                <a:lnTo>
                  <a:pt x="4070700" y="2845101"/>
                </a:lnTo>
                <a:lnTo>
                  <a:pt x="4070700" y="3239962"/>
                </a:lnTo>
                <a:lnTo>
                  <a:pt x="4146047" y="3239962"/>
                </a:lnTo>
                <a:lnTo>
                  <a:pt x="4146047" y="2831200"/>
                </a:lnTo>
                <a:lnTo>
                  <a:pt x="4175177" y="2831200"/>
                </a:lnTo>
                <a:lnTo>
                  <a:pt x="4175177" y="1346802"/>
                </a:lnTo>
                <a:lnTo>
                  <a:pt x="4189754" y="1346802"/>
                </a:lnTo>
                <a:lnTo>
                  <a:pt x="4189754" y="1321303"/>
                </a:lnTo>
                <a:lnTo>
                  <a:pt x="4210214" y="1321303"/>
                </a:lnTo>
                <a:lnTo>
                  <a:pt x="4210214" y="1192678"/>
                </a:lnTo>
                <a:lnTo>
                  <a:pt x="4242620" y="1192678"/>
                </a:lnTo>
                <a:lnTo>
                  <a:pt x="4242620" y="1161432"/>
                </a:lnTo>
                <a:lnTo>
                  <a:pt x="4271097" y="1161432"/>
                </a:lnTo>
                <a:lnTo>
                  <a:pt x="4271097" y="1133696"/>
                </a:lnTo>
                <a:lnTo>
                  <a:pt x="4481158" y="1133696"/>
                </a:lnTo>
                <a:lnTo>
                  <a:pt x="4481158" y="1161432"/>
                </a:lnTo>
                <a:lnTo>
                  <a:pt x="4512917" y="1161432"/>
                </a:lnTo>
                <a:lnTo>
                  <a:pt x="4512917" y="1192678"/>
                </a:lnTo>
                <a:lnTo>
                  <a:pt x="4512917" y="1321303"/>
                </a:lnTo>
                <a:lnTo>
                  <a:pt x="4537898" y="1321303"/>
                </a:lnTo>
                <a:lnTo>
                  <a:pt x="4537898" y="1346802"/>
                </a:lnTo>
                <a:lnTo>
                  <a:pt x="4543915" y="1346802"/>
                </a:lnTo>
                <a:lnTo>
                  <a:pt x="4543915" y="2322233"/>
                </a:lnTo>
                <a:lnTo>
                  <a:pt x="4577684" y="2322233"/>
                </a:lnTo>
                <a:lnTo>
                  <a:pt x="4577684" y="2308200"/>
                </a:lnTo>
                <a:lnTo>
                  <a:pt x="4606692" y="2308200"/>
                </a:lnTo>
                <a:lnTo>
                  <a:pt x="4606692" y="2277578"/>
                </a:lnTo>
                <a:lnTo>
                  <a:pt x="4617599" y="2277578"/>
                </a:lnTo>
                <a:lnTo>
                  <a:pt x="4617599" y="2253305"/>
                </a:lnTo>
                <a:lnTo>
                  <a:pt x="4763727" y="2253305"/>
                </a:lnTo>
                <a:lnTo>
                  <a:pt x="4763727" y="2277578"/>
                </a:lnTo>
                <a:lnTo>
                  <a:pt x="4779340" y="2277578"/>
                </a:lnTo>
                <a:lnTo>
                  <a:pt x="4779340" y="2308200"/>
                </a:lnTo>
                <a:lnTo>
                  <a:pt x="4795642" y="2308200"/>
                </a:lnTo>
                <a:lnTo>
                  <a:pt x="4795642" y="2334628"/>
                </a:lnTo>
                <a:lnTo>
                  <a:pt x="4829119" y="2334628"/>
                </a:lnTo>
                <a:lnTo>
                  <a:pt x="4829119" y="2365249"/>
                </a:lnTo>
                <a:lnTo>
                  <a:pt x="4856537" y="2365249"/>
                </a:lnTo>
                <a:lnTo>
                  <a:pt x="4856537" y="2393325"/>
                </a:lnTo>
                <a:lnTo>
                  <a:pt x="4887082" y="2393325"/>
                </a:lnTo>
                <a:lnTo>
                  <a:pt x="4887082" y="2417142"/>
                </a:lnTo>
                <a:lnTo>
                  <a:pt x="4917879" y="2417142"/>
                </a:lnTo>
                <a:lnTo>
                  <a:pt x="4917879" y="2703138"/>
                </a:lnTo>
                <a:lnTo>
                  <a:pt x="4965337" y="2703138"/>
                </a:lnTo>
                <a:lnTo>
                  <a:pt x="4965337" y="2721322"/>
                </a:lnTo>
                <a:lnTo>
                  <a:pt x="4982610" y="2721322"/>
                </a:lnTo>
                <a:lnTo>
                  <a:pt x="4982610" y="2691860"/>
                </a:lnTo>
                <a:lnTo>
                  <a:pt x="5021150" y="2691860"/>
                </a:lnTo>
                <a:lnTo>
                  <a:pt x="5021150" y="2666115"/>
                </a:lnTo>
                <a:lnTo>
                  <a:pt x="5091299" y="2666115"/>
                </a:lnTo>
                <a:lnTo>
                  <a:pt x="5091299" y="2297834"/>
                </a:lnTo>
                <a:lnTo>
                  <a:pt x="5115634" y="2297834"/>
                </a:lnTo>
                <a:lnTo>
                  <a:pt x="5115634" y="2263868"/>
                </a:lnTo>
                <a:lnTo>
                  <a:pt x="5139244" y="2263868"/>
                </a:lnTo>
                <a:lnTo>
                  <a:pt x="5139244" y="2229384"/>
                </a:lnTo>
                <a:lnTo>
                  <a:pt x="5371495" y="2229384"/>
                </a:lnTo>
                <a:lnTo>
                  <a:pt x="5371495" y="2263868"/>
                </a:lnTo>
                <a:lnTo>
                  <a:pt x="5415025" y="2263868"/>
                </a:lnTo>
                <a:lnTo>
                  <a:pt x="5415025" y="2297834"/>
                </a:lnTo>
                <a:lnTo>
                  <a:pt x="5421963" y="2297834"/>
                </a:lnTo>
                <a:lnTo>
                  <a:pt x="5421963" y="2629525"/>
                </a:lnTo>
                <a:lnTo>
                  <a:pt x="5487247" y="2629525"/>
                </a:lnTo>
                <a:lnTo>
                  <a:pt x="5487247" y="2417142"/>
                </a:lnTo>
                <a:lnTo>
                  <a:pt x="5514081" y="2417142"/>
                </a:lnTo>
                <a:lnTo>
                  <a:pt x="5514081" y="2392707"/>
                </a:lnTo>
                <a:lnTo>
                  <a:pt x="5531964" y="2392707"/>
                </a:lnTo>
                <a:lnTo>
                  <a:pt x="5531964" y="2297834"/>
                </a:lnTo>
                <a:lnTo>
                  <a:pt x="5561409" y="2297834"/>
                </a:lnTo>
                <a:lnTo>
                  <a:pt x="5561409" y="2265591"/>
                </a:lnTo>
                <a:lnTo>
                  <a:pt x="5584747" y="2265591"/>
                </a:lnTo>
                <a:lnTo>
                  <a:pt x="5584747" y="2229384"/>
                </a:lnTo>
                <a:lnTo>
                  <a:pt x="5598837" y="2229384"/>
                </a:lnTo>
                <a:lnTo>
                  <a:pt x="5598837" y="2215638"/>
                </a:lnTo>
                <a:lnTo>
                  <a:pt x="5713068" y="2215638"/>
                </a:lnTo>
                <a:lnTo>
                  <a:pt x="5713068" y="2229384"/>
                </a:lnTo>
                <a:lnTo>
                  <a:pt x="5728379" y="2229384"/>
                </a:lnTo>
                <a:lnTo>
                  <a:pt x="5728379" y="2265591"/>
                </a:lnTo>
                <a:lnTo>
                  <a:pt x="5764218" y="2265591"/>
                </a:lnTo>
                <a:lnTo>
                  <a:pt x="5764218" y="2289617"/>
                </a:lnTo>
                <a:lnTo>
                  <a:pt x="5806440" y="2289617"/>
                </a:lnTo>
                <a:lnTo>
                  <a:pt x="5806440" y="2412898"/>
                </a:lnTo>
                <a:lnTo>
                  <a:pt x="5886798" y="2412898"/>
                </a:lnTo>
                <a:lnTo>
                  <a:pt x="5886798" y="2541665"/>
                </a:lnTo>
                <a:lnTo>
                  <a:pt x="6091473" y="2541665"/>
                </a:lnTo>
                <a:lnTo>
                  <a:pt x="6091473" y="1131782"/>
                </a:lnTo>
                <a:lnTo>
                  <a:pt x="6103789" y="1131782"/>
                </a:lnTo>
                <a:lnTo>
                  <a:pt x="6103789" y="1112765"/>
                </a:lnTo>
                <a:lnTo>
                  <a:pt x="6130034" y="1112765"/>
                </a:lnTo>
                <a:lnTo>
                  <a:pt x="6130034" y="818313"/>
                </a:lnTo>
                <a:lnTo>
                  <a:pt x="6173002" y="818313"/>
                </a:lnTo>
                <a:lnTo>
                  <a:pt x="6173002" y="667492"/>
                </a:lnTo>
                <a:lnTo>
                  <a:pt x="6191843" y="667492"/>
                </a:lnTo>
                <a:lnTo>
                  <a:pt x="6191843" y="648473"/>
                </a:lnTo>
                <a:lnTo>
                  <a:pt x="6210684" y="648473"/>
                </a:lnTo>
                <a:lnTo>
                  <a:pt x="6210684" y="410662"/>
                </a:lnTo>
                <a:lnTo>
                  <a:pt x="6240758" y="410662"/>
                </a:lnTo>
                <a:lnTo>
                  <a:pt x="6240758" y="384400"/>
                </a:lnTo>
                <a:lnTo>
                  <a:pt x="6266394" y="384400"/>
                </a:lnTo>
                <a:lnTo>
                  <a:pt x="6266394" y="355114"/>
                </a:lnTo>
                <a:lnTo>
                  <a:pt x="6288503" y="355114"/>
                </a:lnTo>
                <a:lnTo>
                  <a:pt x="6288503" y="339400"/>
                </a:lnTo>
                <a:lnTo>
                  <a:pt x="6303950" y="339400"/>
                </a:lnTo>
                <a:lnTo>
                  <a:pt x="6303950" y="316483"/>
                </a:lnTo>
                <a:lnTo>
                  <a:pt x="6319584" y="316483"/>
                </a:lnTo>
                <a:lnTo>
                  <a:pt x="6319584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867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50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52243" name="直接连接符 5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44" name="直接连接符 5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683" name="文本框 44"/>
          <p:cNvSpPr>
            <a:spLocks noChangeArrowheads="1"/>
          </p:cNvSpPr>
          <p:nvPr/>
        </p:nvSpPr>
        <p:spPr bwMode="auto">
          <a:xfrm>
            <a:off x="2994025" y="181610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国际化视野</a:t>
            </a:r>
          </a:p>
        </p:txBody>
      </p:sp>
      <p:sp>
        <p:nvSpPr>
          <p:cNvPr id="28684" name="文本框 45"/>
          <p:cNvSpPr>
            <a:spLocks noChangeArrowheads="1"/>
          </p:cNvSpPr>
          <p:nvPr/>
        </p:nvSpPr>
        <p:spPr bwMode="auto">
          <a:xfrm>
            <a:off x="8766175" y="2006600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拒绝平庸</a:t>
            </a:r>
          </a:p>
        </p:txBody>
      </p:sp>
      <p:sp>
        <p:nvSpPr>
          <p:cNvPr id="28685" name="文本框 46"/>
          <p:cNvSpPr>
            <a:spLocks noChangeArrowheads="1"/>
          </p:cNvSpPr>
          <p:nvPr/>
        </p:nvSpPr>
        <p:spPr bwMode="auto">
          <a:xfrm>
            <a:off x="5146675" y="1543050"/>
            <a:ext cx="2339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0B728"/>
                </a:solidFill>
                <a:sym typeface="方正兰亭黑_GBK" pitchFamily="2" charset="-122"/>
              </a:rPr>
              <a:t>独立创新思维</a:t>
            </a:r>
          </a:p>
        </p:txBody>
      </p:sp>
      <p:sp>
        <p:nvSpPr>
          <p:cNvPr id="28686" name="文本框 47"/>
          <p:cNvSpPr>
            <a:spLocks noChangeArrowheads="1"/>
          </p:cNvSpPr>
          <p:nvPr/>
        </p:nvSpPr>
        <p:spPr bwMode="auto">
          <a:xfrm>
            <a:off x="6908800" y="2233613"/>
            <a:ext cx="14160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FFD860"/>
                </a:solidFill>
                <a:sym typeface="方正兰亭黑_GBK" pitchFamily="2" charset="-122"/>
              </a:rPr>
              <a:t>精益求精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7" name="文本框 48"/>
          <p:cNvSpPr>
            <a:spLocks noChangeArrowheads="1"/>
          </p:cNvSpPr>
          <p:nvPr/>
        </p:nvSpPr>
        <p:spPr bwMode="auto">
          <a:xfrm>
            <a:off x="5603875" y="2922588"/>
            <a:ext cx="3263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0B728"/>
                </a:solidFill>
                <a:sym typeface="方正兰亭黑_GBK" pitchFamily="2" charset="-122"/>
              </a:rPr>
              <a:t>产品与产品的差异在于细节</a:t>
            </a:r>
            <a:endParaRPr lang="zh-CN" altLang="en-US" sz="1800">
              <a:solidFill>
                <a:srgbClr val="F0B72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8" name="文本框 53"/>
          <p:cNvSpPr>
            <a:spLocks noChangeArrowheads="1"/>
          </p:cNvSpPr>
          <p:nvPr/>
        </p:nvSpPr>
        <p:spPr bwMode="auto">
          <a:xfrm>
            <a:off x="8872538" y="31575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D860"/>
                </a:solidFill>
                <a:sym typeface="方正兰亭黑_GBK" pitchFamily="2" charset="-122"/>
              </a:rPr>
              <a:t>良好沟通互动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89" name="文本框 54"/>
          <p:cNvSpPr>
            <a:spLocks noChangeArrowheads="1"/>
          </p:cNvSpPr>
          <p:nvPr/>
        </p:nvSpPr>
        <p:spPr bwMode="auto">
          <a:xfrm>
            <a:off x="2355850" y="32845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0B728"/>
                </a:solidFill>
                <a:sym typeface="方正兰亭黑_GBK" pitchFamily="2" charset="-122"/>
              </a:rPr>
              <a:t>追求品质卓越</a:t>
            </a:r>
            <a:endParaRPr lang="zh-CN" altLang="en-US" sz="1800">
              <a:solidFill>
                <a:srgbClr val="F0B728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90" name="文本框 55"/>
          <p:cNvSpPr>
            <a:spLocks noChangeArrowheads="1"/>
          </p:cNvSpPr>
          <p:nvPr/>
        </p:nvSpPr>
        <p:spPr bwMode="auto">
          <a:xfrm>
            <a:off x="3829050" y="2368550"/>
            <a:ext cx="172243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F0B728"/>
                </a:solidFill>
                <a:sym typeface="方正兰亭黑_GBK" pitchFamily="2" charset="-122"/>
              </a:rPr>
              <a:t>超越自我</a:t>
            </a:r>
          </a:p>
        </p:txBody>
      </p:sp>
      <p:sp>
        <p:nvSpPr>
          <p:cNvPr id="28691" name="文本框 56"/>
          <p:cNvSpPr>
            <a:spLocks noChangeArrowheads="1"/>
          </p:cNvSpPr>
          <p:nvPr/>
        </p:nvSpPr>
        <p:spPr bwMode="auto">
          <a:xfrm>
            <a:off x="1068388" y="2455863"/>
            <a:ext cx="162083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  <a:sym typeface="方正兰亭黑_GBK" pitchFamily="2" charset="-122"/>
              </a:rPr>
              <a:t>共创明天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ldLvl="0" autoUpdateAnimBg="0"/>
      <p:bldP spid="28677" grpId="0" animBg="1"/>
      <p:bldP spid="28678" grpId="0" bldLvl="0" autoUpdateAnimBg="0"/>
      <p:bldP spid="28679" grpId="0" bldLvl="0" autoUpdateAnimBg="0"/>
      <p:bldP spid="28683" grpId="0" bldLvl="0" autoUpdateAnimBg="0"/>
      <p:bldP spid="28684" grpId="0" bldLvl="0" autoUpdateAnimBg="0"/>
      <p:bldP spid="28685" grpId="0" bldLvl="0" autoUpdateAnimBg="0"/>
      <p:bldP spid="28686" grpId="0" bldLvl="0" autoUpdateAnimBg="0"/>
      <p:bldP spid="28687" grpId="0" bldLvl="0" autoUpdateAnimBg="0"/>
      <p:bldP spid="28688" grpId="0" bldLvl="0" autoUpdateAnimBg="0"/>
      <p:bldP spid="28689" grpId="0" bldLvl="0" autoUpdateAnimBg="0"/>
      <p:bldP spid="28690" grpId="0" bldLvl="0" autoUpdateAnimBg="0"/>
      <p:bldP spid="28691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76F7A9-093C-4F26-9546-159E1BF712B7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325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9700" name="Freeform 11"/>
          <p:cNvSpPr>
            <a:spLocks noChangeArrowheads="1"/>
          </p:cNvSpPr>
          <p:nvPr/>
        </p:nvSpPr>
        <p:spPr bwMode="auto">
          <a:xfrm>
            <a:off x="5219700" y="18589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Freeform 11"/>
          <p:cNvSpPr>
            <a:spLocks noChangeArrowheads="1"/>
          </p:cNvSpPr>
          <p:nvPr/>
        </p:nvSpPr>
        <p:spPr bwMode="auto">
          <a:xfrm>
            <a:off x="5610225" y="1651000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Freeform 11"/>
          <p:cNvSpPr>
            <a:spLocks noChangeArrowheads="1"/>
          </p:cNvSpPr>
          <p:nvPr/>
        </p:nvSpPr>
        <p:spPr bwMode="auto">
          <a:xfrm>
            <a:off x="6992938" y="1952625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3" name="Freeform 11"/>
          <p:cNvSpPr>
            <a:spLocks noChangeArrowheads="1"/>
          </p:cNvSpPr>
          <p:nvPr/>
        </p:nvSpPr>
        <p:spPr bwMode="auto">
          <a:xfrm>
            <a:off x="6003925" y="28765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4" name="Freeform 11"/>
          <p:cNvSpPr>
            <a:spLocks noChangeArrowheads="1"/>
          </p:cNvSpPr>
          <p:nvPr/>
        </p:nvSpPr>
        <p:spPr bwMode="auto">
          <a:xfrm>
            <a:off x="5522913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Freeform 11"/>
          <p:cNvSpPr>
            <a:spLocks noChangeArrowheads="1"/>
          </p:cNvSpPr>
          <p:nvPr/>
        </p:nvSpPr>
        <p:spPr bwMode="auto">
          <a:xfrm>
            <a:off x="6740525" y="2708275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6" name="Freeform 11"/>
          <p:cNvSpPr>
            <a:spLocks noChangeArrowheads="1"/>
          </p:cNvSpPr>
          <p:nvPr/>
        </p:nvSpPr>
        <p:spPr bwMode="auto">
          <a:xfrm>
            <a:off x="6962775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7" name="Freeform 11"/>
          <p:cNvSpPr>
            <a:spLocks noChangeArrowheads="1"/>
          </p:cNvSpPr>
          <p:nvPr/>
        </p:nvSpPr>
        <p:spPr bwMode="auto">
          <a:xfrm>
            <a:off x="4946650" y="21955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8" name="Freeform 11"/>
          <p:cNvSpPr>
            <a:spLocks noChangeArrowheads="1"/>
          </p:cNvSpPr>
          <p:nvPr/>
        </p:nvSpPr>
        <p:spPr bwMode="auto">
          <a:xfrm>
            <a:off x="4770438" y="2636838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9" name="Freeform 11"/>
          <p:cNvSpPr>
            <a:spLocks noChangeArrowheads="1"/>
          </p:cNvSpPr>
          <p:nvPr/>
        </p:nvSpPr>
        <p:spPr bwMode="auto">
          <a:xfrm>
            <a:off x="5083175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0" name="Freeform 11"/>
          <p:cNvSpPr>
            <a:spLocks noChangeArrowheads="1"/>
          </p:cNvSpPr>
          <p:nvPr/>
        </p:nvSpPr>
        <p:spPr bwMode="auto">
          <a:xfrm>
            <a:off x="7302500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1" name="Freeform 11"/>
          <p:cNvSpPr>
            <a:spLocks noChangeArrowheads="1"/>
          </p:cNvSpPr>
          <p:nvPr/>
        </p:nvSpPr>
        <p:spPr bwMode="auto">
          <a:xfrm>
            <a:off x="7305675" y="3324225"/>
            <a:ext cx="138113" cy="139700"/>
          </a:xfrm>
          <a:custGeom>
            <a:avLst/>
            <a:gdLst>
              <a:gd name="T0" fmla="*/ 16023834 w 1064"/>
              <a:gd name="T1" fmla="*/ 9640857 h 1077"/>
              <a:gd name="T2" fmla="*/ 15771103 w 1064"/>
              <a:gd name="T3" fmla="*/ 8547253 h 1077"/>
              <a:gd name="T4" fmla="*/ 17540221 w 1064"/>
              <a:gd name="T5" fmla="*/ 8059276 h 1077"/>
              <a:gd name="T6" fmla="*/ 16546171 w 1064"/>
              <a:gd name="T7" fmla="*/ 7133910 h 1077"/>
              <a:gd name="T8" fmla="*/ 15198141 w 1064"/>
              <a:gd name="T9" fmla="*/ 6242138 h 1077"/>
              <a:gd name="T10" fmla="*/ 16680909 w 1064"/>
              <a:gd name="T11" fmla="*/ 5182131 h 1077"/>
              <a:gd name="T12" fmla="*/ 15417253 w 1064"/>
              <a:gd name="T13" fmla="*/ 4643825 h 1077"/>
              <a:gd name="T14" fmla="*/ 13850242 w 1064"/>
              <a:gd name="T15" fmla="*/ 4290489 h 1077"/>
              <a:gd name="T16" fmla="*/ 14894916 w 1064"/>
              <a:gd name="T17" fmla="*/ 2776229 h 1077"/>
              <a:gd name="T18" fmla="*/ 13530141 w 1064"/>
              <a:gd name="T19" fmla="*/ 2708909 h 1077"/>
              <a:gd name="T20" fmla="*/ 11929381 w 1064"/>
              <a:gd name="T21" fmla="*/ 2893878 h 1077"/>
              <a:gd name="T22" fmla="*/ 12384349 w 1064"/>
              <a:gd name="T23" fmla="*/ 1127328 h 1077"/>
              <a:gd name="T24" fmla="*/ 11086943 w 1064"/>
              <a:gd name="T25" fmla="*/ 1531122 h 1077"/>
              <a:gd name="T26" fmla="*/ 9637925 w 1064"/>
              <a:gd name="T27" fmla="*/ 2254527 h 1077"/>
              <a:gd name="T28" fmla="*/ 9469437 w 1064"/>
              <a:gd name="T29" fmla="*/ 437519 h 1077"/>
              <a:gd name="T30" fmla="*/ 8374139 w 1064"/>
              <a:gd name="T31" fmla="*/ 1261840 h 1077"/>
              <a:gd name="T32" fmla="*/ 7278970 w 1064"/>
              <a:gd name="T33" fmla="*/ 2422894 h 1077"/>
              <a:gd name="T34" fmla="*/ 6487027 w 1064"/>
              <a:gd name="T35" fmla="*/ 773992 h 1077"/>
              <a:gd name="T36" fmla="*/ 5745708 w 1064"/>
              <a:gd name="T37" fmla="*/ 1934916 h 1077"/>
              <a:gd name="T38" fmla="*/ 5105378 w 1064"/>
              <a:gd name="T39" fmla="*/ 3415581 h 1077"/>
              <a:gd name="T40" fmla="*/ 3807973 w 1064"/>
              <a:gd name="T41" fmla="*/ 2120016 h 1077"/>
              <a:gd name="T42" fmla="*/ 3504747 w 1064"/>
              <a:gd name="T43" fmla="*/ 3466039 h 1077"/>
              <a:gd name="T44" fmla="*/ 3420503 w 1064"/>
              <a:gd name="T45" fmla="*/ 5064352 h 1077"/>
              <a:gd name="T46" fmla="*/ 1752374 w 1064"/>
              <a:gd name="T47" fmla="*/ 4307222 h 1077"/>
              <a:gd name="T48" fmla="*/ 1920861 w 1064"/>
              <a:gd name="T49" fmla="*/ 5670108 h 1077"/>
              <a:gd name="T50" fmla="*/ 2392574 w 1064"/>
              <a:gd name="T51" fmla="*/ 7201230 h 1077"/>
              <a:gd name="T52" fmla="*/ 556087 w 1064"/>
              <a:gd name="T53" fmla="*/ 7066589 h 1077"/>
              <a:gd name="T54" fmla="*/ 1179412 w 1064"/>
              <a:gd name="T55" fmla="*/ 8277971 h 1077"/>
              <a:gd name="T56" fmla="*/ 2122968 w 1064"/>
              <a:gd name="T57" fmla="*/ 9051963 h 1077"/>
              <a:gd name="T58" fmla="*/ 1179412 w 1064"/>
              <a:gd name="T59" fmla="*/ 9842818 h 1077"/>
              <a:gd name="T60" fmla="*/ 556087 w 1064"/>
              <a:gd name="T61" fmla="*/ 11054200 h 1077"/>
              <a:gd name="T62" fmla="*/ 2392574 w 1064"/>
              <a:gd name="T63" fmla="*/ 10902696 h 1077"/>
              <a:gd name="T64" fmla="*/ 1920861 w 1064"/>
              <a:gd name="T65" fmla="*/ 12450681 h 1077"/>
              <a:gd name="T66" fmla="*/ 1752374 w 1064"/>
              <a:gd name="T67" fmla="*/ 13813567 h 1077"/>
              <a:gd name="T68" fmla="*/ 3420503 w 1064"/>
              <a:gd name="T69" fmla="*/ 13039575 h 1077"/>
              <a:gd name="T70" fmla="*/ 3504747 w 1064"/>
              <a:gd name="T71" fmla="*/ 14654751 h 1077"/>
              <a:gd name="T72" fmla="*/ 3807973 w 1064"/>
              <a:gd name="T73" fmla="*/ 15984041 h 1077"/>
              <a:gd name="T74" fmla="*/ 5105378 w 1064"/>
              <a:gd name="T75" fmla="*/ 14705209 h 1077"/>
              <a:gd name="T76" fmla="*/ 5745708 w 1064"/>
              <a:gd name="T77" fmla="*/ 16185873 h 1077"/>
              <a:gd name="T78" fmla="*/ 6487027 w 1064"/>
              <a:gd name="T79" fmla="*/ 17330064 h 1077"/>
              <a:gd name="T80" fmla="*/ 7278970 w 1064"/>
              <a:gd name="T81" fmla="*/ 15681163 h 1077"/>
              <a:gd name="T82" fmla="*/ 8374139 w 1064"/>
              <a:gd name="T83" fmla="*/ 16858949 h 1077"/>
              <a:gd name="T84" fmla="*/ 9469437 w 1064"/>
              <a:gd name="T85" fmla="*/ 17683270 h 1077"/>
              <a:gd name="T86" fmla="*/ 9637925 w 1064"/>
              <a:gd name="T87" fmla="*/ 15866262 h 1077"/>
              <a:gd name="T88" fmla="*/ 11086943 w 1064"/>
              <a:gd name="T89" fmla="*/ 16589667 h 1077"/>
              <a:gd name="T90" fmla="*/ 12384349 w 1064"/>
              <a:gd name="T91" fmla="*/ 16993461 h 1077"/>
              <a:gd name="T92" fmla="*/ 11929381 w 1064"/>
              <a:gd name="T93" fmla="*/ 15226781 h 1077"/>
              <a:gd name="T94" fmla="*/ 13530141 w 1064"/>
              <a:gd name="T95" fmla="*/ 15411880 h 1077"/>
              <a:gd name="T96" fmla="*/ 14894916 w 1064"/>
              <a:gd name="T97" fmla="*/ 15327827 h 1077"/>
              <a:gd name="T98" fmla="*/ 13850242 w 1064"/>
              <a:gd name="T99" fmla="*/ 13830300 h 1077"/>
              <a:gd name="T100" fmla="*/ 15417253 w 1064"/>
              <a:gd name="T101" fmla="*/ 13460231 h 1077"/>
              <a:gd name="T102" fmla="*/ 16680909 w 1064"/>
              <a:gd name="T103" fmla="*/ 12921796 h 1077"/>
              <a:gd name="T104" fmla="*/ 15198141 w 1064"/>
              <a:gd name="T105" fmla="*/ 11861788 h 1077"/>
              <a:gd name="T106" fmla="*/ 16546171 w 1064"/>
              <a:gd name="T107" fmla="*/ 10986880 h 1077"/>
              <a:gd name="T108" fmla="*/ 17540221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2" name="Freeform 11"/>
          <p:cNvSpPr>
            <a:spLocks noChangeArrowheads="1"/>
          </p:cNvSpPr>
          <p:nvPr/>
        </p:nvSpPr>
        <p:spPr bwMode="auto">
          <a:xfrm>
            <a:off x="7412038" y="2870200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3" name="Freeform 11"/>
          <p:cNvSpPr>
            <a:spLocks noChangeArrowheads="1"/>
          </p:cNvSpPr>
          <p:nvPr/>
        </p:nvSpPr>
        <p:spPr bwMode="auto">
          <a:xfrm>
            <a:off x="5219700" y="38401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4" name="Freeform 11"/>
          <p:cNvSpPr>
            <a:spLocks noChangeArrowheads="1"/>
          </p:cNvSpPr>
          <p:nvPr/>
        </p:nvSpPr>
        <p:spPr bwMode="auto">
          <a:xfrm>
            <a:off x="5349875" y="42100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5" name="Freeform 11"/>
          <p:cNvSpPr>
            <a:spLocks noChangeArrowheads="1"/>
          </p:cNvSpPr>
          <p:nvPr/>
        </p:nvSpPr>
        <p:spPr bwMode="auto">
          <a:xfrm>
            <a:off x="6229350" y="49196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6" name="Freeform 11"/>
          <p:cNvSpPr>
            <a:spLocks noChangeArrowheads="1"/>
          </p:cNvSpPr>
          <p:nvPr/>
        </p:nvSpPr>
        <p:spPr bwMode="auto">
          <a:xfrm>
            <a:off x="6367463" y="4225925"/>
            <a:ext cx="138112" cy="138113"/>
          </a:xfrm>
          <a:custGeom>
            <a:avLst/>
            <a:gdLst>
              <a:gd name="T0" fmla="*/ 16023588 w 1064"/>
              <a:gd name="T1" fmla="*/ 9423102 h 1077"/>
              <a:gd name="T2" fmla="*/ 15770859 w 1064"/>
              <a:gd name="T3" fmla="*/ 8354105 h 1077"/>
              <a:gd name="T4" fmla="*/ 17539964 w 1064"/>
              <a:gd name="T5" fmla="*/ 7877186 h 1077"/>
              <a:gd name="T6" fmla="*/ 16545921 w 1064"/>
              <a:gd name="T7" fmla="*/ 6972719 h 1077"/>
              <a:gd name="T8" fmla="*/ 15198031 w 1064"/>
              <a:gd name="T9" fmla="*/ 6101209 h 1077"/>
              <a:gd name="T10" fmla="*/ 16680659 w 1064"/>
              <a:gd name="T11" fmla="*/ 5065041 h 1077"/>
              <a:gd name="T12" fmla="*/ 15417012 w 1064"/>
              <a:gd name="T13" fmla="*/ 4538878 h 1077"/>
              <a:gd name="T14" fmla="*/ 13850012 w 1064"/>
              <a:gd name="T15" fmla="*/ 4193531 h 1077"/>
              <a:gd name="T16" fmla="*/ 14894678 w 1064"/>
              <a:gd name="T17" fmla="*/ 2713401 h 1077"/>
              <a:gd name="T18" fmla="*/ 13529914 w 1064"/>
              <a:gd name="T19" fmla="*/ 2647615 h 1077"/>
              <a:gd name="T20" fmla="*/ 11929294 w 1064"/>
              <a:gd name="T21" fmla="*/ 2828559 h 1077"/>
              <a:gd name="T22" fmla="*/ 12384129 w 1064"/>
              <a:gd name="T23" fmla="*/ 1101826 h 1077"/>
              <a:gd name="T24" fmla="*/ 11086733 w 1064"/>
              <a:gd name="T25" fmla="*/ 1496545 h 1077"/>
              <a:gd name="T26" fmla="*/ 9637725 w 1064"/>
              <a:gd name="T27" fmla="*/ 2203653 h 1077"/>
              <a:gd name="T28" fmla="*/ 9469239 w 1064"/>
              <a:gd name="T29" fmla="*/ 427548 h 1077"/>
              <a:gd name="T30" fmla="*/ 8374078 w 1064"/>
              <a:gd name="T31" fmla="*/ 1233399 h 1077"/>
              <a:gd name="T32" fmla="*/ 7278918 w 1064"/>
              <a:gd name="T33" fmla="*/ 2368054 h 1077"/>
              <a:gd name="T34" fmla="*/ 6486980 w 1064"/>
              <a:gd name="T35" fmla="*/ 756480 h 1077"/>
              <a:gd name="T36" fmla="*/ 5745537 w 1064"/>
              <a:gd name="T37" fmla="*/ 1891135 h 1077"/>
              <a:gd name="T38" fmla="*/ 5105341 w 1064"/>
              <a:gd name="T39" fmla="*/ 3338308 h 1077"/>
              <a:gd name="T40" fmla="*/ 3807945 w 1064"/>
              <a:gd name="T41" fmla="*/ 2072080 h 1077"/>
              <a:gd name="T42" fmla="*/ 3504592 w 1064"/>
              <a:gd name="T43" fmla="*/ 3387680 h 1077"/>
              <a:gd name="T44" fmla="*/ 3420349 w 1064"/>
              <a:gd name="T45" fmla="*/ 4950011 h 1077"/>
              <a:gd name="T46" fmla="*/ 1752361 w 1064"/>
              <a:gd name="T47" fmla="*/ 4209946 h 1077"/>
              <a:gd name="T48" fmla="*/ 1920847 w 1064"/>
              <a:gd name="T49" fmla="*/ 5541960 h 1077"/>
              <a:gd name="T50" fmla="*/ 2392557 w 1064"/>
              <a:gd name="T51" fmla="*/ 7038505 h 1077"/>
              <a:gd name="T52" fmla="*/ 556083 w 1064"/>
              <a:gd name="T53" fmla="*/ 6906932 h 1077"/>
              <a:gd name="T54" fmla="*/ 1179404 w 1064"/>
              <a:gd name="T55" fmla="*/ 8090960 h 1077"/>
              <a:gd name="T56" fmla="*/ 2122953 w 1064"/>
              <a:gd name="T57" fmla="*/ 8847439 h 1077"/>
              <a:gd name="T58" fmla="*/ 1179404 w 1064"/>
              <a:gd name="T59" fmla="*/ 9620462 h 1077"/>
              <a:gd name="T60" fmla="*/ 556083 w 1064"/>
              <a:gd name="T61" fmla="*/ 10804489 h 1077"/>
              <a:gd name="T62" fmla="*/ 2392557 w 1064"/>
              <a:gd name="T63" fmla="*/ 10656502 h 1077"/>
              <a:gd name="T64" fmla="*/ 1920847 w 1064"/>
              <a:gd name="T65" fmla="*/ 12169461 h 1077"/>
              <a:gd name="T66" fmla="*/ 1752361 w 1064"/>
              <a:gd name="T67" fmla="*/ 13501475 h 1077"/>
              <a:gd name="T68" fmla="*/ 3420349 w 1064"/>
              <a:gd name="T69" fmla="*/ 12744996 h 1077"/>
              <a:gd name="T70" fmla="*/ 3504592 w 1064"/>
              <a:gd name="T71" fmla="*/ 14323742 h 1077"/>
              <a:gd name="T72" fmla="*/ 3807945 w 1064"/>
              <a:gd name="T73" fmla="*/ 15622927 h 1077"/>
              <a:gd name="T74" fmla="*/ 5105341 w 1064"/>
              <a:gd name="T75" fmla="*/ 14373113 h 1077"/>
              <a:gd name="T76" fmla="*/ 5745537 w 1064"/>
              <a:gd name="T77" fmla="*/ 15820286 h 1077"/>
              <a:gd name="T78" fmla="*/ 6486980 w 1064"/>
              <a:gd name="T79" fmla="*/ 16938527 h 1077"/>
              <a:gd name="T80" fmla="*/ 7278918 w 1064"/>
              <a:gd name="T81" fmla="*/ 15326824 h 1077"/>
              <a:gd name="T82" fmla="*/ 8374078 w 1064"/>
              <a:gd name="T83" fmla="*/ 16478022 h 1077"/>
              <a:gd name="T84" fmla="*/ 9469239 w 1064"/>
              <a:gd name="T85" fmla="*/ 17283874 h 1077"/>
              <a:gd name="T86" fmla="*/ 9637725 w 1064"/>
              <a:gd name="T87" fmla="*/ 15507769 h 1077"/>
              <a:gd name="T88" fmla="*/ 11086733 w 1064"/>
              <a:gd name="T89" fmla="*/ 16214877 h 1077"/>
              <a:gd name="T90" fmla="*/ 12384129 w 1064"/>
              <a:gd name="T91" fmla="*/ 16609595 h 1077"/>
              <a:gd name="T92" fmla="*/ 11929294 w 1064"/>
              <a:gd name="T93" fmla="*/ 14882862 h 1077"/>
              <a:gd name="T94" fmla="*/ 13529914 w 1064"/>
              <a:gd name="T95" fmla="*/ 15063807 h 1077"/>
              <a:gd name="T96" fmla="*/ 14894678 w 1064"/>
              <a:gd name="T97" fmla="*/ 14981477 h 1077"/>
              <a:gd name="T98" fmla="*/ 13850012 w 1064"/>
              <a:gd name="T99" fmla="*/ 13517890 h 1077"/>
              <a:gd name="T100" fmla="*/ 15417012 w 1064"/>
              <a:gd name="T101" fmla="*/ 13156129 h 1077"/>
              <a:gd name="T102" fmla="*/ 16680659 w 1064"/>
              <a:gd name="T103" fmla="*/ 12629838 h 1077"/>
              <a:gd name="T104" fmla="*/ 15198031 w 1064"/>
              <a:gd name="T105" fmla="*/ 11593798 h 1077"/>
              <a:gd name="T106" fmla="*/ 16545921 w 1064"/>
              <a:gd name="T107" fmla="*/ 10738703 h 1077"/>
              <a:gd name="T108" fmla="*/ 17539964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7" name="Freeform 11"/>
          <p:cNvSpPr>
            <a:spLocks noChangeArrowheads="1"/>
          </p:cNvSpPr>
          <p:nvPr/>
        </p:nvSpPr>
        <p:spPr bwMode="auto">
          <a:xfrm>
            <a:off x="6826250" y="42338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8" name="Freeform 11"/>
          <p:cNvSpPr>
            <a:spLocks noChangeArrowheads="1"/>
          </p:cNvSpPr>
          <p:nvPr/>
        </p:nvSpPr>
        <p:spPr bwMode="auto">
          <a:xfrm>
            <a:off x="6664325" y="47434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9" name="Freeform 11"/>
          <p:cNvSpPr>
            <a:spLocks noChangeArrowheads="1"/>
          </p:cNvSpPr>
          <p:nvPr/>
        </p:nvSpPr>
        <p:spPr bwMode="auto">
          <a:xfrm>
            <a:off x="6950075" y="41386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0" name="Freeform 11"/>
          <p:cNvSpPr>
            <a:spLocks noChangeArrowheads="1"/>
          </p:cNvSpPr>
          <p:nvPr/>
        </p:nvSpPr>
        <p:spPr bwMode="auto">
          <a:xfrm>
            <a:off x="6908800" y="43799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42"/>
          <p:cNvGrpSpPr/>
          <p:nvPr/>
        </p:nvGrpSpPr>
        <p:grpSpPr bwMode="auto">
          <a:xfrm>
            <a:off x="5626100" y="5195888"/>
            <a:ext cx="1114425" cy="1123950"/>
            <a:chOff x="0" y="0"/>
            <a:chExt cx="749300" cy="756115"/>
          </a:xfrm>
          <a:solidFill>
            <a:srgbClr val="FFD860"/>
          </a:solidFill>
        </p:grpSpPr>
        <p:sp>
          <p:nvSpPr>
            <p:cNvPr id="29722" name="Freeform 43"/>
            <p:cNvSpPr>
              <a:spLocks noChangeArrowheads="1"/>
            </p:cNvSpPr>
            <p:nvPr/>
          </p:nvSpPr>
          <p:spPr bwMode="auto">
            <a:xfrm>
              <a:off x="25400" y="513228"/>
              <a:ext cx="698500" cy="66675"/>
            </a:xfrm>
            <a:custGeom>
              <a:avLst/>
              <a:gdLst>
                <a:gd name="T0" fmla="*/ 11 w 226"/>
                <a:gd name="T1" fmla="*/ 22 h 22"/>
                <a:gd name="T2" fmla="*/ 215 w 226"/>
                <a:gd name="T3" fmla="*/ 22 h 22"/>
                <a:gd name="T4" fmla="*/ 226 w 226"/>
                <a:gd name="T5" fmla="*/ 0 h 22"/>
                <a:gd name="T6" fmla="*/ 0 w 226"/>
                <a:gd name="T7" fmla="*/ 0 h 22"/>
                <a:gd name="T8" fmla="*/ 11 w 226"/>
                <a:gd name="T9" fmla="*/ 22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"/>
                <a:gd name="T16" fmla="*/ 0 h 22"/>
                <a:gd name="T17" fmla="*/ 226 w 22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" h="22">
                  <a:moveTo>
                    <a:pt x="11" y="22"/>
                  </a:moveTo>
                  <a:cubicBezTo>
                    <a:pt x="215" y="22"/>
                    <a:pt x="215" y="22"/>
                    <a:pt x="215" y="22"/>
                  </a:cubicBezTo>
                  <a:cubicBezTo>
                    <a:pt x="220" y="15"/>
                    <a:pt x="223" y="8"/>
                    <a:pt x="2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7" y="15"/>
                    <a:pt x="11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23" name="Freeform 44"/>
            <p:cNvSpPr>
              <a:spLocks noChangeArrowheads="1"/>
            </p:cNvSpPr>
            <p:nvPr/>
          </p:nvSpPr>
          <p:spPr bwMode="auto">
            <a:xfrm>
              <a:off x="114300" y="651340"/>
              <a:ext cx="519112" cy="104775"/>
            </a:xfrm>
            <a:custGeom>
              <a:avLst/>
              <a:gdLst>
                <a:gd name="T0" fmla="*/ 84 w 168"/>
                <a:gd name="T1" fmla="*/ 34 h 34"/>
                <a:gd name="T2" fmla="*/ 168 w 168"/>
                <a:gd name="T3" fmla="*/ 0 h 34"/>
                <a:gd name="T4" fmla="*/ 0 w 168"/>
                <a:gd name="T5" fmla="*/ 0 h 34"/>
                <a:gd name="T6" fmla="*/ 84 w 168"/>
                <a:gd name="T7" fmla="*/ 34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8"/>
                <a:gd name="T13" fmla="*/ 0 h 34"/>
                <a:gd name="T14" fmla="*/ 168 w 168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8" h="34">
                  <a:moveTo>
                    <a:pt x="84" y="34"/>
                  </a:moveTo>
                  <a:cubicBezTo>
                    <a:pt x="117" y="34"/>
                    <a:pt x="146" y="21"/>
                    <a:pt x="1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1"/>
                    <a:pt x="51" y="34"/>
                    <a:pt x="84" y="3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24" name="Freeform 45"/>
            <p:cNvSpPr>
              <a:spLocks noChangeArrowheads="1"/>
            </p:cNvSpPr>
            <p:nvPr/>
          </p:nvSpPr>
          <p:spPr bwMode="auto">
            <a:xfrm>
              <a:off x="0" y="0"/>
              <a:ext cx="749300" cy="441791"/>
            </a:xfrm>
            <a:custGeom>
              <a:avLst/>
              <a:gdLst>
                <a:gd name="T0" fmla="*/ 242 w 242"/>
                <a:gd name="T1" fmla="*/ 0 h 165"/>
                <a:gd name="T2" fmla="*/ 0 w 242"/>
                <a:gd name="T3" fmla="*/ 0 h 165"/>
                <a:gd name="T4" fmla="*/ 0 w 242"/>
                <a:gd name="T5" fmla="*/ 146 h 165"/>
                <a:gd name="T6" fmla="*/ 2 w 242"/>
                <a:gd name="T7" fmla="*/ 165 h 165"/>
                <a:gd name="T8" fmla="*/ 240 w 242"/>
                <a:gd name="T9" fmla="*/ 165 h 165"/>
                <a:gd name="T10" fmla="*/ 242 w 242"/>
                <a:gd name="T11" fmla="*/ 146 h 165"/>
                <a:gd name="T12" fmla="*/ 242 w 242"/>
                <a:gd name="T13" fmla="*/ 0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2"/>
                <a:gd name="T22" fmla="*/ 0 h 165"/>
                <a:gd name="T23" fmla="*/ 242 w 242"/>
                <a:gd name="T24" fmla="*/ 165 h 1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2" h="165">
                  <a:moveTo>
                    <a:pt x="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3"/>
                    <a:pt x="1" y="159"/>
                    <a:pt x="2" y="165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1" y="159"/>
                    <a:pt x="242" y="153"/>
                    <a:pt x="242" y="146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" name="组合 24"/>
          <p:cNvGrpSpPr/>
          <p:nvPr/>
        </p:nvGrpSpPr>
        <p:grpSpPr bwMode="auto">
          <a:xfrm>
            <a:off x="5600700" y="1506538"/>
            <a:ext cx="1392238" cy="1393825"/>
            <a:chOff x="0" y="0"/>
            <a:chExt cx="1043395" cy="1045611"/>
          </a:xfrm>
          <a:solidFill>
            <a:srgbClr val="FFD860"/>
          </a:solidFill>
        </p:grpSpPr>
        <p:sp>
          <p:nvSpPr>
            <p:cNvPr id="29726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4" name="Group 47"/>
            <p:cNvGrpSpPr/>
            <p:nvPr/>
          </p:nvGrpSpPr>
          <p:grpSpPr bwMode="auto">
            <a:xfrm>
              <a:off x="323200" y="281930"/>
              <a:ext cx="396995" cy="497771"/>
              <a:chOff x="0" y="0"/>
              <a:chExt cx="324452" cy="406813"/>
            </a:xfrm>
            <a:grpFill/>
          </p:grpSpPr>
          <p:sp>
            <p:nvSpPr>
              <p:cNvPr id="29728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29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30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31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5" name="组合 26"/>
          <p:cNvGrpSpPr/>
          <p:nvPr/>
        </p:nvGrpSpPr>
        <p:grpSpPr bwMode="auto">
          <a:xfrm>
            <a:off x="5911850" y="2840038"/>
            <a:ext cx="1392238" cy="1393825"/>
            <a:chOff x="0" y="0"/>
            <a:chExt cx="1043395" cy="1045611"/>
          </a:xfrm>
          <a:solidFill>
            <a:srgbClr val="FFD860"/>
          </a:solidFill>
        </p:grpSpPr>
        <p:sp>
          <p:nvSpPr>
            <p:cNvPr id="2973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6" name="Group 52"/>
            <p:cNvGrpSpPr/>
            <p:nvPr/>
          </p:nvGrpSpPr>
          <p:grpSpPr bwMode="auto">
            <a:xfrm>
              <a:off x="321578" y="291945"/>
              <a:ext cx="366458" cy="476395"/>
              <a:chOff x="0" y="0"/>
              <a:chExt cx="299494" cy="389342"/>
            </a:xfrm>
            <a:grpFill/>
          </p:grpSpPr>
          <p:sp>
            <p:nvSpPr>
              <p:cNvPr id="29735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36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" name="组合 25"/>
          <p:cNvGrpSpPr/>
          <p:nvPr/>
        </p:nvGrpSpPr>
        <p:grpSpPr bwMode="auto">
          <a:xfrm>
            <a:off x="4730750" y="2562225"/>
            <a:ext cx="1273175" cy="1276350"/>
            <a:chOff x="0" y="0"/>
            <a:chExt cx="954939" cy="956967"/>
          </a:xfrm>
          <a:solidFill>
            <a:srgbClr val="FFD860"/>
          </a:solidFill>
        </p:grpSpPr>
        <p:sp>
          <p:nvSpPr>
            <p:cNvPr id="29738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954939" cy="95696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8" name="Group 55"/>
            <p:cNvGrpSpPr/>
            <p:nvPr/>
          </p:nvGrpSpPr>
          <p:grpSpPr bwMode="auto">
            <a:xfrm>
              <a:off x="261811" y="295951"/>
              <a:ext cx="394891" cy="388623"/>
              <a:chOff x="0" y="0"/>
              <a:chExt cx="314468" cy="309477"/>
            </a:xfrm>
            <a:grpFill/>
          </p:grpSpPr>
          <p:sp>
            <p:nvSpPr>
              <p:cNvPr id="29740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41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9" name="组合 23"/>
          <p:cNvGrpSpPr/>
          <p:nvPr/>
        </p:nvGrpSpPr>
        <p:grpSpPr bwMode="auto">
          <a:xfrm>
            <a:off x="5413375" y="4060825"/>
            <a:ext cx="1009650" cy="1011238"/>
            <a:chOff x="0" y="0"/>
            <a:chExt cx="756963" cy="758569"/>
          </a:xfrm>
          <a:solidFill>
            <a:srgbClr val="FFD860"/>
          </a:solidFill>
        </p:grpSpPr>
        <p:sp>
          <p:nvSpPr>
            <p:cNvPr id="2974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756963" cy="758569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0" name="Group 58"/>
            <p:cNvGrpSpPr/>
            <p:nvPr/>
          </p:nvGrpSpPr>
          <p:grpSpPr bwMode="auto">
            <a:xfrm>
              <a:off x="140646" y="210268"/>
              <a:ext cx="457643" cy="338032"/>
              <a:chOff x="0" y="0"/>
              <a:chExt cx="439257" cy="324452"/>
            </a:xfrm>
            <a:grpFill/>
          </p:grpSpPr>
          <p:sp>
            <p:nvSpPr>
              <p:cNvPr id="29745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46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47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1" name="组合 14"/>
          <p:cNvGrpSpPr/>
          <p:nvPr/>
        </p:nvGrpSpPr>
        <p:grpSpPr bwMode="auto">
          <a:xfrm>
            <a:off x="5097463" y="2012950"/>
            <a:ext cx="504825" cy="504825"/>
            <a:chOff x="0" y="0"/>
            <a:chExt cx="378482" cy="379286"/>
          </a:xfrm>
          <a:solidFill>
            <a:srgbClr val="FFD860"/>
          </a:solidFill>
        </p:grpSpPr>
        <p:sp>
          <p:nvSpPr>
            <p:cNvPr id="2974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8482" cy="37928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2" name="Group 62"/>
            <p:cNvGrpSpPr/>
            <p:nvPr/>
          </p:nvGrpSpPr>
          <p:grpSpPr bwMode="auto">
            <a:xfrm flipH="1">
              <a:off x="76757" y="74710"/>
              <a:ext cx="224968" cy="183062"/>
              <a:chOff x="0" y="0"/>
              <a:chExt cx="509139" cy="414300"/>
            </a:xfrm>
            <a:grpFill/>
          </p:grpSpPr>
          <p:sp>
            <p:nvSpPr>
              <p:cNvPr id="29751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52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53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3" name="组合 17"/>
          <p:cNvGrpSpPr/>
          <p:nvPr/>
        </p:nvGrpSpPr>
        <p:grpSpPr bwMode="auto">
          <a:xfrm>
            <a:off x="6899275" y="2433638"/>
            <a:ext cx="581025" cy="582612"/>
            <a:chOff x="0" y="0"/>
            <a:chExt cx="435741" cy="436666"/>
          </a:xfrm>
          <a:solidFill>
            <a:srgbClr val="FFD860"/>
          </a:solidFill>
        </p:grpSpPr>
        <p:sp>
          <p:nvSpPr>
            <p:cNvPr id="29755" name="Freeform 11"/>
            <p:cNvSpPr>
              <a:spLocks noEditPoints="1" noChangeArrowheads="1"/>
            </p:cNvSpPr>
            <p:nvPr/>
          </p:nvSpPr>
          <p:spPr bwMode="auto">
            <a:xfrm>
              <a:off x="0" y="0"/>
              <a:ext cx="435741" cy="43666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4" name="Group 66"/>
            <p:cNvGrpSpPr/>
            <p:nvPr/>
          </p:nvGrpSpPr>
          <p:grpSpPr bwMode="auto">
            <a:xfrm flipH="1">
              <a:off x="123765" y="116495"/>
              <a:ext cx="193923" cy="218727"/>
              <a:chOff x="0" y="0"/>
              <a:chExt cx="429274" cy="484183"/>
            </a:xfrm>
            <a:grpFill/>
          </p:grpSpPr>
          <p:sp>
            <p:nvSpPr>
              <p:cNvPr id="29757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58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59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5" name="组合 22"/>
          <p:cNvGrpSpPr/>
          <p:nvPr/>
        </p:nvGrpSpPr>
        <p:grpSpPr bwMode="auto">
          <a:xfrm>
            <a:off x="6423025" y="4279900"/>
            <a:ext cx="476250" cy="476250"/>
            <a:chOff x="0" y="0"/>
            <a:chExt cx="356700" cy="357457"/>
          </a:xfrm>
          <a:solidFill>
            <a:srgbClr val="FFD860"/>
          </a:solidFill>
        </p:grpSpPr>
        <p:sp>
          <p:nvSpPr>
            <p:cNvPr id="29761" name="Freeform 19"/>
            <p:cNvSpPr>
              <a:spLocks noEditPoints="1" noChangeArrowheads="1"/>
            </p:cNvSpPr>
            <p:nvPr/>
          </p:nvSpPr>
          <p:spPr bwMode="auto">
            <a:xfrm>
              <a:off x="0" y="0"/>
              <a:ext cx="356700" cy="35745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6" name="Group 78"/>
            <p:cNvGrpSpPr/>
            <p:nvPr/>
          </p:nvGrpSpPr>
          <p:grpSpPr bwMode="auto">
            <a:xfrm>
              <a:off x="117199" y="93011"/>
              <a:ext cx="136728" cy="171436"/>
              <a:chOff x="0" y="0"/>
              <a:chExt cx="324452" cy="406813"/>
            </a:xfrm>
            <a:grpFill/>
          </p:grpSpPr>
          <p:sp>
            <p:nvSpPr>
              <p:cNvPr id="29763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64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65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66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7" name="组合 21"/>
          <p:cNvGrpSpPr/>
          <p:nvPr/>
        </p:nvGrpSpPr>
        <p:grpSpPr bwMode="auto">
          <a:xfrm>
            <a:off x="5318125" y="3908425"/>
            <a:ext cx="300038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68" name="Freeform 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8" name="Group 83"/>
            <p:cNvGrpSpPr/>
            <p:nvPr/>
          </p:nvGrpSpPr>
          <p:grpSpPr bwMode="auto">
            <a:xfrm flipH="1">
              <a:off x="56723" y="67440"/>
              <a:ext cx="112484" cy="91531"/>
              <a:chOff x="0" y="0"/>
              <a:chExt cx="509139" cy="414300"/>
            </a:xfrm>
            <a:grpFill/>
          </p:grpSpPr>
          <p:sp>
            <p:nvSpPr>
              <p:cNvPr id="29770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71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72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9" name="组合 19"/>
          <p:cNvGrpSpPr/>
          <p:nvPr/>
        </p:nvGrpSpPr>
        <p:grpSpPr bwMode="auto">
          <a:xfrm>
            <a:off x="7243763" y="30162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74" name="Freeform 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75" name="Freeform 10"/>
            <p:cNvSpPr>
              <a:spLocks noEditPoints="1" noChangeArrowheads="1"/>
            </p:cNvSpPr>
            <p:nvPr/>
          </p:nvSpPr>
          <p:spPr bwMode="auto">
            <a:xfrm>
              <a:off x="48511" y="46264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20" name="组合 27"/>
          <p:cNvGrpSpPr/>
          <p:nvPr/>
        </p:nvGrpSpPr>
        <p:grpSpPr bwMode="auto">
          <a:xfrm>
            <a:off x="6359525" y="47561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77" name="Freeform 2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78" name="Freeform 13"/>
            <p:cNvSpPr>
              <a:spLocks noEditPoints="1" noChangeArrowheads="1"/>
            </p:cNvSpPr>
            <p:nvPr/>
          </p:nvSpPr>
          <p:spPr bwMode="auto">
            <a:xfrm>
              <a:off x="49755" y="67108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5645150" y="3757613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80" name="Freeform 17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22" name="Group 89"/>
            <p:cNvGrpSpPr/>
            <p:nvPr/>
          </p:nvGrpSpPr>
          <p:grpSpPr bwMode="auto">
            <a:xfrm flipH="1">
              <a:off x="62876" y="75662"/>
              <a:ext cx="100179" cy="71606"/>
              <a:chOff x="0" y="0"/>
              <a:chExt cx="461963" cy="330201"/>
            </a:xfrm>
            <a:grpFill/>
          </p:grpSpPr>
          <p:sp>
            <p:nvSpPr>
              <p:cNvPr id="29782" name="Freeform 13"/>
              <p:cNvSpPr>
                <a:spLocks noChangeArrowheads="1"/>
              </p:cNvSpPr>
              <p:nvPr/>
            </p:nvSpPr>
            <p:spPr bwMode="auto">
              <a:xfrm>
                <a:off x="0" y="61913"/>
                <a:ext cx="461963" cy="268288"/>
              </a:xfrm>
              <a:custGeom>
                <a:avLst/>
                <a:gdLst>
                  <a:gd name="T0" fmla="*/ 0 w 291"/>
                  <a:gd name="T1" fmla="*/ 0 h 169"/>
                  <a:gd name="T2" fmla="*/ 0 w 291"/>
                  <a:gd name="T3" fmla="*/ 169 h 169"/>
                  <a:gd name="T4" fmla="*/ 291 w 291"/>
                  <a:gd name="T5" fmla="*/ 169 h 169"/>
                  <a:gd name="T6" fmla="*/ 291 w 291"/>
                  <a:gd name="T7" fmla="*/ 0 h 169"/>
                  <a:gd name="T8" fmla="*/ 146 w 291"/>
                  <a:gd name="T9" fmla="*/ 105 h 169"/>
                  <a:gd name="T10" fmla="*/ 0 w 291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69"/>
                  <a:gd name="T20" fmla="*/ 291 w 291"/>
                  <a:gd name="T21" fmla="*/ 169 h 1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69">
                    <a:moveTo>
                      <a:pt x="0" y="0"/>
                    </a:moveTo>
                    <a:lnTo>
                      <a:pt x="0" y="169"/>
                    </a:lnTo>
                    <a:lnTo>
                      <a:pt x="291" y="169"/>
                    </a:lnTo>
                    <a:lnTo>
                      <a:pt x="291" y="0"/>
                    </a:lnTo>
                    <a:lnTo>
                      <a:pt x="146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83" name="Freeform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1963" cy="192088"/>
              </a:xfrm>
              <a:custGeom>
                <a:avLst/>
                <a:gdLst>
                  <a:gd name="T0" fmla="*/ 291 w 291"/>
                  <a:gd name="T1" fmla="*/ 17 h 121"/>
                  <a:gd name="T2" fmla="*/ 291 w 291"/>
                  <a:gd name="T3" fmla="*/ 0 h 121"/>
                  <a:gd name="T4" fmla="*/ 0 w 291"/>
                  <a:gd name="T5" fmla="*/ 0 h 121"/>
                  <a:gd name="T6" fmla="*/ 0 w 291"/>
                  <a:gd name="T7" fmla="*/ 17 h 121"/>
                  <a:gd name="T8" fmla="*/ 146 w 291"/>
                  <a:gd name="T9" fmla="*/ 121 h 121"/>
                  <a:gd name="T10" fmla="*/ 291 w 291"/>
                  <a:gd name="T11" fmla="*/ 17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21"/>
                  <a:gd name="T20" fmla="*/ 291 w 291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21">
                    <a:moveTo>
                      <a:pt x="291" y="17"/>
                    </a:moveTo>
                    <a:lnTo>
                      <a:pt x="291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46" y="121"/>
                    </a:lnTo>
                    <a:lnTo>
                      <a:pt x="291" y="17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3" name="组合 18"/>
          <p:cNvGrpSpPr/>
          <p:nvPr/>
        </p:nvGrpSpPr>
        <p:grpSpPr bwMode="auto">
          <a:xfrm>
            <a:off x="7032625" y="2082800"/>
            <a:ext cx="300038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85" name="Freeform 14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24" name="Group 92"/>
            <p:cNvGrpSpPr/>
            <p:nvPr/>
          </p:nvGrpSpPr>
          <p:grpSpPr bwMode="auto">
            <a:xfrm>
              <a:off x="49675" y="70588"/>
              <a:ext cx="136835" cy="85234"/>
              <a:chOff x="0" y="0"/>
              <a:chExt cx="471488" cy="293688"/>
            </a:xfrm>
            <a:grpFill/>
          </p:grpSpPr>
          <p:sp>
            <p:nvSpPr>
              <p:cNvPr id="29787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88" name="Rectangle 9"/>
              <p:cNvSpPr>
                <a:spLocks noChangeArrowheads="1"/>
              </p:cNvSpPr>
              <p:nvPr/>
            </p:nvSpPr>
            <p:spPr bwMode="auto">
              <a:xfrm>
                <a:off x="63500" y="63500"/>
                <a:ext cx="90488" cy="1666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89" name="Rectangle 10"/>
              <p:cNvSpPr>
                <a:spLocks noChangeArrowheads="1"/>
              </p:cNvSpPr>
              <p:nvPr/>
            </p:nvSpPr>
            <p:spPr bwMode="auto">
              <a:xfrm>
                <a:off x="169862" y="63500"/>
                <a:ext cx="85725" cy="1666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5" name="组合 15"/>
          <p:cNvGrpSpPr/>
          <p:nvPr/>
        </p:nvGrpSpPr>
        <p:grpSpPr bwMode="auto">
          <a:xfrm>
            <a:off x="5365750" y="1720850"/>
            <a:ext cx="301625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91" name="Freeform 16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92" name="Freeform 10"/>
            <p:cNvSpPr>
              <a:spLocks noEditPoints="1" noChangeArrowheads="1"/>
            </p:cNvSpPr>
            <p:nvPr/>
          </p:nvSpPr>
          <p:spPr bwMode="auto">
            <a:xfrm>
              <a:off x="47088" y="42415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26" name="组合 16"/>
          <p:cNvGrpSpPr/>
          <p:nvPr/>
        </p:nvGrpSpPr>
        <p:grpSpPr bwMode="auto">
          <a:xfrm>
            <a:off x="4795838" y="2347913"/>
            <a:ext cx="300037" cy="301625"/>
            <a:chOff x="0" y="0"/>
            <a:chExt cx="225931" cy="226411"/>
          </a:xfrm>
          <a:solidFill>
            <a:srgbClr val="FFD860"/>
          </a:solidFill>
        </p:grpSpPr>
        <p:sp>
          <p:nvSpPr>
            <p:cNvPr id="29794" name="Freeform 15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95" name="Freeform 13"/>
            <p:cNvSpPr>
              <a:spLocks noEditPoints="1" noChangeArrowheads="1"/>
            </p:cNvSpPr>
            <p:nvPr/>
          </p:nvSpPr>
          <p:spPr bwMode="auto">
            <a:xfrm>
              <a:off x="52170" y="59505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29796" name="Freeform 6"/>
          <p:cNvSpPr>
            <a:spLocks noChangeArrowheads="1"/>
          </p:cNvSpPr>
          <p:nvPr/>
        </p:nvSpPr>
        <p:spPr bwMode="auto">
          <a:xfrm>
            <a:off x="1819275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7" name="Freeform 6"/>
          <p:cNvSpPr>
            <a:spLocks noChangeArrowheads="1"/>
          </p:cNvSpPr>
          <p:nvPr/>
        </p:nvSpPr>
        <p:spPr bwMode="auto">
          <a:xfrm>
            <a:off x="1371600" y="3365500"/>
            <a:ext cx="2809875" cy="13160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8" name="Freeform 6"/>
          <p:cNvSpPr>
            <a:spLocks noChangeArrowheads="1"/>
          </p:cNvSpPr>
          <p:nvPr/>
        </p:nvSpPr>
        <p:spPr bwMode="auto">
          <a:xfrm>
            <a:off x="1892300" y="4891088"/>
            <a:ext cx="2811463" cy="1316037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9" name="Freeform 6"/>
          <p:cNvSpPr>
            <a:spLocks noChangeArrowheads="1"/>
          </p:cNvSpPr>
          <p:nvPr/>
        </p:nvSpPr>
        <p:spPr bwMode="auto">
          <a:xfrm flipH="1">
            <a:off x="7705725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0" name="Freeform 6"/>
          <p:cNvSpPr>
            <a:spLocks noChangeArrowheads="1"/>
          </p:cNvSpPr>
          <p:nvPr/>
        </p:nvSpPr>
        <p:spPr bwMode="auto">
          <a:xfrm flipH="1">
            <a:off x="8013700" y="3365500"/>
            <a:ext cx="2811463" cy="1316038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1" name="Freeform 6"/>
          <p:cNvSpPr>
            <a:spLocks noChangeArrowheads="1"/>
          </p:cNvSpPr>
          <p:nvPr/>
        </p:nvSpPr>
        <p:spPr bwMode="auto">
          <a:xfrm flipH="1">
            <a:off x="7564438" y="4891088"/>
            <a:ext cx="2811462" cy="1316037"/>
          </a:xfrm>
          <a:custGeom>
            <a:avLst/>
            <a:gdLst>
              <a:gd name="T0" fmla="*/ 119673107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07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07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2" name="矩形 160"/>
          <p:cNvSpPr>
            <a:spLocks noChangeArrowheads="1"/>
          </p:cNvSpPr>
          <p:nvPr/>
        </p:nvSpPr>
        <p:spPr bwMode="auto">
          <a:xfrm>
            <a:off x="3097213" y="1827213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03" name="矩形 47"/>
          <p:cNvSpPr>
            <a:spLocks noChangeArrowheads="1"/>
          </p:cNvSpPr>
          <p:nvPr/>
        </p:nvSpPr>
        <p:spPr bwMode="auto">
          <a:xfrm>
            <a:off x="1819275" y="2225675"/>
            <a:ext cx="259715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4" name="矩形 162"/>
          <p:cNvSpPr>
            <a:spLocks noChangeArrowheads="1"/>
          </p:cNvSpPr>
          <p:nvPr/>
        </p:nvSpPr>
        <p:spPr bwMode="auto">
          <a:xfrm>
            <a:off x="3114675" y="490855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05" name="矩形 47"/>
          <p:cNvSpPr>
            <a:spLocks noChangeArrowheads="1"/>
          </p:cNvSpPr>
          <p:nvPr/>
        </p:nvSpPr>
        <p:spPr bwMode="auto">
          <a:xfrm>
            <a:off x="188753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6" name="矩形 164"/>
          <p:cNvSpPr>
            <a:spLocks noChangeArrowheads="1"/>
          </p:cNvSpPr>
          <p:nvPr/>
        </p:nvSpPr>
        <p:spPr bwMode="auto">
          <a:xfrm>
            <a:off x="2586038" y="33813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07" name="矩形 47"/>
          <p:cNvSpPr>
            <a:spLocks noChangeArrowheads="1"/>
          </p:cNvSpPr>
          <p:nvPr/>
        </p:nvSpPr>
        <p:spPr bwMode="auto">
          <a:xfrm>
            <a:off x="1341438" y="3794125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8" name="矩形 166"/>
          <p:cNvSpPr>
            <a:spLocks noChangeArrowheads="1"/>
          </p:cNvSpPr>
          <p:nvPr/>
        </p:nvSpPr>
        <p:spPr bwMode="auto">
          <a:xfrm>
            <a:off x="7985125" y="1827213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09" name="矩形 47"/>
          <p:cNvSpPr>
            <a:spLocks noChangeArrowheads="1"/>
          </p:cNvSpPr>
          <p:nvPr/>
        </p:nvSpPr>
        <p:spPr bwMode="auto">
          <a:xfrm>
            <a:off x="7959725" y="2225675"/>
            <a:ext cx="259556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0" name="矩形 168"/>
          <p:cNvSpPr>
            <a:spLocks noChangeArrowheads="1"/>
          </p:cNvSpPr>
          <p:nvPr/>
        </p:nvSpPr>
        <p:spPr bwMode="auto">
          <a:xfrm>
            <a:off x="7850188" y="49244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11" name="矩形 47"/>
          <p:cNvSpPr>
            <a:spLocks noChangeArrowheads="1"/>
          </p:cNvSpPr>
          <p:nvPr/>
        </p:nvSpPr>
        <p:spPr bwMode="auto">
          <a:xfrm>
            <a:off x="7824788" y="5321300"/>
            <a:ext cx="2595562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2" name="矩形 170"/>
          <p:cNvSpPr>
            <a:spLocks noChangeArrowheads="1"/>
          </p:cNvSpPr>
          <p:nvPr/>
        </p:nvSpPr>
        <p:spPr bwMode="auto">
          <a:xfrm>
            <a:off x="8308975" y="3397250"/>
            <a:ext cx="13144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29813" name="矩形 47"/>
          <p:cNvSpPr>
            <a:spLocks noChangeArrowheads="1"/>
          </p:cNvSpPr>
          <p:nvPr/>
        </p:nvSpPr>
        <p:spPr bwMode="auto">
          <a:xfrm>
            <a:off x="8267700" y="3794125"/>
            <a:ext cx="2595563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14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9815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7" name="组合 156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53310" name="直接连接符 15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11" name="直接连接符 15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00"/>
                            </p:stCondLst>
                            <p:childTnLst>
                              <p:par>
                                <p:cTn id="16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9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7" dur="500"/>
                                        <p:tgtEl>
                                          <p:spTgt spid="2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000"/>
                            </p:stCondLst>
                            <p:childTnLst>
                              <p:par>
                                <p:cTn id="1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1" dur="500"/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500"/>
                            </p:stCondLst>
                            <p:childTnLst>
                              <p:par>
                                <p:cTn id="1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9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9" dur="500"/>
                                        <p:tgtEl>
                                          <p:spTgt spid="2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000"/>
                            </p:stCondLst>
                            <p:childTnLst>
                              <p:par>
                                <p:cTn id="1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3" dur="500"/>
                                        <p:tgtEl>
                                          <p:spTgt spid="2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6" dur="500"/>
                                        <p:tgtEl>
                                          <p:spTgt spid="2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9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1" dur="500"/>
                                        <p:tgtEl>
                                          <p:spTgt spid="2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0"/>
                            </p:stCondLst>
                            <p:childTnLst>
                              <p:par>
                                <p:cTn id="1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2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8" dur="500"/>
                                        <p:tgtEl>
                                          <p:spTgt spid="2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29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3" dur="500"/>
                                        <p:tgtEl>
                                          <p:spTgt spid="2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6000"/>
                            </p:stCondLst>
                            <p:childTnLst>
                              <p:par>
                                <p:cTn id="2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7" dur="500"/>
                                        <p:tgtEl>
                                          <p:spTgt spid="2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0" dur="500"/>
                                        <p:tgtEl>
                                          <p:spTgt spid="2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6500"/>
                            </p:stCondLst>
                            <p:childTnLst>
                              <p:par>
                                <p:cTn id="21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9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5" dur="500"/>
                                        <p:tgtEl>
                                          <p:spTgt spid="2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7000"/>
                            </p:stCondLst>
                            <p:childTnLst>
                              <p:par>
                                <p:cTn id="2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9" dur="500"/>
                                        <p:tgtEl>
                                          <p:spTgt spid="2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2" dur="500"/>
                                        <p:tgtEl>
                                          <p:spTgt spid="2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29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7" dur="500"/>
                                        <p:tgtEl>
                                          <p:spTgt spid="2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1" dur="500"/>
                                        <p:tgtEl>
                                          <p:spTgt spid="2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4" dur="500"/>
                                        <p:tgtEl>
                                          <p:spTgt spid="2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8500"/>
                            </p:stCondLst>
                            <p:childTnLst>
                              <p:par>
                                <p:cTn id="2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 animBg="1"/>
      <p:bldP spid="29702" grpId="0" animBg="1"/>
      <p:bldP spid="29703" grpId="0" animBg="1"/>
      <p:bldP spid="29704" grpId="0" animBg="1"/>
      <p:bldP spid="29705" grpId="0" animBg="1"/>
      <p:bldP spid="29706" grpId="0" animBg="1"/>
      <p:bldP spid="29707" grpId="0" animBg="1"/>
      <p:bldP spid="29708" grpId="0" animBg="1"/>
      <p:bldP spid="29709" grpId="0" animBg="1"/>
      <p:bldP spid="29710" grpId="0" animBg="1"/>
      <p:bldP spid="29711" grpId="0" animBg="1"/>
      <p:bldP spid="29712" grpId="0" animBg="1"/>
      <p:bldP spid="29713" grpId="0" animBg="1"/>
      <p:bldP spid="29714" grpId="0" animBg="1"/>
      <p:bldP spid="29715" grpId="0" animBg="1"/>
      <p:bldP spid="29716" grpId="0" animBg="1"/>
      <p:bldP spid="29717" grpId="0" animBg="1"/>
      <p:bldP spid="29718" grpId="0" animBg="1"/>
      <p:bldP spid="29719" grpId="0" animBg="1"/>
      <p:bldP spid="29720" grpId="0" animBg="1"/>
      <p:bldP spid="29796" grpId="0" animBg="1"/>
      <p:bldP spid="29797" grpId="0" animBg="1"/>
      <p:bldP spid="29798" grpId="0" animBg="1"/>
      <p:bldP spid="29799" grpId="0" animBg="1"/>
      <p:bldP spid="29800" grpId="0" animBg="1"/>
      <p:bldP spid="29801" grpId="0" animBg="1"/>
      <p:bldP spid="29802" grpId="0" bldLvl="0" autoUpdateAnimBg="0"/>
      <p:bldP spid="29803" grpId="0" bldLvl="0" autoUpdateAnimBg="0"/>
      <p:bldP spid="29804" grpId="0" bldLvl="0" autoUpdateAnimBg="0"/>
      <p:bldP spid="29805" grpId="0" bldLvl="0" autoUpdateAnimBg="0"/>
      <p:bldP spid="29806" grpId="0" bldLvl="0" autoUpdateAnimBg="0"/>
      <p:bldP spid="29807" grpId="0" bldLvl="0" autoUpdateAnimBg="0"/>
      <p:bldP spid="29808" grpId="0" bldLvl="0" autoUpdateAnimBg="0"/>
      <p:bldP spid="29809" grpId="0" bldLvl="0" autoUpdateAnimBg="0"/>
      <p:bldP spid="29810" grpId="0" bldLvl="0" autoUpdateAnimBg="0"/>
      <p:bldP spid="29811" grpId="0" bldLvl="0" autoUpdateAnimBg="0"/>
      <p:bldP spid="29812" grpId="0" bldLvl="0" autoUpdateAnimBg="0"/>
      <p:bldP spid="29813" grpId="0" bldLvl="0" autoUpdateAnimBg="0"/>
      <p:bldP spid="29814" grpId="0" bldLvl="0" autoUpdateAnimBg="0"/>
      <p:bldP spid="29815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D4A030A-2BEB-4587-B437-048B95113060}" type="slidenum">
              <a:rPr lang="zh-CN" altLang="en-US">
                <a:solidFill>
                  <a:srgbClr val="898989"/>
                </a:solidFill>
                <a:latin typeface="黑体" panose="02010600030101010101" charset="-122"/>
                <a:ea typeface="黑体" panose="02010600030101010101" charset="-122"/>
              </a:rPr>
              <a:t>28</a:t>
            </a:fld>
            <a:endParaRPr lang="zh-CN" altLang="en-US" sz="1800">
              <a:solidFill>
                <a:srgbClr val="898989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0722" name="Freeform 129"/>
          <p:cNvSpPr>
            <a:spLocks noChangeAspect="1" noEditPoints="1" noChangeArrowheads="1"/>
          </p:cNvSpPr>
          <p:nvPr/>
        </p:nvSpPr>
        <p:spPr bwMode="auto">
          <a:xfrm>
            <a:off x="5403850" y="1484313"/>
            <a:ext cx="1384300" cy="1384300"/>
          </a:xfrm>
          <a:custGeom>
            <a:avLst/>
            <a:gdLst>
              <a:gd name="T0" fmla="*/ 2147483647 w 97"/>
              <a:gd name="T1" fmla="*/ 0 h 97"/>
              <a:gd name="T2" fmla="*/ 2147483647 w 97"/>
              <a:gd name="T3" fmla="*/ 0 h 97"/>
              <a:gd name="T4" fmla="*/ 2147483647 w 97"/>
              <a:gd name="T5" fmla="*/ 2147483647 h 97"/>
              <a:gd name="T6" fmla="*/ 2147483647 w 97"/>
              <a:gd name="T7" fmla="*/ 2147483647 h 97"/>
              <a:gd name="T8" fmla="*/ 2147483647 w 97"/>
              <a:gd name="T9" fmla="*/ 2147483647 h 97"/>
              <a:gd name="T10" fmla="*/ 2147483647 w 97"/>
              <a:gd name="T11" fmla="*/ 2147483647 h 97"/>
              <a:gd name="T12" fmla="*/ 2147483647 w 97"/>
              <a:gd name="T13" fmla="*/ 2147483647 h 97"/>
              <a:gd name="T14" fmla="*/ 2147483647 w 97"/>
              <a:gd name="T15" fmla="*/ 2147483647 h 97"/>
              <a:gd name="T16" fmla="*/ 2147483647 w 97"/>
              <a:gd name="T17" fmla="*/ 2147483647 h 97"/>
              <a:gd name="T18" fmla="*/ 203663354 w 97"/>
              <a:gd name="T19" fmla="*/ 2147483647 h 97"/>
              <a:gd name="T20" fmla="*/ 2147483647 w 97"/>
              <a:gd name="T21" fmla="*/ 0 h 97"/>
              <a:gd name="T22" fmla="*/ 2147483647 w 97"/>
              <a:gd name="T23" fmla="*/ 203663354 h 97"/>
              <a:gd name="T24" fmla="*/ 2147483647 w 97"/>
              <a:gd name="T25" fmla="*/ 2147483647 h 97"/>
              <a:gd name="T26" fmla="*/ 2147483647 w 97"/>
              <a:gd name="T27" fmla="*/ 2147483647 h 97"/>
              <a:gd name="T28" fmla="*/ 2147483647 w 97"/>
              <a:gd name="T29" fmla="*/ 2147483647 h 97"/>
              <a:gd name="T30" fmla="*/ 2147483647 w 97"/>
              <a:gd name="T31" fmla="*/ 203663354 h 97"/>
              <a:gd name="T32" fmla="*/ 2147483647 w 97"/>
              <a:gd name="T33" fmla="*/ 2147483647 h 97"/>
              <a:gd name="T34" fmla="*/ 2147483647 w 97"/>
              <a:gd name="T35" fmla="*/ 2147483647 h 97"/>
              <a:gd name="T36" fmla="*/ 2147483647 w 97"/>
              <a:gd name="T37" fmla="*/ 2147483647 h 97"/>
              <a:gd name="T38" fmla="*/ 2147483647 w 97"/>
              <a:gd name="T39" fmla="*/ 2147483647 h 97"/>
              <a:gd name="T40" fmla="*/ 2147483647 w 97"/>
              <a:gd name="T41" fmla="*/ 2147483647 h 97"/>
              <a:gd name="T42" fmla="*/ 2147483647 w 97"/>
              <a:gd name="T43" fmla="*/ 2147483647 h 97"/>
              <a:gd name="T44" fmla="*/ 2147483647 w 97"/>
              <a:gd name="T45" fmla="*/ 2147483647 h 97"/>
              <a:gd name="T46" fmla="*/ 2147483647 w 97"/>
              <a:gd name="T47" fmla="*/ 2147483647 h 97"/>
              <a:gd name="T48" fmla="*/ 2147483647 w 97"/>
              <a:gd name="T49" fmla="*/ 2147483647 h 97"/>
              <a:gd name="T50" fmla="*/ 2147483647 w 97"/>
              <a:gd name="T51" fmla="*/ 2147483647 h 97"/>
              <a:gd name="T52" fmla="*/ 2147483647 w 97"/>
              <a:gd name="T53" fmla="*/ 2147483647 h 97"/>
              <a:gd name="T54" fmla="*/ 2147483647 w 97"/>
              <a:gd name="T55" fmla="*/ 2147483647 h 97"/>
              <a:gd name="T56" fmla="*/ 2147483647 w 97"/>
              <a:gd name="T57" fmla="*/ 2147483647 h 97"/>
              <a:gd name="T58" fmla="*/ 2147483647 w 97"/>
              <a:gd name="T59" fmla="*/ 2147483647 h 97"/>
              <a:gd name="T60" fmla="*/ 2147483647 w 97"/>
              <a:gd name="T61" fmla="*/ 2147483647 h 97"/>
              <a:gd name="T62" fmla="*/ 2147483647 w 97"/>
              <a:gd name="T63" fmla="*/ 2147483647 h 97"/>
              <a:gd name="T64" fmla="*/ 203663354 w 97"/>
              <a:gd name="T65" fmla="*/ 2147483647 h 97"/>
              <a:gd name="T66" fmla="*/ 2147483647 w 97"/>
              <a:gd name="T67" fmla="*/ 2147483647 h 97"/>
              <a:gd name="T68" fmla="*/ 2147483647 w 97"/>
              <a:gd name="T69" fmla="*/ 2147483647 h 97"/>
              <a:gd name="T70" fmla="*/ 2147483647 w 97"/>
              <a:gd name="T71" fmla="*/ 2147483647 h 97"/>
              <a:gd name="T72" fmla="*/ 2147483647 w 97"/>
              <a:gd name="T73" fmla="*/ 2147483647 h 97"/>
              <a:gd name="T74" fmla="*/ 2147483647 w 97"/>
              <a:gd name="T75" fmla="*/ 2147483647 h 97"/>
              <a:gd name="T76" fmla="*/ 2147483647 w 97"/>
              <a:gd name="T77" fmla="*/ 2147483647 h 97"/>
              <a:gd name="T78" fmla="*/ 0 w 97"/>
              <a:gd name="T79" fmla="*/ 2147483647 h 97"/>
              <a:gd name="T80" fmla="*/ 1629321100 w 97"/>
              <a:gd name="T81" fmla="*/ 2147483647 h 97"/>
              <a:gd name="T82" fmla="*/ 0 w 97"/>
              <a:gd name="T83" fmla="*/ 2147483647 h 97"/>
              <a:gd name="T84" fmla="*/ 0 w 97"/>
              <a:gd name="T85" fmla="*/ 2147483647 h 97"/>
              <a:gd name="T86" fmla="*/ 0 w 97"/>
              <a:gd name="T87" fmla="*/ 2147483647 h 97"/>
              <a:gd name="T88" fmla="*/ 2147483647 w 97"/>
              <a:gd name="T89" fmla="*/ 2147483647 h 97"/>
              <a:gd name="T90" fmla="*/ 2147483647 w 97"/>
              <a:gd name="T91" fmla="*/ 2147483647 h 97"/>
              <a:gd name="T92" fmla="*/ 2147483647 w 97"/>
              <a:gd name="T93" fmla="*/ 2147483647 h 97"/>
              <a:gd name="T94" fmla="*/ 2147483647 w 97"/>
              <a:gd name="T95" fmla="*/ 2147483647 h 97"/>
              <a:gd name="T96" fmla="*/ 2147483647 w 97"/>
              <a:gd name="T97" fmla="*/ 2147483647 h 97"/>
              <a:gd name="T98" fmla="*/ 2147483647 w 97"/>
              <a:gd name="T99" fmla="*/ 2147483647 h 97"/>
              <a:gd name="T100" fmla="*/ 2147483647 w 97"/>
              <a:gd name="T101" fmla="*/ 2147483647 h 97"/>
              <a:gd name="T102" fmla="*/ 2147483647 w 97"/>
              <a:gd name="T103" fmla="*/ 2147483647 h 9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97"/>
              <a:gd name="T157" fmla="*/ 0 h 97"/>
              <a:gd name="T158" fmla="*/ 97 w 97"/>
              <a:gd name="T159" fmla="*/ 97 h 9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97" h="97">
                <a:moveTo>
                  <a:pt x="48" y="0"/>
                </a:moveTo>
                <a:cubicBezTo>
                  <a:pt x="49" y="0"/>
                  <a:pt x="50" y="0"/>
                  <a:pt x="50" y="0"/>
                </a:cubicBezTo>
                <a:cubicBezTo>
                  <a:pt x="52" y="9"/>
                  <a:pt x="53" y="18"/>
                  <a:pt x="53" y="27"/>
                </a:cubicBezTo>
                <a:cubicBezTo>
                  <a:pt x="51" y="28"/>
                  <a:pt x="49" y="30"/>
                  <a:pt x="49" y="33"/>
                </a:cubicBezTo>
                <a:cubicBezTo>
                  <a:pt x="49" y="33"/>
                  <a:pt x="49" y="34"/>
                  <a:pt x="49" y="34"/>
                </a:cubicBezTo>
                <a:cubicBezTo>
                  <a:pt x="45" y="36"/>
                  <a:pt x="41" y="38"/>
                  <a:pt x="37" y="40"/>
                </a:cubicBezTo>
                <a:cubicBezTo>
                  <a:pt x="33" y="42"/>
                  <a:pt x="28" y="44"/>
                  <a:pt x="23" y="46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4"/>
                  <a:pt x="13" y="45"/>
                </a:cubicBezTo>
                <a:cubicBezTo>
                  <a:pt x="9" y="43"/>
                  <a:pt x="5" y="40"/>
                  <a:pt x="1" y="38"/>
                </a:cubicBezTo>
                <a:cubicBezTo>
                  <a:pt x="6" y="16"/>
                  <a:pt x="25" y="0"/>
                  <a:pt x="48" y="0"/>
                </a:cubicBezTo>
                <a:close/>
                <a:moveTo>
                  <a:pt x="57" y="1"/>
                </a:moveTo>
                <a:cubicBezTo>
                  <a:pt x="66" y="2"/>
                  <a:pt x="74" y="6"/>
                  <a:pt x="81" y="12"/>
                </a:cubicBezTo>
                <a:cubicBezTo>
                  <a:pt x="75" y="17"/>
                  <a:pt x="68" y="22"/>
                  <a:pt x="61" y="27"/>
                </a:cubicBezTo>
                <a:cubicBezTo>
                  <a:pt x="61" y="26"/>
                  <a:pt x="60" y="26"/>
                  <a:pt x="60" y="26"/>
                </a:cubicBezTo>
                <a:cubicBezTo>
                  <a:pt x="60" y="17"/>
                  <a:pt x="59" y="9"/>
                  <a:pt x="57" y="1"/>
                </a:cubicBezTo>
                <a:close/>
                <a:moveTo>
                  <a:pt x="86" y="17"/>
                </a:moveTo>
                <a:cubicBezTo>
                  <a:pt x="79" y="23"/>
                  <a:pt x="72" y="28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6"/>
                  <a:pt x="62" y="39"/>
                  <a:pt x="59" y="40"/>
                </a:cubicBezTo>
                <a:cubicBezTo>
                  <a:pt x="59" y="42"/>
                  <a:pt x="59" y="43"/>
                  <a:pt x="59" y="45"/>
                </a:cubicBezTo>
                <a:cubicBezTo>
                  <a:pt x="59" y="51"/>
                  <a:pt x="58" y="57"/>
                  <a:pt x="57" y="63"/>
                </a:cubicBezTo>
                <a:cubicBezTo>
                  <a:pt x="59" y="64"/>
                  <a:pt x="60" y="66"/>
                  <a:pt x="60" y="68"/>
                </a:cubicBezTo>
                <a:cubicBezTo>
                  <a:pt x="70" y="71"/>
                  <a:pt x="80" y="73"/>
                  <a:pt x="89" y="75"/>
                </a:cubicBezTo>
                <a:cubicBezTo>
                  <a:pt x="94" y="67"/>
                  <a:pt x="97" y="58"/>
                  <a:pt x="97" y="48"/>
                </a:cubicBezTo>
                <a:cubicBezTo>
                  <a:pt x="97" y="36"/>
                  <a:pt x="93" y="25"/>
                  <a:pt x="86" y="17"/>
                </a:cubicBezTo>
                <a:close/>
                <a:moveTo>
                  <a:pt x="85" y="81"/>
                </a:moveTo>
                <a:cubicBezTo>
                  <a:pt x="76" y="91"/>
                  <a:pt x="63" y="97"/>
                  <a:pt x="49" y="97"/>
                </a:cubicBezTo>
                <a:cubicBezTo>
                  <a:pt x="51" y="90"/>
                  <a:pt x="53" y="83"/>
                  <a:pt x="54" y="77"/>
                </a:cubicBezTo>
                <a:cubicBezTo>
                  <a:pt x="56" y="76"/>
                  <a:pt x="57" y="75"/>
                  <a:pt x="58" y="74"/>
                </a:cubicBezTo>
                <a:cubicBezTo>
                  <a:pt x="67" y="77"/>
                  <a:pt x="76" y="79"/>
                  <a:pt x="85" y="81"/>
                </a:cubicBezTo>
                <a:close/>
                <a:moveTo>
                  <a:pt x="42" y="97"/>
                </a:moveTo>
                <a:cubicBezTo>
                  <a:pt x="22" y="94"/>
                  <a:pt x="6" y="79"/>
                  <a:pt x="1" y="60"/>
                </a:cubicBezTo>
                <a:cubicBezTo>
                  <a:pt x="5" y="59"/>
                  <a:pt x="9" y="58"/>
                  <a:pt x="12" y="57"/>
                </a:cubicBezTo>
                <a:cubicBezTo>
                  <a:pt x="14" y="58"/>
                  <a:pt x="16" y="59"/>
                  <a:pt x="18" y="59"/>
                </a:cubicBezTo>
                <a:cubicBezTo>
                  <a:pt x="19" y="59"/>
                  <a:pt x="20" y="58"/>
                  <a:pt x="21" y="58"/>
                </a:cubicBezTo>
                <a:cubicBezTo>
                  <a:pt x="29" y="62"/>
                  <a:pt x="37" y="66"/>
                  <a:pt x="45" y="70"/>
                </a:cubicBezTo>
                <a:cubicBezTo>
                  <a:pt x="45" y="72"/>
                  <a:pt x="46" y="73"/>
                  <a:pt x="48" y="75"/>
                </a:cubicBezTo>
                <a:cubicBezTo>
                  <a:pt x="46" y="82"/>
                  <a:pt x="44" y="89"/>
                  <a:pt x="42" y="97"/>
                </a:cubicBezTo>
                <a:close/>
                <a:moveTo>
                  <a:pt x="0" y="53"/>
                </a:moveTo>
                <a:cubicBezTo>
                  <a:pt x="3" y="52"/>
                  <a:pt x="5" y="51"/>
                  <a:pt x="8" y="51"/>
                </a:cubicBezTo>
                <a:cubicBezTo>
                  <a:pt x="5" y="49"/>
                  <a:pt x="3" y="47"/>
                  <a:pt x="0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50"/>
                  <a:pt x="0" y="51"/>
                  <a:pt x="0" y="53"/>
                </a:cubicBezTo>
                <a:close/>
                <a:moveTo>
                  <a:pt x="52" y="40"/>
                </a:moveTo>
                <a:cubicBezTo>
                  <a:pt x="48" y="42"/>
                  <a:pt x="44" y="44"/>
                  <a:pt x="40" y="46"/>
                </a:cubicBezTo>
                <a:cubicBezTo>
                  <a:pt x="35" y="48"/>
                  <a:pt x="30" y="50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33" y="56"/>
                  <a:pt x="40" y="60"/>
                  <a:pt x="48" y="63"/>
                </a:cubicBezTo>
                <a:cubicBezTo>
                  <a:pt x="48" y="63"/>
                  <a:pt x="49" y="62"/>
                  <a:pt x="50" y="62"/>
                </a:cubicBezTo>
                <a:cubicBezTo>
                  <a:pt x="51" y="56"/>
                  <a:pt x="52" y="50"/>
                  <a:pt x="52" y="44"/>
                </a:cubicBezTo>
                <a:cubicBezTo>
                  <a:pt x="52" y="43"/>
                  <a:pt x="52" y="42"/>
                  <a:pt x="52" y="4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072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03</a:t>
            </a:r>
          </a:p>
        </p:txBody>
      </p:sp>
      <p:sp>
        <p:nvSpPr>
          <p:cNvPr id="30724" name="文本框 8"/>
          <p:cNvSpPr>
            <a:spLocks noChangeArrowheads="1"/>
          </p:cNvSpPr>
          <p:nvPr/>
        </p:nvSpPr>
        <p:spPr bwMode="auto">
          <a:xfrm>
            <a:off x="4202113" y="33845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2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产品和服务</a:t>
            </a:r>
          </a:p>
        </p:txBody>
      </p:sp>
      <p:sp>
        <p:nvSpPr>
          <p:cNvPr id="30725" name="矩形 51"/>
          <p:cNvSpPr>
            <a:spLocks noChangeArrowheads="1"/>
          </p:cNvSpPr>
          <p:nvPr/>
        </p:nvSpPr>
        <p:spPr bwMode="auto">
          <a:xfrm>
            <a:off x="4416425" y="4418013"/>
            <a:ext cx="3382963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Product &amp; Service</a:t>
            </a:r>
          </a:p>
        </p:txBody>
      </p:sp>
      <p:sp>
        <p:nvSpPr>
          <p:cNvPr id="30726" name="直接连接符 23"/>
          <p:cNvSpPr>
            <a:spLocks noChangeShapeType="1"/>
          </p:cNvSpPr>
          <p:nvPr/>
        </p:nvSpPr>
        <p:spPr bwMode="auto">
          <a:xfrm>
            <a:off x="4608513" y="4362450"/>
            <a:ext cx="2974975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07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nimBg="1"/>
      <p:bldP spid="30722" grpId="1" animBg="1"/>
      <p:bldP spid="30723" grpId="0" bldLvl="0" autoUpdateAnimBg="0"/>
      <p:bldP spid="30724" grpId="0" bldLvl="0" autoUpdateAnimBg="0"/>
      <p:bldP spid="30725" grpId="0" bldLvl="0" autoUpdateAnimBg="0"/>
      <p:bldP spid="307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BC6479A-9E7E-4E6D-B197-FD6B4F372CEE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29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529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30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21"/>
          <p:cNvGrpSpPr/>
          <p:nvPr/>
        </p:nvGrpSpPr>
        <p:grpSpPr bwMode="auto">
          <a:xfrm>
            <a:off x="1416050" y="4081463"/>
            <a:ext cx="9477375" cy="2036762"/>
            <a:chOff x="0" y="0"/>
            <a:chExt cx="9476539" cy="2036659"/>
          </a:xfrm>
        </p:grpSpPr>
        <p:grpSp>
          <p:nvGrpSpPr>
            <p:cNvPr id="55320" name="Group 3"/>
            <p:cNvGrpSpPr/>
            <p:nvPr/>
          </p:nvGrpSpPr>
          <p:grpSpPr bwMode="auto">
            <a:xfrm>
              <a:off x="188638" y="184673"/>
              <a:ext cx="9287901" cy="1851986"/>
              <a:chOff x="0" y="0"/>
              <a:chExt cx="7823700" cy="1560029"/>
            </a:xfrm>
          </p:grpSpPr>
          <p:grpSp>
            <p:nvGrpSpPr>
              <p:cNvPr id="55326" name="Group 4"/>
              <p:cNvGrpSpPr/>
              <p:nvPr/>
            </p:nvGrpSpPr>
            <p:grpSpPr bwMode="auto">
              <a:xfrm>
                <a:off x="0" y="1063641"/>
                <a:ext cx="1401958" cy="447873"/>
                <a:chOff x="0" y="0"/>
                <a:chExt cx="1182688" cy="377825"/>
              </a:xfrm>
            </p:grpSpPr>
            <p:sp>
              <p:nvSpPr>
                <p:cNvPr id="55338" name="Oval 11"/>
                <p:cNvSpPr>
                  <a:spLocks noChangeArrowheads="1"/>
                </p:cNvSpPr>
                <p:nvPr/>
              </p:nvSpPr>
              <p:spPr bwMode="auto">
                <a:xfrm>
                  <a:off x="514350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9" name="Freeform 12"/>
                <p:cNvSpPr>
                  <a:spLocks noEditPoints="1" noChangeArrowheads="1"/>
                </p:cNvSpPr>
                <p:nvPr/>
              </p:nvSpPr>
              <p:spPr bwMode="auto">
                <a:xfrm>
                  <a:off x="409575" y="0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0" name="Oval 13"/>
                <p:cNvSpPr>
                  <a:spLocks noChangeArrowheads="1"/>
                </p:cNvSpPr>
                <p:nvPr/>
              </p:nvSpPr>
              <p:spPr bwMode="auto">
                <a:xfrm>
                  <a:off x="912813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1" name="Freeform 14"/>
                <p:cNvSpPr>
                  <a:spLocks noEditPoints="1" noChangeArrowheads="1"/>
                </p:cNvSpPr>
                <p:nvPr/>
              </p:nvSpPr>
              <p:spPr bwMode="auto">
                <a:xfrm>
                  <a:off x="808038" y="0"/>
                  <a:ext cx="374650" cy="377825"/>
                </a:xfrm>
                <a:custGeom>
                  <a:avLst/>
                  <a:gdLst>
                    <a:gd name="T0" fmla="*/ 701813113 w 100"/>
                    <a:gd name="T1" fmla="*/ 0 h 100"/>
                    <a:gd name="T2" fmla="*/ 1403626225 w 100"/>
                    <a:gd name="T3" fmla="*/ 713760542 h 100"/>
                    <a:gd name="T4" fmla="*/ 701813113 w 100"/>
                    <a:gd name="T5" fmla="*/ 1427517306 h 100"/>
                    <a:gd name="T6" fmla="*/ 0 w 100"/>
                    <a:gd name="T7" fmla="*/ 713760542 h 100"/>
                    <a:gd name="T8" fmla="*/ 701813113 w 100"/>
                    <a:gd name="T9" fmla="*/ 0 h 100"/>
                    <a:gd name="T10" fmla="*/ 701813113 w 100"/>
                    <a:gd name="T11" fmla="*/ 1099187381 h 100"/>
                    <a:gd name="T12" fmla="*/ 1080794067 w 100"/>
                    <a:gd name="T13" fmla="*/ 713760542 h 100"/>
                    <a:gd name="T14" fmla="*/ 701813113 w 100"/>
                    <a:gd name="T15" fmla="*/ 328329925 h 100"/>
                    <a:gd name="T16" fmla="*/ 322835905 w 100"/>
                    <a:gd name="T17" fmla="*/ 713760542 h 100"/>
                    <a:gd name="T18" fmla="*/ 70181311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2" y="100"/>
                        <a:pt x="0" y="78"/>
                        <a:pt x="0" y="50"/>
                      </a:cubicBezTo>
                      <a:cubicBezTo>
                        <a:pt x="0" y="23"/>
                        <a:pt x="22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2" name="Oval 15"/>
                <p:cNvSpPr>
                  <a:spLocks noChangeArrowheads="1"/>
                </p:cNvSpPr>
                <p:nvPr/>
              </p:nvSpPr>
              <p:spPr bwMode="auto">
                <a:xfrm>
                  <a:off x="109538" y="109538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3" name="Freeform 16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38684329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4" y="35"/>
                        <a:pt x="24" y="50"/>
                      </a:cubicBezTo>
                      <a:cubicBezTo>
                        <a:pt x="24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5327" name="Group 6"/>
              <p:cNvGrpSpPr/>
              <p:nvPr/>
            </p:nvGrpSpPr>
            <p:grpSpPr bwMode="auto">
              <a:xfrm>
                <a:off x="5578685" y="0"/>
                <a:ext cx="2245015" cy="1560029"/>
                <a:chOff x="0" y="0"/>
                <a:chExt cx="1893888" cy="1316037"/>
              </a:xfrm>
            </p:grpSpPr>
            <p:sp>
              <p:nvSpPr>
                <p:cNvPr id="55328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1187450" y="333375"/>
                  <a:ext cx="706438" cy="857250"/>
                </a:xfrm>
                <a:custGeom>
                  <a:avLst/>
                  <a:gdLst>
                    <a:gd name="T0" fmla="*/ 98841198 w 188"/>
                    <a:gd name="T1" fmla="*/ 2147483647 h 227"/>
                    <a:gd name="T2" fmla="*/ 451838496 w 188"/>
                    <a:gd name="T3" fmla="*/ 1911033059 h 227"/>
                    <a:gd name="T4" fmla="*/ 550675936 w 188"/>
                    <a:gd name="T5" fmla="*/ 1782679698 h 227"/>
                    <a:gd name="T6" fmla="*/ 649517134 w 188"/>
                    <a:gd name="T7" fmla="*/ 213919751 h 227"/>
                    <a:gd name="T8" fmla="*/ 705994597 w 188"/>
                    <a:gd name="T9" fmla="*/ 0 h 227"/>
                    <a:gd name="T10" fmla="*/ 2146230039 w 188"/>
                    <a:gd name="T11" fmla="*/ 71306584 h 227"/>
                    <a:gd name="T12" fmla="*/ 2147483647 w 188"/>
                    <a:gd name="T13" fmla="*/ 156876750 h 227"/>
                    <a:gd name="T14" fmla="*/ 2147483647 w 188"/>
                    <a:gd name="T15" fmla="*/ 342273112 h 227"/>
                    <a:gd name="T16" fmla="*/ 2147483647 w 188"/>
                    <a:gd name="T17" fmla="*/ 356536695 h 227"/>
                    <a:gd name="T18" fmla="*/ 2147483647 w 188"/>
                    <a:gd name="T19" fmla="*/ 1197959670 h 227"/>
                    <a:gd name="T20" fmla="*/ 2147483647 w 188"/>
                    <a:gd name="T21" fmla="*/ 1255006447 h 227"/>
                    <a:gd name="T22" fmla="*/ 2147483647 w 188"/>
                    <a:gd name="T23" fmla="*/ 1911033059 h 227"/>
                    <a:gd name="T24" fmla="*/ 2147483647 w 188"/>
                    <a:gd name="T25" fmla="*/ 2147483647 h 227"/>
                    <a:gd name="T26" fmla="*/ 2147483647 w 188"/>
                    <a:gd name="T27" fmla="*/ 2147483647 h 227"/>
                    <a:gd name="T28" fmla="*/ 2147483647 w 188"/>
                    <a:gd name="T29" fmla="*/ 2147483647 h 227"/>
                    <a:gd name="T30" fmla="*/ 2147483647 w 188"/>
                    <a:gd name="T31" fmla="*/ 2147483647 h 227"/>
                    <a:gd name="T32" fmla="*/ 2147483647 w 188"/>
                    <a:gd name="T33" fmla="*/ 2147483647 h 227"/>
                    <a:gd name="T34" fmla="*/ 2147483647 w 188"/>
                    <a:gd name="T35" fmla="*/ 2147483647 h 227"/>
                    <a:gd name="T36" fmla="*/ 2147483647 w 188"/>
                    <a:gd name="T37" fmla="*/ 2147483647 h 227"/>
                    <a:gd name="T38" fmla="*/ 2147483647 w 188"/>
                    <a:gd name="T39" fmla="*/ 2147483647 h 227"/>
                    <a:gd name="T40" fmla="*/ 2147483647 w 188"/>
                    <a:gd name="T41" fmla="*/ 2147483647 h 227"/>
                    <a:gd name="T42" fmla="*/ 2147483647 w 188"/>
                    <a:gd name="T43" fmla="*/ 2147483647 h 227"/>
                    <a:gd name="T44" fmla="*/ 2147483647 w 188"/>
                    <a:gd name="T45" fmla="*/ 2147483647 h 227"/>
                    <a:gd name="T46" fmla="*/ 2147483647 w 188"/>
                    <a:gd name="T47" fmla="*/ 2147483647 h 227"/>
                    <a:gd name="T48" fmla="*/ 1849710204 w 188"/>
                    <a:gd name="T49" fmla="*/ 2147483647 h 227"/>
                    <a:gd name="T50" fmla="*/ 1849710204 w 188"/>
                    <a:gd name="T51" fmla="*/ 2147483647 h 227"/>
                    <a:gd name="T52" fmla="*/ 1835588959 w 188"/>
                    <a:gd name="T53" fmla="*/ 2147483647 h 227"/>
                    <a:gd name="T54" fmla="*/ 1807350228 w 188"/>
                    <a:gd name="T55" fmla="*/ 2147483647 h 227"/>
                    <a:gd name="T56" fmla="*/ 1793228983 w 188"/>
                    <a:gd name="T57" fmla="*/ 2147483647 h 227"/>
                    <a:gd name="T58" fmla="*/ 1793228983 w 188"/>
                    <a:gd name="T59" fmla="*/ 2147483647 h 227"/>
                    <a:gd name="T60" fmla="*/ 1793228983 w 188"/>
                    <a:gd name="T61" fmla="*/ 2147483647 h 227"/>
                    <a:gd name="T62" fmla="*/ 1652031567 w 188"/>
                    <a:gd name="T63" fmla="*/ 2147483647 h 227"/>
                    <a:gd name="T64" fmla="*/ 1553190369 w 188"/>
                    <a:gd name="T65" fmla="*/ 2147483647 h 227"/>
                    <a:gd name="T66" fmla="*/ 1200193070 w 188"/>
                    <a:gd name="T67" fmla="*/ 2082169616 h 227"/>
                    <a:gd name="T68" fmla="*/ 607157157 w 188"/>
                    <a:gd name="T69" fmla="*/ 2053646227 h 227"/>
                    <a:gd name="T70" fmla="*/ 225917369 w 188"/>
                    <a:gd name="T71" fmla="*/ 2147483647 h 227"/>
                    <a:gd name="T72" fmla="*/ 84719953 w 188"/>
                    <a:gd name="T73" fmla="*/ 2147483647 h 227"/>
                    <a:gd name="T74" fmla="*/ 0 w 188"/>
                    <a:gd name="T75" fmla="*/ 2147483647 h 227"/>
                    <a:gd name="T76" fmla="*/ 98841198 w 188"/>
                    <a:gd name="T77" fmla="*/ 2147483647 h 227"/>
                    <a:gd name="T78" fmla="*/ 2075627573 w 188"/>
                    <a:gd name="T79" fmla="*/ 213919751 h 227"/>
                    <a:gd name="T80" fmla="*/ 1877948936 w 188"/>
                    <a:gd name="T81" fmla="*/ 199659945 h 227"/>
                    <a:gd name="T82" fmla="*/ 1906191425 w 188"/>
                    <a:gd name="T83" fmla="*/ 1597279559 h 227"/>
                    <a:gd name="T84" fmla="*/ 2147483647 w 188"/>
                    <a:gd name="T85" fmla="*/ 1597279559 h 227"/>
                    <a:gd name="T86" fmla="*/ 2147483647 w 188"/>
                    <a:gd name="T87" fmla="*/ 1140916669 h 227"/>
                    <a:gd name="T88" fmla="*/ 2075627573 w 188"/>
                    <a:gd name="T89" fmla="*/ 213919751 h 227"/>
                    <a:gd name="T90" fmla="*/ 1863831449 w 188"/>
                    <a:gd name="T91" fmla="*/ 2147483647 h 227"/>
                    <a:gd name="T92" fmla="*/ 1863831449 w 188"/>
                    <a:gd name="T93" fmla="*/ 2147483647 h 227"/>
                    <a:gd name="T94" fmla="*/ 1863831449 w 188"/>
                    <a:gd name="T95" fmla="*/ 2147483647 h 227"/>
                    <a:gd name="T96" fmla="*/ 1990911378 w 188"/>
                    <a:gd name="T97" fmla="*/ 2147483647 h 227"/>
                    <a:gd name="T98" fmla="*/ 2147483647 w 188"/>
                    <a:gd name="T99" fmla="*/ 2147483647 h 227"/>
                    <a:gd name="T100" fmla="*/ 2147483647 w 188"/>
                    <a:gd name="T101" fmla="*/ 2147483647 h 227"/>
                    <a:gd name="T102" fmla="*/ 2147483647 w 188"/>
                    <a:gd name="T103" fmla="*/ 2147483647 h 227"/>
                    <a:gd name="T104" fmla="*/ 2147483647 w 188"/>
                    <a:gd name="T105" fmla="*/ 2147483647 h 227"/>
                    <a:gd name="T106" fmla="*/ 2147483647 w 188"/>
                    <a:gd name="T107" fmla="*/ 2147483647 h 227"/>
                    <a:gd name="T108" fmla="*/ 1863831449 w 188"/>
                    <a:gd name="T109" fmla="*/ 2147483647 h 227"/>
                    <a:gd name="T110" fmla="*/ 1863831449 w 188"/>
                    <a:gd name="T111" fmla="*/ 2147483647 h 227"/>
                    <a:gd name="T112" fmla="*/ 1849710204 w 188"/>
                    <a:gd name="T113" fmla="*/ 1155176475 h 227"/>
                    <a:gd name="T114" fmla="*/ 1821471472 w 188"/>
                    <a:gd name="T115" fmla="*/ 213919751 h 227"/>
                    <a:gd name="T116" fmla="*/ 1115473117 w 188"/>
                    <a:gd name="T117" fmla="*/ 185400139 h 227"/>
                    <a:gd name="T118" fmla="*/ 1101355630 w 188"/>
                    <a:gd name="T119" fmla="*/ 926993141 h 227"/>
                    <a:gd name="T120" fmla="*/ 1849710204 w 188"/>
                    <a:gd name="T121" fmla="*/ 1155176475 h 22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188"/>
                    <a:gd name="T184" fmla="*/ 0 h 227"/>
                    <a:gd name="T185" fmla="*/ 188 w 188"/>
                    <a:gd name="T186" fmla="*/ 227 h 227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188" h="227">
                      <a:moveTo>
                        <a:pt x="7" y="165"/>
                      </a:moveTo>
                      <a:cubicBezTo>
                        <a:pt x="11" y="154"/>
                        <a:pt x="25" y="139"/>
                        <a:pt x="32" y="134"/>
                      </a:cubicBezTo>
                      <a:cubicBezTo>
                        <a:pt x="39" y="128"/>
                        <a:pt x="39" y="125"/>
                        <a:pt x="39" y="125"/>
                      </a:cubicBezTo>
                      <a:cubicBezTo>
                        <a:pt x="39" y="125"/>
                        <a:pt x="44" y="30"/>
                        <a:pt x="46" y="15"/>
                      </a:cubicBezTo>
                      <a:cubicBezTo>
                        <a:pt x="48" y="0"/>
                        <a:pt x="50" y="0"/>
                        <a:pt x="50" y="0"/>
                      </a:cubicBezTo>
                      <a:cubicBezTo>
                        <a:pt x="50" y="0"/>
                        <a:pt x="137" y="4"/>
                        <a:pt x="152" y="5"/>
                      </a:cubicBezTo>
                      <a:cubicBezTo>
                        <a:pt x="166" y="5"/>
                        <a:pt x="165" y="8"/>
                        <a:pt x="168" y="11"/>
                      </a:cubicBezTo>
                      <a:cubicBezTo>
                        <a:pt x="171" y="13"/>
                        <a:pt x="172" y="22"/>
                        <a:pt x="172" y="24"/>
                      </a:cubicBezTo>
                      <a:cubicBezTo>
                        <a:pt x="172" y="26"/>
                        <a:pt x="165" y="25"/>
                        <a:pt x="165" y="25"/>
                      </a:cubicBezTo>
                      <a:cubicBezTo>
                        <a:pt x="165" y="25"/>
                        <a:pt x="179" y="82"/>
                        <a:pt x="179" y="84"/>
                      </a:cubicBezTo>
                      <a:cubicBezTo>
                        <a:pt x="179" y="86"/>
                        <a:pt x="185" y="88"/>
                        <a:pt x="185" y="88"/>
                      </a:cubicBezTo>
                      <a:cubicBezTo>
                        <a:pt x="185" y="88"/>
                        <a:pt x="184" y="113"/>
                        <a:pt x="185" y="134"/>
                      </a:cubicBezTo>
                      <a:cubicBezTo>
                        <a:pt x="185" y="155"/>
                        <a:pt x="181" y="154"/>
                        <a:pt x="181" y="154"/>
                      </a:cubicBezTo>
                      <a:cubicBezTo>
                        <a:pt x="181" y="154"/>
                        <a:pt x="177" y="159"/>
                        <a:pt x="181" y="159"/>
                      </a:cubicBezTo>
                      <a:cubicBezTo>
                        <a:pt x="186" y="159"/>
                        <a:pt x="188" y="165"/>
                        <a:pt x="188" y="165"/>
                      </a:cubicBezTo>
                      <a:cubicBezTo>
                        <a:pt x="188" y="165"/>
                        <a:pt x="187" y="181"/>
                        <a:pt x="187" y="191"/>
                      </a:cubicBezTo>
                      <a:cubicBezTo>
                        <a:pt x="187" y="202"/>
                        <a:pt x="180" y="202"/>
                        <a:pt x="180" y="202"/>
                      </a:cubicBezTo>
                      <a:cubicBezTo>
                        <a:pt x="166" y="202"/>
                        <a:pt x="166" y="202"/>
                        <a:pt x="166" y="202"/>
                      </a:cubicBezTo>
                      <a:cubicBezTo>
                        <a:pt x="162" y="202"/>
                        <a:pt x="162" y="202"/>
                        <a:pt x="162" y="202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2"/>
                        <a:pt x="162" y="223"/>
                        <a:pt x="161" y="225"/>
                      </a:cubicBezTo>
                      <a:cubicBezTo>
                        <a:pt x="160" y="226"/>
                        <a:pt x="158" y="227"/>
                        <a:pt x="155" y="227"/>
                      </a:cubicBezTo>
                      <a:cubicBezTo>
                        <a:pt x="155" y="227"/>
                        <a:pt x="155" y="227"/>
                        <a:pt x="155" y="227"/>
                      </a:cubicBezTo>
                      <a:cubicBezTo>
                        <a:pt x="151" y="227"/>
                        <a:pt x="131" y="227"/>
                        <a:pt x="131" y="227"/>
                      </a:cubicBezTo>
                      <a:cubicBezTo>
                        <a:pt x="131" y="227"/>
                        <a:pt x="131" y="227"/>
                        <a:pt x="131" y="227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0" y="227"/>
                        <a:pt x="129" y="226"/>
                        <a:pt x="128" y="225"/>
                      </a:cubicBezTo>
                      <a:cubicBezTo>
                        <a:pt x="127" y="224"/>
                        <a:pt x="127" y="222"/>
                        <a:pt x="127" y="220"/>
                      </a:cubicBezTo>
                      <a:cubicBezTo>
                        <a:pt x="127" y="219"/>
                        <a:pt x="127" y="219"/>
                        <a:pt x="127" y="219"/>
                      </a:cubicBezTo>
                      <a:cubicBezTo>
                        <a:pt x="127" y="216"/>
                        <a:pt x="127" y="207"/>
                        <a:pt x="127" y="202"/>
                      </a:cubicBezTo>
                      <a:cubicBezTo>
                        <a:pt x="117" y="202"/>
                        <a:pt x="117" y="202"/>
                        <a:pt x="117" y="202"/>
                      </a:cubicBezTo>
                      <a:cubicBezTo>
                        <a:pt x="117" y="202"/>
                        <a:pt x="114" y="193"/>
                        <a:pt x="110" y="172"/>
                      </a:cubicBezTo>
                      <a:cubicBezTo>
                        <a:pt x="106" y="152"/>
                        <a:pt x="85" y="146"/>
                        <a:pt x="85" y="146"/>
                      </a:cubicBezTo>
                      <a:cubicBezTo>
                        <a:pt x="43" y="144"/>
                        <a:pt x="43" y="144"/>
                        <a:pt x="43" y="144"/>
                      </a:cubicBezTo>
                      <a:cubicBezTo>
                        <a:pt x="43" y="144"/>
                        <a:pt x="27" y="149"/>
                        <a:pt x="16" y="170"/>
                      </a:cubicBezTo>
                      <a:cubicBezTo>
                        <a:pt x="6" y="190"/>
                        <a:pt x="6" y="215"/>
                        <a:pt x="6" y="215"/>
                      </a:cubicBezTo>
                      <a:cubicBezTo>
                        <a:pt x="0" y="215"/>
                        <a:pt x="0" y="215"/>
                        <a:pt x="0" y="215"/>
                      </a:cubicBezTo>
                      <a:cubicBezTo>
                        <a:pt x="0" y="215"/>
                        <a:pt x="4" y="177"/>
                        <a:pt x="7" y="165"/>
                      </a:cubicBezTo>
                      <a:close/>
                      <a:moveTo>
                        <a:pt x="147" y="15"/>
                      </a:moveTo>
                      <a:cubicBezTo>
                        <a:pt x="133" y="14"/>
                        <a:pt x="133" y="14"/>
                        <a:pt x="133" y="14"/>
                      </a:cubicBezTo>
                      <a:cubicBezTo>
                        <a:pt x="135" y="112"/>
                        <a:pt x="135" y="112"/>
                        <a:pt x="135" y="112"/>
                      </a:cubicBezTo>
                      <a:cubicBezTo>
                        <a:pt x="161" y="112"/>
                        <a:pt x="161" y="112"/>
                        <a:pt x="161" y="112"/>
                      </a:cubicBezTo>
                      <a:cubicBezTo>
                        <a:pt x="161" y="112"/>
                        <a:pt x="161" y="90"/>
                        <a:pt x="161" y="80"/>
                      </a:cubicBezTo>
                      <a:cubicBezTo>
                        <a:pt x="161" y="69"/>
                        <a:pt x="147" y="15"/>
                        <a:pt x="147" y="15"/>
                      </a:cubicBezTo>
                      <a:close/>
                      <a:moveTo>
                        <a:pt x="132" y="219"/>
                      </a:moveTo>
                      <a:cubicBezTo>
                        <a:pt x="132" y="219"/>
                        <a:pt x="132" y="219"/>
                        <a:pt x="132" y="220"/>
                      </a:cubicBezTo>
                      <a:cubicBezTo>
                        <a:pt x="132" y="221"/>
                        <a:pt x="132" y="221"/>
                        <a:pt x="132" y="222"/>
                      </a:cubicBezTo>
                      <a:cubicBezTo>
                        <a:pt x="134" y="222"/>
                        <a:pt x="137" y="222"/>
                        <a:pt x="141" y="222"/>
                      </a:cubicBezTo>
                      <a:cubicBezTo>
                        <a:pt x="147" y="222"/>
                        <a:pt x="153" y="222"/>
                        <a:pt x="155" y="222"/>
                      </a:cubicBezTo>
                      <a:cubicBezTo>
                        <a:pt x="157" y="222"/>
                        <a:pt x="157" y="222"/>
                        <a:pt x="157" y="222"/>
                      </a:cubicBezTo>
                      <a:cubicBezTo>
                        <a:pt x="157" y="221"/>
                        <a:pt x="158" y="221"/>
                        <a:pt x="158" y="221"/>
                      </a:cubicBezTo>
                      <a:cubicBezTo>
                        <a:pt x="158" y="221"/>
                        <a:pt x="158" y="221"/>
                        <a:pt x="158" y="221"/>
                      </a:cubicBezTo>
                      <a:cubicBezTo>
                        <a:pt x="157" y="202"/>
                        <a:pt x="157" y="202"/>
                        <a:pt x="157" y="202"/>
                      </a:cubicBezTo>
                      <a:cubicBezTo>
                        <a:pt x="132" y="202"/>
                        <a:pt x="132" y="202"/>
                        <a:pt x="132" y="202"/>
                      </a:cubicBezTo>
                      <a:cubicBezTo>
                        <a:pt x="132" y="207"/>
                        <a:pt x="132" y="216"/>
                        <a:pt x="132" y="219"/>
                      </a:cubicBezTo>
                      <a:close/>
                      <a:moveTo>
                        <a:pt x="131" y="81"/>
                      </a:moveTo>
                      <a:cubicBezTo>
                        <a:pt x="129" y="15"/>
                        <a:pt x="129" y="15"/>
                        <a:pt x="129" y="15"/>
                      </a:cubicBezTo>
                      <a:cubicBezTo>
                        <a:pt x="79" y="13"/>
                        <a:pt x="79" y="13"/>
                        <a:pt x="79" y="13"/>
                      </a:cubicBezTo>
                      <a:cubicBezTo>
                        <a:pt x="78" y="65"/>
                        <a:pt x="78" y="65"/>
                        <a:pt x="78" y="65"/>
                      </a:cubicBezTo>
                      <a:lnTo>
                        <a:pt x="131" y="81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29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231900" y="938212"/>
                  <a:ext cx="376238" cy="377825"/>
                </a:xfrm>
                <a:custGeom>
                  <a:avLst/>
                  <a:gdLst>
                    <a:gd name="T0" fmla="*/ 707775163 w 100"/>
                    <a:gd name="T1" fmla="*/ 0 h 100"/>
                    <a:gd name="T2" fmla="*/ 1415550326 w 100"/>
                    <a:gd name="T3" fmla="*/ 713760542 h 100"/>
                    <a:gd name="T4" fmla="*/ 707775163 w 100"/>
                    <a:gd name="T5" fmla="*/ 1427517306 h 100"/>
                    <a:gd name="T6" fmla="*/ 0 w 100"/>
                    <a:gd name="T7" fmla="*/ 713760542 h 100"/>
                    <a:gd name="T8" fmla="*/ 707775163 w 100"/>
                    <a:gd name="T9" fmla="*/ 0 h 100"/>
                    <a:gd name="T10" fmla="*/ 707775163 w 100"/>
                    <a:gd name="T11" fmla="*/ 1099187381 h 100"/>
                    <a:gd name="T12" fmla="*/ 1089972773 w 100"/>
                    <a:gd name="T13" fmla="*/ 713760542 h 100"/>
                    <a:gd name="T14" fmla="*/ 707775163 w 100"/>
                    <a:gd name="T15" fmla="*/ 328329925 h 100"/>
                    <a:gd name="T16" fmla="*/ 325577553 w 100"/>
                    <a:gd name="T17" fmla="*/ 713760542 h 100"/>
                    <a:gd name="T18" fmla="*/ 70777516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0" name="Oval 7"/>
                <p:cNvSpPr>
                  <a:spLocks noChangeArrowheads="1"/>
                </p:cNvSpPr>
                <p:nvPr/>
              </p:nvSpPr>
              <p:spPr bwMode="auto">
                <a:xfrm>
                  <a:off x="1336675" y="1047750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1" name="Oval 8"/>
                <p:cNvSpPr>
                  <a:spLocks noChangeArrowheads="1"/>
                </p:cNvSpPr>
                <p:nvPr/>
              </p:nvSpPr>
              <p:spPr bwMode="auto">
                <a:xfrm>
                  <a:off x="142875" y="1047750"/>
                  <a:ext cx="160338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2" name="Freeform 9"/>
                <p:cNvSpPr>
                  <a:spLocks noChangeArrowheads="1"/>
                </p:cNvSpPr>
                <p:nvPr/>
              </p:nvSpPr>
              <p:spPr bwMode="auto">
                <a:xfrm>
                  <a:off x="1220787" y="306387"/>
                  <a:ext cx="123825" cy="615950"/>
                </a:xfrm>
                <a:custGeom>
                  <a:avLst/>
                  <a:gdLst>
                    <a:gd name="T0" fmla="*/ 28160807 w 33"/>
                    <a:gd name="T1" fmla="*/ 499784853 h 163"/>
                    <a:gd name="T2" fmla="*/ 56317861 w 33"/>
                    <a:gd name="T3" fmla="*/ 514065068 h 163"/>
                    <a:gd name="T4" fmla="*/ 70396389 w 33"/>
                    <a:gd name="T5" fmla="*/ 114237941 h 163"/>
                    <a:gd name="T6" fmla="*/ 211192918 w 33"/>
                    <a:gd name="T7" fmla="*/ 99957726 h 163"/>
                    <a:gd name="T8" fmla="*/ 225271445 w 33"/>
                    <a:gd name="T9" fmla="*/ 514065068 h 163"/>
                    <a:gd name="T10" fmla="*/ 267510780 w 33"/>
                    <a:gd name="T11" fmla="*/ 528345283 h 163"/>
                    <a:gd name="T12" fmla="*/ 464625170 w 33"/>
                    <a:gd name="T13" fmla="*/ 542625498 h 163"/>
                    <a:gd name="T14" fmla="*/ 380146502 w 33"/>
                    <a:gd name="T15" fmla="*/ 1899185465 h 163"/>
                    <a:gd name="T16" fmla="*/ 140796530 w 33"/>
                    <a:gd name="T17" fmla="*/ 2141937784 h 163"/>
                    <a:gd name="T18" fmla="*/ 0 w 33"/>
                    <a:gd name="T19" fmla="*/ 2147483647 h 163"/>
                    <a:gd name="T20" fmla="*/ 28160807 w 33"/>
                    <a:gd name="T21" fmla="*/ 499784853 h 16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3"/>
                    <a:gd name="T34" fmla="*/ 0 h 163"/>
                    <a:gd name="T35" fmla="*/ 33 w 33"/>
                    <a:gd name="T36" fmla="*/ 163 h 16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3" h="163">
                      <a:moveTo>
                        <a:pt x="2" y="35"/>
                      </a:move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10" y="0"/>
                        <a:pt x="15" y="7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27" y="133"/>
                        <a:pt x="27" y="133"/>
                        <a:pt x="27" y="133"/>
                      </a:cubicBezTo>
                      <a:cubicBezTo>
                        <a:pt x="27" y="133"/>
                        <a:pt x="19" y="139"/>
                        <a:pt x="10" y="150"/>
                      </a:cubicBezTo>
                      <a:cubicBezTo>
                        <a:pt x="1" y="160"/>
                        <a:pt x="0" y="163"/>
                        <a:pt x="0" y="163"/>
                      </a:cubicBezTo>
                      <a:lnTo>
                        <a:pt x="2" y="35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3" name="Freeform 10"/>
                <p:cNvSpPr>
                  <a:spLocks noEditPoints="1" noChangeArrowheads="1"/>
                </p:cNvSpPr>
                <p:nvPr/>
              </p:nvSpPr>
              <p:spPr bwMode="auto">
                <a:xfrm>
                  <a:off x="33337" y="938212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24570917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3" y="35"/>
                        <a:pt x="23" y="50"/>
                      </a:cubicBezTo>
                      <a:cubicBezTo>
                        <a:pt x="23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4" name="Oval 17"/>
                <p:cNvSpPr>
                  <a:spLocks noChangeArrowheads="1"/>
                </p:cNvSpPr>
                <p:nvPr/>
              </p:nvSpPr>
              <p:spPr bwMode="auto">
                <a:xfrm>
                  <a:off x="544512" y="1047750"/>
                  <a:ext cx="165100" cy="165100"/>
                </a:xfrm>
                <a:prstGeom prst="ellipse">
                  <a:avLst/>
                </a:pr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rgbClr val="000000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5" name="Freeform 18"/>
                <p:cNvSpPr>
                  <a:spLocks noEditPoints="1" noChangeArrowheads="1"/>
                </p:cNvSpPr>
                <p:nvPr/>
              </p:nvSpPr>
              <p:spPr bwMode="auto">
                <a:xfrm>
                  <a:off x="439737" y="938212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6" name="Freeform 19"/>
                <p:cNvSpPr>
                  <a:spLocks noChangeArrowheads="1"/>
                </p:cNvSpPr>
                <p:nvPr/>
              </p:nvSpPr>
              <p:spPr bwMode="auto">
                <a:xfrm>
                  <a:off x="0" y="911225"/>
                  <a:ext cx="1176338" cy="234950"/>
                </a:xfrm>
                <a:custGeom>
                  <a:avLst/>
                  <a:gdLst>
                    <a:gd name="T0" fmla="*/ 112996097 w 313"/>
                    <a:gd name="T1" fmla="*/ 0 h 62"/>
                    <a:gd name="T2" fmla="*/ 2147483647 w 313"/>
                    <a:gd name="T3" fmla="*/ 0 h 62"/>
                    <a:gd name="T4" fmla="*/ 2147483647 w 313"/>
                    <a:gd name="T5" fmla="*/ 129245237 h 62"/>
                    <a:gd name="T6" fmla="*/ 2147483647 w 313"/>
                    <a:gd name="T7" fmla="*/ 775463844 h 62"/>
                    <a:gd name="T8" fmla="*/ 2147483647 w 313"/>
                    <a:gd name="T9" fmla="*/ 890346815 h 62"/>
                    <a:gd name="T10" fmla="*/ 2147483647 w 313"/>
                    <a:gd name="T11" fmla="*/ 890346815 h 62"/>
                    <a:gd name="T12" fmla="*/ 2147483647 w 313"/>
                    <a:gd name="T13" fmla="*/ 832905329 h 62"/>
                    <a:gd name="T14" fmla="*/ 2147483647 w 313"/>
                    <a:gd name="T15" fmla="*/ 28720743 h 62"/>
                    <a:gd name="T16" fmla="*/ 1596076445 w 313"/>
                    <a:gd name="T17" fmla="*/ 617497864 h 62"/>
                    <a:gd name="T18" fmla="*/ 833350912 w 313"/>
                    <a:gd name="T19" fmla="*/ 28720743 h 62"/>
                    <a:gd name="T20" fmla="*/ 42374476 w 313"/>
                    <a:gd name="T21" fmla="*/ 832905329 h 62"/>
                    <a:gd name="T22" fmla="*/ 42374476 w 313"/>
                    <a:gd name="T23" fmla="*/ 861626072 h 62"/>
                    <a:gd name="T24" fmla="*/ 0 w 313"/>
                    <a:gd name="T25" fmla="*/ 775463844 h 62"/>
                    <a:gd name="T26" fmla="*/ 0 w 313"/>
                    <a:gd name="T27" fmla="*/ 129245237 h 62"/>
                    <a:gd name="T28" fmla="*/ 112996097 w 313"/>
                    <a:gd name="T29" fmla="*/ 0 h 6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13"/>
                    <a:gd name="T46" fmla="*/ 0 h 62"/>
                    <a:gd name="T47" fmla="*/ 313 w 313"/>
                    <a:gd name="T48" fmla="*/ 62 h 6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13" h="62">
                      <a:moveTo>
                        <a:pt x="8" y="0"/>
                      </a:moveTo>
                      <a:cubicBezTo>
                        <a:pt x="304" y="0"/>
                        <a:pt x="304" y="0"/>
                        <a:pt x="304" y="0"/>
                      </a:cubicBezTo>
                      <a:cubicBezTo>
                        <a:pt x="309" y="0"/>
                        <a:pt x="313" y="4"/>
                        <a:pt x="313" y="9"/>
                      </a:cubicBezTo>
                      <a:cubicBezTo>
                        <a:pt x="313" y="54"/>
                        <a:pt x="313" y="54"/>
                        <a:pt x="313" y="54"/>
                      </a:cubicBezTo>
                      <a:cubicBezTo>
                        <a:pt x="313" y="58"/>
                        <a:pt x="309" y="62"/>
                        <a:pt x="304" y="62"/>
                      </a:cubicBezTo>
                      <a:cubicBezTo>
                        <a:pt x="223" y="62"/>
                        <a:pt x="223" y="62"/>
                        <a:pt x="223" y="62"/>
                      </a:cubicBezTo>
                      <a:cubicBezTo>
                        <a:pt x="224" y="60"/>
                        <a:pt x="224" y="59"/>
                        <a:pt x="224" y="58"/>
                      </a:cubicBezTo>
                      <a:cubicBezTo>
                        <a:pt x="224" y="27"/>
                        <a:pt x="198" y="2"/>
                        <a:pt x="167" y="2"/>
                      </a:cubicBezTo>
                      <a:cubicBezTo>
                        <a:pt x="141" y="2"/>
                        <a:pt x="120" y="19"/>
                        <a:pt x="113" y="43"/>
                      </a:cubicBezTo>
                      <a:cubicBezTo>
                        <a:pt x="107" y="19"/>
                        <a:pt x="85" y="2"/>
                        <a:pt x="59" y="2"/>
                      </a:cubicBezTo>
                      <a:cubicBezTo>
                        <a:pt x="28" y="2"/>
                        <a:pt x="3" y="27"/>
                        <a:pt x="3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1" y="58"/>
                        <a:pt x="0" y="56"/>
                        <a:pt x="0" y="5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4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7" name="Freeform 21"/>
                <p:cNvSpPr>
                  <a:spLocks noChangeArrowheads="1"/>
                </p:cNvSpPr>
                <p:nvPr/>
              </p:nvSpPr>
              <p:spPr bwMode="auto">
                <a:xfrm>
                  <a:off x="1317625" y="0"/>
                  <a:ext cx="290513" cy="333375"/>
                </a:xfrm>
                <a:custGeom>
                  <a:avLst/>
                  <a:gdLst>
                    <a:gd name="T0" fmla="*/ 1096075366 w 77"/>
                    <a:gd name="T1" fmla="*/ 1262941939 h 88"/>
                    <a:gd name="T2" fmla="*/ 483979566 w 77"/>
                    <a:gd name="T3" fmla="*/ 330086710 h 88"/>
                    <a:gd name="T4" fmla="*/ 0 w 77"/>
                    <a:gd name="T5" fmla="*/ 0 h 88"/>
                    <a:gd name="T6" fmla="*/ 170817871 w 77"/>
                    <a:gd name="T7" fmla="*/ 1219887315 h 88"/>
                    <a:gd name="T8" fmla="*/ 1096075366 w 77"/>
                    <a:gd name="T9" fmla="*/ 1262941939 h 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"/>
                    <a:gd name="T16" fmla="*/ 0 h 88"/>
                    <a:gd name="T17" fmla="*/ 77 w 77"/>
                    <a:gd name="T18" fmla="*/ 88 h 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" h="88">
                      <a:moveTo>
                        <a:pt x="77" y="88"/>
                      </a:moveTo>
                      <a:cubicBezTo>
                        <a:pt x="77" y="88"/>
                        <a:pt x="49" y="40"/>
                        <a:pt x="34" y="23"/>
                      </a:cubicBezTo>
                      <a:cubicBezTo>
                        <a:pt x="20" y="7"/>
                        <a:pt x="0" y="0"/>
                        <a:pt x="0" y="0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lnTo>
                        <a:pt x="77" y="88"/>
                      </a:lnTo>
                      <a:close/>
                    </a:path>
                  </a:pathLst>
                </a:custGeom>
                <a:solidFill>
                  <a:srgbClr val="FFD8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prstClr val="black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55321" name="组合 1"/>
            <p:cNvGrpSpPr/>
            <p:nvPr/>
          </p:nvGrpSpPr>
          <p:grpSpPr bwMode="auto">
            <a:xfrm>
              <a:off x="0" y="0"/>
              <a:ext cx="8187906" cy="1411187"/>
              <a:chOff x="0" y="0"/>
              <a:chExt cx="8187906" cy="1411187"/>
            </a:xfrm>
          </p:grpSpPr>
          <p:sp>
            <p:nvSpPr>
              <p:cNvPr id="55322" name="Rectangle 28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948035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3" name="Rectangle 29"/>
              <p:cNvSpPr>
                <a:spLocks noChangeArrowheads="1"/>
              </p:cNvSpPr>
              <p:nvPr/>
            </p:nvSpPr>
            <p:spPr bwMode="auto">
              <a:xfrm flipH="1">
                <a:off x="2948031" y="0"/>
                <a:ext cx="1823424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4" name="Rectangle 30"/>
              <p:cNvSpPr>
                <a:spLocks noChangeArrowheads="1"/>
              </p:cNvSpPr>
              <p:nvPr/>
            </p:nvSpPr>
            <p:spPr bwMode="auto">
              <a:xfrm flipH="1">
                <a:off x="4771458" y="0"/>
                <a:ext cx="2348616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5" name="Rectangle 31"/>
              <p:cNvSpPr>
                <a:spLocks noChangeArrowheads="1"/>
              </p:cNvSpPr>
              <p:nvPr/>
            </p:nvSpPr>
            <p:spPr bwMode="auto">
              <a:xfrm flipH="1">
                <a:off x="7120076" y="0"/>
                <a:ext cx="1067830" cy="1411187"/>
              </a:xfrm>
              <a:prstGeom prst="rect">
                <a:avLst/>
              </a:prstGeom>
              <a:solidFill>
                <a:srgbClr val="FFD860">
                  <a:alpha val="39999"/>
                </a:srgbClr>
              </a:solidFill>
              <a:ln w="19050">
                <a:solidFill>
                  <a:srgbClr val="FFD860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FFFFFF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1773" name="矩形 41"/>
          <p:cNvSpPr>
            <a:spLocks noChangeArrowheads="1"/>
          </p:cNvSpPr>
          <p:nvPr/>
        </p:nvSpPr>
        <p:spPr bwMode="auto">
          <a:xfrm>
            <a:off x="1316038" y="13938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74" name="矩形 3"/>
          <p:cNvSpPr>
            <a:spLocks noChangeArrowheads="1"/>
          </p:cNvSpPr>
          <p:nvPr/>
        </p:nvSpPr>
        <p:spPr bwMode="auto">
          <a:xfrm>
            <a:off x="481012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业务介绍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75" name="文本框 37"/>
          <p:cNvSpPr>
            <a:spLocks noChangeArrowheads="1"/>
          </p:cNvSpPr>
          <p:nvPr/>
        </p:nvSpPr>
        <p:spPr bwMode="auto">
          <a:xfrm>
            <a:off x="67151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Main Business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7" name="组合 44"/>
          <p:cNvGrpSpPr/>
          <p:nvPr/>
        </p:nvGrpSpPr>
        <p:grpSpPr bwMode="auto">
          <a:xfrm>
            <a:off x="4264025" y="619125"/>
            <a:ext cx="263525" cy="393700"/>
            <a:chOff x="0" y="0"/>
            <a:chExt cx="213756" cy="427512"/>
          </a:xfrm>
        </p:grpSpPr>
        <p:sp>
          <p:nvSpPr>
            <p:cNvPr id="55318" name="直接连接符 4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9" name="直接连接符 4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31779" name="肘形连接符 59"/>
          <p:cNvCxnSpPr>
            <a:cxnSpLocks noChangeShapeType="1"/>
            <a:stCxn id="55322" idx="0"/>
            <a:endCxn id="31790" idx="2"/>
          </p:cNvCxnSpPr>
          <p:nvPr/>
        </p:nvCxnSpPr>
        <p:spPr bwMode="auto">
          <a:xfrm rot="16200000" flipV="1">
            <a:off x="2489994" y="3680619"/>
            <a:ext cx="336550" cy="46196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0" name="肘形连接符 61"/>
          <p:cNvCxnSpPr>
            <a:cxnSpLocks noChangeShapeType="1"/>
            <a:stCxn id="55323" idx="0"/>
            <a:endCxn id="31789" idx="2"/>
          </p:cNvCxnSpPr>
          <p:nvPr/>
        </p:nvCxnSpPr>
        <p:spPr bwMode="auto">
          <a:xfrm rot="16200000" flipV="1">
            <a:off x="4917282" y="3723481"/>
            <a:ext cx="336550" cy="37941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1" name="肘形连接符 65"/>
          <p:cNvCxnSpPr>
            <a:cxnSpLocks noChangeShapeType="1"/>
            <a:stCxn id="55325" idx="0"/>
            <a:endCxn id="31787" idx="2"/>
          </p:cNvCxnSpPr>
          <p:nvPr/>
        </p:nvCxnSpPr>
        <p:spPr bwMode="auto">
          <a:xfrm rot="5400000" flipH="1" flipV="1">
            <a:off x="9282907" y="3531394"/>
            <a:ext cx="336550" cy="76358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FFD860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2" name="文本框 72"/>
          <p:cNvSpPr>
            <a:spLocks noChangeArrowheads="1"/>
          </p:cNvSpPr>
          <p:nvPr/>
        </p:nvSpPr>
        <p:spPr bwMode="auto">
          <a:xfrm>
            <a:off x="2489200" y="4556125"/>
            <a:ext cx="8016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35%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3" name="文本框 73"/>
          <p:cNvSpPr>
            <a:spLocks noChangeArrowheads="1"/>
          </p:cNvSpPr>
          <p:nvPr/>
        </p:nvSpPr>
        <p:spPr bwMode="auto">
          <a:xfrm>
            <a:off x="4875213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25%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4" name="文本框 74"/>
          <p:cNvSpPr>
            <a:spLocks noChangeArrowheads="1"/>
          </p:cNvSpPr>
          <p:nvPr/>
        </p:nvSpPr>
        <p:spPr bwMode="auto">
          <a:xfrm>
            <a:off x="696118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30%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85" name="文本框 76"/>
          <p:cNvSpPr>
            <a:spLocks noChangeArrowheads="1"/>
          </p:cNvSpPr>
          <p:nvPr/>
        </p:nvSpPr>
        <p:spPr bwMode="auto">
          <a:xfrm>
            <a:off x="8669338" y="4556125"/>
            <a:ext cx="8016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10%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cxnSp>
        <p:nvCxnSpPr>
          <p:cNvPr id="31786" name="直接连接符 86"/>
          <p:cNvCxnSpPr>
            <a:cxnSpLocks noChangeShapeType="1"/>
            <a:stCxn id="55324" idx="0"/>
            <a:endCxn id="31788" idx="2"/>
          </p:cNvCxnSpPr>
          <p:nvPr/>
        </p:nvCxnSpPr>
        <p:spPr bwMode="auto">
          <a:xfrm flipV="1">
            <a:off x="7361238" y="3744913"/>
            <a:ext cx="3175" cy="33655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7" name="矩形 51"/>
          <p:cNvSpPr>
            <a:spLocks noChangeArrowheads="1"/>
          </p:cNvSpPr>
          <p:nvPr/>
        </p:nvSpPr>
        <p:spPr bwMode="auto">
          <a:xfrm>
            <a:off x="8821738" y="2133600"/>
            <a:ext cx="2022475" cy="16097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8" name="矩形 52"/>
          <p:cNvSpPr>
            <a:spLocks noChangeArrowheads="1"/>
          </p:cNvSpPr>
          <p:nvPr/>
        </p:nvSpPr>
        <p:spPr bwMode="auto">
          <a:xfrm>
            <a:off x="6353175" y="2133600"/>
            <a:ext cx="2022475" cy="16097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9" name="矩形 53"/>
          <p:cNvSpPr>
            <a:spLocks noChangeArrowheads="1"/>
          </p:cNvSpPr>
          <p:nvPr/>
        </p:nvSpPr>
        <p:spPr bwMode="auto">
          <a:xfrm>
            <a:off x="3884613" y="2133600"/>
            <a:ext cx="2022475" cy="16097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90" name="矩形 54"/>
          <p:cNvSpPr>
            <a:spLocks noChangeArrowheads="1"/>
          </p:cNvSpPr>
          <p:nvPr/>
        </p:nvSpPr>
        <p:spPr bwMode="auto">
          <a:xfrm>
            <a:off x="1416050" y="2133600"/>
            <a:ext cx="2022475" cy="16097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3" grpId="0" bldLvl="0" autoUpdateAnimBg="0"/>
      <p:bldP spid="31774" grpId="0" bldLvl="0" autoUpdateAnimBg="0"/>
      <p:bldP spid="31775" grpId="0" bldLvl="0" autoUpdateAnimBg="0"/>
      <p:bldP spid="31782" grpId="0" bldLvl="0" autoUpdateAnimBg="0"/>
      <p:bldP spid="31783" grpId="0" bldLvl="0" autoUpdateAnimBg="0"/>
      <p:bldP spid="31784" grpId="0" bldLvl="0" autoUpdateAnimBg="0"/>
      <p:bldP spid="31785" grpId="0" bldLvl="0" autoUpdateAnimBg="0"/>
      <p:bldP spid="31787" grpId="0" bldLvl="0" animBg="1" autoUpdateAnimBg="0"/>
      <p:bldP spid="31788" grpId="0" bldLvl="0" animBg="1" autoUpdateAnimBg="0"/>
      <p:bldP spid="31789" grpId="0" bldLvl="0" animBg="1" autoUpdateAnimBg="0"/>
      <p:bldP spid="31790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DA5F3AD-F0F3-4F65-9C9C-34CBC609B8FC}" type="slidenum">
              <a:rPr lang="zh-CN" altLang="en-US">
                <a:solidFill>
                  <a:srgbClr val="898989"/>
                </a:solidFill>
                <a:latin typeface="黑体" panose="02010600030101010101" charset="-122"/>
                <a:ea typeface="黑体" panose="02010600030101010101" charset="-122"/>
              </a:rPr>
              <a:t>3</a:t>
            </a:fld>
            <a:endParaRPr lang="zh-CN" altLang="en-US" sz="1800">
              <a:solidFill>
                <a:srgbClr val="898989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122" name="流程图: 手动输入 10"/>
          <p:cNvSpPr>
            <a:spLocks noChangeArrowheads="1"/>
          </p:cNvSpPr>
          <p:nvPr/>
        </p:nvSpPr>
        <p:spPr bwMode="auto">
          <a:xfrm rot="-5400000">
            <a:off x="8733632" y="-238919"/>
            <a:ext cx="1257300" cy="5684837"/>
          </a:xfrm>
          <a:prstGeom prst="flowChartManualInpu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4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5123" name="TextBox 59"/>
          <p:cNvSpPr>
            <a:spLocks noChangeArrowheads="1"/>
          </p:cNvSpPr>
          <p:nvPr/>
        </p:nvSpPr>
        <p:spPr bwMode="auto">
          <a:xfrm flipH="1">
            <a:off x="7981950" y="2251075"/>
            <a:ext cx="3313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目录 </a:t>
            </a:r>
            <a:r>
              <a:rPr lang="en-US" altLang="zh-CN" sz="36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/ </a:t>
            </a:r>
            <a:r>
              <a:rPr lang="en-US" altLang="zh-CN" sz="24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CONTENTS</a:t>
            </a:r>
          </a:p>
        </p:txBody>
      </p:sp>
      <p:sp>
        <p:nvSpPr>
          <p:cNvPr id="5124" name="矩形 99"/>
          <p:cNvSpPr>
            <a:spLocks noChangeArrowheads="1"/>
          </p:cNvSpPr>
          <p:nvPr/>
        </p:nvSpPr>
        <p:spPr bwMode="auto">
          <a:xfrm>
            <a:off x="2200275" y="4438650"/>
            <a:ext cx="136842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5125" name="TextBox 64"/>
          <p:cNvSpPr>
            <a:spLocks noChangeArrowheads="1"/>
          </p:cNvSpPr>
          <p:nvPr/>
        </p:nvSpPr>
        <p:spPr bwMode="auto">
          <a:xfrm>
            <a:off x="1254125" y="4957763"/>
            <a:ext cx="11080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PART 01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关于我们</a:t>
            </a:r>
            <a:endParaRPr lang="en-US" altLang="zh-CN" sz="1800" dirty="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About Us</a:t>
            </a:r>
            <a:endParaRPr lang="zh-CN" altLang="en-US" sz="1600" dirty="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Arial" panose="020B0604020202020204" pitchFamily="34" charset="0"/>
            </a:endParaRPr>
          </a:p>
        </p:txBody>
      </p:sp>
      <p:sp>
        <p:nvSpPr>
          <p:cNvPr id="5126" name="TextBox 65"/>
          <p:cNvSpPr>
            <a:spLocks noChangeArrowheads="1"/>
          </p:cNvSpPr>
          <p:nvPr/>
        </p:nvSpPr>
        <p:spPr bwMode="auto">
          <a:xfrm>
            <a:off x="2949575" y="4957763"/>
            <a:ext cx="20574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PART 02</a:t>
            </a:r>
            <a:endParaRPr lang="zh-CN" altLang="en-US" sz="1800" dirty="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企业文化</a:t>
            </a:r>
            <a:endParaRPr lang="en-US" altLang="zh-CN" sz="1800" dirty="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Corporate Culture</a:t>
            </a:r>
            <a:endParaRPr lang="zh-CN" altLang="en-US" sz="1600" dirty="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Arial" panose="020B0604020202020204" pitchFamily="34" charset="0"/>
            </a:endParaRPr>
          </a:p>
        </p:txBody>
      </p:sp>
      <p:sp>
        <p:nvSpPr>
          <p:cNvPr id="5127" name="TextBox 66"/>
          <p:cNvSpPr>
            <a:spLocks noChangeArrowheads="1"/>
          </p:cNvSpPr>
          <p:nvPr/>
        </p:nvSpPr>
        <p:spPr bwMode="auto">
          <a:xfrm>
            <a:off x="5111750" y="4957763"/>
            <a:ext cx="18796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PART 03</a:t>
            </a:r>
            <a:endParaRPr lang="zh-CN" altLang="en-US" sz="180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产品和服务</a:t>
            </a:r>
            <a:endParaRPr lang="en-US" altLang="zh-CN" sz="180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Product &amp; Service</a:t>
            </a:r>
            <a:endParaRPr lang="zh-CN" altLang="en-US" sz="160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Arial" panose="020B0604020202020204" pitchFamily="34" charset="0"/>
            </a:endParaRPr>
          </a:p>
        </p:txBody>
      </p:sp>
      <p:sp>
        <p:nvSpPr>
          <p:cNvPr id="5128" name="TextBox 67"/>
          <p:cNvSpPr>
            <a:spLocks noChangeArrowheads="1"/>
          </p:cNvSpPr>
          <p:nvPr/>
        </p:nvSpPr>
        <p:spPr bwMode="auto">
          <a:xfrm>
            <a:off x="7634288" y="4957763"/>
            <a:ext cx="1370012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PART 04</a:t>
            </a:r>
            <a:endParaRPr lang="zh-CN" altLang="en-US" sz="180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展望未来</a:t>
            </a:r>
            <a:endParaRPr lang="en-US" altLang="zh-CN" sz="180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Look Ahead</a:t>
            </a:r>
            <a:endParaRPr lang="zh-CN" altLang="en-US" sz="160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Arial" panose="020B0604020202020204" pitchFamily="34" charset="0"/>
            </a:endParaRPr>
          </a:p>
        </p:txBody>
      </p:sp>
      <p:sp>
        <p:nvSpPr>
          <p:cNvPr id="5129" name="TextBox 67"/>
          <p:cNvSpPr>
            <a:spLocks noChangeArrowheads="1"/>
          </p:cNvSpPr>
          <p:nvPr/>
        </p:nvSpPr>
        <p:spPr bwMode="auto">
          <a:xfrm>
            <a:off x="9779000" y="4957763"/>
            <a:ext cx="13223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</a:rPr>
              <a:t>PART 05</a:t>
            </a:r>
            <a:endParaRPr lang="zh-CN" altLang="en-US" sz="180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联系我们</a:t>
            </a:r>
            <a:endParaRPr lang="en-US" altLang="zh-CN" sz="180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Contact Us</a:t>
            </a:r>
            <a:endParaRPr lang="zh-CN" altLang="en-US" sz="1600">
              <a:solidFill>
                <a:srgbClr val="FFD860"/>
              </a:solidFill>
              <a:latin typeface="黑体" panose="02010600030101010101" charset="-122"/>
              <a:ea typeface="黑体" panose="02010600030101010101" charset="-122"/>
              <a:sym typeface="Arial" panose="020B0604020202020204" pitchFamily="34" charset="0"/>
            </a:endParaRPr>
          </a:p>
        </p:txBody>
      </p:sp>
      <p:sp>
        <p:nvSpPr>
          <p:cNvPr id="5130" name="矩形 91"/>
          <p:cNvSpPr>
            <a:spLocks noChangeArrowheads="1"/>
          </p:cNvSpPr>
          <p:nvPr/>
        </p:nvSpPr>
        <p:spPr bwMode="auto">
          <a:xfrm>
            <a:off x="1019175" y="4438650"/>
            <a:ext cx="39687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5131" name="矩形 107"/>
          <p:cNvSpPr>
            <a:spLocks noChangeArrowheads="1"/>
          </p:cNvSpPr>
          <p:nvPr/>
        </p:nvSpPr>
        <p:spPr bwMode="auto">
          <a:xfrm>
            <a:off x="4340225" y="4438650"/>
            <a:ext cx="1366838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5132" name="矩形 108"/>
          <p:cNvSpPr>
            <a:spLocks noChangeArrowheads="1"/>
          </p:cNvSpPr>
          <p:nvPr/>
        </p:nvSpPr>
        <p:spPr bwMode="auto">
          <a:xfrm>
            <a:off x="6502400" y="4438650"/>
            <a:ext cx="136842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5133" name="矩形 109"/>
          <p:cNvSpPr>
            <a:spLocks noChangeArrowheads="1"/>
          </p:cNvSpPr>
          <p:nvPr/>
        </p:nvSpPr>
        <p:spPr bwMode="auto">
          <a:xfrm>
            <a:off x="8642350" y="4438650"/>
            <a:ext cx="136842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sp>
        <p:nvSpPr>
          <p:cNvPr id="5134" name="矩形 111"/>
          <p:cNvSpPr>
            <a:spLocks noChangeArrowheads="1"/>
          </p:cNvSpPr>
          <p:nvPr/>
        </p:nvSpPr>
        <p:spPr bwMode="auto">
          <a:xfrm>
            <a:off x="10779125" y="4438650"/>
            <a:ext cx="39687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黑体" panose="02010600030101010101" charset="-122"/>
              <a:ea typeface="黑体" panose="02010600030101010101" charset="-122"/>
              <a:sym typeface="宋体" panose="02010600030101010101" pitchFamily="2" charset="-122"/>
            </a:endParaRPr>
          </a:p>
        </p:txBody>
      </p:sp>
      <p:grpSp>
        <p:nvGrpSpPr>
          <p:cNvPr id="2" name="组合 125"/>
          <p:cNvGrpSpPr/>
          <p:nvPr/>
        </p:nvGrpSpPr>
        <p:grpSpPr bwMode="auto">
          <a:xfrm>
            <a:off x="5703888" y="4054475"/>
            <a:ext cx="784225" cy="784225"/>
            <a:chOff x="0" y="0"/>
            <a:chExt cx="784512" cy="784512"/>
          </a:xfrm>
        </p:grpSpPr>
        <p:sp>
          <p:nvSpPr>
            <p:cNvPr id="28701" name="椭圆 134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28702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1347898219 w 97"/>
                <a:gd name="T1" fmla="*/ 0 h 97"/>
                <a:gd name="T2" fmla="*/ 1404064177 w 97"/>
                <a:gd name="T3" fmla="*/ 0 h 97"/>
                <a:gd name="T4" fmla="*/ 1488305166 w 97"/>
                <a:gd name="T5" fmla="*/ 758195398 h 97"/>
                <a:gd name="T6" fmla="*/ 1375983847 w 97"/>
                <a:gd name="T7" fmla="*/ 926682675 h 97"/>
                <a:gd name="T8" fmla="*/ 1375983847 w 97"/>
                <a:gd name="T9" fmla="*/ 954763005 h 97"/>
                <a:gd name="T10" fmla="*/ 1039009293 w 97"/>
                <a:gd name="T11" fmla="*/ 1123250282 h 97"/>
                <a:gd name="T12" fmla="*/ 645868780 w 97"/>
                <a:gd name="T13" fmla="*/ 1291737559 h 97"/>
                <a:gd name="T14" fmla="*/ 505461832 w 97"/>
                <a:gd name="T15" fmla="*/ 1207496570 h 97"/>
                <a:gd name="T16" fmla="*/ 365054884 w 97"/>
                <a:gd name="T17" fmla="*/ 1263657229 h 97"/>
                <a:gd name="T18" fmla="*/ 28080330 w 97"/>
                <a:gd name="T19" fmla="*/ 1067089622 h 97"/>
                <a:gd name="T20" fmla="*/ 1347898219 w 97"/>
                <a:gd name="T21" fmla="*/ 0 h 97"/>
                <a:gd name="T22" fmla="*/ 1600631784 w 97"/>
                <a:gd name="T23" fmla="*/ 28080330 h 97"/>
                <a:gd name="T24" fmla="*/ 2147483647 w 97"/>
                <a:gd name="T25" fmla="*/ 336974555 h 97"/>
                <a:gd name="T26" fmla="*/ 1712958402 w 97"/>
                <a:gd name="T27" fmla="*/ 758195398 h 97"/>
                <a:gd name="T28" fmla="*/ 1684872773 w 97"/>
                <a:gd name="T29" fmla="*/ 730115068 h 97"/>
                <a:gd name="T30" fmla="*/ 1600631784 w 97"/>
                <a:gd name="T31" fmla="*/ 28080330 h 97"/>
                <a:gd name="T32" fmla="*/ 2147483647 w 97"/>
                <a:gd name="T33" fmla="*/ 477381502 h 97"/>
                <a:gd name="T34" fmla="*/ 1825279721 w 97"/>
                <a:gd name="T35" fmla="*/ 926682675 h 97"/>
                <a:gd name="T36" fmla="*/ 1825279721 w 97"/>
                <a:gd name="T37" fmla="*/ 926682675 h 97"/>
                <a:gd name="T38" fmla="*/ 1656792444 w 97"/>
                <a:gd name="T39" fmla="*/ 1123250282 h 97"/>
                <a:gd name="T40" fmla="*/ 1656792444 w 97"/>
                <a:gd name="T41" fmla="*/ 1263657229 h 97"/>
                <a:gd name="T42" fmla="*/ 1600631784 w 97"/>
                <a:gd name="T43" fmla="*/ 1769119061 h 97"/>
                <a:gd name="T44" fmla="*/ 1684872773 w 97"/>
                <a:gd name="T45" fmla="*/ 1909526009 h 97"/>
                <a:gd name="T46" fmla="*/ 2147483647 w 97"/>
                <a:gd name="T47" fmla="*/ 2106093616 h 97"/>
                <a:gd name="T48" fmla="*/ 2147483647 w 97"/>
                <a:gd name="T49" fmla="*/ 1347898219 h 97"/>
                <a:gd name="T50" fmla="*/ 2147483647 w 97"/>
                <a:gd name="T51" fmla="*/ 477381502 h 97"/>
                <a:gd name="T52" fmla="*/ 2147483647 w 97"/>
                <a:gd name="T53" fmla="*/ 2147483647 h 97"/>
                <a:gd name="T54" fmla="*/ 1375983847 w 97"/>
                <a:gd name="T55" fmla="*/ 2147483647 h 97"/>
                <a:gd name="T56" fmla="*/ 1516385496 w 97"/>
                <a:gd name="T57" fmla="*/ 2147483647 h 97"/>
                <a:gd name="T58" fmla="*/ 1628712114 w 97"/>
                <a:gd name="T59" fmla="*/ 2078013286 h 97"/>
                <a:gd name="T60" fmla="*/ 2147483647 w 97"/>
                <a:gd name="T61" fmla="*/ 2147483647 h 97"/>
                <a:gd name="T62" fmla="*/ 1179410941 w 97"/>
                <a:gd name="T63" fmla="*/ 2147483647 h 97"/>
                <a:gd name="T64" fmla="*/ 28080330 w 97"/>
                <a:gd name="T65" fmla="*/ 1684872773 h 97"/>
                <a:gd name="T66" fmla="*/ 336974555 w 97"/>
                <a:gd name="T67" fmla="*/ 1600631784 h 97"/>
                <a:gd name="T68" fmla="*/ 505461832 w 97"/>
                <a:gd name="T69" fmla="*/ 1656792444 h 97"/>
                <a:gd name="T70" fmla="*/ 589708120 w 97"/>
                <a:gd name="T71" fmla="*/ 1628712114 h 97"/>
                <a:gd name="T72" fmla="*/ 1263657229 w 97"/>
                <a:gd name="T73" fmla="*/ 1965686668 h 97"/>
                <a:gd name="T74" fmla="*/ 1347898219 w 97"/>
                <a:gd name="T75" fmla="*/ 2106093616 h 97"/>
                <a:gd name="T76" fmla="*/ 1179410941 w 97"/>
                <a:gd name="T77" fmla="*/ 2147483647 h 97"/>
                <a:gd name="T78" fmla="*/ 0 w 97"/>
                <a:gd name="T79" fmla="*/ 1488305166 h 97"/>
                <a:gd name="T80" fmla="*/ 224647937 w 97"/>
                <a:gd name="T81" fmla="*/ 1432144507 h 97"/>
                <a:gd name="T82" fmla="*/ 0 w 97"/>
                <a:gd name="T83" fmla="*/ 1263657229 h 97"/>
                <a:gd name="T84" fmla="*/ 0 w 97"/>
                <a:gd name="T85" fmla="*/ 1347898219 h 97"/>
                <a:gd name="T86" fmla="*/ 0 w 97"/>
                <a:gd name="T87" fmla="*/ 1488305166 h 97"/>
                <a:gd name="T88" fmla="*/ 1460224836 w 97"/>
                <a:gd name="T89" fmla="*/ 1123250282 h 97"/>
                <a:gd name="T90" fmla="*/ 1123250282 w 97"/>
                <a:gd name="T91" fmla="*/ 1291737559 h 97"/>
                <a:gd name="T92" fmla="*/ 702029439 w 97"/>
                <a:gd name="T93" fmla="*/ 1460224836 h 97"/>
                <a:gd name="T94" fmla="*/ 702029439 w 97"/>
                <a:gd name="T95" fmla="*/ 1460224836 h 97"/>
                <a:gd name="T96" fmla="*/ 1347898219 w 97"/>
                <a:gd name="T97" fmla="*/ 1769119061 h 97"/>
                <a:gd name="T98" fmla="*/ 1404064177 w 97"/>
                <a:gd name="T99" fmla="*/ 1741038732 h 97"/>
                <a:gd name="T100" fmla="*/ 1460224836 w 97"/>
                <a:gd name="T101" fmla="*/ 1235576900 h 97"/>
                <a:gd name="T102" fmla="*/ 1460224836 w 97"/>
                <a:gd name="T103" fmla="*/ 1123250282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3" name="组合 144"/>
          <p:cNvGrpSpPr/>
          <p:nvPr/>
        </p:nvGrpSpPr>
        <p:grpSpPr bwMode="auto">
          <a:xfrm>
            <a:off x="7847013" y="4054475"/>
            <a:ext cx="784225" cy="784225"/>
            <a:chOff x="0" y="0"/>
            <a:chExt cx="784512" cy="784512"/>
          </a:xfrm>
        </p:grpSpPr>
        <p:sp>
          <p:nvSpPr>
            <p:cNvPr id="28699" name="椭圆 1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28700" name="任意多边形 146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52941 w 574972"/>
                <a:gd name="T1" fmla="*/ 399844 h 399845"/>
                <a:gd name="T2" fmla="*/ 61228 w 574972"/>
                <a:gd name="T3" fmla="*/ 398217 h 399845"/>
                <a:gd name="T4" fmla="*/ 121790 w 574972"/>
                <a:gd name="T5" fmla="*/ 346388 h 399845"/>
                <a:gd name="T6" fmla="*/ 147415 w 574972"/>
                <a:gd name="T7" fmla="*/ 328444 h 399845"/>
                <a:gd name="T8" fmla="*/ 270881 w 574972"/>
                <a:gd name="T9" fmla="*/ 219691 h 399845"/>
                <a:gd name="T10" fmla="*/ 179168 w 574972"/>
                <a:gd name="T11" fmla="*/ 399845 h 399845"/>
                <a:gd name="T12" fmla="*/ 185489 w 574972"/>
                <a:gd name="T13" fmla="*/ 291396 h 399845"/>
                <a:gd name="T14" fmla="*/ 226257 w 574972"/>
                <a:gd name="T15" fmla="*/ 259235 h 399845"/>
                <a:gd name="T16" fmla="*/ 263531 w 574972"/>
                <a:gd name="T17" fmla="*/ 225912 h 399845"/>
                <a:gd name="T18" fmla="*/ 297108 w 574972"/>
                <a:gd name="T19" fmla="*/ 209429 h 399845"/>
                <a:gd name="T20" fmla="*/ 309758 w 574972"/>
                <a:gd name="T21" fmla="*/ 223349 h 399845"/>
                <a:gd name="T22" fmla="*/ 342372 w 574972"/>
                <a:gd name="T23" fmla="*/ 256672 h 399845"/>
                <a:gd name="T24" fmla="*/ 370328 w 574972"/>
                <a:gd name="T25" fmla="*/ 264362 h 399845"/>
                <a:gd name="T26" fmla="*/ 388821 w 574972"/>
                <a:gd name="T27" fmla="*/ 248907 h 399845"/>
                <a:gd name="T28" fmla="*/ 297108 w 574972"/>
                <a:gd name="T29" fmla="*/ 399844 h 399845"/>
                <a:gd name="T30" fmla="*/ 506761 w 574972"/>
                <a:gd name="T31" fmla="*/ 139370 h 399845"/>
                <a:gd name="T32" fmla="*/ 415048 w 574972"/>
                <a:gd name="T33" fmla="*/ 399844 h 399845"/>
                <a:gd name="T34" fmla="*/ 418375 w 574972"/>
                <a:gd name="T35" fmla="*/ 219183 h 399845"/>
                <a:gd name="T36" fmla="*/ 458488 w 574972"/>
                <a:gd name="T37" fmla="*/ 184898 h 399845"/>
                <a:gd name="T38" fmla="*/ 506761 w 574972"/>
                <a:gd name="T39" fmla="*/ 139370 h 399845"/>
                <a:gd name="T40" fmla="*/ 533039 w 574972"/>
                <a:gd name="T41" fmla="*/ 0 h 399845"/>
                <a:gd name="T42" fmla="*/ 567983 w 574972"/>
                <a:gd name="T43" fmla="*/ 5127 h 399845"/>
                <a:gd name="T44" fmla="*/ 574972 w 574972"/>
                <a:gd name="T45" fmla="*/ 117913 h 399845"/>
                <a:gd name="T46" fmla="*/ 535369 w 574972"/>
                <a:gd name="T47" fmla="*/ 117913 h 399845"/>
                <a:gd name="T48" fmla="*/ 533039 w 574972"/>
                <a:gd name="T49" fmla="*/ 69209 h 399845"/>
                <a:gd name="T50" fmla="*/ 437526 w 574972"/>
                <a:gd name="T51" fmla="*/ 156362 h 399845"/>
                <a:gd name="T52" fmla="*/ 383945 w 574972"/>
                <a:gd name="T53" fmla="*/ 202502 h 399845"/>
                <a:gd name="T54" fmla="*/ 349001 w 574972"/>
                <a:gd name="T55" fmla="*/ 207629 h 399845"/>
                <a:gd name="T56" fmla="*/ 337353 w 574972"/>
                <a:gd name="T57" fmla="*/ 194812 h 399845"/>
                <a:gd name="T58" fmla="*/ 293091 w 574972"/>
                <a:gd name="T59" fmla="*/ 146109 h 399845"/>
                <a:gd name="T60" fmla="*/ 239510 w 574972"/>
                <a:gd name="T61" fmla="*/ 192249 h 399845"/>
                <a:gd name="T62" fmla="*/ 216214 w 574972"/>
                <a:gd name="T63" fmla="*/ 210192 h 399845"/>
                <a:gd name="T64" fmla="*/ 139337 w 574972"/>
                <a:gd name="T65" fmla="*/ 274275 h 399845"/>
                <a:gd name="T66" fmla="*/ 32175 w 574972"/>
                <a:gd name="T67" fmla="*/ 363992 h 399845"/>
                <a:gd name="T68" fmla="*/ 4220 w 574972"/>
                <a:gd name="T69" fmla="*/ 358865 h 399845"/>
                <a:gd name="T70" fmla="*/ 18197 w 574972"/>
                <a:gd name="T71" fmla="*/ 317851 h 399845"/>
                <a:gd name="T72" fmla="*/ 139337 w 574972"/>
                <a:gd name="T73" fmla="*/ 220445 h 399845"/>
                <a:gd name="T74" fmla="*/ 216214 w 574972"/>
                <a:gd name="T75" fmla="*/ 156362 h 399845"/>
                <a:gd name="T76" fmla="*/ 239510 w 574972"/>
                <a:gd name="T77" fmla="*/ 138419 h 399845"/>
                <a:gd name="T78" fmla="*/ 283772 w 574972"/>
                <a:gd name="T79" fmla="*/ 99969 h 399845"/>
                <a:gd name="T80" fmla="*/ 314057 w 574972"/>
                <a:gd name="T81" fmla="*/ 107659 h 399845"/>
                <a:gd name="T82" fmla="*/ 346671 w 574972"/>
                <a:gd name="T83" fmla="*/ 140982 h 399845"/>
                <a:gd name="T84" fmla="*/ 383945 w 574972"/>
                <a:gd name="T85" fmla="*/ 146109 h 399845"/>
                <a:gd name="T86" fmla="*/ 437526 w 574972"/>
                <a:gd name="T87" fmla="*/ 99969 h 399845"/>
                <a:gd name="T88" fmla="*/ 498095 w 574972"/>
                <a:gd name="T89" fmla="*/ 43576 h 399845"/>
                <a:gd name="T90" fmla="*/ 463151 w 574972"/>
                <a:gd name="T91" fmla="*/ 43576 h 399845"/>
                <a:gd name="T92" fmla="*/ 442185 w 574972"/>
                <a:gd name="T93" fmla="*/ 20506 h 399845"/>
                <a:gd name="T94" fmla="*/ 456163 w 574972"/>
                <a:gd name="T95" fmla="*/ 2563 h 399845"/>
                <a:gd name="T96" fmla="*/ 0 w 574972"/>
                <a:gd name="T97" fmla="*/ 0 h 399845"/>
                <a:gd name="T98" fmla="*/ 574972 w 574972"/>
                <a:gd name="T99" fmla="*/ 399845 h 39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4" name="组合 151"/>
          <p:cNvGrpSpPr/>
          <p:nvPr/>
        </p:nvGrpSpPr>
        <p:grpSpPr bwMode="auto">
          <a:xfrm>
            <a:off x="3559175" y="4054475"/>
            <a:ext cx="784225" cy="784225"/>
            <a:chOff x="0" y="0"/>
            <a:chExt cx="784512" cy="784512"/>
          </a:xfrm>
        </p:grpSpPr>
        <p:sp>
          <p:nvSpPr>
            <p:cNvPr id="28697" name="椭圆 153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28698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110567239 w 94"/>
                <a:gd name="T1" fmla="*/ 587114815 h 81"/>
                <a:gd name="T2" fmla="*/ 1271544273 w 94"/>
                <a:gd name="T3" fmla="*/ 587114815 h 81"/>
                <a:gd name="T4" fmla="*/ 1382116769 w 94"/>
                <a:gd name="T5" fmla="*/ 494415401 h 81"/>
                <a:gd name="T6" fmla="*/ 2017891535 w 94"/>
                <a:gd name="T7" fmla="*/ 0 h 81"/>
                <a:gd name="T8" fmla="*/ 2017891535 w 94"/>
                <a:gd name="T9" fmla="*/ 1019726901 h 81"/>
                <a:gd name="T10" fmla="*/ 2017891535 w 94"/>
                <a:gd name="T11" fmla="*/ 2039453803 h 81"/>
                <a:gd name="T12" fmla="*/ 1382116769 w 94"/>
                <a:gd name="T13" fmla="*/ 1514142303 h 81"/>
                <a:gd name="T14" fmla="*/ 1271544273 w 94"/>
                <a:gd name="T15" fmla="*/ 1452338988 h 81"/>
                <a:gd name="T16" fmla="*/ 912198119 w 94"/>
                <a:gd name="T17" fmla="*/ 1452338988 h 81"/>
                <a:gd name="T18" fmla="*/ 1105693415 w 94"/>
                <a:gd name="T19" fmla="*/ 2147483647 h 81"/>
                <a:gd name="T20" fmla="*/ 1243905092 w 94"/>
                <a:gd name="T21" fmla="*/ 2147483647 h 81"/>
                <a:gd name="T22" fmla="*/ 1243905092 w 94"/>
                <a:gd name="T23" fmla="*/ 2147483647 h 81"/>
                <a:gd name="T24" fmla="*/ 1188621473 w 94"/>
                <a:gd name="T25" fmla="*/ 2147483647 h 81"/>
                <a:gd name="T26" fmla="*/ 580491146 w 94"/>
                <a:gd name="T27" fmla="*/ 2147483647 h 81"/>
                <a:gd name="T28" fmla="*/ 304067792 w 94"/>
                <a:gd name="T29" fmla="*/ 1452338988 h 81"/>
                <a:gd name="T30" fmla="*/ 110567239 w 94"/>
                <a:gd name="T31" fmla="*/ 1452338988 h 81"/>
                <a:gd name="T32" fmla="*/ 110567239 w 94"/>
                <a:gd name="T33" fmla="*/ 587114815 h 81"/>
                <a:gd name="T34" fmla="*/ 2147483647 w 94"/>
                <a:gd name="T35" fmla="*/ 710721445 h 81"/>
                <a:gd name="T36" fmla="*/ 2147483647 w 94"/>
                <a:gd name="T37" fmla="*/ 1019726901 h 81"/>
                <a:gd name="T38" fmla="*/ 2147483647 w 94"/>
                <a:gd name="T39" fmla="*/ 1328737917 h 81"/>
                <a:gd name="T40" fmla="*/ 2147483647 w 94"/>
                <a:gd name="T41" fmla="*/ 2039453803 h 81"/>
                <a:gd name="T42" fmla="*/ 2147483647 w 94"/>
                <a:gd name="T43" fmla="*/ 2039453803 h 81"/>
                <a:gd name="T44" fmla="*/ 2147483647 w 94"/>
                <a:gd name="T45" fmla="*/ 0 h 81"/>
                <a:gd name="T46" fmla="*/ 2147483647 w 94"/>
                <a:gd name="T47" fmla="*/ 0 h 81"/>
                <a:gd name="T48" fmla="*/ 2147483647 w 94"/>
                <a:gd name="T49" fmla="*/ 710721445 h 81"/>
                <a:gd name="T50" fmla="*/ 1271544273 w 94"/>
                <a:gd name="T51" fmla="*/ 1514142303 h 81"/>
                <a:gd name="T52" fmla="*/ 1022765358 w 94"/>
                <a:gd name="T53" fmla="*/ 1514142303 h 81"/>
                <a:gd name="T54" fmla="*/ 1105693415 w 94"/>
                <a:gd name="T55" fmla="*/ 1884951074 h 81"/>
                <a:gd name="T56" fmla="*/ 1188621473 w 94"/>
                <a:gd name="T57" fmla="*/ 1884951074 h 81"/>
                <a:gd name="T58" fmla="*/ 1188621473 w 94"/>
                <a:gd name="T59" fmla="*/ 1761350004 h 81"/>
                <a:gd name="T60" fmla="*/ 1271544273 w 94"/>
                <a:gd name="T61" fmla="*/ 1514142303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5" name="组合 155"/>
          <p:cNvGrpSpPr/>
          <p:nvPr/>
        </p:nvGrpSpPr>
        <p:grpSpPr bwMode="auto">
          <a:xfrm>
            <a:off x="1416050" y="4054475"/>
            <a:ext cx="784225" cy="784225"/>
            <a:chOff x="0" y="0"/>
            <a:chExt cx="784512" cy="784512"/>
          </a:xfrm>
        </p:grpSpPr>
        <p:sp>
          <p:nvSpPr>
            <p:cNvPr id="28695" name="椭圆 15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28696" name="任意多边形 157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  <p:grpSp>
        <p:nvGrpSpPr>
          <p:cNvPr id="6" name="组合 158"/>
          <p:cNvGrpSpPr/>
          <p:nvPr/>
        </p:nvGrpSpPr>
        <p:grpSpPr bwMode="auto">
          <a:xfrm>
            <a:off x="9991725" y="4054475"/>
            <a:ext cx="784225" cy="784225"/>
            <a:chOff x="0" y="0"/>
            <a:chExt cx="784512" cy="784512"/>
          </a:xfrm>
        </p:grpSpPr>
        <p:sp>
          <p:nvSpPr>
            <p:cNvPr id="28693" name="椭圆 15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FFD860">
                <a:alpha val="29803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28694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1676615797 w 52"/>
                <a:gd name="T1" fmla="*/ 2147483647 h 69"/>
                <a:gd name="T2" fmla="*/ 1411889434 w 52"/>
                <a:gd name="T3" fmla="*/ 2147483647 h 69"/>
                <a:gd name="T4" fmla="*/ 1411889434 w 52"/>
                <a:gd name="T5" fmla="*/ 2147483647 h 69"/>
                <a:gd name="T6" fmla="*/ 1191281918 w 52"/>
                <a:gd name="T7" fmla="*/ 2147483647 h 69"/>
                <a:gd name="T8" fmla="*/ 661822550 w 52"/>
                <a:gd name="T9" fmla="*/ 1276224885 h 69"/>
                <a:gd name="T10" fmla="*/ 705941396 w 52"/>
                <a:gd name="T11" fmla="*/ 1012178128 h 69"/>
                <a:gd name="T12" fmla="*/ 705941396 w 52"/>
                <a:gd name="T13" fmla="*/ 1012178128 h 69"/>
                <a:gd name="T14" fmla="*/ 794185731 w 52"/>
                <a:gd name="T15" fmla="*/ 748131371 h 69"/>
                <a:gd name="T16" fmla="*/ 485333879 w 52"/>
                <a:gd name="T17" fmla="*/ 264046757 h 69"/>
                <a:gd name="T18" fmla="*/ 308851852 w 52"/>
                <a:gd name="T19" fmla="*/ 264046757 h 69"/>
                <a:gd name="T20" fmla="*/ 44118846 w 52"/>
                <a:gd name="T21" fmla="*/ 616111310 h 69"/>
                <a:gd name="T22" fmla="*/ 0 w 52"/>
                <a:gd name="T23" fmla="*/ 924166965 h 69"/>
                <a:gd name="T24" fmla="*/ 485333879 w 52"/>
                <a:gd name="T25" fmla="*/ 1980353991 h 69"/>
                <a:gd name="T26" fmla="*/ 1147163071 w 52"/>
                <a:gd name="T27" fmla="*/ 2147483647 h 69"/>
                <a:gd name="T28" fmla="*/ 1411889434 w 52"/>
                <a:gd name="T29" fmla="*/ 2147483647 h 69"/>
                <a:gd name="T30" fmla="*/ 1853104467 w 52"/>
                <a:gd name="T31" fmla="*/ 2147483647 h 69"/>
                <a:gd name="T32" fmla="*/ 1941348803 w 52"/>
                <a:gd name="T33" fmla="*/ 2147483647 h 69"/>
                <a:gd name="T34" fmla="*/ 1676615797 w 52"/>
                <a:gd name="T35" fmla="*/ 2147483647 h 69"/>
                <a:gd name="T36" fmla="*/ 2147483647 w 52"/>
                <a:gd name="T37" fmla="*/ 2147483647 h 69"/>
                <a:gd name="T38" fmla="*/ 1941348803 w 52"/>
                <a:gd name="T39" fmla="*/ 2147483647 h 69"/>
                <a:gd name="T40" fmla="*/ 1853104467 w 52"/>
                <a:gd name="T41" fmla="*/ 2112374053 h 69"/>
                <a:gd name="T42" fmla="*/ 1764860132 w 52"/>
                <a:gd name="T43" fmla="*/ 2112374053 h 69"/>
                <a:gd name="T44" fmla="*/ 1720741286 w 52"/>
                <a:gd name="T45" fmla="*/ 2147483647 h 69"/>
                <a:gd name="T46" fmla="*/ 2073711984 w 52"/>
                <a:gd name="T47" fmla="*/ 2147483647 h 69"/>
                <a:gd name="T48" fmla="*/ 2147483647 w 52"/>
                <a:gd name="T49" fmla="*/ 2147483647 h 69"/>
                <a:gd name="T50" fmla="*/ 2147483647 w 52"/>
                <a:gd name="T51" fmla="*/ 2147483647 h 69"/>
                <a:gd name="T52" fmla="*/ 2147483647 w 52"/>
                <a:gd name="T53" fmla="*/ 2147483647 h 69"/>
                <a:gd name="T54" fmla="*/ 882430066 w 52"/>
                <a:gd name="T55" fmla="*/ 748131371 h 69"/>
                <a:gd name="T56" fmla="*/ 1014793248 w 52"/>
                <a:gd name="T57" fmla="*/ 792140270 h 69"/>
                <a:gd name="T58" fmla="*/ 1058918736 w 52"/>
                <a:gd name="T59" fmla="*/ 748131371 h 69"/>
                <a:gd name="T60" fmla="*/ 1103037583 w 52"/>
                <a:gd name="T61" fmla="*/ 616111310 h 69"/>
                <a:gd name="T62" fmla="*/ 750066885 w 52"/>
                <a:gd name="T63" fmla="*/ 44008898 h 69"/>
                <a:gd name="T64" fmla="*/ 661822550 w 52"/>
                <a:gd name="T65" fmla="*/ 0 h 69"/>
                <a:gd name="T66" fmla="*/ 573578215 w 52"/>
                <a:gd name="T67" fmla="*/ 44008898 h 69"/>
                <a:gd name="T68" fmla="*/ 573578215 w 52"/>
                <a:gd name="T69" fmla="*/ 176028960 h 69"/>
                <a:gd name="T70" fmla="*/ 882430066 w 52"/>
                <a:gd name="T71" fmla="*/ 748131371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黑体" panose="02010600030101010101" charset="-122"/>
                <a:ea typeface="黑体" panose="02010600030101010101" charset="-122"/>
              </a:endParaRPr>
            </a:p>
          </p:txBody>
        </p:sp>
      </p:grp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35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Effect>
                                      <p:cBhvr>
                                        <p:cTn id="20" dur="3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Effect>
                                      <p:cBhvr>
                                        <p:cTn id="32" dur="3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35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animEffect>
                                      <p:cBhvr>
                                        <p:cTn id="44" dur="3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7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35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animEffect>
                                      <p:cBhvr>
                                        <p:cTn id="56" dur="3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7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35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75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>
                                      <p:cBhvr>
                                        <p:cTn id="68" dur="3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35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35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nimBg="1" autoUpdateAnimBg="0"/>
      <p:bldP spid="5123" grpId="0" bldLvl="0" autoUpdateAnimBg="0"/>
      <p:bldP spid="5124" grpId="0" bldLvl="0" animBg="1" autoUpdateAnimBg="0"/>
      <p:bldP spid="5125" grpId="0" bldLvl="0" autoUpdateAnimBg="0"/>
      <p:bldP spid="5126" grpId="0" bldLvl="0" autoUpdateAnimBg="0"/>
      <p:bldP spid="5127" grpId="0" bldLvl="0" autoUpdateAnimBg="0"/>
      <p:bldP spid="5128" grpId="0" bldLvl="0" autoUpdateAnimBg="0"/>
      <p:bldP spid="5129" grpId="0" bldLvl="0" autoUpdateAnimBg="0"/>
      <p:bldP spid="5130" grpId="0" bldLvl="0" animBg="1" autoUpdateAnimBg="0"/>
      <p:bldP spid="5131" grpId="0" bldLvl="0" animBg="1" autoUpdateAnimBg="0"/>
      <p:bldP spid="5132" grpId="0" bldLvl="0" animBg="1" autoUpdateAnimBg="0"/>
      <p:bldP spid="5133" grpId="0" bldLvl="0" animBg="1" autoUpdateAnimBg="0"/>
      <p:bldP spid="5134" grpId="0" bldLvl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0BCC327-19A3-4379-A9BC-FCA6548B17A7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30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632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2772" name="矩形 42"/>
          <p:cNvSpPr>
            <a:spLocks noChangeArrowheads="1"/>
          </p:cNvSpPr>
          <p:nvPr/>
        </p:nvSpPr>
        <p:spPr bwMode="auto">
          <a:xfrm>
            <a:off x="9785350" y="3838575"/>
            <a:ext cx="923925" cy="2260600"/>
          </a:xfrm>
          <a:prstGeom prst="rect">
            <a:avLst/>
          </a:prstGeom>
          <a:solidFill>
            <a:srgbClr val="FFD860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3" name="矩形 37"/>
          <p:cNvSpPr>
            <a:spLocks noChangeArrowheads="1"/>
          </p:cNvSpPr>
          <p:nvPr/>
        </p:nvSpPr>
        <p:spPr bwMode="auto">
          <a:xfrm>
            <a:off x="4995863" y="3838575"/>
            <a:ext cx="4667250" cy="22606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4" name="矩形 46"/>
          <p:cNvSpPr>
            <a:spLocks noChangeAspect="1" noChangeArrowheads="1"/>
          </p:cNvSpPr>
          <p:nvPr/>
        </p:nvSpPr>
        <p:spPr bwMode="auto">
          <a:xfrm>
            <a:off x="1485900" y="3838575"/>
            <a:ext cx="3389313" cy="2260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5" name="矩形 47"/>
          <p:cNvSpPr>
            <a:spLocks noChangeAspect="1" noChangeArrowheads="1"/>
          </p:cNvSpPr>
          <p:nvPr/>
        </p:nvSpPr>
        <p:spPr bwMode="auto">
          <a:xfrm>
            <a:off x="3840163" y="1485900"/>
            <a:ext cx="3386137" cy="22590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6" name="矩形 1"/>
          <p:cNvSpPr>
            <a:spLocks noChangeArrowheads="1"/>
          </p:cNvSpPr>
          <p:nvPr/>
        </p:nvSpPr>
        <p:spPr bwMode="auto">
          <a:xfrm>
            <a:off x="1485900" y="1484313"/>
            <a:ext cx="2260600" cy="22606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8607"/>
              </a:solidFill>
              <a:sym typeface="方正兰亭黑_GBK" pitchFamily="2" charset="-122"/>
            </a:endParaRPr>
          </a:p>
        </p:txBody>
      </p:sp>
      <p:sp>
        <p:nvSpPr>
          <p:cNvPr id="32777" name="矩形 59"/>
          <p:cNvSpPr>
            <a:spLocks noChangeAspect="1" noChangeArrowheads="1"/>
          </p:cNvSpPr>
          <p:nvPr/>
        </p:nvSpPr>
        <p:spPr bwMode="auto">
          <a:xfrm>
            <a:off x="7319963" y="1484313"/>
            <a:ext cx="3389312" cy="22606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2778" name="矩形 56"/>
          <p:cNvSpPr>
            <a:spLocks noChangeArrowheads="1"/>
          </p:cNvSpPr>
          <p:nvPr/>
        </p:nvSpPr>
        <p:spPr bwMode="auto">
          <a:xfrm>
            <a:off x="1485900" y="1612900"/>
            <a:ext cx="21526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添加主题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79" name="矩形 57"/>
          <p:cNvSpPr>
            <a:spLocks noChangeArrowheads="1"/>
          </p:cNvSpPr>
          <p:nvPr/>
        </p:nvSpPr>
        <p:spPr bwMode="auto">
          <a:xfrm>
            <a:off x="1801813" y="2062163"/>
            <a:ext cx="1841500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ts val="212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文字描述，总结概括，内容大纲。</a:t>
            </a:r>
            <a:r>
              <a:rPr lang="en-US" altLang="zh-CN" sz="1400">
                <a:solidFill>
                  <a:srgbClr val="FFD860"/>
                </a:solidFill>
                <a:sym typeface="方正兰亭黑_GBK" pitchFamily="2" charset="-122"/>
              </a:rPr>
              <a:t> </a:t>
            </a:r>
            <a:endParaRPr lang="zh-CN" altLang="en-US" sz="14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2780" name="矩形 44"/>
          <p:cNvSpPr>
            <a:spLocks noChangeArrowheads="1"/>
          </p:cNvSpPr>
          <p:nvPr/>
        </p:nvSpPr>
        <p:spPr bwMode="auto">
          <a:xfrm>
            <a:off x="5126038" y="3979863"/>
            <a:ext cx="309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添加主题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1" name="矩形 45"/>
          <p:cNvSpPr>
            <a:spLocks noChangeArrowheads="1"/>
          </p:cNvSpPr>
          <p:nvPr/>
        </p:nvSpPr>
        <p:spPr bwMode="auto">
          <a:xfrm>
            <a:off x="5126038" y="4381500"/>
            <a:ext cx="4281487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右键点击图片选择设置图片格式可直接替换图片，在此录入上述图表的综合描述说明，在此录入上述图表的综合分析说明，在此录入上述图表的综合分析说明，在此录入上述图表的综合分析说明。 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82" name="矩形 3"/>
          <p:cNvSpPr>
            <a:spLocks noChangeArrowheads="1"/>
          </p:cNvSpPr>
          <p:nvPr/>
        </p:nvSpPr>
        <p:spPr bwMode="auto">
          <a:xfrm>
            <a:off x="48101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主要产品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3" name="文本框 37"/>
          <p:cNvSpPr>
            <a:spLocks noChangeArrowheads="1"/>
          </p:cNvSpPr>
          <p:nvPr/>
        </p:nvSpPr>
        <p:spPr bwMode="auto">
          <a:xfrm>
            <a:off x="671988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18"/>
          <p:cNvGrpSpPr/>
          <p:nvPr/>
        </p:nvGrpSpPr>
        <p:grpSpPr bwMode="auto">
          <a:xfrm>
            <a:off x="4265613" y="619125"/>
            <a:ext cx="263525" cy="393700"/>
            <a:chOff x="0" y="0"/>
            <a:chExt cx="213756" cy="427512"/>
          </a:xfrm>
        </p:grpSpPr>
        <p:sp>
          <p:nvSpPr>
            <p:cNvPr id="56340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341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2787" name="燕尾形 1"/>
          <p:cNvSpPr>
            <a:spLocks noChangeArrowheads="1"/>
          </p:cNvSpPr>
          <p:nvPr/>
        </p:nvSpPr>
        <p:spPr bwMode="auto">
          <a:xfrm>
            <a:off x="11085513" y="3487738"/>
            <a:ext cx="512762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8" name="燕尾形 23"/>
          <p:cNvSpPr>
            <a:spLocks noChangeArrowheads="1"/>
          </p:cNvSpPr>
          <p:nvPr/>
        </p:nvSpPr>
        <p:spPr bwMode="auto">
          <a:xfrm flipH="1">
            <a:off x="650875" y="3487738"/>
            <a:ext cx="512763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750" fill="hold"/>
                                        <p:tgtEl>
                                          <p:spTgt spid="3278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750" fill="hold"/>
                                        <p:tgtEl>
                                          <p:spTgt spid="32788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 animBg="1" autoUpdateAnimBg="0"/>
      <p:bldP spid="32773" grpId="0" bldLvl="0" animBg="1" autoUpdateAnimBg="0"/>
      <p:bldP spid="32774" grpId="0" bldLvl="0" animBg="1" autoUpdateAnimBg="0"/>
      <p:bldP spid="32775" grpId="0" bldLvl="0" animBg="1" autoUpdateAnimBg="0"/>
      <p:bldP spid="32776" grpId="0" bldLvl="0" animBg="1" autoUpdateAnimBg="0"/>
      <p:bldP spid="32777" grpId="0" bldLvl="0" animBg="1" autoUpdateAnimBg="0"/>
      <p:bldP spid="32778" grpId="0" bldLvl="0" autoUpdateAnimBg="0"/>
      <p:bldP spid="32779" grpId="0" bldLvl="0" autoUpdateAnimBg="0"/>
      <p:bldP spid="32780" grpId="0" bldLvl="0" autoUpdateAnimBg="0"/>
      <p:bldP spid="32781" grpId="0" bldLvl="0" autoUpdateAnimBg="0"/>
      <p:bldP spid="32782" grpId="0" bldLvl="0" autoUpdateAnimBg="0"/>
      <p:bldP spid="32783" grpId="0" bldLvl="0" autoUpdateAnimBg="0"/>
      <p:bldP spid="32787" grpId="0" bldLvl="0" animBg="1" autoUpdateAnimBg="0"/>
      <p:bldP spid="32787" grpId="1" bldLvl="0" animBg="1" autoUpdateAnimBg="0"/>
      <p:bldP spid="32788" grpId="0" bldLvl="0" animBg="1" autoUpdateAnimBg="0"/>
      <p:bldP spid="32788" grpId="1" bldLvl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7243965-71BF-4CB9-916C-8879D4D660C4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31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734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3796" name="矩形 3"/>
          <p:cNvSpPr>
            <a:spLocks noChangeArrowheads="1"/>
          </p:cNvSpPr>
          <p:nvPr/>
        </p:nvSpPr>
        <p:spPr bwMode="auto">
          <a:xfrm>
            <a:off x="4843463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产品展示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797" name="文本框 37"/>
          <p:cNvSpPr>
            <a:spLocks noChangeArrowheads="1"/>
          </p:cNvSpPr>
          <p:nvPr/>
        </p:nvSpPr>
        <p:spPr bwMode="auto">
          <a:xfrm>
            <a:off x="67516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18"/>
          <p:cNvGrpSpPr/>
          <p:nvPr/>
        </p:nvGrpSpPr>
        <p:grpSpPr bwMode="auto">
          <a:xfrm>
            <a:off x="4297363" y="619125"/>
            <a:ext cx="263525" cy="393700"/>
            <a:chOff x="0" y="0"/>
            <a:chExt cx="213756" cy="427512"/>
          </a:xfrm>
        </p:grpSpPr>
        <p:sp>
          <p:nvSpPr>
            <p:cNvPr id="57370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371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7352" name="Rectangle 9"/>
          <p:cNvSpPr>
            <a:spLocks noChangeArrowheads="1"/>
          </p:cNvSpPr>
          <p:nvPr/>
        </p:nvSpPr>
        <p:spPr bwMode="auto">
          <a:xfrm>
            <a:off x="0" y="4381500"/>
            <a:ext cx="12204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802" name="Rectangle 11"/>
          <p:cNvSpPr>
            <a:spLocks noChangeArrowheads="1"/>
          </p:cNvSpPr>
          <p:nvPr/>
        </p:nvSpPr>
        <p:spPr bwMode="auto">
          <a:xfrm>
            <a:off x="-11113" y="4381500"/>
            <a:ext cx="12225338" cy="682625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3"/>
          <p:cNvGrpSpPr/>
          <p:nvPr/>
        </p:nvGrpSpPr>
        <p:grpSpPr bwMode="auto">
          <a:xfrm>
            <a:off x="4327525" y="2146300"/>
            <a:ext cx="3536950" cy="2133600"/>
            <a:chOff x="0" y="0"/>
            <a:chExt cx="3536515" cy="2133600"/>
          </a:xfrm>
        </p:grpSpPr>
        <p:pic>
          <p:nvPicPr>
            <p:cNvPr id="57368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9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2"/>
          <p:cNvGrpSpPr/>
          <p:nvPr/>
        </p:nvGrpSpPr>
        <p:grpSpPr bwMode="auto">
          <a:xfrm>
            <a:off x="873125" y="2146300"/>
            <a:ext cx="3536950" cy="2133600"/>
            <a:chOff x="0" y="0"/>
            <a:chExt cx="3536515" cy="2133600"/>
          </a:xfrm>
        </p:grpSpPr>
        <p:pic>
          <p:nvPicPr>
            <p:cNvPr id="57366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7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7781925" y="2146300"/>
            <a:ext cx="3535363" cy="2133600"/>
            <a:chOff x="0" y="0"/>
            <a:chExt cx="3536515" cy="2133600"/>
          </a:xfrm>
        </p:grpSpPr>
        <p:pic>
          <p:nvPicPr>
            <p:cNvPr id="57364" name="Picture 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5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812" name="矩形 37"/>
          <p:cNvSpPr>
            <a:spLocks noChangeArrowheads="1"/>
          </p:cNvSpPr>
          <p:nvPr/>
        </p:nvSpPr>
        <p:spPr bwMode="auto">
          <a:xfrm>
            <a:off x="1316038" y="1457325"/>
            <a:ext cx="95932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点击在此录入上述图表的综合描述说明，在此录入上述图表的综合描述说明。在此录入上述图表的综合描述说明，在此录入上述图表的综合描述说明，在此录入上述图表的综合描述说明。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3" name="矩形 38"/>
          <p:cNvSpPr>
            <a:spLocks noChangeArrowheads="1"/>
          </p:cNvSpPr>
          <p:nvPr/>
        </p:nvSpPr>
        <p:spPr bwMode="auto">
          <a:xfrm>
            <a:off x="1703388" y="4491038"/>
            <a:ext cx="18780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添加产品名称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3814" name="矩形 47"/>
          <p:cNvSpPr>
            <a:spLocks noChangeArrowheads="1"/>
          </p:cNvSpPr>
          <p:nvPr/>
        </p:nvSpPr>
        <p:spPr bwMode="auto">
          <a:xfrm>
            <a:off x="1477963" y="5129213"/>
            <a:ext cx="2328862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5" name="矩形 51"/>
          <p:cNvSpPr>
            <a:spLocks noChangeArrowheads="1"/>
          </p:cNvSpPr>
          <p:nvPr/>
        </p:nvSpPr>
        <p:spPr bwMode="auto">
          <a:xfrm>
            <a:off x="5157788" y="4491038"/>
            <a:ext cx="187801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添加产品名称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3816" name="矩形 47"/>
          <p:cNvSpPr>
            <a:spLocks noChangeArrowheads="1"/>
          </p:cNvSpPr>
          <p:nvPr/>
        </p:nvSpPr>
        <p:spPr bwMode="auto">
          <a:xfrm>
            <a:off x="49307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7" name="矩形 53"/>
          <p:cNvSpPr>
            <a:spLocks noChangeArrowheads="1"/>
          </p:cNvSpPr>
          <p:nvPr/>
        </p:nvSpPr>
        <p:spPr bwMode="auto">
          <a:xfrm>
            <a:off x="8610600" y="4491038"/>
            <a:ext cx="187801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添加产品名称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3818" name="矩形 47"/>
          <p:cNvSpPr>
            <a:spLocks noChangeArrowheads="1"/>
          </p:cNvSpPr>
          <p:nvPr/>
        </p:nvSpPr>
        <p:spPr bwMode="auto">
          <a:xfrm>
            <a:off x="8385175" y="5129213"/>
            <a:ext cx="2328863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75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75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ldLvl="0" autoUpdateAnimBg="0"/>
      <p:bldP spid="33797" grpId="0" bldLvl="0" autoUpdateAnimBg="0"/>
      <p:bldP spid="33802" grpId="0" bldLvl="0" animBg="1" autoUpdateAnimBg="0"/>
      <p:bldP spid="33812" grpId="0" bldLvl="0" autoUpdateAnimBg="0"/>
      <p:bldP spid="33813" grpId="0" bldLvl="0" autoUpdateAnimBg="0"/>
      <p:bldP spid="33814" grpId="0" bldLvl="0" autoUpdateAnimBg="0"/>
      <p:bldP spid="33815" grpId="0" bldLvl="0" autoUpdateAnimBg="0"/>
      <p:bldP spid="33816" grpId="0" bldLvl="0" autoUpdateAnimBg="0"/>
      <p:bldP spid="33817" grpId="0" bldLvl="0" autoUpdateAnimBg="0"/>
      <p:bldP spid="33818" grpId="0" bldLvl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0AE95FC-3745-48EA-A616-AE5C631B3590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32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83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7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4820" name="直接连接符 16"/>
          <p:cNvSpPr>
            <a:spLocks noChangeShapeType="1"/>
          </p:cNvSpPr>
          <p:nvPr/>
        </p:nvSpPr>
        <p:spPr bwMode="auto">
          <a:xfrm flipH="1">
            <a:off x="8004175" y="4500563"/>
            <a:ext cx="612775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9"/>
          <p:cNvGrpSpPr/>
          <p:nvPr/>
        </p:nvGrpSpPr>
        <p:grpSpPr bwMode="auto">
          <a:xfrm flipH="1" flipV="1">
            <a:off x="6437313" y="5705475"/>
            <a:ext cx="1028700" cy="193675"/>
            <a:chOff x="0" y="0"/>
            <a:chExt cx="1505426" cy="262890"/>
          </a:xfrm>
        </p:grpSpPr>
        <p:sp>
          <p:nvSpPr>
            <p:cNvPr id="58427" name="直接连接符 20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8" name="直接连接符 21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24" name="直接连接符 17"/>
          <p:cNvSpPr>
            <a:spLocks noChangeShapeType="1"/>
          </p:cNvSpPr>
          <p:nvPr/>
        </p:nvSpPr>
        <p:spPr bwMode="auto">
          <a:xfrm flipH="1" flipV="1">
            <a:off x="3568700" y="4500563"/>
            <a:ext cx="625475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直接连接符 14"/>
          <p:cNvSpPr>
            <a:spLocks noChangeShapeType="1"/>
          </p:cNvSpPr>
          <p:nvPr/>
        </p:nvSpPr>
        <p:spPr bwMode="auto">
          <a:xfrm flipH="1">
            <a:off x="3568700" y="3146425"/>
            <a:ext cx="611188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13"/>
          <p:cNvGrpSpPr/>
          <p:nvPr/>
        </p:nvGrpSpPr>
        <p:grpSpPr bwMode="auto">
          <a:xfrm>
            <a:off x="4549775" y="1611313"/>
            <a:ext cx="1216025" cy="261937"/>
            <a:chOff x="0" y="0"/>
            <a:chExt cx="1505426" cy="262890"/>
          </a:xfrm>
        </p:grpSpPr>
        <p:sp>
          <p:nvSpPr>
            <p:cNvPr id="58425" name="直接连接符 9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6" name="直接连接符 12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1"/>
          <p:cNvGrpSpPr/>
          <p:nvPr/>
        </p:nvGrpSpPr>
        <p:grpSpPr bwMode="auto">
          <a:xfrm>
            <a:off x="6816725" y="2619375"/>
            <a:ext cx="1203325" cy="1050925"/>
            <a:chOff x="0" y="0"/>
            <a:chExt cx="1203960" cy="1051560"/>
          </a:xfrm>
        </p:grpSpPr>
        <p:sp>
          <p:nvSpPr>
            <p:cNvPr id="58423" name="六边形 1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4" name="文本框 43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0"/>
          <p:cNvGrpSpPr/>
          <p:nvPr/>
        </p:nvGrpSpPr>
        <p:grpSpPr bwMode="auto">
          <a:xfrm>
            <a:off x="5499100" y="1860550"/>
            <a:ext cx="1204913" cy="1050925"/>
            <a:chOff x="0" y="0"/>
            <a:chExt cx="1203960" cy="1051560"/>
          </a:xfrm>
        </p:grpSpPr>
        <p:sp>
          <p:nvSpPr>
            <p:cNvPr id="58421" name="六边形 7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2" name="文本框 44"/>
            <p:cNvSpPr>
              <a:spLocks noChangeArrowheads="1"/>
            </p:cNvSpPr>
            <p:nvPr/>
          </p:nvSpPr>
          <p:spPr bwMode="auto">
            <a:xfrm>
              <a:off x="160817" y="110282"/>
              <a:ext cx="882327" cy="83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18"/>
          <p:cNvGrpSpPr/>
          <p:nvPr/>
        </p:nvGrpSpPr>
        <p:grpSpPr bwMode="auto">
          <a:xfrm>
            <a:off x="6800850" y="3975100"/>
            <a:ext cx="1203325" cy="1050925"/>
            <a:chOff x="0" y="0"/>
            <a:chExt cx="1203960" cy="1051560"/>
          </a:xfrm>
        </p:grpSpPr>
        <p:sp>
          <p:nvSpPr>
            <p:cNvPr id="58419" name="六边形 5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0" name="文本框 45"/>
            <p:cNvSpPr>
              <a:spLocks noChangeArrowheads="1"/>
            </p:cNvSpPr>
            <p:nvPr/>
          </p:nvSpPr>
          <p:spPr bwMode="auto">
            <a:xfrm>
              <a:off x="138875" y="110282"/>
              <a:ext cx="926211" cy="76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1"/>
          <p:cNvGrpSpPr/>
          <p:nvPr/>
        </p:nvGrpSpPr>
        <p:grpSpPr bwMode="auto">
          <a:xfrm>
            <a:off x="4194175" y="3976688"/>
            <a:ext cx="1203325" cy="1050925"/>
            <a:chOff x="0" y="0"/>
            <a:chExt cx="1203960" cy="1051560"/>
          </a:xfrm>
        </p:grpSpPr>
        <p:sp>
          <p:nvSpPr>
            <p:cNvPr id="58417" name="六边形 4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8" name="文本框 46"/>
            <p:cNvSpPr>
              <a:spLocks noChangeArrowheads="1"/>
            </p:cNvSpPr>
            <p:nvPr/>
          </p:nvSpPr>
          <p:spPr bwMode="auto">
            <a:xfrm>
              <a:off x="191617" y="110282"/>
              <a:ext cx="820725" cy="763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05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22"/>
          <p:cNvGrpSpPr/>
          <p:nvPr/>
        </p:nvGrpSpPr>
        <p:grpSpPr bwMode="auto">
          <a:xfrm>
            <a:off x="4179888" y="2619375"/>
            <a:ext cx="1204912" cy="1050925"/>
            <a:chOff x="0" y="0"/>
            <a:chExt cx="1203960" cy="1051560"/>
          </a:xfrm>
        </p:grpSpPr>
        <p:sp>
          <p:nvSpPr>
            <p:cNvPr id="58415" name="六边形 3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6" name="文本框 47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06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66"/>
          <p:cNvGrpSpPr/>
          <p:nvPr/>
        </p:nvGrpSpPr>
        <p:grpSpPr bwMode="auto">
          <a:xfrm>
            <a:off x="5499100" y="4679950"/>
            <a:ext cx="1204913" cy="1052513"/>
            <a:chOff x="0" y="0"/>
            <a:chExt cx="1203960" cy="1051560"/>
          </a:xfrm>
        </p:grpSpPr>
        <p:sp>
          <p:nvSpPr>
            <p:cNvPr id="58413" name="六边形 8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4" name="文本框 48"/>
            <p:cNvSpPr>
              <a:spLocks noChangeArrowheads="1"/>
            </p:cNvSpPr>
            <p:nvPr/>
          </p:nvSpPr>
          <p:spPr bwMode="auto">
            <a:xfrm>
              <a:off x="167429" y="171837"/>
              <a:ext cx="82072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zh-CN" altLang="en-US" sz="4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2"/>
          <p:cNvGrpSpPr/>
          <p:nvPr/>
        </p:nvGrpSpPr>
        <p:grpSpPr bwMode="auto">
          <a:xfrm>
            <a:off x="5157788" y="3006725"/>
            <a:ext cx="1887537" cy="1592263"/>
            <a:chOff x="0" y="0"/>
            <a:chExt cx="1887055" cy="1592580"/>
          </a:xfrm>
        </p:grpSpPr>
        <p:sp>
          <p:nvSpPr>
            <p:cNvPr id="58405" name="六边形 6"/>
            <p:cNvSpPr>
              <a:spLocks noChangeArrowheads="1"/>
            </p:cNvSpPr>
            <p:nvPr/>
          </p:nvSpPr>
          <p:spPr bwMode="auto">
            <a:xfrm>
              <a:off x="0" y="0"/>
              <a:ext cx="1887055" cy="159258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58406" name="组合 49"/>
            <p:cNvGrpSpPr/>
            <p:nvPr/>
          </p:nvGrpSpPr>
          <p:grpSpPr bwMode="auto">
            <a:xfrm>
              <a:off x="445971" y="443715"/>
              <a:ext cx="966085" cy="648000"/>
              <a:chOff x="0" y="0"/>
              <a:chExt cx="935038" cy="568325"/>
            </a:xfrm>
          </p:grpSpPr>
          <p:sp>
            <p:nvSpPr>
              <p:cNvPr id="58407" name="Freeform 8"/>
              <p:cNvSpPr>
                <a:spLocks noChangeArrowheads="1"/>
              </p:cNvSpPr>
              <p:nvPr/>
            </p:nvSpPr>
            <p:spPr bwMode="auto">
              <a:xfrm>
                <a:off x="87313" y="485775"/>
                <a:ext cx="112713" cy="82550"/>
              </a:xfrm>
              <a:custGeom>
                <a:avLst/>
                <a:gdLst>
                  <a:gd name="T0" fmla="*/ 423474012 w 30"/>
                  <a:gd name="T1" fmla="*/ 267510780 h 22"/>
                  <a:gd name="T2" fmla="*/ 423474012 w 30"/>
                  <a:gd name="T3" fmla="*/ 0 h 22"/>
                  <a:gd name="T4" fmla="*/ 14115425 w 30"/>
                  <a:gd name="T5" fmla="*/ 309750114 h 22"/>
                  <a:gd name="T6" fmla="*/ 381127738 w 30"/>
                  <a:gd name="T7" fmla="*/ 309750114 h 22"/>
                  <a:gd name="T8" fmla="*/ 423474012 w 30"/>
                  <a:gd name="T9" fmla="*/ 2675107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2"/>
                  <a:gd name="T17" fmla="*/ 30 w 30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8" name="Freeform 9"/>
              <p:cNvSpPr>
                <a:spLocks noChangeArrowheads="1"/>
              </p:cNvSpPr>
              <p:nvPr/>
            </p:nvSpPr>
            <p:spPr bwMode="auto">
              <a:xfrm>
                <a:off x="235744" y="368300"/>
                <a:ext cx="120650" cy="200025"/>
              </a:xfrm>
              <a:custGeom>
                <a:avLst/>
                <a:gdLst>
                  <a:gd name="T0" fmla="*/ 412242198 w 32"/>
                  <a:gd name="T1" fmla="*/ 754905672 h 53"/>
                  <a:gd name="T2" fmla="*/ 454888203 w 32"/>
                  <a:gd name="T3" fmla="*/ 712175803 h 53"/>
                  <a:gd name="T4" fmla="*/ 454888203 w 32"/>
                  <a:gd name="T5" fmla="*/ 0 h 53"/>
                  <a:gd name="T6" fmla="*/ 0 w 32"/>
                  <a:gd name="T7" fmla="*/ 327599435 h 53"/>
                  <a:gd name="T8" fmla="*/ 0 w 32"/>
                  <a:gd name="T9" fmla="*/ 341842725 h 53"/>
                  <a:gd name="T10" fmla="*/ 0 w 32"/>
                  <a:gd name="T11" fmla="*/ 712175803 h 53"/>
                  <a:gd name="T12" fmla="*/ 28431927 w 32"/>
                  <a:gd name="T13" fmla="*/ 754905672 h 53"/>
                  <a:gd name="T14" fmla="*/ 412242198 w 32"/>
                  <a:gd name="T15" fmla="*/ 754905672 h 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53"/>
                  <a:gd name="T26" fmla="*/ 32 w 32"/>
                  <a:gd name="T27" fmla="*/ 53 h 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9" name="Freeform 10"/>
              <p:cNvSpPr>
                <a:spLocks noChangeArrowheads="1"/>
              </p:cNvSpPr>
              <p:nvPr/>
            </p:nvSpPr>
            <p:spPr bwMode="auto">
              <a:xfrm>
                <a:off x="392112" y="274637"/>
                <a:ext cx="120650" cy="293688"/>
              </a:xfrm>
              <a:custGeom>
                <a:avLst/>
                <a:gdLst>
                  <a:gd name="T0" fmla="*/ 412242198 w 32"/>
                  <a:gd name="T1" fmla="*/ 1105803094 h 78"/>
                  <a:gd name="T2" fmla="*/ 454888203 w 32"/>
                  <a:gd name="T3" fmla="*/ 1063271047 h 78"/>
                  <a:gd name="T4" fmla="*/ 454888203 w 32"/>
                  <a:gd name="T5" fmla="*/ 127592375 h 78"/>
                  <a:gd name="T6" fmla="*/ 326950189 w 32"/>
                  <a:gd name="T7" fmla="*/ 0 h 78"/>
                  <a:gd name="T8" fmla="*/ 142152092 w 32"/>
                  <a:gd name="T9" fmla="*/ 141768469 h 78"/>
                  <a:gd name="T10" fmla="*/ 0 w 32"/>
                  <a:gd name="T11" fmla="*/ 241008656 h 78"/>
                  <a:gd name="T12" fmla="*/ 0 w 32"/>
                  <a:gd name="T13" fmla="*/ 1063271047 h 78"/>
                  <a:gd name="T14" fmla="*/ 42646005 w 32"/>
                  <a:gd name="T15" fmla="*/ 1105803094 h 78"/>
                  <a:gd name="T16" fmla="*/ 412242198 w 32"/>
                  <a:gd name="T17" fmla="*/ 110580309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78"/>
                  <a:gd name="T29" fmla="*/ 32 w 32"/>
                  <a:gd name="T30" fmla="*/ 78 h 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0" name="Freeform 11"/>
              <p:cNvSpPr>
                <a:spLocks noChangeArrowheads="1"/>
              </p:cNvSpPr>
              <p:nvPr/>
            </p:nvSpPr>
            <p:spPr bwMode="auto">
              <a:xfrm>
                <a:off x="548481" y="315912"/>
                <a:ext cx="120650" cy="252413"/>
              </a:xfrm>
              <a:custGeom>
                <a:avLst/>
                <a:gdLst>
                  <a:gd name="T0" fmla="*/ 426456277 w 32"/>
                  <a:gd name="T1" fmla="*/ 950930188 h 67"/>
                  <a:gd name="T2" fmla="*/ 454888203 w 32"/>
                  <a:gd name="T3" fmla="*/ 908351505 h 67"/>
                  <a:gd name="T4" fmla="*/ 454888203 w 32"/>
                  <a:gd name="T5" fmla="*/ 0 h 67"/>
                  <a:gd name="T6" fmla="*/ 284304184 w 32"/>
                  <a:gd name="T7" fmla="*/ 141931453 h 67"/>
                  <a:gd name="T8" fmla="*/ 227444102 w 32"/>
                  <a:gd name="T9" fmla="*/ 184510136 h 67"/>
                  <a:gd name="T10" fmla="*/ 71077931 w 32"/>
                  <a:gd name="T11" fmla="*/ 170314730 h 67"/>
                  <a:gd name="T12" fmla="*/ 56860083 w 32"/>
                  <a:gd name="T13" fmla="*/ 156123092 h 67"/>
                  <a:gd name="T14" fmla="*/ 0 w 32"/>
                  <a:gd name="T15" fmla="*/ 99352771 h 67"/>
                  <a:gd name="T16" fmla="*/ 0 w 32"/>
                  <a:gd name="T17" fmla="*/ 908351505 h 67"/>
                  <a:gd name="T18" fmla="*/ 42646005 w 32"/>
                  <a:gd name="T19" fmla="*/ 950930188 h 67"/>
                  <a:gd name="T20" fmla="*/ 426456277 w 32"/>
                  <a:gd name="T21" fmla="*/ 950930188 h 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"/>
                  <a:gd name="T34" fmla="*/ 0 h 67"/>
                  <a:gd name="T35" fmla="*/ 32 w 32"/>
                  <a:gd name="T36" fmla="*/ 67 h 6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1" name="Freeform 12"/>
              <p:cNvSpPr>
                <a:spLocks noChangeArrowheads="1"/>
              </p:cNvSpPr>
              <p:nvPr/>
            </p:nvSpPr>
            <p:spPr bwMode="auto">
              <a:xfrm>
                <a:off x="704850" y="195262"/>
                <a:ext cx="120650" cy="373063"/>
              </a:xfrm>
              <a:custGeom>
                <a:avLst/>
                <a:gdLst>
                  <a:gd name="T0" fmla="*/ 412242198 w 32"/>
                  <a:gd name="T1" fmla="*/ 1405818202 h 99"/>
                  <a:gd name="T2" fmla="*/ 454888203 w 32"/>
                  <a:gd name="T3" fmla="*/ 1363217422 h 99"/>
                  <a:gd name="T4" fmla="*/ 454888203 w 32"/>
                  <a:gd name="T5" fmla="*/ 0 h 99"/>
                  <a:gd name="T6" fmla="*/ 184798097 w 32"/>
                  <a:gd name="T7" fmla="*/ 213003900 h 99"/>
                  <a:gd name="T8" fmla="*/ 0 w 32"/>
                  <a:gd name="T9" fmla="*/ 355005243 h 99"/>
                  <a:gd name="T10" fmla="*/ 0 w 32"/>
                  <a:gd name="T11" fmla="*/ 1363217422 h 99"/>
                  <a:gd name="T12" fmla="*/ 42646005 w 32"/>
                  <a:gd name="T13" fmla="*/ 1405818202 h 99"/>
                  <a:gd name="T14" fmla="*/ 412242198 w 32"/>
                  <a:gd name="T15" fmla="*/ 1405818202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99"/>
                  <a:gd name="T26" fmla="*/ 32 w 32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2" name="Freeform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5038" cy="541338"/>
              </a:xfrm>
              <a:custGeom>
                <a:avLst/>
                <a:gdLst>
                  <a:gd name="T0" fmla="*/ 2147483647 w 248"/>
                  <a:gd name="T1" fmla="*/ 113056938 h 144"/>
                  <a:gd name="T2" fmla="*/ 2147483647 w 248"/>
                  <a:gd name="T3" fmla="*/ 28266114 h 144"/>
                  <a:gd name="T4" fmla="*/ 2147483647 w 248"/>
                  <a:gd name="T5" fmla="*/ 0 h 144"/>
                  <a:gd name="T6" fmla="*/ 2147483647 w 248"/>
                  <a:gd name="T7" fmla="*/ 0 h 144"/>
                  <a:gd name="T8" fmla="*/ 2147483647 w 248"/>
                  <a:gd name="T9" fmla="*/ 0 h 144"/>
                  <a:gd name="T10" fmla="*/ 2147483647 w 248"/>
                  <a:gd name="T11" fmla="*/ 14131177 h 144"/>
                  <a:gd name="T12" fmla="*/ 2147483647 w 248"/>
                  <a:gd name="T13" fmla="*/ 14131177 h 144"/>
                  <a:gd name="T14" fmla="*/ 2147483647 w 248"/>
                  <a:gd name="T15" fmla="*/ 113056938 h 144"/>
                  <a:gd name="T16" fmla="*/ 2147483647 w 248"/>
                  <a:gd name="T17" fmla="*/ 226117634 h 144"/>
                  <a:gd name="T18" fmla="*/ 2147483647 w 248"/>
                  <a:gd name="T19" fmla="*/ 240248812 h 144"/>
                  <a:gd name="T20" fmla="*/ 2147483647 w 248"/>
                  <a:gd name="T21" fmla="*/ 240248812 h 144"/>
                  <a:gd name="T22" fmla="*/ 2147483647 w 248"/>
                  <a:gd name="T23" fmla="*/ 240248812 h 144"/>
                  <a:gd name="T24" fmla="*/ 2147483647 w 248"/>
                  <a:gd name="T25" fmla="*/ 339174572 h 144"/>
                  <a:gd name="T26" fmla="*/ 2147483647 w 248"/>
                  <a:gd name="T27" fmla="*/ 551157270 h 144"/>
                  <a:gd name="T28" fmla="*/ 2147483647 w 248"/>
                  <a:gd name="T29" fmla="*/ 664217967 h 144"/>
                  <a:gd name="T30" fmla="*/ 2147483647 w 248"/>
                  <a:gd name="T31" fmla="*/ 805541018 h 144"/>
                  <a:gd name="T32" fmla="*/ 2147483647 w 248"/>
                  <a:gd name="T33" fmla="*/ 890331842 h 144"/>
                  <a:gd name="T34" fmla="*/ 2132290064 w 248"/>
                  <a:gd name="T35" fmla="*/ 777274904 h 144"/>
                  <a:gd name="T36" fmla="*/ 2075429950 w 248"/>
                  <a:gd name="T37" fmla="*/ 734877613 h 144"/>
                  <a:gd name="T38" fmla="*/ 1933277782 w 248"/>
                  <a:gd name="T39" fmla="*/ 593554561 h 144"/>
                  <a:gd name="T40" fmla="*/ 1904845840 w 248"/>
                  <a:gd name="T41" fmla="*/ 565292207 h 144"/>
                  <a:gd name="T42" fmla="*/ 1748479587 w 248"/>
                  <a:gd name="T43" fmla="*/ 551157270 h 144"/>
                  <a:gd name="T44" fmla="*/ 1620541504 w 248"/>
                  <a:gd name="T45" fmla="*/ 650083030 h 144"/>
                  <a:gd name="T46" fmla="*/ 1478389336 w 248"/>
                  <a:gd name="T47" fmla="*/ 763143727 h 144"/>
                  <a:gd name="T48" fmla="*/ 1378883195 w 248"/>
                  <a:gd name="T49" fmla="*/ 819672196 h 144"/>
                  <a:gd name="T50" fmla="*/ 1336237168 w 248"/>
                  <a:gd name="T51" fmla="*/ 862069487 h 144"/>
                  <a:gd name="T52" fmla="*/ 881348721 w 248"/>
                  <a:gd name="T53" fmla="*/ 1201244059 h 144"/>
                  <a:gd name="T54" fmla="*/ 867130865 w 248"/>
                  <a:gd name="T55" fmla="*/ 1215375237 h 144"/>
                  <a:gd name="T56" fmla="*/ 724978697 w 248"/>
                  <a:gd name="T57" fmla="*/ 1314300997 h 144"/>
                  <a:gd name="T58" fmla="*/ 127938082 w 248"/>
                  <a:gd name="T59" fmla="*/ 1752401329 h 144"/>
                  <a:gd name="T60" fmla="*/ 56860113 w 248"/>
                  <a:gd name="T61" fmla="*/ 1808929798 h 144"/>
                  <a:gd name="T62" fmla="*/ 42646027 w 248"/>
                  <a:gd name="T63" fmla="*/ 1978518963 h 144"/>
                  <a:gd name="T64" fmla="*/ 156366254 w 248"/>
                  <a:gd name="T65" fmla="*/ 2020916255 h 144"/>
                  <a:gd name="T66" fmla="*/ 213230137 w 248"/>
                  <a:gd name="T67" fmla="*/ 2006781318 h 144"/>
                  <a:gd name="T68" fmla="*/ 724978697 w 248"/>
                  <a:gd name="T69" fmla="*/ 1611078277 h 144"/>
                  <a:gd name="T70" fmla="*/ 867130865 w 248"/>
                  <a:gd name="T71" fmla="*/ 1512152517 h 144"/>
                  <a:gd name="T72" fmla="*/ 881348721 w 248"/>
                  <a:gd name="T73" fmla="*/ 1512152517 h 144"/>
                  <a:gd name="T74" fmla="*/ 1336237168 w 248"/>
                  <a:gd name="T75" fmla="*/ 1158846768 h 144"/>
                  <a:gd name="T76" fmla="*/ 1393097281 w 248"/>
                  <a:gd name="T77" fmla="*/ 1130580654 h 144"/>
                  <a:gd name="T78" fmla="*/ 1478389336 w 248"/>
                  <a:gd name="T79" fmla="*/ 1059921008 h 144"/>
                  <a:gd name="T80" fmla="*/ 1620541504 w 248"/>
                  <a:gd name="T81" fmla="*/ 946864070 h 144"/>
                  <a:gd name="T82" fmla="*/ 1805339700 w 248"/>
                  <a:gd name="T83" fmla="*/ 805541018 h 144"/>
                  <a:gd name="T84" fmla="*/ 1933277782 w 248"/>
                  <a:gd name="T85" fmla="*/ 932729133 h 144"/>
                  <a:gd name="T86" fmla="*/ 2075429950 w 248"/>
                  <a:gd name="T87" fmla="*/ 1074052185 h 144"/>
                  <a:gd name="T88" fmla="*/ 2132290064 w 248"/>
                  <a:gd name="T89" fmla="*/ 1116449476 h 144"/>
                  <a:gd name="T90" fmla="*/ 2146507920 w 248"/>
                  <a:gd name="T91" fmla="*/ 1144715590 h 144"/>
                  <a:gd name="T92" fmla="*/ 2147483647 w 248"/>
                  <a:gd name="T93" fmla="*/ 1158846768 h 144"/>
                  <a:gd name="T94" fmla="*/ 2147483647 w 248"/>
                  <a:gd name="T95" fmla="*/ 1116449476 h 144"/>
                  <a:gd name="T96" fmla="*/ 2147483647 w 248"/>
                  <a:gd name="T97" fmla="*/ 975126425 h 144"/>
                  <a:gd name="T98" fmla="*/ 2147483647 w 248"/>
                  <a:gd name="T99" fmla="*/ 862069487 h 144"/>
                  <a:gd name="T100" fmla="*/ 2147483647 w 248"/>
                  <a:gd name="T101" fmla="*/ 720746436 h 144"/>
                  <a:gd name="T102" fmla="*/ 2147483647 w 248"/>
                  <a:gd name="T103" fmla="*/ 381571863 h 144"/>
                  <a:gd name="T104" fmla="*/ 2147483647 w 248"/>
                  <a:gd name="T105" fmla="*/ 367440686 h 144"/>
                  <a:gd name="T106" fmla="*/ 2147483647 w 248"/>
                  <a:gd name="T107" fmla="*/ 650083030 h 144"/>
                  <a:gd name="T108" fmla="*/ 2147483647 w 248"/>
                  <a:gd name="T109" fmla="*/ 763143727 h 144"/>
                  <a:gd name="T110" fmla="*/ 2147483647 w 248"/>
                  <a:gd name="T111" fmla="*/ 650083030 h 144"/>
                  <a:gd name="T112" fmla="*/ 2147483647 w 248"/>
                  <a:gd name="T113" fmla="*/ 113056938 h 14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48"/>
                  <a:gd name="T172" fmla="*/ 0 h 144"/>
                  <a:gd name="T173" fmla="*/ 248 w 248"/>
                  <a:gd name="T174" fmla="*/ 144 h 14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56" name="矩形 65"/>
          <p:cNvSpPr>
            <a:spLocks noChangeArrowheads="1"/>
          </p:cNvSpPr>
          <p:nvPr/>
        </p:nvSpPr>
        <p:spPr bwMode="auto">
          <a:xfrm>
            <a:off x="3317875" y="137795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57" name="矩形 47"/>
          <p:cNvSpPr>
            <a:spLocks noChangeArrowheads="1"/>
          </p:cNvSpPr>
          <p:nvPr/>
        </p:nvSpPr>
        <p:spPr bwMode="auto">
          <a:xfrm>
            <a:off x="1292225" y="1743075"/>
            <a:ext cx="3252788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58" name="矩形 69"/>
          <p:cNvSpPr>
            <a:spLocks noChangeArrowheads="1"/>
          </p:cNvSpPr>
          <p:nvPr/>
        </p:nvSpPr>
        <p:spPr bwMode="auto">
          <a:xfrm>
            <a:off x="2279650" y="27336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59" name="矩形 47"/>
          <p:cNvSpPr>
            <a:spLocks noChangeArrowheads="1"/>
          </p:cNvSpPr>
          <p:nvPr/>
        </p:nvSpPr>
        <p:spPr bwMode="auto">
          <a:xfrm>
            <a:off x="1330325" y="3098800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0" name="矩形 72"/>
          <p:cNvSpPr>
            <a:spLocks noChangeArrowheads="1"/>
          </p:cNvSpPr>
          <p:nvPr/>
        </p:nvSpPr>
        <p:spPr bwMode="auto">
          <a:xfrm>
            <a:off x="2279650" y="41529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61" name="矩形 47"/>
          <p:cNvSpPr>
            <a:spLocks noChangeArrowheads="1"/>
          </p:cNvSpPr>
          <p:nvPr/>
        </p:nvSpPr>
        <p:spPr bwMode="auto">
          <a:xfrm>
            <a:off x="1330325" y="4518025"/>
            <a:ext cx="21590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2" name="矩形 76"/>
          <p:cNvSpPr>
            <a:spLocks noChangeArrowheads="1"/>
          </p:cNvSpPr>
          <p:nvPr/>
        </p:nvSpPr>
        <p:spPr bwMode="auto">
          <a:xfrm>
            <a:off x="8707438" y="2141538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63" name="矩形 47"/>
          <p:cNvSpPr>
            <a:spLocks noChangeArrowheads="1"/>
          </p:cNvSpPr>
          <p:nvPr/>
        </p:nvSpPr>
        <p:spPr bwMode="auto">
          <a:xfrm>
            <a:off x="8680450" y="2522538"/>
            <a:ext cx="220662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4" name="矩形 78"/>
          <p:cNvSpPr>
            <a:spLocks noChangeArrowheads="1"/>
          </p:cNvSpPr>
          <p:nvPr/>
        </p:nvSpPr>
        <p:spPr bwMode="auto">
          <a:xfrm>
            <a:off x="8697913" y="3825875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65" name="矩形 47"/>
          <p:cNvSpPr>
            <a:spLocks noChangeArrowheads="1"/>
          </p:cNvSpPr>
          <p:nvPr/>
        </p:nvSpPr>
        <p:spPr bwMode="auto">
          <a:xfrm>
            <a:off x="8697913" y="4206875"/>
            <a:ext cx="22066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66" name="矩形 80"/>
          <p:cNvSpPr>
            <a:spLocks noChangeArrowheads="1"/>
          </p:cNvSpPr>
          <p:nvPr/>
        </p:nvSpPr>
        <p:spPr bwMode="auto">
          <a:xfrm>
            <a:off x="7542213" y="5372100"/>
            <a:ext cx="12112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4867" name="矩形 47"/>
          <p:cNvSpPr>
            <a:spLocks noChangeArrowheads="1"/>
          </p:cNvSpPr>
          <p:nvPr/>
        </p:nvSpPr>
        <p:spPr bwMode="auto">
          <a:xfrm>
            <a:off x="7542213" y="5753100"/>
            <a:ext cx="29162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2" name="组合 61"/>
          <p:cNvGrpSpPr/>
          <p:nvPr/>
        </p:nvGrpSpPr>
        <p:grpSpPr bwMode="auto">
          <a:xfrm flipH="1">
            <a:off x="7748588" y="2370138"/>
            <a:ext cx="884237" cy="261937"/>
            <a:chOff x="0" y="0"/>
            <a:chExt cx="1505426" cy="262890"/>
          </a:xfrm>
        </p:grpSpPr>
        <p:sp>
          <p:nvSpPr>
            <p:cNvPr id="58403" name="直接连接符 62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4" name="直接连接符 63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71" name="矩形 3"/>
          <p:cNvSpPr>
            <a:spLocks noChangeArrowheads="1"/>
          </p:cNvSpPr>
          <p:nvPr/>
        </p:nvSpPr>
        <p:spPr bwMode="auto">
          <a:xfrm>
            <a:off x="4781550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其他产品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4872" name="文本框 37"/>
          <p:cNvSpPr>
            <a:spLocks noChangeArrowheads="1"/>
          </p:cNvSpPr>
          <p:nvPr/>
        </p:nvSpPr>
        <p:spPr bwMode="auto">
          <a:xfrm>
            <a:off x="67135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More Products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3" name="组合 71"/>
          <p:cNvGrpSpPr/>
          <p:nvPr/>
        </p:nvGrpSpPr>
        <p:grpSpPr bwMode="auto">
          <a:xfrm>
            <a:off x="4235450" y="619125"/>
            <a:ext cx="263525" cy="393700"/>
            <a:chOff x="0" y="0"/>
            <a:chExt cx="213756" cy="427512"/>
          </a:xfrm>
        </p:grpSpPr>
        <p:sp>
          <p:nvSpPr>
            <p:cNvPr id="58401" name="直接连接符 7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2" name="直接连接符 7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400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5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35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3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8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3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35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35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4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400"/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65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35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150"/>
                            </p:stCondLst>
                            <p:childTnLst>
                              <p:par>
                                <p:cTn id="1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4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400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nimBg="1"/>
      <p:bldP spid="34824" grpId="0" animBg="1"/>
      <p:bldP spid="34825" grpId="0" animBg="1"/>
      <p:bldP spid="34856" grpId="0" bldLvl="0" autoUpdateAnimBg="0"/>
      <p:bldP spid="34857" grpId="0" bldLvl="0" autoUpdateAnimBg="0"/>
      <p:bldP spid="34858" grpId="0" bldLvl="0" autoUpdateAnimBg="0"/>
      <p:bldP spid="34859" grpId="0" bldLvl="0" autoUpdateAnimBg="0"/>
      <p:bldP spid="34860" grpId="0" bldLvl="0" autoUpdateAnimBg="0"/>
      <p:bldP spid="34861" grpId="0" bldLvl="0" autoUpdateAnimBg="0"/>
      <p:bldP spid="34862" grpId="0" bldLvl="0" autoUpdateAnimBg="0"/>
      <p:bldP spid="34863" grpId="0" bldLvl="0" autoUpdateAnimBg="0"/>
      <p:bldP spid="34864" grpId="0" bldLvl="0" autoUpdateAnimBg="0"/>
      <p:bldP spid="34865" grpId="0" bldLvl="0" autoUpdateAnimBg="0"/>
      <p:bldP spid="34866" grpId="0" bldLvl="0" autoUpdateAnimBg="0"/>
      <p:bldP spid="34867" grpId="0" bldLvl="0" autoUpdateAnimBg="0"/>
      <p:bldP spid="34871" grpId="0" bldLvl="0" autoUpdateAnimBg="0"/>
      <p:bldP spid="34872" grpId="0" bldLvl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57B2292-8EC1-4730-A149-E178CB72FC05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33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93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39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5844" name="任意多边形 39"/>
          <p:cNvSpPr>
            <a:spLocks noChangeArrowheads="1"/>
          </p:cNvSpPr>
          <p:nvPr/>
        </p:nvSpPr>
        <p:spPr bwMode="auto">
          <a:xfrm>
            <a:off x="0" y="2719388"/>
            <a:ext cx="2241550" cy="1192212"/>
          </a:xfrm>
          <a:custGeom>
            <a:avLst/>
            <a:gdLst>
              <a:gd name="T0" fmla="*/ 0 w 2242058"/>
              <a:gd name="T1" fmla="*/ 0 h 1191491"/>
              <a:gd name="T2" fmla="*/ 2241042 w 2242058"/>
              <a:gd name="T3" fmla="*/ 0 h 1191491"/>
              <a:gd name="T4" fmla="*/ 2221643 w 2242058"/>
              <a:gd name="T5" fmla="*/ 40334 h 1191491"/>
              <a:gd name="T6" fmla="*/ 2109552 w 2242058"/>
              <a:gd name="T7" fmla="*/ 596468 h 1191491"/>
              <a:gd name="T8" fmla="*/ 2221643 w 2242058"/>
              <a:gd name="T9" fmla="*/ 1152600 h 1191491"/>
              <a:gd name="T10" fmla="*/ 2241040 w 2242058"/>
              <a:gd name="T11" fmla="*/ 1192933 h 1191491"/>
              <a:gd name="T12" fmla="*/ 0 w 2242058"/>
              <a:gd name="T13" fmla="*/ 1192933 h 1191491"/>
              <a:gd name="T14" fmla="*/ 0 w 2242058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8"/>
              <a:gd name="T25" fmla="*/ 0 h 1191491"/>
              <a:gd name="T26" fmla="*/ 2242058 w 2242058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8" h="1191491">
                <a:moveTo>
                  <a:pt x="0" y="0"/>
                </a:moveTo>
                <a:lnTo>
                  <a:pt x="2242058" y="0"/>
                </a:lnTo>
                <a:lnTo>
                  <a:pt x="2222651" y="40286"/>
                </a:lnTo>
                <a:cubicBezTo>
                  <a:pt x="2150440" y="211012"/>
                  <a:pt x="2110509" y="398716"/>
                  <a:pt x="2110509" y="595746"/>
                </a:cubicBezTo>
                <a:cubicBezTo>
                  <a:pt x="2110509" y="792776"/>
                  <a:pt x="2150440" y="980480"/>
                  <a:pt x="2222651" y="1151206"/>
                </a:cubicBezTo>
                <a:lnTo>
                  <a:pt x="2242057" y="1191491"/>
                </a:lnTo>
                <a:lnTo>
                  <a:pt x="0" y="1191491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5" name="任意多边形 70"/>
          <p:cNvSpPr>
            <a:spLocks noChangeArrowheads="1"/>
          </p:cNvSpPr>
          <p:nvPr/>
        </p:nvSpPr>
        <p:spPr bwMode="auto">
          <a:xfrm>
            <a:off x="9950450" y="2719388"/>
            <a:ext cx="2241550" cy="1192212"/>
          </a:xfrm>
          <a:custGeom>
            <a:avLst/>
            <a:gdLst>
              <a:gd name="T0" fmla="*/ 0 w 2242056"/>
              <a:gd name="T1" fmla="*/ 0 h 1191491"/>
              <a:gd name="T2" fmla="*/ 2241044 w 2242056"/>
              <a:gd name="T3" fmla="*/ 0 h 1191491"/>
              <a:gd name="T4" fmla="*/ 2241044 w 2242056"/>
              <a:gd name="T5" fmla="*/ 1192933 h 1191491"/>
              <a:gd name="T6" fmla="*/ 1 w 2242056"/>
              <a:gd name="T7" fmla="*/ 1192933 h 1191491"/>
              <a:gd name="T8" fmla="*/ 19399 w 2242056"/>
              <a:gd name="T9" fmla="*/ 1152600 h 1191491"/>
              <a:gd name="T10" fmla="*/ 131489 w 2242056"/>
              <a:gd name="T11" fmla="*/ 596468 h 1191491"/>
              <a:gd name="T12" fmla="*/ 19399 w 2242056"/>
              <a:gd name="T13" fmla="*/ 40334 h 1191491"/>
              <a:gd name="T14" fmla="*/ 0 w 2242056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6"/>
              <a:gd name="T25" fmla="*/ 0 h 1191491"/>
              <a:gd name="T26" fmla="*/ 2242056 w 2242056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6" h="1191491">
                <a:moveTo>
                  <a:pt x="0" y="0"/>
                </a:moveTo>
                <a:lnTo>
                  <a:pt x="2242056" y="0"/>
                </a:lnTo>
                <a:lnTo>
                  <a:pt x="2242056" y="1191491"/>
                </a:lnTo>
                <a:lnTo>
                  <a:pt x="1" y="1191491"/>
                </a:lnTo>
                <a:lnTo>
                  <a:pt x="19407" y="1151206"/>
                </a:lnTo>
                <a:cubicBezTo>
                  <a:pt x="91618" y="980480"/>
                  <a:pt x="131549" y="792776"/>
                  <a:pt x="131549" y="595746"/>
                </a:cubicBezTo>
                <a:cubicBezTo>
                  <a:pt x="131549" y="398716"/>
                  <a:pt x="91618" y="211012"/>
                  <a:pt x="19407" y="40286"/>
                </a:cubicBez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6" name="矩形 3"/>
          <p:cNvSpPr>
            <a:spLocks noChangeArrowheads="1"/>
          </p:cNvSpPr>
          <p:nvPr/>
        </p:nvSpPr>
        <p:spPr bwMode="auto">
          <a:xfrm>
            <a:off x="4811713" y="56356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主要服务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5847" name="文本框 37"/>
          <p:cNvSpPr>
            <a:spLocks noChangeArrowheads="1"/>
          </p:cNvSpPr>
          <p:nvPr/>
        </p:nvSpPr>
        <p:spPr bwMode="auto">
          <a:xfrm>
            <a:off x="6716713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Service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42"/>
          <p:cNvGrpSpPr/>
          <p:nvPr/>
        </p:nvGrpSpPr>
        <p:grpSpPr bwMode="auto">
          <a:xfrm>
            <a:off x="4265613" y="619125"/>
            <a:ext cx="263525" cy="393700"/>
            <a:chOff x="0" y="0"/>
            <a:chExt cx="213756" cy="427512"/>
          </a:xfrm>
        </p:grpSpPr>
        <p:sp>
          <p:nvSpPr>
            <p:cNvPr id="59414" name="直接连接符 4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415" name="直接连接符 4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5851" name="Oval 3"/>
          <p:cNvSpPr>
            <a:spLocks noChangeArrowheads="1"/>
          </p:cNvSpPr>
          <p:nvPr/>
        </p:nvSpPr>
        <p:spPr bwMode="auto">
          <a:xfrm>
            <a:off x="2111375" y="1889125"/>
            <a:ext cx="2854325" cy="2854325"/>
          </a:xfrm>
          <a:prstGeom prst="ellipse">
            <a:avLst/>
          </a:pr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2" name="Oval 4"/>
          <p:cNvSpPr>
            <a:spLocks noChangeArrowheads="1"/>
          </p:cNvSpPr>
          <p:nvPr/>
        </p:nvSpPr>
        <p:spPr bwMode="auto">
          <a:xfrm>
            <a:off x="4668838" y="1889125"/>
            <a:ext cx="2854325" cy="2854325"/>
          </a:xfrm>
          <a:prstGeom prst="ellipse">
            <a:avLst/>
          </a:pr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3" name="Oval 6"/>
          <p:cNvSpPr>
            <a:spLocks noChangeArrowheads="1"/>
          </p:cNvSpPr>
          <p:nvPr/>
        </p:nvSpPr>
        <p:spPr bwMode="auto">
          <a:xfrm>
            <a:off x="7227888" y="1889125"/>
            <a:ext cx="2854325" cy="2854325"/>
          </a:xfrm>
          <a:prstGeom prst="ellipse">
            <a:avLst/>
          </a:prstGeom>
          <a:solidFill>
            <a:srgbClr val="FFD860">
              <a:alpha val="39999"/>
            </a:srgbClr>
          </a:solidFill>
          <a:ln w="38100">
            <a:solidFill>
              <a:srgbClr val="FFD86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4"/>
          <p:cNvGrpSpPr/>
          <p:nvPr/>
        </p:nvGrpSpPr>
        <p:grpSpPr bwMode="auto">
          <a:xfrm>
            <a:off x="5526088" y="2744788"/>
            <a:ext cx="1139825" cy="1141412"/>
            <a:chOff x="0" y="0"/>
            <a:chExt cx="490538" cy="490538"/>
          </a:xfrm>
          <a:solidFill>
            <a:srgbClr val="FFD860"/>
          </a:solidFill>
        </p:grpSpPr>
        <p:sp>
          <p:nvSpPr>
            <p:cNvPr id="35855" name="Freeform 5"/>
            <p:cNvSpPr>
              <a:spLocks noEditPoints="1" noChangeArrowheads="1"/>
            </p:cNvSpPr>
            <p:nvPr/>
          </p:nvSpPr>
          <p:spPr bwMode="auto">
            <a:xfrm>
              <a:off x="0" y="0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8"/>
                <a:gd name="T82" fmla="*/ 0 h 128"/>
                <a:gd name="T83" fmla="*/ 128 w 128"/>
                <a:gd name="T84" fmla="*/ 128 h 1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56" name="Freeform 6"/>
            <p:cNvSpPr>
              <a:spLocks noChangeArrowheads="1"/>
            </p:cNvSpPr>
            <p:nvPr/>
          </p:nvSpPr>
          <p:spPr bwMode="auto">
            <a:xfrm>
              <a:off x="290513" y="18415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57" name="Freeform 7"/>
            <p:cNvSpPr>
              <a:spLocks noChangeArrowheads="1"/>
            </p:cNvSpPr>
            <p:nvPr/>
          </p:nvSpPr>
          <p:spPr bwMode="auto">
            <a:xfrm>
              <a:off x="290513" y="138112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58" name="Freeform 8"/>
            <p:cNvSpPr>
              <a:spLocks noChangeArrowheads="1"/>
            </p:cNvSpPr>
            <p:nvPr/>
          </p:nvSpPr>
          <p:spPr bwMode="auto">
            <a:xfrm>
              <a:off x="290513" y="92075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59" name="Freeform 9"/>
            <p:cNvSpPr>
              <a:spLocks noChangeArrowheads="1"/>
            </p:cNvSpPr>
            <p:nvPr/>
          </p:nvSpPr>
          <p:spPr bwMode="auto">
            <a:xfrm>
              <a:off x="122238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0" name="Freeform 10"/>
            <p:cNvSpPr>
              <a:spLocks noChangeArrowheads="1"/>
            </p:cNvSpPr>
            <p:nvPr/>
          </p:nvSpPr>
          <p:spPr bwMode="auto">
            <a:xfrm>
              <a:off x="122238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1" name="Freeform 11"/>
            <p:cNvSpPr>
              <a:spLocks noChangeArrowheads="1"/>
            </p:cNvSpPr>
            <p:nvPr/>
          </p:nvSpPr>
          <p:spPr bwMode="auto">
            <a:xfrm>
              <a:off x="122238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2" name="Freeform 12"/>
            <p:cNvSpPr>
              <a:spLocks noChangeArrowheads="1"/>
            </p:cNvSpPr>
            <p:nvPr/>
          </p:nvSpPr>
          <p:spPr bwMode="auto">
            <a:xfrm>
              <a:off x="290513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3" name="Freeform 13"/>
            <p:cNvSpPr>
              <a:spLocks noChangeArrowheads="1"/>
            </p:cNvSpPr>
            <p:nvPr/>
          </p:nvSpPr>
          <p:spPr bwMode="auto">
            <a:xfrm>
              <a:off x="290513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4" name="Freeform 14"/>
            <p:cNvSpPr>
              <a:spLocks noChangeArrowheads="1"/>
            </p:cNvSpPr>
            <p:nvPr/>
          </p:nvSpPr>
          <p:spPr bwMode="auto">
            <a:xfrm>
              <a:off x="290513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5" name="Freeform 15"/>
            <p:cNvSpPr>
              <a:spLocks noChangeArrowheads="1"/>
            </p:cNvSpPr>
            <p:nvPr/>
          </p:nvSpPr>
          <p:spPr bwMode="auto">
            <a:xfrm>
              <a:off x="122238" y="230187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6" name="Freeform 16"/>
            <p:cNvSpPr>
              <a:spLocks noChangeArrowheads="1"/>
            </p:cNvSpPr>
            <p:nvPr/>
          </p:nvSpPr>
          <p:spPr bwMode="auto">
            <a:xfrm>
              <a:off x="122238" y="27622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7" name="Freeform 17"/>
            <p:cNvSpPr>
              <a:spLocks noEditPoints="1" noChangeArrowheads="1"/>
            </p:cNvSpPr>
            <p:nvPr/>
          </p:nvSpPr>
          <p:spPr bwMode="auto">
            <a:xfrm>
              <a:off x="122238" y="60325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"/>
                <a:gd name="T43" fmla="*/ 0 h 36"/>
                <a:gd name="T44" fmla="*/ 36 w 36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35868" name="Freeform 26"/>
          <p:cNvSpPr>
            <a:spLocks noEditPoints="1" noChangeArrowheads="1"/>
          </p:cNvSpPr>
          <p:nvPr/>
        </p:nvSpPr>
        <p:spPr bwMode="auto">
          <a:xfrm>
            <a:off x="8083550" y="2655888"/>
            <a:ext cx="1298575" cy="1249362"/>
          </a:xfrm>
          <a:custGeom>
            <a:avLst/>
            <a:gdLst>
              <a:gd name="T0" fmla="*/ 2147483647 w 132"/>
              <a:gd name="T1" fmla="*/ 0 h 128"/>
              <a:gd name="T2" fmla="*/ 2147483647 w 132"/>
              <a:gd name="T3" fmla="*/ 2147483647 h 128"/>
              <a:gd name="T4" fmla="*/ 2147483647 w 132"/>
              <a:gd name="T5" fmla="*/ 2147483647 h 128"/>
              <a:gd name="T6" fmla="*/ 1354925285 w 132"/>
              <a:gd name="T7" fmla="*/ 2147483647 h 128"/>
              <a:gd name="T8" fmla="*/ 96783188 w 132"/>
              <a:gd name="T9" fmla="*/ 2147483647 h 128"/>
              <a:gd name="T10" fmla="*/ 1354925285 w 132"/>
              <a:gd name="T11" fmla="*/ 2147483647 h 128"/>
              <a:gd name="T12" fmla="*/ 2147483647 w 132"/>
              <a:gd name="T13" fmla="*/ 2147483647 h 128"/>
              <a:gd name="T14" fmla="*/ 2147483647 w 132"/>
              <a:gd name="T15" fmla="*/ 2147483647 h 128"/>
              <a:gd name="T16" fmla="*/ 2147483647 w 132"/>
              <a:gd name="T17" fmla="*/ 2147483647 h 128"/>
              <a:gd name="T18" fmla="*/ 2147483647 w 132"/>
              <a:gd name="T19" fmla="*/ 2147483647 h 128"/>
              <a:gd name="T20" fmla="*/ 2147483647 w 132"/>
              <a:gd name="T21" fmla="*/ 2147483647 h 128"/>
              <a:gd name="T22" fmla="*/ 2147483647 w 132"/>
              <a:gd name="T23" fmla="*/ 2147483647 h 128"/>
              <a:gd name="T24" fmla="*/ 2147483647 w 132"/>
              <a:gd name="T25" fmla="*/ 2147483647 h 128"/>
              <a:gd name="T26" fmla="*/ 2147483647 w 132"/>
              <a:gd name="T27" fmla="*/ 2147483647 h 128"/>
              <a:gd name="T28" fmla="*/ 2147483647 w 132"/>
              <a:gd name="T29" fmla="*/ 2147483647 h 128"/>
              <a:gd name="T30" fmla="*/ 2147483647 w 132"/>
              <a:gd name="T31" fmla="*/ 2147483647 h 128"/>
              <a:gd name="T32" fmla="*/ 2147483647 w 132"/>
              <a:gd name="T33" fmla="*/ 2147483647 h 128"/>
              <a:gd name="T34" fmla="*/ 2147483647 w 132"/>
              <a:gd name="T35" fmla="*/ 2147483647 h 128"/>
              <a:gd name="T36" fmla="*/ 1645265012 w 132"/>
              <a:gd name="T37" fmla="*/ 2147483647 h 128"/>
              <a:gd name="T38" fmla="*/ 774245831 w 132"/>
              <a:gd name="T39" fmla="*/ 2147483647 h 128"/>
              <a:gd name="T40" fmla="*/ 1258142097 w 132"/>
              <a:gd name="T41" fmla="*/ 2147483647 h 128"/>
              <a:gd name="T42" fmla="*/ 2147483647 w 132"/>
              <a:gd name="T43" fmla="*/ 2147483647 h 128"/>
              <a:gd name="T44" fmla="*/ 2147483647 w 132"/>
              <a:gd name="T45" fmla="*/ 2147483647 h 128"/>
              <a:gd name="T46" fmla="*/ 1354925285 w 132"/>
              <a:gd name="T47" fmla="*/ 2147483647 h 128"/>
              <a:gd name="T48" fmla="*/ 1838821551 w 132"/>
              <a:gd name="T49" fmla="*/ 2147483647 h 128"/>
              <a:gd name="T50" fmla="*/ 2147483647 w 132"/>
              <a:gd name="T51" fmla="*/ 2147483647 h 128"/>
              <a:gd name="T52" fmla="*/ 2147483647 w 132"/>
              <a:gd name="T53" fmla="*/ 2147483647 h 128"/>
              <a:gd name="T54" fmla="*/ 2147483647 w 132"/>
              <a:gd name="T55" fmla="*/ 2147483647 h 128"/>
              <a:gd name="T56" fmla="*/ 2147483647 w 132"/>
              <a:gd name="T57" fmla="*/ 2147483647 h 128"/>
              <a:gd name="T58" fmla="*/ 2147483647 w 132"/>
              <a:gd name="T59" fmla="*/ 1238508168 h 128"/>
              <a:gd name="T60" fmla="*/ 2147483647 w 132"/>
              <a:gd name="T61" fmla="*/ 1524319246 h 128"/>
              <a:gd name="T62" fmla="*/ 2147483647 w 132"/>
              <a:gd name="T63" fmla="*/ 2147483647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"/>
              <a:gd name="T97" fmla="*/ 0 h 128"/>
              <a:gd name="T98" fmla="*/ 132 w 13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82"/>
          <p:cNvGrpSpPr/>
          <p:nvPr/>
        </p:nvGrpSpPr>
        <p:grpSpPr bwMode="auto">
          <a:xfrm>
            <a:off x="3028950" y="2735263"/>
            <a:ext cx="1017588" cy="1158875"/>
            <a:chOff x="0" y="0"/>
            <a:chExt cx="1017588" cy="1158875"/>
          </a:xfrm>
          <a:solidFill>
            <a:srgbClr val="FFD860"/>
          </a:solidFill>
        </p:grpSpPr>
        <p:sp>
          <p:nvSpPr>
            <p:cNvPr id="35870" name="Freeform 35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17588" cy="1158875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2"/>
                <a:gd name="T124" fmla="*/ 0 h 128"/>
                <a:gd name="T125" fmla="*/ 112 w 112"/>
                <a:gd name="T126" fmla="*/ 128 h 1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71" name="Oval 36"/>
            <p:cNvSpPr>
              <a:spLocks noChangeArrowheads="1"/>
            </p:cNvSpPr>
            <p:nvPr/>
          </p:nvSpPr>
          <p:spPr bwMode="auto">
            <a:xfrm>
              <a:off x="800100" y="904875"/>
              <a:ext cx="71438" cy="73025"/>
            </a:xfrm>
            <a:prstGeom prst="ellipse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72" name="Oval 37"/>
            <p:cNvSpPr>
              <a:spLocks noChangeArrowheads="1"/>
            </p:cNvSpPr>
            <p:nvPr/>
          </p:nvSpPr>
          <p:spPr bwMode="auto">
            <a:xfrm>
              <a:off x="800100" y="687388"/>
              <a:ext cx="71438" cy="73025"/>
            </a:xfrm>
            <a:prstGeom prst="ellipse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73" name="Oval 38"/>
            <p:cNvSpPr>
              <a:spLocks noChangeArrowheads="1"/>
            </p:cNvSpPr>
            <p:nvPr/>
          </p:nvSpPr>
          <p:spPr bwMode="auto">
            <a:xfrm>
              <a:off x="800100" y="471488"/>
              <a:ext cx="71438" cy="71438"/>
            </a:xfrm>
            <a:prstGeom prst="ellipse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35874" name="矩形 143"/>
          <p:cNvSpPr>
            <a:spLocks noChangeArrowheads="1"/>
          </p:cNvSpPr>
          <p:nvPr/>
        </p:nvSpPr>
        <p:spPr bwMode="auto">
          <a:xfrm>
            <a:off x="2881313" y="48863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5875" name="矩形 47"/>
          <p:cNvSpPr>
            <a:spLocks noChangeArrowheads="1"/>
          </p:cNvSpPr>
          <p:nvPr/>
        </p:nvSpPr>
        <p:spPr bwMode="auto">
          <a:xfrm>
            <a:off x="247491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6" name="矩形 145"/>
          <p:cNvSpPr>
            <a:spLocks noChangeArrowheads="1"/>
          </p:cNvSpPr>
          <p:nvPr/>
        </p:nvSpPr>
        <p:spPr bwMode="auto">
          <a:xfrm>
            <a:off x="5438775" y="4886325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5877" name="矩形 47"/>
          <p:cNvSpPr>
            <a:spLocks noChangeArrowheads="1"/>
          </p:cNvSpPr>
          <p:nvPr/>
        </p:nvSpPr>
        <p:spPr bwMode="auto">
          <a:xfrm>
            <a:off x="503396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78" name="矩形 147"/>
          <p:cNvSpPr>
            <a:spLocks noChangeArrowheads="1"/>
          </p:cNvSpPr>
          <p:nvPr/>
        </p:nvSpPr>
        <p:spPr bwMode="auto">
          <a:xfrm>
            <a:off x="7997825" y="4886325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5879" name="矩形 47"/>
          <p:cNvSpPr>
            <a:spLocks noChangeArrowheads="1"/>
          </p:cNvSpPr>
          <p:nvPr/>
        </p:nvSpPr>
        <p:spPr bwMode="auto">
          <a:xfrm>
            <a:off x="7593013" y="5273675"/>
            <a:ext cx="2124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35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0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250"/>
                                        <p:tgtEl>
                                          <p:spTgt spid="3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nimBg="1"/>
      <p:bldP spid="35845" grpId="0" animBg="1"/>
      <p:bldP spid="35846" grpId="0" bldLvl="0" autoUpdateAnimBg="0"/>
      <p:bldP spid="35847" grpId="0" bldLvl="0" autoUpdateAnimBg="0"/>
      <p:bldP spid="35851" grpId="0" bldLvl="0" animBg="1" autoUpdateAnimBg="0"/>
      <p:bldP spid="35852" grpId="0" bldLvl="0" animBg="1" autoUpdateAnimBg="0"/>
      <p:bldP spid="35853" grpId="0" bldLvl="0" animBg="1" autoUpdateAnimBg="0"/>
      <p:bldP spid="35868" grpId="0" animBg="1"/>
      <p:bldP spid="35874" grpId="0" bldLvl="0" autoUpdateAnimBg="0"/>
      <p:bldP spid="35875" grpId="0" bldLvl="0" autoUpdateAnimBg="0"/>
      <p:bldP spid="35876" grpId="0" bldLvl="0" autoUpdateAnimBg="0"/>
      <p:bldP spid="35877" grpId="0" bldLvl="0" autoUpdateAnimBg="0"/>
      <p:bldP spid="35878" grpId="0" bldLvl="0" autoUpdateAnimBg="0"/>
      <p:bldP spid="35879" grpId="0" bldLvl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F35A135-ED79-42C0-84CC-2750DF6B5C28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34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041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2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6868" name="直接连接符 8"/>
          <p:cNvSpPr>
            <a:spLocks noChangeShapeType="1"/>
          </p:cNvSpPr>
          <p:nvPr/>
        </p:nvSpPr>
        <p:spPr bwMode="auto">
          <a:xfrm>
            <a:off x="1476375" y="3157538"/>
            <a:ext cx="19875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9" name="直接连接符 9"/>
          <p:cNvSpPr>
            <a:spLocks noChangeShapeType="1"/>
          </p:cNvSpPr>
          <p:nvPr/>
        </p:nvSpPr>
        <p:spPr bwMode="auto">
          <a:xfrm>
            <a:off x="1476375" y="4598988"/>
            <a:ext cx="19875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0" name="矩形 50"/>
          <p:cNvSpPr>
            <a:spLocks noChangeArrowheads="1"/>
          </p:cNvSpPr>
          <p:nvPr/>
        </p:nvSpPr>
        <p:spPr bwMode="auto">
          <a:xfrm>
            <a:off x="1381125" y="1763713"/>
            <a:ext cx="14700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6871" name="矩形 47"/>
          <p:cNvSpPr>
            <a:spLocks noChangeArrowheads="1"/>
          </p:cNvSpPr>
          <p:nvPr/>
        </p:nvSpPr>
        <p:spPr bwMode="auto">
          <a:xfrm>
            <a:off x="1384300" y="2178050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2" name="矩形 54"/>
          <p:cNvSpPr>
            <a:spLocks noChangeArrowheads="1"/>
          </p:cNvSpPr>
          <p:nvPr/>
        </p:nvSpPr>
        <p:spPr bwMode="auto">
          <a:xfrm>
            <a:off x="1381125" y="3238500"/>
            <a:ext cx="1470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6873" name="矩形 47"/>
          <p:cNvSpPr>
            <a:spLocks noChangeArrowheads="1"/>
          </p:cNvSpPr>
          <p:nvPr/>
        </p:nvSpPr>
        <p:spPr bwMode="auto">
          <a:xfrm>
            <a:off x="1384300" y="3651250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4" name="矩形 56"/>
          <p:cNvSpPr>
            <a:spLocks noChangeArrowheads="1"/>
          </p:cNvSpPr>
          <p:nvPr/>
        </p:nvSpPr>
        <p:spPr bwMode="auto">
          <a:xfrm>
            <a:off x="1381125" y="4711700"/>
            <a:ext cx="1470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6875" name="矩形 47"/>
          <p:cNvSpPr>
            <a:spLocks noChangeArrowheads="1"/>
          </p:cNvSpPr>
          <p:nvPr/>
        </p:nvSpPr>
        <p:spPr bwMode="auto">
          <a:xfrm>
            <a:off x="1384300" y="5126038"/>
            <a:ext cx="22653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76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6877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62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0465" name="直接连接符 6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66" name="直接连接符 6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97"/>
          <p:cNvGrpSpPr/>
          <p:nvPr/>
        </p:nvGrpSpPr>
        <p:grpSpPr bwMode="auto">
          <a:xfrm>
            <a:off x="3790950" y="3967163"/>
            <a:ext cx="2181225" cy="1893887"/>
            <a:chOff x="0" y="0"/>
            <a:chExt cx="2331720" cy="1752600"/>
          </a:xfrm>
        </p:grpSpPr>
        <p:sp>
          <p:nvSpPr>
            <p:cNvPr id="60459" name="文本框 98"/>
            <p:cNvSpPr>
              <a:spLocks noChangeArrowheads="1"/>
            </p:cNvSpPr>
            <p:nvPr/>
          </p:nvSpPr>
          <p:spPr bwMode="auto">
            <a:xfrm>
              <a:off x="121860" y="719623"/>
              <a:ext cx="2088001" cy="3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0460" name="文本框 99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0461" name="文本框 100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0462" name="矩形 101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63" name="直接连接符 102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64" name="直接连接符 103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04"/>
          <p:cNvGrpSpPr/>
          <p:nvPr/>
        </p:nvGrpSpPr>
        <p:grpSpPr bwMode="auto">
          <a:xfrm>
            <a:off x="6262688" y="3967163"/>
            <a:ext cx="2173287" cy="1893887"/>
            <a:chOff x="0" y="0"/>
            <a:chExt cx="2331720" cy="1752600"/>
          </a:xfrm>
        </p:grpSpPr>
        <p:sp>
          <p:nvSpPr>
            <p:cNvPr id="60453" name="文本框 105"/>
            <p:cNvSpPr>
              <a:spLocks noChangeArrowheads="1"/>
            </p:cNvSpPr>
            <p:nvPr/>
          </p:nvSpPr>
          <p:spPr bwMode="auto">
            <a:xfrm>
              <a:off x="121860" y="719624"/>
              <a:ext cx="2088001" cy="3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0454" name="文本框 106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0455" name="文本框 107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0456" name="矩形 108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7" name="直接连接符 109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58" name="直接连接符 110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11"/>
          <p:cNvGrpSpPr/>
          <p:nvPr/>
        </p:nvGrpSpPr>
        <p:grpSpPr bwMode="auto">
          <a:xfrm>
            <a:off x="8658225" y="3967163"/>
            <a:ext cx="2185988" cy="1893887"/>
            <a:chOff x="0" y="0"/>
            <a:chExt cx="2331720" cy="1752600"/>
          </a:xfrm>
        </p:grpSpPr>
        <p:sp>
          <p:nvSpPr>
            <p:cNvPr id="60447" name="文本框 112"/>
            <p:cNvSpPr>
              <a:spLocks noChangeArrowheads="1"/>
            </p:cNvSpPr>
            <p:nvPr/>
          </p:nvSpPr>
          <p:spPr bwMode="auto">
            <a:xfrm>
              <a:off x="121860" y="719624"/>
              <a:ext cx="2088001" cy="3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0448" name="文本框 113"/>
            <p:cNvSpPr>
              <a:spLocks noChangeArrowheads="1"/>
            </p:cNvSpPr>
            <p:nvPr/>
          </p:nvSpPr>
          <p:spPr bwMode="auto">
            <a:xfrm>
              <a:off x="121860" y="1260485"/>
              <a:ext cx="2088001" cy="3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0449" name="文本框 114"/>
            <p:cNvSpPr>
              <a:spLocks noChangeArrowheads="1"/>
            </p:cNvSpPr>
            <p:nvPr/>
          </p:nvSpPr>
          <p:spPr bwMode="auto">
            <a:xfrm>
              <a:off x="121860" y="178764"/>
              <a:ext cx="2088001" cy="31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  <p:sp>
          <p:nvSpPr>
            <p:cNvPr id="60450" name="矩形 115"/>
            <p:cNvSpPr>
              <a:spLocks noChangeArrowheads="1"/>
            </p:cNvSpPr>
            <p:nvPr/>
          </p:nvSpPr>
          <p:spPr bwMode="auto">
            <a:xfrm>
              <a:off x="0" y="0"/>
              <a:ext cx="2331720" cy="1752600"/>
            </a:xfrm>
            <a:prstGeom prst="rect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prstClr val="white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51" name="直接连接符 116"/>
            <p:cNvSpPr>
              <a:spLocks noChangeShapeType="1"/>
            </p:cNvSpPr>
            <p:nvPr/>
          </p:nvSpPr>
          <p:spPr bwMode="auto">
            <a:xfrm>
              <a:off x="121860" y="60488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52" name="直接连接符 117"/>
            <p:cNvSpPr>
              <a:spLocks noChangeShapeType="1"/>
            </p:cNvSpPr>
            <p:nvPr/>
          </p:nvSpPr>
          <p:spPr bwMode="auto">
            <a:xfrm>
              <a:off x="121860" y="1150992"/>
              <a:ext cx="2088000" cy="1"/>
            </a:xfrm>
            <a:prstGeom prst="line">
              <a:avLst/>
            </a:prstGeom>
            <a:noFill/>
            <a:ln w="12700">
              <a:solidFill>
                <a:srgbClr val="FFD86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18"/>
          <p:cNvGrpSpPr/>
          <p:nvPr/>
        </p:nvGrpSpPr>
        <p:grpSpPr bwMode="auto">
          <a:xfrm>
            <a:off x="3790950" y="1892300"/>
            <a:ext cx="2193925" cy="2076450"/>
            <a:chOff x="0" y="0"/>
            <a:chExt cx="2331720" cy="1920240"/>
          </a:xfrm>
        </p:grpSpPr>
        <p:sp>
          <p:nvSpPr>
            <p:cNvPr id="60444" name="矩形 119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F3F3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5" name="Freeform 151"/>
            <p:cNvSpPr>
              <a:spLocks noEditPoints="1" noChangeArrowheads="1"/>
            </p:cNvSpPr>
            <p:nvPr/>
          </p:nvSpPr>
          <p:spPr bwMode="auto">
            <a:xfrm>
              <a:off x="656771" y="337024"/>
              <a:ext cx="984095" cy="863594"/>
            </a:xfrm>
            <a:custGeom>
              <a:avLst/>
              <a:gdLst>
                <a:gd name="T0" fmla="*/ 2147483647 w 123"/>
                <a:gd name="T1" fmla="*/ 2147483647 h 129"/>
                <a:gd name="T2" fmla="*/ 2147483647 w 123"/>
                <a:gd name="T3" fmla="*/ 2147483647 h 129"/>
                <a:gd name="T4" fmla="*/ 2147483647 w 123"/>
                <a:gd name="T5" fmla="*/ 2147483647 h 129"/>
                <a:gd name="T6" fmla="*/ 2147483647 w 123"/>
                <a:gd name="T7" fmla="*/ 2147483647 h 129"/>
                <a:gd name="T8" fmla="*/ 2147483647 w 123"/>
                <a:gd name="T9" fmla="*/ 2147483647 h 129"/>
                <a:gd name="T10" fmla="*/ 2147483647 w 123"/>
                <a:gd name="T11" fmla="*/ 2147483647 h 129"/>
                <a:gd name="T12" fmla="*/ 2147483647 w 123"/>
                <a:gd name="T13" fmla="*/ 2147483647 h 129"/>
                <a:gd name="T14" fmla="*/ 2147483647 w 123"/>
                <a:gd name="T15" fmla="*/ 2147483647 h 129"/>
                <a:gd name="T16" fmla="*/ 2147483647 w 123"/>
                <a:gd name="T17" fmla="*/ 2147483647 h 129"/>
                <a:gd name="T18" fmla="*/ 2147483647 w 123"/>
                <a:gd name="T19" fmla="*/ 2147483647 h 129"/>
                <a:gd name="T20" fmla="*/ 0 w 123"/>
                <a:gd name="T21" fmla="*/ 2147483647 h 129"/>
                <a:gd name="T22" fmla="*/ 1920369384 w 123"/>
                <a:gd name="T23" fmla="*/ 1703034146 h 129"/>
                <a:gd name="T24" fmla="*/ 2147483647 w 123"/>
                <a:gd name="T25" fmla="*/ 2147483647 h 129"/>
                <a:gd name="T26" fmla="*/ 1856355204 w 123"/>
                <a:gd name="T27" fmla="*/ 2147483647 h 129"/>
                <a:gd name="T28" fmla="*/ 2147483647 w 123"/>
                <a:gd name="T29" fmla="*/ 2147483647 h 129"/>
                <a:gd name="T30" fmla="*/ 2147483647 w 123"/>
                <a:gd name="T31" fmla="*/ 2147483647 h 129"/>
                <a:gd name="T32" fmla="*/ 2147483647 w 123"/>
                <a:gd name="T33" fmla="*/ 2147483647 h 129"/>
                <a:gd name="T34" fmla="*/ 2112411923 w 123"/>
                <a:gd name="T35" fmla="*/ 2147483647 h 129"/>
                <a:gd name="T36" fmla="*/ 704139974 w 123"/>
                <a:gd name="T37" fmla="*/ 2147483647 h 129"/>
                <a:gd name="T38" fmla="*/ 0 w 123"/>
                <a:gd name="T39" fmla="*/ 2147483647 h 129"/>
                <a:gd name="T40" fmla="*/ 2147483647 w 123"/>
                <a:gd name="T41" fmla="*/ 403351954 h 129"/>
                <a:gd name="T42" fmla="*/ 2147483647 w 123"/>
                <a:gd name="T43" fmla="*/ 717064190 h 129"/>
                <a:gd name="T44" fmla="*/ 2147483647 w 123"/>
                <a:gd name="T45" fmla="*/ 537798143 h 129"/>
                <a:gd name="T46" fmla="*/ 2147483647 w 123"/>
                <a:gd name="T47" fmla="*/ 1254869027 h 129"/>
                <a:gd name="T48" fmla="*/ 2147483647 w 123"/>
                <a:gd name="T49" fmla="*/ 1434135075 h 129"/>
                <a:gd name="T50" fmla="*/ 2147483647 w 123"/>
                <a:gd name="T51" fmla="*/ 1165236004 h 129"/>
                <a:gd name="T52" fmla="*/ 2147483647 w 123"/>
                <a:gd name="T53" fmla="*/ 1254869027 h 129"/>
                <a:gd name="T54" fmla="*/ 2147483647 w 123"/>
                <a:gd name="T55" fmla="*/ 1658214287 h 129"/>
                <a:gd name="T56" fmla="*/ 2147483647 w 123"/>
                <a:gd name="T57" fmla="*/ 2061566241 h 129"/>
                <a:gd name="T58" fmla="*/ 2147483647 w 123"/>
                <a:gd name="T59" fmla="*/ 403351954 h 12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23"/>
                <a:gd name="T91" fmla="*/ 0 h 129"/>
                <a:gd name="T92" fmla="*/ 123 w 123"/>
                <a:gd name="T93" fmla="*/ 129 h 12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46" name="文本框 121"/>
            <p:cNvSpPr>
              <a:spLocks noChangeArrowheads="1"/>
            </p:cNvSpPr>
            <p:nvPr/>
          </p:nvSpPr>
          <p:spPr bwMode="auto">
            <a:xfrm>
              <a:off x="121860" y="1442827"/>
              <a:ext cx="2088001" cy="338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</p:grpSp>
      <p:grpSp>
        <p:nvGrpSpPr>
          <p:cNvPr id="7" name="组合 122"/>
          <p:cNvGrpSpPr/>
          <p:nvPr/>
        </p:nvGrpSpPr>
        <p:grpSpPr bwMode="auto">
          <a:xfrm>
            <a:off x="6256338" y="1892300"/>
            <a:ext cx="2195512" cy="2076450"/>
            <a:chOff x="0" y="0"/>
            <a:chExt cx="2331720" cy="1920240"/>
          </a:xfrm>
        </p:grpSpPr>
        <p:sp>
          <p:nvSpPr>
            <p:cNvPr id="60442" name="矩形 123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3" name="文本框 124"/>
            <p:cNvSpPr>
              <a:spLocks noChangeArrowheads="1"/>
            </p:cNvSpPr>
            <p:nvPr/>
          </p:nvSpPr>
          <p:spPr bwMode="auto">
            <a:xfrm>
              <a:off x="106620" y="1442826"/>
              <a:ext cx="2088001" cy="338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</p:grpSp>
      <p:grpSp>
        <p:nvGrpSpPr>
          <p:cNvPr id="8" name="组合 125"/>
          <p:cNvGrpSpPr/>
          <p:nvPr/>
        </p:nvGrpSpPr>
        <p:grpSpPr bwMode="auto">
          <a:xfrm>
            <a:off x="8656638" y="1892300"/>
            <a:ext cx="2195512" cy="2076450"/>
            <a:chOff x="0" y="0"/>
            <a:chExt cx="2331720" cy="1920240"/>
          </a:xfrm>
        </p:grpSpPr>
        <p:sp>
          <p:nvSpPr>
            <p:cNvPr id="60439" name="矩形 126"/>
            <p:cNvSpPr>
              <a:spLocks noChangeArrowheads="1"/>
            </p:cNvSpPr>
            <p:nvPr/>
          </p:nvSpPr>
          <p:spPr bwMode="auto">
            <a:xfrm>
              <a:off x="0" y="0"/>
              <a:ext cx="2331720" cy="1920240"/>
            </a:xfrm>
            <a:prstGeom prst="rect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F3F3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0440" name="Freeform 145"/>
            <p:cNvSpPr>
              <a:spLocks noEditPoints="1" noChangeArrowheads="1"/>
            </p:cNvSpPr>
            <p:nvPr/>
          </p:nvSpPr>
          <p:spPr bwMode="auto">
            <a:xfrm>
              <a:off x="686559" y="373833"/>
              <a:ext cx="958600" cy="826785"/>
            </a:xfrm>
            <a:custGeom>
              <a:avLst/>
              <a:gdLst>
                <a:gd name="T0" fmla="*/ 2147483647 w 111"/>
                <a:gd name="T1" fmla="*/ 887684046 h 111"/>
                <a:gd name="T2" fmla="*/ 2147483647 w 111"/>
                <a:gd name="T3" fmla="*/ 2147483647 h 111"/>
                <a:gd name="T4" fmla="*/ 1193301551 w 111"/>
                <a:gd name="T5" fmla="*/ 2147483647 h 111"/>
                <a:gd name="T6" fmla="*/ 1193301551 w 111"/>
                <a:gd name="T7" fmla="*/ 887684046 h 111"/>
                <a:gd name="T8" fmla="*/ 2147483647 w 111"/>
                <a:gd name="T9" fmla="*/ 2147483647 h 111"/>
                <a:gd name="T10" fmla="*/ 2147483647 w 111"/>
                <a:gd name="T11" fmla="*/ 2147483647 h 111"/>
                <a:gd name="T12" fmla="*/ 2147483647 w 111"/>
                <a:gd name="T13" fmla="*/ 2147483647 h 111"/>
                <a:gd name="T14" fmla="*/ 2147483647 w 111"/>
                <a:gd name="T15" fmla="*/ 2147483647 h 111"/>
                <a:gd name="T16" fmla="*/ 2147483647 w 111"/>
                <a:gd name="T17" fmla="*/ 2147483647 h 111"/>
                <a:gd name="T18" fmla="*/ 2147483647 w 111"/>
                <a:gd name="T19" fmla="*/ 2147483647 h 111"/>
                <a:gd name="T20" fmla="*/ 2147483647 w 111"/>
                <a:gd name="T21" fmla="*/ 1997296553 h 111"/>
                <a:gd name="T22" fmla="*/ 2147483647 w 111"/>
                <a:gd name="T23" fmla="*/ 2147483647 h 111"/>
                <a:gd name="T24" fmla="*/ 2147483647 w 111"/>
                <a:gd name="T25" fmla="*/ 554802529 h 111"/>
                <a:gd name="T26" fmla="*/ 2147483647 w 111"/>
                <a:gd name="T27" fmla="*/ 1387010047 h 111"/>
                <a:gd name="T28" fmla="*/ 2147483647 w 111"/>
                <a:gd name="T29" fmla="*/ 554802529 h 111"/>
                <a:gd name="T30" fmla="*/ 2147483647 w 111"/>
                <a:gd name="T31" fmla="*/ 1387010047 h 111"/>
                <a:gd name="T32" fmla="*/ 2147483647 w 111"/>
                <a:gd name="T33" fmla="*/ 554802529 h 111"/>
                <a:gd name="T34" fmla="*/ 2147483647 w 111"/>
                <a:gd name="T35" fmla="*/ 2147483647 h 111"/>
                <a:gd name="T36" fmla="*/ 2147483647 w 111"/>
                <a:gd name="T37" fmla="*/ 1997296553 h 111"/>
                <a:gd name="T38" fmla="*/ 2147483647 w 111"/>
                <a:gd name="T39" fmla="*/ 2147483647 h 111"/>
                <a:gd name="T40" fmla="*/ 2147483647 w 111"/>
                <a:gd name="T41" fmla="*/ 2147483647 h 111"/>
                <a:gd name="T42" fmla="*/ 2147483647 w 111"/>
                <a:gd name="T43" fmla="*/ 2147483647 h 111"/>
                <a:gd name="T44" fmla="*/ 2147483647 w 111"/>
                <a:gd name="T45" fmla="*/ 2147483647 h 111"/>
                <a:gd name="T46" fmla="*/ 2147483647 w 111"/>
                <a:gd name="T47" fmla="*/ 2147483647 h 111"/>
                <a:gd name="T48" fmla="*/ 820388879 w 111"/>
                <a:gd name="T49" fmla="*/ 2147483647 h 111"/>
                <a:gd name="T50" fmla="*/ 1789948009 w 111"/>
                <a:gd name="T51" fmla="*/ 2147483647 h 111"/>
                <a:gd name="T52" fmla="*/ 820388879 w 111"/>
                <a:gd name="T53" fmla="*/ 2147483647 h 111"/>
                <a:gd name="T54" fmla="*/ 2147483647 w 111"/>
                <a:gd name="T55" fmla="*/ 2147483647 h 111"/>
                <a:gd name="T56" fmla="*/ 2147483647 w 111"/>
                <a:gd name="T57" fmla="*/ 2147483647 h 111"/>
                <a:gd name="T58" fmla="*/ 2147483647 w 111"/>
                <a:gd name="T59" fmla="*/ 2147483647 h 111"/>
                <a:gd name="T60" fmla="*/ 2147483647 w 111"/>
                <a:gd name="T61" fmla="*/ 2147483647 h 111"/>
                <a:gd name="T62" fmla="*/ 2147483647 w 111"/>
                <a:gd name="T63" fmla="*/ 2147483647 h 111"/>
                <a:gd name="T64" fmla="*/ 820388879 w 111"/>
                <a:gd name="T65" fmla="*/ 2147483647 h 111"/>
                <a:gd name="T66" fmla="*/ 1789948009 w 111"/>
                <a:gd name="T67" fmla="*/ 2147483647 h 111"/>
                <a:gd name="T68" fmla="*/ 2147483647 w 111"/>
                <a:gd name="T69" fmla="*/ 2147483647 h 111"/>
                <a:gd name="T70" fmla="*/ 2147483647 w 111"/>
                <a:gd name="T71" fmla="*/ 2147483647 h 111"/>
                <a:gd name="T72" fmla="*/ 2147483647 w 111"/>
                <a:gd name="T73" fmla="*/ 2147483647 h 111"/>
                <a:gd name="T74" fmla="*/ 2147483647 w 111"/>
                <a:gd name="T75" fmla="*/ 2147483647 h 111"/>
                <a:gd name="T76" fmla="*/ 1342463166 w 111"/>
                <a:gd name="T77" fmla="*/ 2147483647 h 111"/>
                <a:gd name="T78" fmla="*/ 1715367202 w 111"/>
                <a:gd name="T79" fmla="*/ 2147483647 h 111"/>
                <a:gd name="T80" fmla="*/ 2147483647 w 111"/>
                <a:gd name="T81" fmla="*/ 2147483647 h 111"/>
                <a:gd name="T82" fmla="*/ 1118720744 w 111"/>
                <a:gd name="T83" fmla="*/ 1830852070 h 111"/>
                <a:gd name="T84" fmla="*/ 2013690431 w 111"/>
                <a:gd name="T85" fmla="*/ 1553447081 h 111"/>
                <a:gd name="T86" fmla="*/ 2147483647 w 111"/>
                <a:gd name="T87" fmla="*/ 887684046 h 111"/>
                <a:gd name="T88" fmla="*/ 1118720744 w 111"/>
                <a:gd name="T89" fmla="*/ 1830852070 h 111"/>
                <a:gd name="T90" fmla="*/ 2147483647 w 111"/>
                <a:gd name="T91" fmla="*/ 1775368093 h 111"/>
                <a:gd name="T92" fmla="*/ 2147483647 w 111"/>
                <a:gd name="T93" fmla="*/ 1276049541 h 111"/>
                <a:gd name="T94" fmla="*/ 2147483647 w 111"/>
                <a:gd name="T95" fmla="*/ 943168024 h 11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1"/>
                <a:gd name="T145" fmla="*/ 0 h 111"/>
                <a:gd name="T146" fmla="*/ 111 w 111"/>
                <a:gd name="T147" fmla="*/ 111 h 11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441" name="文本框 128"/>
            <p:cNvSpPr>
              <a:spLocks noChangeArrowheads="1"/>
            </p:cNvSpPr>
            <p:nvPr/>
          </p:nvSpPr>
          <p:spPr bwMode="auto">
            <a:xfrm>
              <a:off x="114240" y="1442826"/>
              <a:ext cx="2088001" cy="338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8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添加标题</a:t>
              </a:r>
            </a:p>
          </p:txBody>
        </p:sp>
      </p:grpSp>
      <p:sp>
        <p:nvSpPr>
          <p:cNvPr id="36913" name="Freeform 123"/>
          <p:cNvSpPr>
            <a:spLocks noEditPoints="1" noChangeArrowheads="1"/>
          </p:cNvSpPr>
          <p:nvPr/>
        </p:nvSpPr>
        <p:spPr bwMode="auto">
          <a:xfrm>
            <a:off x="6950075" y="2476500"/>
            <a:ext cx="806450" cy="569913"/>
          </a:xfrm>
          <a:custGeom>
            <a:avLst/>
            <a:gdLst>
              <a:gd name="T0" fmla="*/ 0 w 61"/>
              <a:gd name="T1" fmla="*/ 1015000805 h 40"/>
              <a:gd name="T2" fmla="*/ 0 w 61"/>
              <a:gd name="T3" fmla="*/ 1015000805 h 40"/>
              <a:gd name="T4" fmla="*/ 0 w 61"/>
              <a:gd name="T5" fmla="*/ 2147483647 h 40"/>
              <a:gd name="T6" fmla="*/ 0 w 61"/>
              <a:gd name="T7" fmla="*/ 2147483647 h 40"/>
              <a:gd name="T8" fmla="*/ 2147483647 w 61"/>
              <a:gd name="T9" fmla="*/ 2147483647 h 40"/>
              <a:gd name="T10" fmla="*/ 0 w 61"/>
              <a:gd name="T11" fmla="*/ 1015000805 h 40"/>
              <a:gd name="T12" fmla="*/ 2147483647 w 61"/>
              <a:gd name="T13" fmla="*/ 2147483647 h 40"/>
              <a:gd name="T14" fmla="*/ 2147483647 w 61"/>
              <a:gd name="T15" fmla="*/ 2147483647 h 40"/>
              <a:gd name="T16" fmla="*/ 2147483647 w 61"/>
              <a:gd name="T17" fmla="*/ 2147483647 h 40"/>
              <a:gd name="T18" fmla="*/ 2147483647 w 61"/>
              <a:gd name="T19" fmla="*/ 2147483647 h 40"/>
              <a:gd name="T20" fmla="*/ 2147483647 w 61"/>
              <a:gd name="T21" fmla="*/ 2147483647 h 40"/>
              <a:gd name="T22" fmla="*/ 2147483647 w 61"/>
              <a:gd name="T23" fmla="*/ 2147483647 h 40"/>
              <a:gd name="T24" fmla="*/ 2147483647 w 61"/>
              <a:gd name="T25" fmla="*/ 2147483647 h 40"/>
              <a:gd name="T26" fmla="*/ 2147483647 w 61"/>
              <a:gd name="T27" fmla="*/ 406006021 h 40"/>
              <a:gd name="T28" fmla="*/ 2147483647 w 61"/>
              <a:gd name="T29" fmla="*/ 0 h 40"/>
              <a:gd name="T30" fmla="*/ 349563024 w 61"/>
              <a:gd name="T31" fmla="*/ 0 h 40"/>
              <a:gd name="T32" fmla="*/ 524337925 w 61"/>
              <a:gd name="T33" fmla="*/ 203003011 h 40"/>
              <a:gd name="T34" fmla="*/ 2147483647 w 61"/>
              <a:gd name="T35" fmla="*/ 2147483647 h 40"/>
              <a:gd name="T36" fmla="*/ 2147483647 w 61"/>
              <a:gd name="T37" fmla="*/ 2147483647 h 40"/>
              <a:gd name="T38" fmla="*/ 2147483647 w 61"/>
              <a:gd name="T39" fmla="*/ 2147483647 h 40"/>
              <a:gd name="T40" fmla="*/ 2147483647 w 61"/>
              <a:gd name="T41" fmla="*/ 2147483647 h 40"/>
              <a:gd name="T42" fmla="*/ 2147483647 w 61"/>
              <a:gd name="T43" fmla="*/ 2147483647 h 40"/>
              <a:gd name="T44" fmla="*/ 2147483647 w 61"/>
              <a:gd name="T45" fmla="*/ 2147483647 h 40"/>
              <a:gd name="T46" fmla="*/ 524337925 w 61"/>
              <a:gd name="T47" fmla="*/ 2147483647 h 40"/>
              <a:gd name="T48" fmla="*/ 349563024 w 61"/>
              <a:gd name="T49" fmla="*/ 2147483647 h 40"/>
              <a:gd name="T50" fmla="*/ 2147483647 w 61"/>
              <a:gd name="T51" fmla="*/ 2147483647 h 40"/>
              <a:gd name="T52" fmla="*/ 2147483647 w 61"/>
              <a:gd name="T53" fmla="*/ 2147483647 h 40"/>
              <a:gd name="T54" fmla="*/ 2147483647 w 61"/>
              <a:gd name="T55" fmla="*/ 2147483647 h 40"/>
              <a:gd name="T56" fmla="*/ 2147483647 w 61"/>
              <a:gd name="T57" fmla="*/ 1218003816 h 40"/>
              <a:gd name="T58" fmla="*/ 2147483647 w 61"/>
              <a:gd name="T59" fmla="*/ 2147483647 h 40"/>
              <a:gd name="T60" fmla="*/ 2147483647 w 61"/>
              <a:gd name="T61" fmla="*/ 2147483647 h 40"/>
              <a:gd name="T62" fmla="*/ 2147483647 w 61"/>
              <a:gd name="T63" fmla="*/ 2147483647 h 40"/>
              <a:gd name="T64" fmla="*/ 2147483647 w 61"/>
              <a:gd name="T65" fmla="*/ 1015000805 h 40"/>
              <a:gd name="T66" fmla="*/ 2147483647 w 61"/>
              <a:gd name="T67" fmla="*/ 1218003816 h 4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61"/>
              <a:gd name="T103" fmla="*/ 0 h 40"/>
              <a:gd name="T104" fmla="*/ 61 w 61"/>
              <a:gd name="T105" fmla="*/ 40 h 40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61" h="40"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16" y="20"/>
                  <a:pt x="16" y="20"/>
                  <a:pt x="16" y="20"/>
                </a:cubicBezTo>
                <a:lnTo>
                  <a:pt x="0" y="5"/>
                </a:lnTo>
                <a:close/>
                <a:moveTo>
                  <a:pt x="19" y="17"/>
                </a:moveTo>
                <a:cubicBezTo>
                  <a:pt x="22" y="20"/>
                  <a:pt x="22" y="20"/>
                  <a:pt x="22" y="20"/>
                </a:cubicBezTo>
                <a:cubicBezTo>
                  <a:pt x="26" y="23"/>
                  <a:pt x="26" y="23"/>
                  <a:pt x="26" y="23"/>
                </a:cubicBezTo>
                <a:cubicBezTo>
                  <a:pt x="27" y="24"/>
                  <a:pt x="29" y="25"/>
                  <a:pt x="31" y="25"/>
                </a:cubicBezTo>
                <a:cubicBezTo>
                  <a:pt x="32" y="25"/>
                  <a:pt x="34" y="24"/>
                  <a:pt x="36" y="23"/>
                </a:cubicBezTo>
                <a:cubicBezTo>
                  <a:pt x="38" y="21"/>
                  <a:pt x="38" y="21"/>
                  <a:pt x="38" y="21"/>
                </a:cubicBezTo>
                <a:cubicBezTo>
                  <a:pt x="42" y="17"/>
                  <a:pt x="42" y="17"/>
                  <a:pt x="42" y="17"/>
                </a:cubicBezTo>
                <a:cubicBezTo>
                  <a:pt x="58" y="2"/>
                  <a:pt x="58" y="2"/>
                  <a:pt x="58" y="2"/>
                </a:cubicBezTo>
                <a:cubicBezTo>
                  <a:pt x="58" y="1"/>
                  <a:pt x="59" y="1"/>
                  <a:pt x="59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3" y="1"/>
                  <a:pt x="3" y="1"/>
                </a:cubicBezTo>
                <a:lnTo>
                  <a:pt x="19" y="17"/>
                </a:lnTo>
                <a:close/>
                <a:moveTo>
                  <a:pt x="42" y="24"/>
                </a:moveTo>
                <a:cubicBezTo>
                  <a:pt x="38" y="27"/>
                  <a:pt x="38" y="27"/>
                  <a:pt x="38" y="27"/>
                </a:cubicBezTo>
                <a:cubicBezTo>
                  <a:pt x="36" y="29"/>
                  <a:pt x="33" y="30"/>
                  <a:pt x="31" y="30"/>
                </a:cubicBezTo>
                <a:cubicBezTo>
                  <a:pt x="28" y="30"/>
                  <a:pt x="25" y="29"/>
                  <a:pt x="23" y="27"/>
                </a:cubicBezTo>
                <a:cubicBezTo>
                  <a:pt x="19" y="23"/>
                  <a:pt x="19" y="23"/>
                  <a:pt x="19" y="23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2" y="40"/>
                  <a:pt x="2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8" y="40"/>
                  <a:pt x="58" y="40"/>
                  <a:pt x="58" y="39"/>
                </a:cubicBezTo>
                <a:lnTo>
                  <a:pt x="42" y="24"/>
                </a:lnTo>
                <a:close/>
                <a:moveTo>
                  <a:pt x="60" y="6"/>
                </a:moveTo>
                <a:cubicBezTo>
                  <a:pt x="45" y="21"/>
                  <a:pt x="45" y="21"/>
                  <a:pt x="45" y="21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6"/>
                  <a:pt x="60" y="36"/>
                  <a:pt x="61" y="36"/>
                </a:cubicBezTo>
                <a:cubicBezTo>
                  <a:pt x="61" y="5"/>
                  <a:pt x="61" y="5"/>
                  <a:pt x="61" y="5"/>
                </a:cubicBezTo>
                <a:cubicBezTo>
                  <a:pt x="60" y="5"/>
                  <a:pt x="60" y="5"/>
                  <a:pt x="60" y="6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25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nimBg="1"/>
      <p:bldP spid="36869" grpId="0" animBg="1"/>
      <p:bldP spid="36870" grpId="0" bldLvl="0" autoUpdateAnimBg="0"/>
      <p:bldP spid="36871" grpId="0" bldLvl="0" autoUpdateAnimBg="0"/>
      <p:bldP spid="36872" grpId="0" bldLvl="0" autoUpdateAnimBg="0"/>
      <p:bldP spid="36873" grpId="0" bldLvl="0" autoUpdateAnimBg="0"/>
      <p:bldP spid="36874" grpId="0" bldLvl="0" autoUpdateAnimBg="0"/>
      <p:bldP spid="36875" grpId="0" bldLvl="0" autoUpdateAnimBg="0"/>
      <p:bldP spid="36876" grpId="0" bldLvl="0" autoUpdateAnimBg="0"/>
      <p:bldP spid="36877" grpId="0" bldLvl="0" autoUpdateAnimBg="0"/>
      <p:bldP spid="3691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3918A2E-8A22-4424-A138-7B6DBBE26FB2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35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144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44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7892" name="五边形 3"/>
          <p:cNvSpPr>
            <a:spLocks noChangeArrowheads="1"/>
          </p:cNvSpPr>
          <p:nvPr/>
        </p:nvSpPr>
        <p:spPr bwMode="auto">
          <a:xfrm>
            <a:off x="-63500" y="3270250"/>
            <a:ext cx="7102475" cy="1166813"/>
          </a:xfrm>
          <a:prstGeom prst="homePlate">
            <a:avLst>
              <a:gd name="adj" fmla="val 47936"/>
            </a:avLst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3" name="燕尾形 2"/>
          <p:cNvSpPr>
            <a:spLocks noChangeArrowheads="1"/>
          </p:cNvSpPr>
          <p:nvPr/>
        </p:nvSpPr>
        <p:spPr bwMode="auto">
          <a:xfrm>
            <a:off x="95726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4" name="燕尾形 4"/>
          <p:cNvSpPr>
            <a:spLocks noChangeArrowheads="1"/>
          </p:cNvSpPr>
          <p:nvPr/>
        </p:nvSpPr>
        <p:spPr bwMode="auto">
          <a:xfrm>
            <a:off x="170021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5" name="燕尾形 5"/>
          <p:cNvSpPr>
            <a:spLocks noChangeArrowheads="1"/>
          </p:cNvSpPr>
          <p:nvPr/>
        </p:nvSpPr>
        <p:spPr bwMode="auto">
          <a:xfrm>
            <a:off x="244316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7896" name="燕尾形 6"/>
          <p:cNvSpPr>
            <a:spLocks noChangeArrowheads="1"/>
          </p:cNvSpPr>
          <p:nvPr/>
        </p:nvSpPr>
        <p:spPr bwMode="auto">
          <a:xfrm>
            <a:off x="3186113" y="3279775"/>
            <a:ext cx="1065212" cy="1157288"/>
          </a:xfrm>
          <a:prstGeom prst="chevron">
            <a:avLst>
              <a:gd name="adj" fmla="val 54426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30"/>
          <p:cNvGrpSpPr/>
          <p:nvPr/>
        </p:nvGrpSpPr>
        <p:grpSpPr bwMode="auto">
          <a:xfrm>
            <a:off x="4210050" y="2894013"/>
            <a:ext cx="2370138" cy="2260600"/>
            <a:chOff x="0" y="0"/>
            <a:chExt cx="533400" cy="487363"/>
          </a:xfrm>
          <a:solidFill>
            <a:srgbClr val="FFD860"/>
          </a:solidFill>
        </p:grpSpPr>
        <p:sp>
          <p:nvSpPr>
            <p:cNvPr id="37898" name="Oval 312"/>
            <p:cNvSpPr>
              <a:spLocks noChangeArrowheads="1"/>
            </p:cNvSpPr>
            <p:nvPr/>
          </p:nvSpPr>
          <p:spPr bwMode="auto">
            <a:xfrm>
              <a:off x="371475" y="0"/>
              <a:ext cx="93663" cy="88900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37899" name="Freeform 313"/>
            <p:cNvSpPr>
              <a:spLocks noChangeArrowheads="1"/>
            </p:cNvSpPr>
            <p:nvPr/>
          </p:nvSpPr>
          <p:spPr bwMode="auto">
            <a:xfrm>
              <a:off x="0" y="55563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2"/>
                <a:gd name="T106" fmla="*/ 0 h 115"/>
                <a:gd name="T107" fmla="*/ 142 w 142"/>
                <a:gd name="T108" fmla="*/ 115 h 1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37900" name="直接连接符 31"/>
          <p:cNvSpPr>
            <a:spLocks noChangeShapeType="1"/>
          </p:cNvSpPr>
          <p:nvPr/>
        </p:nvSpPr>
        <p:spPr bwMode="auto">
          <a:xfrm rot="5400000">
            <a:off x="5377657" y="3829844"/>
            <a:ext cx="42481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1" name="直接连接符 24"/>
          <p:cNvSpPr>
            <a:spLocks noChangeShapeType="1"/>
          </p:cNvSpPr>
          <p:nvPr/>
        </p:nvSpPr>
        <p:spPr bwMode="auto">
          <a:xfrm rot="5400000">
            <a:off x="2067719" y="2893219"/>
            <a:ext cx="757238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2" name="直接连接符 32"/>
          <p:cNvSpPr>
            <a:spLocks noChangeShapeType="1"/>
          </p:cNvSpPr>
          <p:nvPr/>
        </p:nvSpPr>
        <p:spPr bwMode="auto">
          <a:xfrm rot="5400000">
            <a:off x="584994" y="2894806"/>
            <a:ext cx="755650" cy="1588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3" name="直接连接符 34"/>
          <p:cNvSpPr>
            <a:spLocks noChangeShapeType="1"/>
          </p:cNvSpPr>
          <p:nvPr/>
        </p:nvSpPr>
        <p:spPr bwMode="auto">
          <a:xfrm rot="16200000" flipV="1">
            <a:off x="2808288" y="4838700"/>
            <a:ext cx="755650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4" name="直接连接符 33"/>
          <p:cNvSpPr>
            <a:spLocks noChangeShapeType="1"/>
          </p:cNvSpPr>
          <p:nvPr/>
        </p:nvSpPr>
        <p:spPr bwMode="auto">
          <a:xfrm rot="16200000" flipV="1">
            <a:off x="1323182" y="4837906"/>
            <a:ext cx="755650" cy="1587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  <a:head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5" name="直接连接符 9"/>
          <p:cNvSpPr>
            <a:spLocks noChangeShapeType="1"/>
          </p:cNvSpPr>
          <p:nvPr/>
        </p:nvSpPr>
        <p:spPr bwMode="auto">
          <a:xfrm>
            <a:off x="7842250" y="2635250"/>
            <a:ext cx="2557463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6" name="直接连接符 20"/>
          <p:cNvSpPr>
            <a:spLocks noChangeShapeType="1"/>
          </p:cNvSpPr>
          <p:nvPr/>
        </p:nvSpPr>
        <p:spPr bwMode="auto">
          <a:xfrm>
            <a:off x="7842250" y="3952875"/>
            <a:ext cx="2557463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7" name="直接连接符 42"/>
          <p:cNvSpPr>
            <a:spLocks noChangeShapeType="1"/>
          </p:cNvSpPr>
          <p:nvPr/>
        </p:nvSpPr>
        <p:spPr bwMode="auto">
          <a:xfrm>
            <a:off x="7842250" y="5032375"/>
            <a:ext cx="2557463" cy="0"/>
          </a:xfrm>
          <a:prstGeom prst="line">
            <a:avLst/>
          </a:prstGeom>
          <a:noFill/>
          <a:ln w="1270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08" name="矩形 43"/>
          <p:cNvSpPr>
            <a:spLocks noChangeArrowheads="1"/>
          </p:cNvSpPr>
          <p:nvPr/>
        </p:nvSpPr>
        <p:spPr bwMode="auto">
          <a:xfrm>
            <a:off x="7788275" y="1673225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添加标题一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7909" name="矩形 47"/>
          <p:cNvSpPr>
            <a:spLocks noChangeArrowheads="1"/>
          </p:cNvSpPr>
          <p:nvPr/>
        </p:nvSpPr>
        <p:spPr bwMode="auto">
          <a:xfrm>
            <a:off x="7788275" y="1998663"/>
            <a:ext cx="3152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0" name="矩形 45"/>
          <p:cNvSpPr>
            <a:spLocks noChangeArrowheads="1"/>
          </p:cNvSpPr>
          <p:nvPr/>
        </p:nvSpPr>
        <p:spPr bwMode="auto">
          <a:xfrm>
            <a:off x="7788275" y="514985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添加标题四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7911" name="矩形 47"/>
          <p:cNvSpPr>
            <a:spLocks noChangeArrowheads="1"/>
          </p:cNvSpPr>
          <p:nvPr/>
        </p:nvSpPr>
        <p:spPr bwMode="auto">
          <a:xfrm>
            <a:off x="7788275" y="5476875"/>
            <a:ext cx="31527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2" name="矩形 47"/>
          <p:cNvSpPr>
            <a:spLocks noChangeArrowheads="1"/>
          </p:cNvSpPr>
          <p:nvPr/>
        </p:nvSpPr>
        <p:spPr bwMode="auto">
          <a:xfrm>
            <a:off x="7788275" y="2752725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添加标题二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7913" name="矩形 47"/>
          <p:cNvSpPr>
            <a:spLocks noChangeArrowheads="1"/>
          </p:cNvSpPr>
          <p:nvPr/>
        </p:nvSpPr>
        <p:spPr bwMode="auto">
          <a:xfrm>
            <a:off x="7788275" y="3079750"/>
            <a:ext cx="31527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4" name="矩形 51"/>
          <p:cNvSpPr>
            <a:spLocks noChangeArrowheads="1"/>
          </p:cNvSpPr>
          <p:nvPr/>
        </p:nvSpPr>
        <p:spPr bwMode="auto">
          <a:xfrm>
            <a:off x="7788275" y="4070350"/>
            <a:ext cx="14668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添加标题三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7915" name="矩形 47"/>
          <p:cNvSpPr>
            <a:spLocks noChangeArrowheads="1"/>
          </p:cNvSpPr>
          <p:nvPr/>
        </p:nvSpPr>
        <p:spPr bwMode="auto">
          <a:xfrm>
            <a:off x="7788275" y="4395788"/>
            <a:ext cx="31527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916" name="矩形 53"/>
          <p:cNvSpPr>
            <a:spLocks noChangeArrowheads="1"/>
          </p:cNvSpPr>
          <p:nvPr/>
        </p:nvSpPr>
        <p:spPr bwMode="auto">
          <a:xfrm>
            <a:off x="850900" y="2130425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添加标题一</a:t>
            </a:r>
            <a:endParaRPr lang="en-US" altLang="zh-CN" sz="16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7917" name="矩形 54"/>
          <p:cNvSpPr>
            <a:spLocks noChangeArrowheads="1"/>
          </p:cNvSpPr>
          <p:nvPr/>
        </p:nvSpPr>
        <p:spPr bwMode="auto">
          <a:xfrm>
            <a:off x="2319338" y="2130425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添加标题三</a:t>
            </a:r>
            <a:endParaRPr lang="en-US" altLang="zh-CN" sz="16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7918" name="矩形 55"/>
          <p:cNvSpPr>
            <a:spLocks noChangeArrowheads="1"/>
          </p:cNvSpPr>
          <p:nvPr/>
        </p:nvSpPr>
        <p:spPr bwMode="auto">
          <a:xfrm>
            <a:off x="1568450" y="52705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添加标题二</a:t>
            </a:r>
            <a:endParaRPr lang="en-US" altLang="zh-CN" sz="16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7919" name="矩形 56"/>
          <p:cNvSpPr>
            <a:spLocks noChangeArrowheads="1"/>
          </p:cNvSpPr>
          <p:nvPr/>
        </p:nvSpPr>
        <p:spPr bwMode="auto">
          <a:xfrm>
            <a:off x="3036888" y="5270500"/>
            <a:ext cx="1209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添加标题四</a:t>
            </a:r>
            <a:endParaRPr lang="en-US" altLang="zh-CN" sz="16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7920" name="矩形 3"/>
          <p:cNvSpPr>
            <a:spLocks noChangeArrowheads="1"/>
          </p:cNvSpPr>
          <p:nvPr/>
        </p:nvSpPr>
        <p:spPr bwMode="auto">
          <a:xfrm>
            <a:off x="4814888" y="563563"/>
            <a:ext cx="183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服务流程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7921" name="文本框 37"/>
          <p:cNvSpPr>
            <a:spLocks noChangeArrowheads="1"/>
          </p:cNvSpPr>
          <p:nvPr/>
        </p:nvSpPr>
        <p:spPr bwMode="auto">
          <a:xfrm>
            <a:off x="67024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Service Process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49"/>
          <p:cNvGrpSpPr/>
          <p:nvPr/>
        </p:nvGrpSpPr>
        <p:grpSpPr bwMode="auto">
          <a:xfrm>
            <a:off x="4268788" y="619125"/>
            <a:ext cx="263525" cy="393700"/>
            <a:chOff x="0" y="0"/>
            <a:chExt cx="213756" cy="427512"/>
          </a:xfrm>
        </p:grpSpPr>
        <p:sp>
          <p:nvSpPr>
            <p:cNvPr id="61474" name="直接连接符 50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475" name="直接连接符 57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7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4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4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400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4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4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400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4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4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4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400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0" dur="4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4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4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2" dur="4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4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4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4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4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4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4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500"/>
                            </p:stCondLst>
                            <p:childTnLst>
                              <p:par>
                                <p:cTn id="10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7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ldLvl="0" animBg="1" autoUpdateAnimBg="0"/>
      <p:bldP spid="37893" grpId="0" bldLvl="0" animBg="1" autoUpdateAnimBg="0"/>
      <p:bldP spid="37894" grpId="0" bldLvl="0" animBg="1" autoUpdateAnimBg="0"/>
      <p:bldP spid="37895" grpId="0" bldLvl="0" animBg="1" autoUpdateAnimBg="0"/>
      <p:bldP spid="37896" grpId="0" bldLvl="0" animBg="1" autoUpdateAnimBg="0"/>
      <p:bldP spid="37900" grpId="0" animBg="1"/>
      <p:bldP spid="37901" grpId="0" animBg="1"/>
      <p:bldP spid="37902" grpId="0" animBg="1"/>
      <p:bldP spid="37903" grpId="0" animBg="1"/>
      <p:bldP spid="37904" grpId="0" animBg="1"/>
      <p:bldP spid="37905" grpId="0" animBg="1"/>
      <p:bldP spid="37906" grpId="0" animBg="1"/>
      <p:bldP spid="37907" grpId="0" animBg="1"/>
      <p:bldP spid="37908" grpId="0" bldLvl="0" autoUpdateAnimBg="0"/>
      <p:bldP spid="37909" grpId="0" bldLvl="0" autoUpdateAnimBg="0"/>
      <p:bldP spid="37910" grpId="0" bldLvl="0" autoUpdateAnimBg="0"/>
      <p:bldP spid="37911" grpId="0" bldLvl="0" autoUpdateAnimBg="0"/>
      <p:bldP spid="37912" grpId="0" bldLvl="0" autoUpdateAnimBg="0"/>
      <p:bldP spid="37913" grpId="0" bldLvl="0" autoUpdateAnimBg="0"/>
      <p:bldP spid="37914" grpId="0" bldLvl="0" autoUpdateAnimBg="0"/>
      <p:bldP spid="37915" grpId="0" bldLvl="0" autoUpdateAnimBg="0"/>
      <p:bldP spid="37916" grpId="0" bldLvl="0" autoUpdateAnimBg="0"/>
      <p:bldP spid="37917" grpId="0" bldLvl="0" autoUpdateAnimBg="0"/>
      <p:bldP spid="37918" grpId="0" bldLvl="0" autoUpdateAnimBg="0"/>
      <p:bldP spid="37919" grpId="0" bldLvl="0" autoUpdateAnimBg="0"/>
      <p:bldP spid="37920" grpId="0" bldLvl="0" autoUpdateAnimBg="0"/>
      <p:bldP spid="37921" grpId="0" bldLvl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FEB0454-F57F-4090-8DB4-AD41A2DFEE9F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36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246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6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5"/>
          <p:cNvGrpSpPr/>
          <p:nvPr/>
        </p:nvGrpSpPr>
        <p:grpSpPr bwMode="auto">
          <a:xfrm>
            <a:off x="1955800" y="3798888"/>
            <a:ext cx="1270000" cy="1271587"/>
            <a:chOff x="0" y="0"/>
            <a:chExt cx="1080120" cy="1080120"/>
          </a:xfrm>
        </p:grpSpPr>
        <p:grpSp>
          <p:nvGrpSpPr>
            <p:cNvPr id="62505" name="Group 6"/>
            <p:cNvGrpSpPr/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507" name="椭圆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sp>
            <p:nvSpPr>
              <p:cNvPr id="62508" name="椭圆 5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</p:grpSp>
        <p:sp>
          <p:nvSpPr>
            <p:cNvPr id="62506" name="文本框 10"/>
            <p:cNvSpPr>
              <a:spLocks noChangeArrowheads="1"/>
            </p:cNvSpPr>
            <p:nvPr/>
          </p:nvSpPr>
          <p:spPr bwMode="auto">
            <a:xfrm>
              <a:off x="153829" y="365759"/>
              <a:ext cx="766822" cy="32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rgbClr val="FFD860"/>
                  </a:solidFill>
                  <a:sym typeface="方正兰亭黑_GBK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Group 10"/>
          <p:cNvGrpSpPr/>
          <p:nvPr/>
        </p:nvGrpSpPr>
        <p:grpSpPr bwMode="auto">
          <a:xfrm>
            <a:off x="3267075" y="2108200"/>
            <a:ext cx="1741488" cy="1741488"/>
            <a:chOff x="0" y="0"/>
            <a:chExt cx="1080120" cy="1080120"/>
          </a:xfrm>
        </p:grpSpPr>
        <p:grpSp>
          <p:nvGrpSpPr>
            <p:cNvPr id="62501" name="Group 11"/>
            <p:cNvGrpSpPr/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503" name="椭圆 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sp>
            <p:nvSpPr>
              <p:cNvPr id="62504" name="椭圆 28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</p:grpSp>
        <p:sp>
          <p:nvSpPr>
            <p:cNvPr id="62502" name="文本框 26"/>
            <p:cNvSpPr>
              <a:spLocks noChangeArrowheads="1"/>
            </p:cNvSpPr>
            <p:nvPr/>
          </p:nvSpPr>
          <p:spPr bwMode="auto">
            <a:xfrm>
              <a:off x="227815" y="400115"/>
              <a:ext cx="624495" cy="260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rgbClr val="FFD860"/>
                  </a:solidFill>
                  <a:sym typeface="方正兰亭黑_GBK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Group 15"/>
          <p:cNvGrpSpPr/>
          <p:nvPr/>
        </p:nvGrpSpPr>
        <p:grpSpPr bwMode="auto">
          <a:xfrm>
            <a:off x="5572125" y="3798888"/>
            <a:ext cx="1560513" cy="1560512"/>
            <a:chOff x="0" y="0"/>
            <a:chExt cx="1080120" cy="1080120"/>
          </a:xfrm>
        </p:grpSpPr>
        <p:grpSp>
          <p:nvGrpSpPr>
            <p:cNvPr id="62497" name="Group 16"/>
            <p:cNvGrpSpPr/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499" name="椭圆 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sp>
            <p:nvSpPr>
              <p:cNvPr id="62500" name="椭圆 33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</p:grpSp>
        <p:sp>
          <p:nvSpPr>
            <p:cNvPr id="62498" name="文本框 31"/>
            <p:cNvSpPr>
              <a:spLocks noChangeArrowheads="1"/>
            </p:cNvSpPr>
            <p:nvPr/>
          </p:nvSpPr>
          <p:spPr bwMode="auto">
            <a:xfrm>
              <a:off x="191584" y="398075"/>
              <a:ext cx="696954" cy="29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100">
                  <a:solidFill>
                    <a:srgbClr val="FFD860"/>
                  </a:solidFill>
                  <a:sym typeface="方正兰亭黑_GBK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8" name="Group 20"/>
          <p:cNvGrpSpPr/>
          <p:nvPr/>
        </p:nvGrpSpPr>
        <p:grpSpPr bwMode="auto">
          <a:xfrm>
            <a:off x="7399338" y="1346200"/>
            <a:ext cx="2287587" cy="2286000"/>
            <a:chOff x="0" y="0"/>
            <a:chExt cx="1080120" cy="1080120"/>
          </a:xfrm>
        </p:grpSpPr>
        <p:grpSp>
          <p:nvGrpSpPr>
            <p:cNvPr id="62493" name="Group 21"/>
            <p:cNvGrpSpPr/>
            <p:nvPr/>
          </p:nvGrpSpPr>
          <p:grpSpPr bwMode="auto">
            <a:xfrm>
              <a:off x="0" y="0"/>
              <a:ext cx="1080120" cy="1080120"/>
              <a:chOff x="0" y="0"/>
              <a:chExt cx="1080120" cy="1080120"/>
            </a:xfrm>
          </p:grpSpPr>
          <p:sp>
            <p:nvSpPr>
              <p:cNvPr id="62495" name="椭圆 3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080120" cy="1080120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  <p:sp>
            <p:nvSpPr>
              <p:cNvPr id="62496" name="椭圆 39"/>
              <p:cNvSpPr>
                <a:spLocks noChangeArrowheads="1"/>
              </p:cNvSpPr>
              <p:nvPr/>
            </p:nvSpPr>
            <p:spPr bwMode="auto">
              <a:xfrm>
                <a:off x="72008" y="72008"/>
                <a:ext cx="936104" cy="936104"/>
              </a:xfrm>
              <a:prstGeom prst="ellipse">
                <a:avLst/>
              </a:prstGeom>
              <a:solidFill>
                <a:srgbClr val="FFD860">
                  <a:alpha val="29803"/>
                </a:srgbClr>
              </a:solidFill>
              <a:ln w="19050">
                <a:solidFill>
                  <a:srgbClr val="FFD860"/>
                </a:solidFill>
                <a:round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100">
                  <a:solidFill>
                    <a:srgbClr val="FFFFFF"/>
                  </a:solidFill>
                  <a:sym typeface="方正兰亭黑_GBK" pitchFamily="2" charset="-122"/>
                </a:endParaRPr>
              </a:p>
            </p:txBody>
          </p:sp>
        </p:grpSp>
        <p:sp>
          <p:nvSpPr>
            <p:cNvPr id="62494" name="文本框 37"/>
            <p:cNvSpPr>
              <a:spLocks noChangeArrowheads="1"/>
            </p:cNvSpPr>
            <p:nvPr/>
          </p:nvSpPr>
          <p:spPr bwMode="auto">
            <a:xfrm>
              <a:off x="254541" y="414093"/>
              <a:ext cx="571036" cy="237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600">
                  <a:solidFill>
                    <a:srgbClr val="FFD860"/>
                  </a:solidFill>
                  <a:sym typeface="方正兰亭黑_GBK" pitchFamily="2" charset="-122"/>
                </a:rPr>
                <a:t>关键词</a:t>
              </a:r>
              <a:endParaRPr lang="zh-CN" altLang="en-US" sz="18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38936" name="直接连接符 13"/>
          <p:cNvCxnSpPr>
            <a:cxnSpLocks noChangeShapeType="1"/>
            <a:stCxn id="62507" idx="7"/>
            <a:endCxn id="62503" idx="3"/>
          </p:cNvCxnSpPr>
          <p:nvPr/>
        </p:nvCxnSpPr>
        <p:spPr bwMode="auto">
          <a:xfrm flipV="1">
            <a:off x="3040063" y="3594100"/>
            <a:ext cx="481012" cy="390525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37" name="直接连接符 17"/>
          <p:cNvSpPr>
            <a:spLocks noChangeShapeType="1"/>
          </p:cNvSpPr>
          <p:nvPr/>
        </p:nvSpPr>
        <p:spPr bwMode="auto">
          <a:xfrm>
            <a:off x="4892675" y="3373438"/>
            <a:ext cx="908050" cy="654050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8938" name="直接连接符 20"/>
          <p:cNvCxnSpPr>
            <a:cxnSpLocks noChangeShapeType="1"/>
            <a:stCxn id="62499" idx="7"/>
            <a:endCxn id="62495" idx="3"/>
          </p:cNvCxnSpPr>
          <p:nvPr/>
        </p:nvCxnSpPr>
        <p:spPr bwMode="auto">
          <a:xfrm flipV="1">
            <a:off x="6902450" y="3297238"/>
            <a:ext cx="831850" cy="731837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39" name="直接连接符 23"/>
          <p:cNvCxnSpPr>
            <a:cxnSpLocks noChangeShapeType="1"/>
            <a:stCxn id="38948" idx="5"/>
            <a:endCxn id="62507" idx="1"/>
          </p:cNvCxnSpPr>
          <p:nvPr/>
        </p:nvCxnSpPr>
        <p:spPr bwMode="auto">
          <a:xfrm>
            <a:off x="1743075" y="3700463"/>
            <a:ext cx="398463" cy="284162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0" name="直接连接符 43"/>
          <p:cNvCxnSpPr>
            <a:cxnSpLocks noChangeShapeType="1"/>
            <a:stCxn id="38949" idx="7"/>
            <a:endCxn id="62499" idx="3"/>
          </p:cNvCxnSpPr>
          <p:nvPr/>
        </p:nvCxnSpPr>
        <p:spPr bwMode="auto">
          <a:xfrm flipV="1">
            <a:off x="5399088" y="5130800"/>
            <a:ext cx="401637" cy="371475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941" name="直接连接符 72"/>
          <p:cNvCxnSpPr>
            <a:cxnSpLocks noChangeShapeType="1"/>
            <a:stCxn id="62495" idx="6"/>
            <a:endCxn id="38950" idx="1"/>
          </p:cNvCxnSpPr>
          <p:nvPr/>
        </p:nvCxnSpPr>
        <p:spPr bwMode="auto">
          <a:xfrm>
            <a:off x="9686925" y="2489200"/>
            <a:ext cx="557213" cy="374650"/>
          </a:xfrm>
          <a:prstGeom prst="line">
            <a:avLst/>
          </a:prstGeom>
          <a:noFill/>
          <a:ln w="28575">
            <a:solidFill>
              <a:srgbClr val="FFD86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942" name="矩形 76"/>
          <p:cNvSpPr>
            <a:spLocks noChangeArrowheads="1"/>
          </p:cNvSpPr>
          <p:nvPr/>
        </p:nvSpPr>
        <p:spPr bwMode="auto">
          <a:xfrm>
            <a:off x="1628775" y="5081588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8943" name="矩形 80"/>
          <p:cNvSpPr>
            <a:spLocks noChangeArrowheads="1"/>
          </p:cNvSpPr>
          <p:nvPr/>
        </p:nvSpPr>
        <p:spPr bwMode="auto">
          <a:xfrm>
            <a:off x="3209925" y="3884613"/>
            <a:ext cx="1820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8944" name="矩形 81"/>
          <p:cNvSpPr>
            <a:spLocks noChangeArrowheads="1"/>
          </p:cNvSpPr>
          <p:nvPr/>
        </p:nvSpPr>
        <p:spPr bwMode="auto">
          <a:xfrm>
            <a:off x="5465763" y="5407025"/>
            <a:ext cx="182086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点击添加描述总结</a:t>
            </a:r>
            <a:r>
              <a:rPr lang="en-US" altLang="zh-CN" sz="1300">
                <a:solidFill>
                  <a:srgbClr val="FFD860"/>
                </a:solidFill>
                <a:sym typeface="方正兰亭黑_GBK" pitchFamily="2" charset="-122"/>
              </a:rPr>
              <a:t> </a:t>
            </a:r>
            <a:endParaRPr lang="zh-CN" altLang="en-US" sz="13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38945" name="矩形 82"/>
          <p:cNvSpPr>
            <a:spLocks noChangeArrowheads="1"/>
          </p:cNvSpPr>
          <p:nvPr/>
        </p:nvSpPr>
        <p:spPr bwMode="auto">
          <a:xfrm>
            <a:off x="7659688" y="3662363"/>
            <a:ext cx="1822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ts val="187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点击添加描述总结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6" name="矩形 85"/>
          <p:cNvSpPr>
            <a:spLocks noChangeArrowheads="1"/>
          </p:cNvSpPr>
          <p:nvPr/>
        </p:nvSpPr>
        <p:spPr bwMode="auto">
          <a:xfrm>
            <a:off x="7918450" y="4441825"/>
            <a:ext cx="30988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添加主要观点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8947" name="文本框 13"/>
          <p:cNvSpPr>
            <a:spLocks noChangeArrowheads="1"/>
          </p:cNvSpPr>
          <p:nvPr/>
        </p:nvSpPr>
        <p:spPr bwMode="auto">
          <a:xfrm>
            <a:off x="7410450" y="4916488"/>
            <a:ext cx="365442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48" name="椭圆 56"/>
          <p:cNvSpPr>
            <a:spLocks noChangeArrowheads="1"/>
          </p:cNvSpPr>
          <p:nvPr/>
        </p:nvSpPr>
        <p:spPr bwMode="auto">
          <a:xfrm rot="-580840">
            <a:off x="1277938" y="3297238"/>
            <a:ext cx="512762" cy="511175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8949" name="椭圆 58"/>
          <p:cNvSpPr>
            <a:spLocks noChangeArrowheads="1"/>
          </p:cNvSpPr>
          <p:nvPr/>
        </p:nvSpPr>
        <p:spPr bwMode="auto">
          <a:xfrm>
            <a:off x="4837113" y="5405438"/>
            <a:ext cx="657225" cy="658812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8950" name="椭圆 70"/>
          <p:cNvSpPr>
            <a:spLocks noChangeArrowheads="1"/>
          </p:cNvSpPr>
          <p:nvPr/>
        </p:nvSpPr>
        <p:spPr bwMode="auto">
          <a:xfrm>
            <a:off x="10133013" y="2752725"/>
            <a:ext cx="760412" cy="760413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07527" tIns="53764" rIns="107527" bIns="53764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1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8951" name="矩形 3"/>
          <p:cNvSpPr>
            <a:spLocks noChangeArrowheads="1"/>
          </p:cNvSpPr>
          <p:nvPr/>
        </p:nvSpPr>
        <p:spPr bwMode="auto">
          <a:xfrm>
            <a:off x="4533900" y="563563"/>
            <a:ext cx="2236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我们的优势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8952" name="文本框 37"/>
          <p:cNvSpPr>
            <a:spLocks noChangeArrowheads="1"/>
          </p:cNvSpPr>
          <p:nvPr/>
        </p:nvSpPr>
        <p:spPr bwMode="auto">
          <a:xfrm>
            <a:off x="69024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Advantage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0" name="组合 66"/>
          <p:cNvGrpSpPr/>
          <p:nvPr/>
        </p:nvGrpSpPr>
        <p:grpSpPr bwMode="auto">
          <a:xfrm>
            <a:off x="3989388" y="619125"/>
            <a:ext cx="263525" cy="393700"/>
            <a:chOff x="0" y="0"/>
            <a:chExt cx="213756" cy="427512"/>
          </a:xfrm>
        </p:grpSpPr>
        <p:sp>
          <p:nvSpPr>
            <p:cNvPr id="62491" name="直接连接符 6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492" name="直接连接符 6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8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8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350"/>
                                        <p:tgtEl>
                                          <p:spTgt spid="38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6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400"/>
                                        <p:tgtEl>
                                          <p:spTgt spid="38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50"/>
                                        <p:tgtEl>
                                          <p:spTgt spid="38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38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450"/>
                                        <p:tgtEl>
                                          <p:spTgt spid="38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6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400"/>
                                        <p:tgtEl>
                                          <p:spTgt spid="38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450"/>
                                        <p:tgtEl>
                                          <p:spTgt spid="38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400"/>
                                        <p:tgtEl>
                                          <p:spTgt spid="38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38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3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350"/>
                                        <p:tgtEl>
                                          <p:spTgt spid="38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3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80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>
                                      <p:cBhvr>
                                        <p:cTn id="8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8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>
                                      <p:cBhvr>
                                        <p:cTn id="8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750"/>
                                        <p:tgtEl>
                                          <p:spTgt spid="3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37" grpId="0" animBg="1"/>
      <p:bldP spid="38942" grpId="0" bldLvl="0" autoUpdateAnimBg="0"/>
      <p:bldP spid="38943" grpId="0" bldLvl="0" autoUpdateAnimBg="0"/>
      <p:bldP spid="38944" grpId="0" bldLvl="0" autoUpdateAnimBg="0"/>
      <p:bldP spid="38945" grpId="0" bldLvl="0" autoUpdateAnimBg="0"/>
      <p:bldP spid="38946" grpId="0" bldLvl="0" autoUpdateAnimBg="0"/>
      <p:bldP spid="38947" grpId="0" bldLvl="0" autoUpdateAnimBg="0"/>
      <p:bldP spid="38948" grpId="0" bldLvl="0" animBg="1" autoUpdateAnimBg="0"/>
      <p:bldP spid="38949" grpId="0" bldLvl="0" animBg="1" autoUpdateAnimBg="0"/>
      <p:bldP spid="38950" grpId="0" bldLvl="0" animBg="1" autoUpdateAnimBg="0"/>
      <p:bldP spid="38951" grpId="0" bldLvl="0" autoUpdateAnimBg="0"/>
      <p:bldP spid="38952" grpId="0" bldLvl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998A85B-0A3D-4B54-829F-17CA904DFE64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37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349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49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-11113" y="1397000"/>
            <a:ext cx="2503488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2490788" y="3530600"/>
            <a:ext cx="2389187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4879975" y="1397000"/>
            <a:ext cx="2390775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3" name="Rectangle 9"/>
          <p:cNvSpPr>
            <a:spLocks noChangeArrowheads="1"/>
          </p:cNvSpPr>
          <p:nvPr/>
        </p:nvSpPr>
        <p:spPr bwMode="auto">
          <a:xfrm>
            <a:off x="7270750" y="3530600"/>
            <a:ext cx="2389188" cy="2133600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4" name="Rectangle 10"/>
          <p:cNvSpPr>
            <a:spLocks noChangeArrowheads="1"/>
          </p:cNvSpPr>
          <p:nvPr/>
        </p:nvSpPr>
        <p:spPr bwMode="auto">
          <a:xfrm>
            <a:off x="9659938" y="1397000"/>
            <a:ext cx="2554287" cy="2128838"/>
          </a:xfrm>
          <a:prstGeom prst="rect">
            <a:avLst/>
          </a:prstGeom>
          <a:solidFill>
            <a:srgbClr val="FFD860">
              <a:alpha val="3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45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战略合作伙伴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46" name="文本框 37"/>
          <p:cNvSpPr>
            <a:spLocks noChangeArrowheads="1"/>
          </p:cNvSpPr>
          <p:nvPr/>
        </p:nvSpPr>
        <p:spPr bwMode="auto">
          <a:xfrm>
            <a:off x="712470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Strategic partner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6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3532" name="直接连接符 2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533" name="直接连接符 2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950" name="Rectangle 3"/>
          <p:cNvSpPr>
            <a:spLocks noChangeArrowheads="1"/>
          </p:cNvSpPr>
          <p:nvPr/>
        </p:nvSpPr>
        <p:spPr bwMode="auto">
          <a:xfrm>
            <a:off x="-11113" y="3525838"/>
            <a:ext cx="2503488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1" name="Rectangle 4"/>
          <p:cNvSpPr>
            <a:spLocks noChangeArrowheads="1"/>
          </p:cNvSpPr>
          <p:nvPr/>
        </p:nvSpPr>
        <p:spPr bwMode="auto">
          <a:xfrm>
            <a:off x="2490788" y="1397000"/>
            <a:ext cx="2389187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2" name="Rectangle 7"/>
          <p:cNvSpPr>
            <a:spLocks noChangeArrowheads="1"/>
          </p:cNvSpPr>
          <p:nvPr/>
        </p:nvSpPr>
        <p:spPr bwMode="auto">
          <a:xfrm>
            <a:off x="4879975" y="3525838"/>
            <a:ext cx="2390775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3" name="Rectangle 8"/>
          <p:cNvSpPr>
            <a:spLocks noChangeArrowheads="1"/>
          </p:cNvSpPr>
          <p:nvPr/>
        </p:nvSpPr>
        <p:spPr bwMode="auto">
          <a:xfrm>
            <a:off x="7270750" y="1397000"/>
            <a:ext cx="2389188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4" name="Rectangle 11"/>
          <p:cNvSpPr>
            <a:spLocks noChangeArrowheads="1"/>
          </p:cNvSpPr>
          <p:nvPr/>
        </p:nvSpPr>
        <p:spPr bwMode="auto">
          <a:xfrm>
            <a:off x="9659938" y="3521075"/>
            <a:ext cx="2554287" cy="2133600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9955" name="矩形 47"/>
          <p:cNvSpPr>
            <a:spLocks noChangeArrowheads="1"/>
          </p:cNvSpPr>
          <p:nvPr/>
        </p:nvSpPr>
        <p:spPr bwMode="auto">
          <a:xfrm>
            <a:off x="1379538" y="5773738"/>
            <a:ext cx="94773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描述说明，在此录入上述图表的综合描述说明，在此录入上述图表的综合描述说明。</a:t>
            </a:r>
          </a:p>
        </p:txBody>
      </p:sp>
      <p:sp>
        <p:nvSpPr>
          <p:cNvPr id="39958" name="矩形 85"/>
          <p:cNvSpPr>
            <a:spLocks noChangeArrowheads="1"/>
          </p:cNvSpPr>
          <p:nvPr/>
        </p:nvSpPr>
        <p:spPr bwMode="auto">
          <a:xfrm>
            <a:off x="111125" y="3844925"/>
            <a:ext cx="30972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59" name="文本框 13"/>
          <p:cNvSpPr>
            <a:spLocks noChangeArrowheads="1"/>
          </p:cNvSpPr>
          <p:nvPr/>
        </p:nvSpPr>
        <p:spPr bwMode="auto">
          <a:xfrm>
            <a:off x="123825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09" name="矩形 85"/>
          <p:cNvSpPr>
            <a:spLocks noChangeArrowheads="1"/>
          </p:cNvSpPr>
          <p:nvPr/>
        </p:nvSpPr>
        <p:spPr bwMode="auto">
          <a:xfrm>
            <a:off x="95250" y="3000375"/>
            <a:ext cx="22891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有家公司有限公司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3510" name="矩形 85"/>
          <p:cNvSpPr>
            <a:spLocks noChangeArrowheads="1"/>
          </p:cNvSpPr>
          <p:nvPr/>
        </p:nvSpPr>
        <p:spPr bwMode="auto">
          <a:xfrm>
            <a:off x="4930775" y="3000375"/>
            <a:ext cx="22891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有家企业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63511" name="矩形 85"/>
          <p:cNvSpPr>
            <a:spLocks noChangeArrowheads="1"/>
          </p:cNvSpPr>
          <p:nvPr/>
        </p:nvSpPr>
        <p:spPr bwMode="auto">
          <a:xfrm>
            <a:off x="7321550" y="5191125"/>
            <a:ext cx="2287588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有家企业有限公司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69" name="矩形 85"/>
          <p:cNvSpPr>
            <a:spLocks noChangeArrowheads="1"/>
          </p:cNvSpPr>
          <p:nvPr/>
        </p:nvSpPr>
        <p:spPr bwMode="auto">
          <a:xfrm>
            <a:off x="2576513" y="1527175"/>
            <a:ext cx="3097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0" name="文本框 13"/>
          <p:cNvSpPr>
            <a:spLocks noChangeArrowheads="1"/>
          </p:cNvSpPr>
          <p:nvPr/>
        </p:nvSpPr>
        <p:spPr bwMode="auto">
          <a:xfrm>
            <a:off x="2589213" y="1946275"/>
            <a:ext cx="22256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1" name="矩形 85"/>
          <p:cNvSpPr>
            <a:spLocks noChangeArrowheads="1"/>
          </p:cNvSpPr>
          <p:nvPr/>
        </p:nvSpPr>
        <p:spPr bwMode="auto">
          <a:xfrm>
            <a:off x="4987925" y="3844925"/>
            <a:ext cx="309721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2" name="文本框 13"/>
          <p:cNvSpPr>
            <a:spLocks noChangeArrowheads="1"/>
          </p:cNvSpPr>
          <p:nvPr/>
        </p:nvSpPr>
        <p:spPr bwMode="auto">
          <a:xfrm>
            <a:off x="5000625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3" name="矩形 85"/>
          <p:cNvSpPr>
            <a:spLocks noChangeArrowheads="1"/>
          </p:cNvSpPr>
          <p:nvPr/>
        </p:nvSpPr>
        <p:spPr bwMode="auto">
          <a:xfrm>
            <a:off x="9867900" y="3844925"/>
            <a:ext cx="309880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4" name="文本框 13"/>
          <p:cNvSpPr>
            <a:spLocks noChangeArrowheads="1"/>
          </p:cNvSpPr>
          <p:nvPr/>
        </p:nvSpPr>
        <p:spPr bwMode="auto">
          <a:xfrm>
            <a:off x="9882188" y="4264025"/>
            <a:ext cx="22256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5" name="矩形 85"/>
          <p:cNvSpPr>
            <a:spLocks noChangeArrowheads="1"/>
          </p:cNvSpPr>
          <p:nvPr/>
        </p:nvSpPr>
        <p:spPr bwMode="auto">
          <a:xfrm>
            <a:off x="7370763" y="1527175"/>
            <a:ext cx="3097212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3F3F3F"/>
                </a:solidFill>
                <a:sym typeface="方正兰亭黑_GBK" pitchFamily="2" charset="-122"/>
              </a:rPr>
              <a:t>添加公司名称</a:t>
            </a:r>
            <a:endParaRPr lang="zh-CN" altLang="en-US" sz="2000">
              <a:solidFill>
                <a:srgbClr val="3F3F3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9976" name="文本框 13"/>
          <p:cNvSpPr>
            <a:spLocks noChangeArrowheads="1"/>
          </p:cNvSpPr>
          <p:nvPr/>
        </p:nvSpPr>
        <p:spPr bwMode="auto">
          <a:xfrm>
            <a:off x="7385050" y="1946275"/>
            <a:ext cx="22256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en-US" altLang="zh-CN" sz="1300">
              <a:solidFill>
                <a:srgbClr val="3F3F3F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3F3F3F"/>
                </a:solidFill>
                <a:sym typeface="方正兰亭黑_GBK" pitchFamily="2" charset="-122"/>
              </a:rPr>
              <a:t>在此录入上述图表的综合描述说明。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9977" name="等腰三角形 15"/>
          <p:cNvSpPr>
            <a:spLocks noChangeArrowheads="1"/>
          </p:cNvSpPr>
          <p:nvPr/>
        </p:nvSpPr>
        <p:spPr bwMode="auto">
          <a:xfrm flipV="1">
            <a:off x="1136650" y="366077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9978" name="等腰三角形 15"/>
          <p:cNvSpPr>
            <a:spLocks noChangeArrowheads="1"/>
          </p:cNvSpPr>
          <p:nvPr/>
        </p:nvSpPr>
        <p:spPr bwMode="auto">
          <a:xfrm rot="10800000" flipV="1">
            <a:off x="3582988" y="322262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9979" name="等腰三角形 15"/>
          <p:cNvSpPr>
            <a:spLocks noChangeArrowheads="1"/>
          </p:cNvSpPr>
          <p:nvPr/>
        </p:nvSpPr>
        <p:spPr bwMode="auto">
          <a:xfrm flipV="1">
            <a:off x="5972175" y="3660775"/>
            <a:ext cx="206375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9980" name="等腰三角形 15"/>
          <p:cNvSpPr>
            <a:spLocks noChangeArrowheads="1"/>
          </p:cNvSpPr>
          <p:nvPr/>
        </p:nvSpPr>
        <p:spPr bwMode="auto">
          <a:xfrm rot="10800000" flipV="1">
            <a:off x="8361363" y="3222625"/>
            <a:ext cx="207962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39981" name="等腰三角形 15"/>
          <p:cNvSpPr>
            <a:spLocks noChangeArrowheads="1"/>
          </p:cNvSpPr>
          <p:nvPr/>
        </p:nvSpPr>
        <p:spPr bwMode="auto">
          <a:xfrm flipV="1">
            <a:off x="10833100" y="3660775"/>
            <a:ext cx="207963" cy="138113"/>
          </a:xfrm>
          <a:prstGeom prst="triangle">
            <a:avLst>
              <a:gd name="adj" fmla="val 500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63525" name="Line 49"/>
          <p:cNvSpPr>
            <a:spLocks noChangeShapeType="1"/>
          </p:cNvSpPr>
          <p:nvPr/>
        </p:nvSpPr>
        <p:spPr bwMode="auto">
          <a:xfrm>
            <a:off x="1109663" y="-520700"/>
            <a:ext cx="1587" cy="1587"/>
          </a:xfrm>
          <a:prstGeom prst="line">
            <a:avLst/>
          </a:prstGeom>
          <a:noFill/>
          <a:ln w="2">
            <a:solidFill>
              <a:srgbClr val="F7D263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71"/>
          <p:cNvGrpSpPr/>
          <p:nvPr/>
        </p:nvGrpSpPr>
        <p:grpSpPr>
          <a:xfrm>
            <a:off x="745021" y="1897847"/>
            <a:ext cx="1001712" cy="977900"/>
            <a:chOff x="2909487" y="5358677"/>
            <a:chExt cx="1001712" cy="977900"/>
          </a:xfrm>
          <a:solidFill>
            <a:srgbClr val="FFD860"/>
          </a:solidFill>
        </p:grpSpPr>
        <p:sp>
          <p:nvSpPr>
            <p:cNvPr id="39986" name="Freeform 50"/>
            <p:cNvSpPr/>
            <p:nvPr/>
          </p:nvSpPr>
          <p:spPr bwMode="auto">
            <a:xfrm>
              <a:off x="2936474" y="5358677"/>
              <a:ext cx="427037" cy="250825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402" y="0"/>
                </a:cxn>
                <a:cxn ang="0">
                  <a:pos x="808" y="231"/>
                </a:cxn>
                <a:cxn ang="0">
                  <a:pos x="404" y="473"/>
                </a:cxn>
                <a:cxn ang="0">
                  <a:pos x="0" y="231"/>
                </a:cxn>
              </a:cxnLst>
              <a:rect l="0" t="0" r="r" b="b"/>
              <a:pathLst>
                <a:path w="808" h="473">
                  <a:moveTo>
                    <a:pt x="0" y="231"/>
                  </a:moveTo>
                  <a:lnTo>
                    <a:pt x="402" y="0"/>
                  </a:lnTo>
                  <a:lnTo>
                    <a:pt x="808" y="231"/>
                  </a:lnTo>
                  <a:lnTo>
                    <a:pt x="404" y="473"/>
                  </a:lnTo>
                  <a:lnTo>
                    <a:pt x="0" y="2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87" name="Freeform 51"/>
            <p:cNvSpPr/>
            <p:nvPr/>
          </p:nvSpPr>
          <p:spPr bwMode="auto">
            <a:xfrm>
              <a:off x="3460349" y="5358677"/>
              <a:ext cx="427037" cy="250825"/>
            </a:xfrm>
            <a:custGeom>
              <a:avLst/>
              <a:gdLst/>
              <a:ahLst/>
              <a:cxnLst>
                <a:cxn ang="0">
                  <a:pos x="0" y="231"/>
                </a:cxn>
                <a:cxn ang="0">
                  <a:pos x="401" y="0"/>
                </a:cxn>
                <a:cxn ang="0">
                  <a:pos x="808" y="231"/>
                </a:cxn>
                <a:cxn ang="0">
                  <a:pos x="404" y="473"/>
                </a:cxn>
                <a:cxn ang="0">
                  <a:pos x="0" y="231"/>
                </a:cxn>
              </a:cxnLst>
              <a:rect l="0" t="0" r="r" b="b"/>
              <a:pathLst>
                <a:path w="808" h="473">
                  <a:moveTo>
                    <a:pt x="0" y="231"/>
                  </a:moveTo>
                  <a:lnTo>
                    <a:pt x="401" y="0"/>
                  </a:lnTo>
                  <a:lnTo>
                    <a:pt x="808" y="231"/>
                  </a:lnTo>
                  <a:lnTo>
                    <a:pt x="404" y="473"/>
                  </a:lnTo>
                  <a:lnTo>
                    <a:pt x="0" y="2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88" name="Freeform 52"/>
            <p:cNvSpPr/>
            <p:nvPr/>
          </p:nvSpPr>
          <p:spPr bwMode="auto">
            <a:xfrm>
              <a:off x="3201587" y="5804765"/>
              <a:ext cx="427037" cy="250825"/>
            </a:xfrm>
            <a:custGeom>
              <a:avLst/>
              <a:gdLst/>
              <a:ahLst/>
              <a:cxnLst>
                <a:cxn ang="0">
                  <a:pos x="0" y="232"/>
                </a:cxn>
                <a:cxn ang="0">
                  <a:pos x="401" y="0"/>
                </a:cxn>
                <a:cxn ang="0">
                  <a:pos x="808" y="232"/>
                </a:cxn>
                <a:cxn ang="0">
                  <a:pos x="404" y="474"/>
                </a:cxn>
                <a:cxn ang="0">
                  <a:pos x="0" y="232"/>
                </a:cxn>
              </a:cxnLst>
              <a:rect l="0" t="0" r="r" b="b"/>
              <a:pathLst>
                <a:path w="808" h="474">
                  <a:moveTo>
                    <a:pt x="0" y="232"/>
                  </a:moveTo>
                  <a:lnTo>
                    <a:pt x="401" y="0"/>
                  </a:lnTo>
                  <a:lnTo>
                    <a:pt x="808" y="232"/>
                  </a:lnTo>
                  <a:lnTo>
                    <a:pt x="404" y="474"/>
                  </a:lnTo>
                  <a:lnTo>
                    <a:pt x="0" y="23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89" name="Freeform 53"/>
            <p:cNvSpPr/>
            <p:nvPr/>
          </p:nvSpPr>
          <p:spPr bwMode="auto">
            <a:xfrm>
              <a:off x="2909487" y="5522190"/>
              <a:ext cx="214312" cy="368300"/>
            </a:xfrm>
            <a:custGeom>
              <a:avLst/>
              <a:gdLst/>
              <a:ahLst/>
              <a:cxnLst>
                <a:cxn ang="0">
                  <a:pos x="406" y="695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406" y="231"/>
                </a:cxn>
                <a:cxn ang="0">
                  <a:pos x="406" y="695"/>
                </a:cxn>
              </a:cxnLst>
              <a:rect l="0" t="0" r="r" b="b"/>
              <a:pathLst>
                <a:path w="406" h="695">
                  <a:moveTo>
                    <a:pt x="406" y="695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6" y="231"/>
                  </a:lnTo>
                  <a:lnTo>
                    <a:pt x="406" y="69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0" name="Freeform 54"/>
            <p:cNvSpPr/>
            <p:nvPr/>
          </p:nvSpPr>
          <p:spPr bwMode="auto">
            <a:xfrm>
              <a:off x="3430187" y="5522190"/>
              <a:ext cx="214312" cy="368300"/>
            </a:xfrm>
            <a:custGeom>
              <a:avLst/>
              <a:gdLst/>
              <a:ahLst/>
              <a:cxnLst>
                <a:cxn ang="0">
                  <a:pos x="407" y="695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407" y="231"/>
                </a:cxn>
                <a:cxn ang="0">
                  <a:pos x="407" y="695"/>
                </a:cxn>
              </a:cxnLst>
              <a:rect l="0" t="0" r="r" b="b"/>
              <a:pathLst>
                <a:path w="407" h="695">
                  <a:moveTo>
                    <a:pt x="407" y="695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7" y="231"/>
                  </a:lnTo>
                  <a:lnTo>
                    <a:pt x="407" y="69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1" name="Freeform 55"/>
            <p:cNvSpPr/>
            <p:nvPr/>
          </p:nvSpPr>
          <p:spPr bwMode="auto">
            <a:xfrm>
              <a:off x="3171424" y="5968277"/>
              <a:ext cx="214312" cy="368300"/>
            </a:xfrm>
            <a:custGeom>
              <a:avLst/>
              <a:gdLst/>
              <a:ahLst/>
              <a:cxnLst>
                <a:cxn ang="0">
                  <a:pos x="407" y="695"/>
                </a:cxn>
                <a:cxn ang="0">
                  <a:pos x="0" y="463"/>
                </a:cxn>
                <a:cxn ang="0">
                  <a:pos x="0" y="0"/>
                </a:cxn>
                <a:cxn ang="0">
                  <a:pos x="407" y="232"/>
                </a:cxn>
                <a:cxn ang="0">
                  <a:pos x="407" y="695"/>
                </a:cxn>
              </a:cxnLst>
              <a:rect l="0" t="0" r="r" b="b"/>
              <a:pathLst>
                <a:path w="407" h="695">
                  <a:moveTo>
                    <a:pt x="407" y="695"/>
                  </a:moveTo>
                  <a:lnTo>
                    <a:pt x="0" y="463"/>
                  </a:lnTo>
                  <a:lnTo>
                    <a:pt x="0" y="0"/>
                  </a:lnTo>
                  <a:lnTo>
                    <a:pt x="407" y="232"/>
                  </a:lnTo>
                  <a:lnTo>
                    <a:pt x="407" y="69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2" name="Freeform 56"/>
            <p:cNvSpPr/>
            <p:nvPr/>
          </p:nvSpPr>
          <p:spPr bwMode="auto">
            <a:xfrm>
              <a:off x="3430187" y="5968277"/>
              <a:ext cx="214312" cy="368300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407" y="463"/>
                </a:cxn>
                <a:cxn ang="0">
                  <a:pos x="407" y="0"/>
                </a:cxn>
                <a:cxn ang="0">
                  <a:pos x="0" y="232"/>
                </a:cxn>
                <a:cxn ang="0">
                  <a:pos x="0" y="695"/>
                </a:cxn>
              </a:cxnLst>
              <a:rect l="0" t="0" r="r" b="b"/>
              <a:pathLst>
                <a:path w="407" h="695">
                  <a:moveTo>
                    <a:pt x="0" y="695"/>
                  </a:moveTo>
                  <a:lnTo>
                    <a:pt x="407" y="463"/>
                  </a:lnTo>
                  <a:lnTo>
                    <a:pt x="407" y="0"/>
                  </a:lnTo>
                  <a:lnTo>
                    <a:pt x="0" y="232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3" name="Freeform 57"/>
            <p:cNvSpPr/>
            <p:nvPr/>
          </p:nvSpPr>
          <p:spPr bwMode="auto">
            <a:xfrm>
              <a:off x="3696887" y="5523777"/>
              <a:ext cx="214312" cy="366713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407" y="464"/>
                </a:cxn>
                <a:cxn ang="0">
                  <a:pos x="407" y="0"/>
                </a:cxn>
                <a:cxn ang="0">
                  <a:pos x="0" y="232"/>
                </a:cxn>
                <a:cxn ang="0">
                  <a:pos x="0" y="695"/>
                </a:cxn>
              </a:cxnLst>
              <a:rect l="0" t="0" r="r" b="b"/>
              <a:pathLst>
                <a:path w="407" h="695">
                  <a:moveTo>
                    <a:pt x="0" y="695"/>
                  </a:moveTo>
                  <a:lnTo>
                    <a:pt x="407" y="464"/>
                  </a:lnTo>
                  <a:lnTo>
                    <a:pt x="407" y="0"/>
                  </a:lnTo>
                  <a:lnTo>
                    <a:pt x="0" y="232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4" name="Freeform 58"/>
            <p:cNvSpPr/>
            <p:nvPr/>
          </p:nvSpPr>
          <p:spPr bwMode="auto">
            <a:xfrm>
              <a:off x="3171424" y="5523777"/>
              <a:ext cx="214312" cy="366713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407" y="464"/>
                </a:cxn>
                <a:cxn ang="0">
                  <a:pos x="407" y="0"/>
                </a:cxn>
                <a:cxn ang="0">
                  <a:pos x="0" y="232"/>
                </a:cxn>
                <a:cxn ang="0">
                  <a:pos x="0" y="695"/>
                </a:cxn>
              </a:cxnLst>
              <a:rect l="0" t="0" r="r" b="b"/>
              <a:pathLst>
                <a:path w="407" h="695">
                  <a:moveTo>
                    <a:pt x="0" y="695"/>
                  </a:moveTo>
                  <a:lnTo>
                    <a:pt x="407" y="464"/>
                  </a:lnTo>
                  <a:lnTo>
                    <a:pt x="407" y="0"/>
                  </a:lnTo>
                  <a:lnTo>
                    <a:pt x="0" y="232"/>
                  </a:lnTo>
                  <a:lnTo>
                    <a:pt x="0" y="69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63527" name="Freeform 59"/>
          <p:cNvSpPr>
            <a:spLocks noEditPoints="1"/>
          </p:cNvSpPr>
          <p:nvPr/>
        </p:nvSpPr>
        <p:spPr bwMode="auto">
          <a:xfrm>
            <a:off x="5599113" y="1855788"/>
            <a:ext cx="1016000" cy="1016000"/>
          </a:xfrm>
          <a:custGeom>
            <a:avLst/>
            <a:gdLst>
              <a:gd name="T0" fmla="*/ 717924 w 1919"/>
              <a:gd name="T1" fmla="*/ 0 h 1919"/>
              <a:gd name="T2" fmla="*/ 297017 w 1919"/>
              <a:gd name="T3" fmla="*/ 0 h 1919"/>
              <a:gd name="T4" fmla="*/ 0 w 1919"/>
              <a:gd name="T5" fmla="*/ 298076 h 1919"/>
              <a:gd name="T6" fmla="*/ 0 w 1919"/>
              <a:gd name="T7" fmla="*/ 718453 h 1919"/>
              <a:gd name="T8" fmla="*/ 297017 w 1919"/>
              <a:gd name="T9" fmla="*/ 1016000 h 1919"/>
              <a:gd name="T10" fmla="*/ 717924 w 1919"/>
              <a:gd name="T11" fmla="*/ 1016000 h 1919"/>
              <a:gd name="T12" fmla="*/ 1016000 w 1919"/>
              <a:gd name="T13" fmla="*/ 718453 h 1919"/>
              <a:gd name="T14" fmla="*/ 1016000 w 1919"/>
              <a:gd name="T15" fmla="*/ 298076 h 1919"/>
              <a:gd name="T16" fmla="*/ 717924 w 1919"/>
              <a:gd name="T17" fmla="*/ 0 h 1919"/>
              <a:gd name="T18" fmla="*/ 230837 w 1919"/>
              <a:gd name="T19" fmla="*/ 279016 h 1919"/>
              <a:gd name="T20" fmla="*/ 361609 w 1919"/>
              <a:gd name="T21" fmla="*/ 126007 h 1919"/>
              <a:gd name="T22" fmla="*/ 495029 w 1919"/>
              <a:gd name="T23" fmla="*/ 276369 h 1919"/>
              <a:gd name="T24" fmla="*/ 410847 w 1919"/>
              <a:gd name="T25" fmla="*/ 276369 h 1919"/>
              <a:gd name="T26" fmla="*/ 410847 w 1919"/>
              <a:gd name="T27" fmla="*/ 346785 h 1919"/>
              <a:gd name="T28" fmla="*/ 462203 w 1919"/>
              <a:gd name="T29" fmla="*/ 396023 h 1919"/>
              <a:gd name="T30" fmla="*/ 399729 w 1919"/>
              <a:gd name="T31" fmla="*/ 458497 h 1919"/>
              <a:gd name="T32" fmla="*/ 315018 w 1919"/>
              <a:gd name="T33" fmla="*/ 374316 h 1919"/>
              <a:gd name="T34" fmla="*/ 315018 w 1919"/>
              <a:gd name="T35" fmla="*/ 279016 h 1919"/>
              <a:gd name="T36" fmla="*/ 230837 w 1919"/>
              <a:gd name="T37" fmla="*/ 279016 h 1919"/>
              <a:gd name="T38" fmla="*/ 710512 w 1919"/>
              <a:gd name="T39" fmla="*/ 889463 h 1919"/>
              <a:gd name="T40" fmla="*/ 620507 w 1919"/>
              <a:gd name="T41" fmla="*/ 889463 h 1919"/>
              <a:gd name="T42" fmla="*/ 620507 w 1919"/>
              <a:gd name="T43" fmla="*/ 668686 h 1919"/>
              <a:gd name="T44" fmla="*/ 571268 w 1919"/>
              <a:gd name="T45" fmla="*/ 622095 h 1919"/>
              <a:gd name="T46" fmla="*/ 631625 w 1919"/>
              <a:gd name="T47" fmla="*/ 561209 h 1919"/>
              <a:gd name="T48" fmla="*/ 710512 w 1919"/>
              <a:gd name="T49" fmla="*/ 638508 h 1919"/>
              <a:gd name="T50" fmla="*/ 710512 w 1919"/>
              <a:gd name="T51" fmla="*/ 889463 h 1919"/>
              <a:gd name="T52" fmla="*/ 707865 w 1919"/>
              <a:gd name="T53" fmla="*/ 273192 h 1919"/>
              <a:gd name="T54" fmla="*/ 707865 w 1919"/>
              <a:gd name="T55" fmla="*/ 384905 h 1919"/>
              <a:gd name="T56" fmla="*/ 394435 w 1919"/>
              <a:gd name="T57" fmla="*/ 687746 h 1919"/>
              <a:gd name="T58" fmla="*/ 394435 w 1919"/>
              <a:gd name="T59" fmla="*/ 889463 h 1919"/>
              <a:gd name="T60" fmla="*/ 312371 w 1919"/>
              <a:gd name="T61" fmla="*/ 889463 h 1919"/>
              <a:gd name="T62" fmla="*/ 312371 w 1919"/>
              <a:gd name="T63" fmla="*/ 649626 h 1919"/>
              <a:gd name="T64" fmla="*/ 623154 w 1919"/>
              <a:gd name="T65" fmla="*/ 349961 h 1919"/>
              <a:gd name="T66" fmla="*/ 623154 w 1919"/>
              <a:gd name="T67" fmla="*/ 276369 h 1919"/>
              <a:gd name="T68" fmla="*/ 533149 w 1919"/>
              <a:gd name="T69" fmla="*/ 276369 h 1919"/>
              <a:gd name="T70" fmla="*/ 661274 w 1919"/>
              <a:gd name="T71" fmla="*/ 126007 h 1919"/>
              <a:gd name="T72" fmla="*/ 795223 w 1919"/>
              <a:gd name="T73" fmla="*/ 273192 h 1919"/>
              <a:gd name="T74" fmla="*/ 707865 w 1919"/>
              <a:gd name="T75" fmla="*/ 273192 h 19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919"/>
              <a:gd name="T115" fmla="*/ 0 h 1919"/>
              <a:gd name="T116" fmla="*/ 1919 w 1919"/>
              <a:gd name="T117" fmla="*/ 1919 h 1919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919" h="1919">
                <a:moveTo>
                  <a:pt x="1356" y="0"/>
                </a:moveTo>
                <a:lnTo>
                  <a:pt x="561" y="0"/>
                </a:lnTo>
                <a:lnTo>
                  <a:pt x="0" y="563"/>
                </a:lnTo>
                <a:lnTo>
                  <a:pt x="0" y="1357"/>
                </a:lnTo>
                <a:lnTo>
                  <a:pt x="561" y="1919"/>
                </a:lnTo>
                <a:lnTo>
                  <a:pt x="1356" y="1919"/>
                </a:lnTo>
                <a:lnTo>
                  <a:pt x="1919" y="1357"/>
                </a:lnTo>
                <a:lnTo>
                  <a:pt x="1919" y="563"/>
                </a:lnTo>
                <a:lnTo>
                  <a:pt x="1356" y="0"/>
                </a:lnTo>
                <a:close/>
                <a:moveTo>
                  <a:pt x="436" y="527"/>
                </a:moveTo>
                <a:lnTo>
                  <a:pt x="683" y="238"/>
                </a:lnTo>
                <a:lnTo>
                  <a:pt x="935" y="522"/>
                </a:lnTo>
                <a:lnTo>
                  <a:pt x="776" y="522"/>
                </a:lnTo>
                <a:lnTo>
                  <a:pt x="776" y="655"/>
                </a:lnTo>
                <a:lnTo>
                  <a:pt x="873" y="748"/>
                </a:lnTo>
                <a:lnTo>
                  <a:pt x="755" y="866"/>
                </a:lnTo>
                <a:lnTo>
                  <a:pt x="595" y="707"/>
                </a:lnTo>
                <a:lnTo>
                  <a:pt x="595" y="527"/>
                </a:lnTo>
                <a:lnTo>
                  <a:pt x="436" y="527"/>
                </a:lnTo>
                <a:close/>
                <a:moveTo>
                  <a:pt x="1342" y="1680"/>
                </a:moveTo>
                <a:lnTo>
                  <a:pt x="1172" y="1680"/>
                </a:lnTo>
                <a:lnTo>
                  <a:pt x="1172" y="1263"/>
                </a:lnTo>
                <a:lnTo>
                  <a:pt x="1079" y="1175"/>
                </a:lnTo>
                <a:lnTo>
                  <a:pt x="1193" y="1060"/>
                </a:lnTo>
                <a:lnTo>
                  <a:pt x="1342" y="1206"/>
                </a:lnTo>
                <a:lnTo>
                  <a:pt x="1342" y="1680"/>
                </a:lnTo>
                <a:close/>
                <a:moveTo>
                  <a:pt x="1337" y="516"/>
                </a:moveTo>
                <a:lnTo>
                  <a:pt x="1337" y="727"/>
                </a:lnTo>
                <a:lnTo>
                  <a:pt x="745" y="1299"/>
                </a:lnTo>
                <a:lnTo>
                  <a:pt x="745" y="1680"/>
                </a:lnTo>
                <a:lnTo>
                  <a:pt x="590" y="1680"/>
                </a:lnTo>
                <a:lnTo>
                  <a:pt x="590" y="1227"/>
                </a:lnTo>
                <a:lnTo>
                  <a:pt x="1177" y="661"/>
                </a:lnTo>
                <a:lnTo>
                  <a:pt x="1177" y="522"/>
                </a:lnTo>
                <a:lnTo>
                  <a:pt x="1007" y="522"/>
                </a:lnTo>
                <a:lnTo>
                  <a:pt x="1249" y="238"/>
                </a:lnTo>
                <a:lnTo>
                  <a:pt x="1502" y="516"/>
                </a:lnTo>
                <a:lnTo>
                  <a:pt x="1337" y="516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28" name="Freeform 63"/>
          <p:cNvSpPr/>
          <p:nvPr/>
        </p:nvSpPr>
        <p:spPr bwMode="auto">
          <a:xfrm>
            <a:off x="3157538" y="4243388"/>
            <a:ext cx="1028700" cy="692150"/>
          </a:xfrm>
          <a:custGeom>
            <a:avLst/>
            <a:gdLst>
              <a:gd name="T0" fmla="*/ 861040 w 1945"/>
              <a:gd name="T1" fmla="*/ 692150 h 1307"/>
              <a:gd name="T2" fmla="*/ 889601 w 1945"/>
              <a:gd name="T3" fmla="*/ 684736 h 1307"/>
              <a:gd name="T4" fmla="*/ 926094 w 1945"/>
              <a:gd name="T5" fmla="*/ 668319 h 1307"/>
              <a:gd name="T6" fmla="*/ 951481 w 1945"/>
              <a:gd name="T7" fmla="*/ 651903 h 1307"/>
              <a:gd name="T8" fmla="*/ 975282 w 1945"/>
              <a:gd name="T9" fmla="*/ 630190 h 1307"/>
              <a:gd name="T10" fmla="*/ 996966 w 1945"/>
              <a:gd name="T11" fmla="*/ 602652 h 1307"/>
              <a:gd name="T12" fmla="*/ 1013891 w 1945"/>
              <a:gd name="T13" fmla="*/ 567171 h 1307"/>
              <a:gd name="T14" fmla="*/ 1025527 w 1945"/>
              <a:gd name="T15" fmla="*/ 524276 h 1307"/>
              <a:gd name="T16" fmla="*/ 1028700 w 1945"/>
              <a:gd name="T17" fmla="*/ 472378 h 1307"/>
              <a:gd name="T18" fmla="*/ 1024998 w 1945"/>
              <a:gd name="T19" fmla="*/ 440074 h 1307"/>
              <a:gd name="T20" fmla="*/ 1017064 w 1945"/>
              <a:gd name="T21" fmla="*/ 407241 h 1307"/>
              <a:gd name="T22" fmla="*/ 1003842 w 1945"/>
              <a:gd name="T23" fmla="*/ 379703 h 1307"/>
              <a:gd name="T24" fmla="*/ 989033 w 1945"/>
              <a:gd name="T25" fmla="*/ 356931 h 1307"/>
              <a:gd name="T26" fmla="*/ 965762 w 1945"/>
              <a:gd name="T27" fmla="*/ 333100 h 1307"/>
              <a:gd name="T28" fmla="*/ 931912 w 1945"/>
              <a:gd name="T29" fmla="*/ 309270 h 1307"/>
              <a:gd name="T30" fmla="*/ 899121 w 1945"/>
              <a:gd name="T31" fmla="*/ 295501 h 1307"/>
              <a:gd name="T32" fmla="*/ 894890 w 1945"/>
              <a:gd name="T33" fmla="*/ 287028 h 1307"/>
              <a:gd name="T34" fmla="*/ 898592 w 1945"/>
              <a:gd name="T35" fmla="*/ 249958 h 1307"/>
              <a:gd name="T36" fmla="*/ 895947 w 1945"/>
              <a:gd name="T37" fmla="*/ 193294 h 1307"/>
              <a:gd name="T38" fmla="*/ 889072 w 1945"/>
              <a:gd name="T39" fmla="*/ 161519 h 1307"/>
              <a:gd name="T40" fmla="*/ 877965 w 1945"/>
              <a:gd name="T41" fmla="*/ 129215 h 1307"/>
              <a:gd name="T42" fmla="*/ 860512 w 1945"/>
              <a:gd name="T43" fmla="*/ 97441 h 1307"/>
              <a:gd name="T44" fmla="*/ 835653 w 1945"/>
              <a:gd name="T45" fmla="*/ 68844 h 1307"/>
              <a:gd name="T46" fmla="*/ 802862 w 1945"/>
              <a:gd name="T47" fmla="*/ 42895 h 1307"/>
              <a:gd name="T48" fmla="*/ 825604 w 1945"/>
              <a:gd name="T49" fmla="*/ 212358 h 1307"/>
              <a:gd name="T50" fmla="*/ 488170 w 1945"/>
              <a:gd name="T51" fmla="*/ 327275 h 1307"/>
              <a:gd name="T52" fmla="*/ 597122 w 1945"/>
              <a:gd name="T53" fmla="*/ 530 h 1307"/>
              <a:gd name="T54" fmla="*/ 563273 w 1945"/>
              <a:gd name="T55" fmla="*/ 8473 h 1307"/>
              <a:gd name="T56" fmla="*/ 524663 w 1945"/>
              <a:gd name="T57" fmla="*/ 27538 h 1307"/>
              <a:gd name="T58" fmla="*/ 488699 w 1945"/>
              <a:gd name="T59" fmla="*/ 55075 h 1307"/>
              <a:gd name="T60" fmla="*/ 467543 w 1945"/>
              <a:gd name="T61" fmla="*/ 78377 h 1307"/>
              <a:gd name="T62" fmla="*/ 446916 w 1945"/>
              <a:gd name="T63" fmla="*/ 106973 h 1307"/>
              <a:gd name="T64" fmla="*/ 427876 w 1945"/>
              <a:gd name="T65" fmla="*/ 141396 h 1307"/>
              <a:gd name="T66" fmla="*/ 418356 w 1945"/>
              <a:gd name="T67" fmla="*/ 132922 h 1307"/>
              <a:gd name="T68" fmla="*/ 391911 w 1945"/>
              <a:gd name="T69" fmla="*/ 112269 h 1307"/>
              <a:gd name="T70" fmla="*/ 349599 w 1945"/>
              <a:gd name="T71" fmla="*/ 91616 h 1307"/>
              <a:gd name="T72" fmla="*/ 323155 w 1945"/>
              <a:gd name="T73" fmla="*/ 85261 h 1307"/>
              <a:gd name="T74" fmla="*/ 294065 w 1945"/>
              <a:gd name="T75" fmla="*/ 83143 h 1307"/>
              <a:gd name="T76" fmla="*/ 261274 w 1945"/>
              <a:gd name="T77" fmla="*/ 86320 h 1307"/>
              <a:gd name="T78" fmla="*/ 226367 w 1945"/>
              <a:gd name="T79" fmla="*/ 97441 h 1307"/>
              <a:gd name="T80" fmla="*/ 202038 w 1945"/>
              <a:gd name="T81" fmla="*/ 109092 h 1307"/>
              <a:gd name="T82" fmla="*/ 174006 w 1945"/>
              <a:gd name="T83" fmla="*/ 129215 h 1307"/>
              <a:gd name="T84" fmla="*/ 152851 w 1945"/>
              <a:gd name="T85" fmla="*/ 151987 h 1307"/>
              <a:gd name="T86" fmla="*/ 138041 w 1945"/>
              <a:gd name="T87" fmla="*/ 176347 h 1307"/>
              <a:gd name="T88" fmla="*/ 128521 w 1945"/>
              <a:gd name="T89" fmla="*/ 201767 h 1307"/>
              <a:gd name="T90" fmla="*/ 122175 w 1945"/>
              <a:gd name="T91" fmla="*/ 234071 h 1307"/>
              <a:gd name="T92" fmla="*/ 122175 w 1945"/>
              <a:gd name="T93" fmla="*/ 277495 h 1307"/>
              <a:gd name="T94" fmla="*/ 128521 w 1945"/>
              <a:gd name="T95" fmla="*/ 310858 h 1307"/>
              <a:gd name="T96" fmla="*/ 114241 w 1945"/>
              <a:gd name="T97" fmla="*/ 316684 h 1307"/>
              <a:gd name="T98" fmla="*/ 79334 w 1945"/>
              <a:gd name="T99" fmla="*/ 336807 h 1307"/>
              <a:gd name="T100" fmla="*/ 52889 w 1945"/>
              <a:gd name="T101" fmla="*/ 359050 h 1307"/>
              <a:gd name="T102" fmla="*/ 33849 w 1945"/>
              <a:gd name="T103" fmla="*/ 381292 h 1307"/>
              <a:gd name="T104" fmla="*/ 17454 w 1945"/>
              <a:gd name="T105" fmla="*/ 409359 h 1307"/>
              <a:gd name="T106" fmla="*/ 5289 w 1945"/>
              <a:gd name="T107" fmla="*/ 443781 h 1307"/>
              <a:gd name="T108" fmla="*/ 0 w 1945"/>
              <a:gd name="T109" fmla="*/ 484028 h 1307"/>
              <a:gd name="T110" fmla="*/ 2644 w 1945"/>
              <a:gd name="T111" fmla="*/ 530101 h 1307"/>
              <a:gd name="T112" fmla="*/ 7933 w 1945"/>
              <a:gd name="T113" fmla="*/ 557639 h 1307"/>
              <a:gd name="T114" fmla="*/ 19040 w 1945"/>
              <a:gd name="T115" fmla="*/ 585177 h 1307"/>
              <a:gd name="T116" fmla="*/ 34378 w 1945"/>
              <a:gd name="T117" fmla="*/ 610066 h 1307"/>
              <a:gd name="T118" fmla="*/ 53418 w 1945"/>
              <a:gd name="T119" fmla="*/ 630190 h 1307"/>
              <a:gd name="T120" fmla="*/ 95730 w 1945"/>
              <a:gd name="T121" fmla="*/ 661964 h 1307"/>
              <a:gd name="T122" fmla="*/ 135926 w 1945"/>
              <a:gd name="T123" fmla="*/ 681559 h 1307"/>
              <a:gd name="T124" fmla="*/ 169246 w 1945"/>
              <a:gd name="T125" fmla="*/ 692150 h 13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945"/>
              <a:gd name="T190" fmla="*/ 0 h 1307"/>
              <a:gd name="T191" fmla="*/ 1945 w 1945"/>
              <a:gd name="T192" fmla="*/ 1307 h 130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945" h="1307">
                <a:moveTo>
                  <a:pt x="320" y="1307"/>
                </a:moveTo>
                <a:lnTo>
                  <a:pt x="1628" y="1307"/>
                </a:lnTo>
                <a:lnTo>
                  <a:pt x="1643" y="1305"/>
                </a:lnTo>
                <a:lnTo>
                  <a:pt x="1660" y="1301"/>
                </a:lnTo>
                <a:lnTo>
                  <a:pt x="1682" y="1293"/>
                </a:lnTo>
                <a:lnTo>
                  <a:pt x="1708" y="1284"/>
                </a:lnTo>
                <a:lnTo>
                  <a:pt x="1737" y="1270"/>
                </a:lnTo>
                <a:lnTo>
                  <a:pt x="1751" y="1262"/>
                </a:lnTo>
                <a:lnTo>
                  <a:pt x="1767" y="1253"/>
                </a:lnTo>
                <a:lnTo>
                  <a:pt x="1782" y="1243"/>
                </a:lnTo>
                <a:lnTo>
                  <a:pt x="1799" y="1231"/>
                </a:lnTo>
                <a:lnTo>
                  <a:pt x="1815" y="1220"/>
                </a:lnTo>
                <a:lnTo>
                  <a:pt x="1829" y="1206"/>
                </a:lnTo>
                <a:lnTo>
                  <a:pt x="1844" y="1190"/>
                </a:lnTo>
                <a:lnTo>
                  <a:pt x="1858" y="1175"/>
                </a:lnTo>
                <a:lnTo>
                  <a:pt x="1872" y="1157"/>
                </a:lnTo>
                <a:lnTo>
                  <a:pt x="1885" y="1138"/>
                </a:lnTo>
                <a:lnTo>
                  <a:pt x="1897" y="1117"/>
                </a:lnTo>
                <a:lnTo>
                  <a:pt x="1908" y="1095"/>
                </a:lnTo>
                <a:lnTo>
                  <a:pt x="1917" y="1071"/>
                </a:lnTo>
                <a:lnTo>
                  <a:pt x="1926" y="1046"/>
                </a:lnTo>
                <a:lnTo>
                  <a:pt x="1933" y="1019"/>
                </a:lnTo>
                <a:lnTo>
                  <a:pt x="1939" y="990"/>
                </a:lnTo>
                <a:lnTo>
                  <a:pt x="1943" y="959"/>
                </a:lnTo>
                <a:lnTo>
                  <a:pt x="1945" y="926"/>
                </a:lnTo>
                <a:lnTo>
                  <a:pt x="1945" y="892"/>
                </a:lnTo>
                <a:lnTo>
                  <a:pt x="1942" y="854"/>
                </a:lnTo>
                <a:lnTo>
                  <a:pt x="1938" y="831"/>
                </a:lnTo>
                <a:lnTo>
                  <a:pt x="1934" y="809"/>
                </a:lnTo>
                <a:lnTo>
                  <a:pt x="1929" y="789"/>
                </a:lnTo>
                <a:lnTo>
                  <a:pt x="1923" y="769"/>
                </a:lnTo>
                <a:lnTo>
                  <a:pt x="1915" y="751"/>
                </a:lnTo>
                <a:lnTo>
                  <a:pt x="1907" y="733"/>
                </a:lnTo>
                <a:lnTo>
                  <a:pt x="1898" y="717"/>
                </a:lnTo>
                <a:lnTo>
                  <a:pt x="1889" y="701"/>
                </a:lnTo>
                <a:lnTo>
                  <a:pt x="1880" y="687"/>
                </a:lnTo>
                <a:lnTo>
                  <a:pt x="1870" y="674"/>
                </a:lnTo>
                <a:lnTo>
                  <a:pt x="1860" y="661"/>
                </a:lnTo>
                <a:lnTo>
                  <a:pt x="1849" y="650"/>
                </a:lnTo>
                <a:lnTo>
                  <a:pt x="1826" y="629"/>
                </a:lnTo>
                <a:lnTo>
                  <a:pt x="1804" y="611"/>
                </a:lnTo>
                <a:lnTo>
                  <a:pt x="1782" y="596"/>
                </a:lnTo>
                <a:lnTo>
                  <a:pt x="1762" y="584"/>
                </a:lnTo>
                <a:lnTo>
                  <a:pt x="1742" y="575"/>
                </a:lnTo>
                <a:lnTo>
                  <a:pt x="1724" y="567"/>
                </a:lnTo>
                <a:lnTo>
                  <a:pt x="1700" y="558"/>
                </a:lnTo>
                <a:lnTo>
                  <a:pt x="1690" y="556"/>
                </a:lnTo>
                <a:lnTo>
                  <a:pt x="1692" y="542"/>
                </a:lnTo>
                <a:lnTo>
                  <a:pt x="1695" y="524"/>
                </a:lnTo>
                <a:lnTo>
                  <a:pt x="1697" y="500"/>
                </a:lnTo>
                <a:lnTo>
                  <a:pt x="1699" y="472"/>
                </a:lnTo>
                <a:lnTo>
                  <a:pt x="1699" y="439"/>
                </a:lnTo>
                <a:lnTo>
                  <a:pt x="1697" y="404"/>
                </a:lnTo>
                <a:lnTo>
                  <a:pt x="1694" y="365"/>
                </a:lnTo>
                <a:lnTo>
                  <a:pt x="1690" y="346"/>
                </a:lnTo>
                <a:lnTo>
                  <a:pt x="1686" y="325"/>
                </a:lnTo>
                <a:lnTo>
                  <a:pt x="1681" y="305"/>
                </a:lnTo>
                <a:lnTo>
                  <a:pt x="1676" y="284"/>
                </a:lnTo>
                <a:lnTo>
                  <a:pt x="1668" y="265"/>
                </a:lnTo>
                <a:lnTo>
                  <a:pt x="1660" y="244"/>
                </a:lnTo>
                <a:lnTo>
                  <a:pt x="1650" y="224"/>
                </a:lnTo>
                <a:lnTo>
                  <a:pt x="1639" y="204"/>
                </a:lnTo>
                <a:lnTo>
                  <a:pt x="1627" y="184"/>
                </a:lnTo>
                <a:lnTo>
                  <a:pt x="1612" y="166"/>
                </a:lnTo>
                <a:lnTo>
                  <a:pt x="1597" y="146"/>
                </a:lnTo>
                <a:lnTo>
                  <a:pt x="1580" y="130"/>
                </a:lnTo>
                <a:lnTo>
                  <a:pt x="1561" y="112"/>
                </a:lnTo>
                <a:lnTo>
                  <a:pt x="1540" y="96"/>
                </a:lnTo>
                <a:lnTo>
                  <a:pt x="1518" y="81"/>
                </a:lnTo>
                <a:lnTo>
                  <a:pt x="1494" y="67"/>
                </a:lnTo>
                <a:lnTo>
                  <a:pt x="1288" y="401"/>
                </a:lnTo>
                <a:lnTo>
                  <a:pt x="1561" y="401"/>
                </a:lnTo>
                <a:lnTo>
                  <a:pt x="953" y="1107"/>
                </a:lnTo>
                <a:lnTo>
                  <a:pt x="1132" y="618"/>
                </a:lnTo>
                <a:lnTo>
                  <a:pt x="923" y="618"/>
                </a:lnTo>
                <a:lnTo>
                  <a:pt x="1138" y="0"/>
                </a:lnTo>
                <a:lnTo>
                  <a:pt x="1129" y="1"/>
                </a:lnTo>
                <a:lnTo>
                  <a:pt x="1103" y="6"/>
                </a:lnTo>
                <a:lnTo>
                  <a:pt x="1085" y="10"/>
                </a:lnTo>
                <a:lnTo>
                  <a:pt x="1065" y="16"/>
                </a:lnTo>
                <a:lnTo>
                  <a:pt x="1042" y="25"/>
                </a:lnTo>
                <a:lnTo>
                  <a:pt x="1018" y="37"/>
                </a:lnTo>
                <a:lnTo>
                  <a:pt x="992" y="52"/>
                </a:lnTo>
                <a:lnTo>
                  <a:pt x="965" y="71"/>
                </a:lnTo>
                <a:lnTo>
                  <a:pt x="938" y="91"/>
                </a:lnTo>
                <a:lnTo>
                  <a:pt x="924" y="104"/>
                </a:lnTo>
                <a:lnTo>
                  <a:pt x="911" y="117"/>
                </a:lnTo>
                <a:lnTo>
                  <a:pt x="897" y="132"/>
                </a:lnTo>
                <a:lnTo>
                  <a:pt x="884" y="148"/>
                </a:lnTo>
                <a:lnTo>
                  <a:pt x="871" y="164"/>
                </a:lnTo>
                <a:lnTo>
                  <a:pt x="857" y="182"/>
                </a:lnTo>
                <a:lnTo>
                  <a:pt x="845" y="202"/>
                </a:lnTo>
                <a:lnTo>
                  <a:pt x="832" y="222"/>
                </a:lnTo>
                <a:lnTo>
                  <a:pt x="821" y="244"/>
                </a:lnTo>
                <a:lnTo>
                  <a:pt x="809" y="267"/>
                </a:lnTo>
                <a:lnTo>
                  <a:pt x="802" y="260"/>
                </a:lnTo>
                <a:lnTo>
                  <a:pt x="791" y="251"/>
                </a:lnTo>
                <a:lnTo>
                  <a:pt x="778" y="239"/>
                </a:lnTo>
                <a:lnTo>
                  <a:pt x="762" y="225"/>
                </a:lnTo>
                <a:lnTo>
                  <a:pt x="741" y="212"/>
                </a:lnTo>
                <a:lnTo>
                  <a:pt x="717" y="198"/>
                </a:lnTo>
                <a:lnTo>
                  <a:pt x="691" y="185"/>
                </a:lnTo>
                <a:lnTo>
                  <a:pt x="661" y="173"/>
                </a:lnTo>
                <a:lnTo>
                  <a:pt x="645" y="168"/>
                </a:lnTo>
                <a:lnTo>
                  <a:pt x="628" y="164"/>
                </a:lnTo>
                <a:lnTo>
                  <a:pt x="611" y="161"/>
                </a:lnTo>
                <a:lnTo>
                  <a:pt x="593" y="159"/>
                </a:lnTo>
                <a:lnTo>
                  <a:pt x="575" y="158"/>
                </a:lnTo>
                <a:lnTo>
                  <a:pt x="556" y="157"/>
                </a:lnTo>
                <a:lnTo>
                  <a:pt x="535" y="158"/>
                </a:lnTo>
                <a:lnTo>
                  <a:pt x="516" y="161"/>
                </a:lnTo>
                <a:lnTo>
                  <a:pt x="494" y="163"/>
                </a:lnTo>
                <a:lnTo>
                  <a:pt x="473" y="168"/>
                </a:lnTo>
                <a:lnTo>
                  <a:pt x="452" y="176"/>
                </a:lnTo>
                <a:lnTo>
                  <a:pt x="428" y="184"/>
                </a:lnTo>
                <a:lnTo>
                  <a:pt x="405" y="194"/>
                </a:lnTo>
                <a:lnTo>
                  <a:pt x="382" y="206"/>
                </a:lnTo>
                <a:lnTo>
                  <a:pt x="363" y="219"/>
                </a:lnTo>
                <a:lnTo>
                  <a:pt x="345" y="230"/>
                </a:lnTo>
                <a:lnTo>
                  <a:pt x="329" y="244"/>
                </a:lnTo>
                <a:lnTo>
                  <a:pt x="314" y="258"/>
                </a:lnTo>
                <a:lnTo>
                  <a:pt x="301" y="273"/>
                </a:lnTo>
                <a:lnTo>
                  <a:pt x="289" y="287"/>
                </a:lnTo>
                <a:lnTo>
                  <a:pt x="279" y="302"/>
                </a:lnTo>
                <a:lnTo>
                  <a:pt x="269" y="318"/>
                </a:lnTo>
                <a:lnTo>
                  <a:pt x="261" y="333"/>
                </a:lnTo>
                <a:lnTo>
                  <a:pt x="255" y="350"/>
                </a:lnTo>
                <a:lnTo>
                  <a:pt x="248" y="365"/>
                </a:lnTo>
                <a:lnTo>
                  <a:pt x="243" y="381"/>
                </a:lnTo>
                <a:lnTo>
                  <a:pt x="239" y="396"/>
                </a:lnTo>
                <a:lnTo>
                  <a:pt x="235" y="413"/>
                </a:lnTo>
                <a:lnTo>
                  <a:pt x="231" y="442"/>
                </a:lnTo>
                <a:lnTo>
                  <a:pt x="230" y="472"/>
                </a:lnTo>
                <a:lnTo>
                  <a:pt x="230" y="499"/>
                </a:lnTo>
                <a:lnTo>
                  <a:pt x="231" y="524"/>
                </a:lnTo>
                <a:lnTo>
                  <a:pt x="234" y="545"/>
                </a:lnTo>
                <a:lnTo>
                  <a:pt x="240" y="576"/>
                </a:lnTo>
                <a:lnTo>
                  <a:pt x="243" y="587"/>
                </a:lnTo>
                <a:lnTo>
                  <a:pt x="230" y="592"/>
                </a:lnTo>
                <a:lnTo>
                  <a:pt x="216" y="598"/>
                </a:lnTo>
                <a:lnTo>
                  <a:pt x="197" y="607"/>
                </a:lnTo>
                <a:lnTo>
                  <a:pt x="175" y="619"/>
                </a:lnTo>
                <a:lnTo>
                  <a:pt x="150" y="636"/>
                </a:lnTo>
                <a:lnTo>
                  <a:pt x="126" y="655"/>
                </a:lnTo>
                <a:lnTo>
                  <a:pt x="113" y="665"/>
                </a:lnTo>
                <a:lnTo>
                  <a:pt x="100" y="678"/>
                </a:lnTo>
                <a:lnTo>
                  <a:pt x="87" y="691"/>
                </a:lnTo>
                <a:lnTo>
                  <a:pt x="76" y="705"/>
                </a:lnTo>
                <a:lnTo>
                  <a:pt x="64" y="720"/>
                </a:lnTo>
                <a:lnTo>
                  <a:pt x="53" y="737"/>
                </a:lnTo>
                <a:lnTo>
                  <a:pt x="42" y="754"/>
                </a:lnTo>
                <a:lnTo>
                  <a:pt x="33" y="773"/>
                </a:lnTo>
                <a:lnTo>
                  <a:pt x="24" y="794"/>
                </a:lnTo>
                <a:lnTo>
                  <a:pt x="17" y="814"/>
                </a:lnTo>
                <a:lnTo>
                  <a:pt x="10" y="838"/>
                </a:lnTo>
                <a:lnTo>
                  <a:pt x="5" y="861"/>
                </a:lnTo>
                <a:lnTo>
                  <a:pt x="1" y="887"/>
                </a:lnTo>
                <a:lnTo>
                  <a:pt x="0" y="914"/>
                </a:lnTo>
                <a:lnTo>
                  <a:pt x="0" y="941"/>
                </a:lnTo>
                <a:lnTo>
                  <a:pt x="1" y="970"/>
                </a:lnTo>
                <a:lnTo>
                  <a:pt x="5" y="1001"/>
                </a:lnTo>
                <a:lnTo>
                  <a:pt x="10" y="1035"/>
                </a:lnTo>
                <a:lnTo>
                  <a:pt x="15" y="1053"/>
                </a:lnTo>
                <a:lnTo>
                  <a:pt x="20" y="1072"/>
                </a:lnTo>
                <a:lnTo>
                  <a:pt x="28" y="1089"/>
                </a:lnTo>
                <a:lnTo>
                  <a:pt x="36" y="1105"/>
                </a:lnTo>
                <a:lnTo>
                  <a:pt x="45" y="1122"/>
                </a:lnTo>
                <a:lnTo>
                  <a:pt x="55" y="1136"/>
                </a:lnTo>
                <a:lnTo>
                  <a:pt x="65" y="1152"/>
                </a:lnTo>
                <a:lnTo>
                  <a:pt x="77" y="1165"/>
                </a:lnTo>
                <a:lnTo>
                  <a:pt x="89" y="1177"/>
                </a:lnTo>
                <a:lnTo>
                  <a:pt x="101" y="1190"/>
                </a:lnTo>
                <a:lnTo>
                  <a:pt x="127" y="1212"/>
                </a:lnTo>
                <a:lnTo>
                  <a:pt x="154" y="1231"/>
                </a:lnTo>
                <a:lnTo>
                  <a:pt x="181" y="1250"/>
                </a:lnTo>
                <a:lnTo>
                  <a:pt x="208" y="1264"/>
                </a:lnTo>
                <a:lnTo>
                  <a:pt x="234" y="1277"/>
                </a:lnTo>
                <a:lnTo>
                  <a:pt x="257" y="1287"/>
                </a:lnTo>
                <a:lnTo>
                  <a:pt x="278" y="1295"/>
                </a:lnTo>
                <a:lnTo>
                  <a:pt x="309" y="1305"/>
                </a:lnTo>
                <a:lnTo>
                  <a:pt x="320" y="1307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3529" name="Line 64"/>
          <p:cNvSpPr>
            <a:spLocks noChangeShapeType="1"/>
          </p:cNvSpPr>
          <p:nvPr/>
        </p:nvSpPr>
        <p:spPr bwMode="auto">
          <a:xfrm>
            <a:off x="2659063" y="4565650"/>
            <a:ext cx="1587" cy="1588"/>
          </a:xfrm>
          <a:prstGeom prst="line">
            <a:avLst/>
          </a:prstGeom>
          <a:noFill/>
          <a:ln w="2">
            <a:solidFill>
              <a:srgbClr val="F7D263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组合 72"/>
          <p:cNvGrpSpPr/>
          <p:nvPr/>
        </p:nvGrpSpPr>
        <p:grpSpPr>
          <a:xfrm>
            <a:off x="10380801" y="1877804"/>
            <a:ext cx="1071562" cy="1073150"/>
            <a:chOff x="5751112" y="3698152"/>
            <a:chExt cx="1071562" cy="1073150"/>
          </a:xfrm>
          <a:solidFill>
            <a:srgbClr val="FFD860"/>
          </a:solidFill>
        </p:grpSpPr>
        <p:sp>
          <p:nvSpPr>
            <p:cNvPr id="40001" name="Freeform 65"/>
            <p:cNvSpPr>
              <a:spLocks noEditPoints="1"/>
            </p:cNvSpPr>
            <p:nvPr/>
          </p:nvSpPr>
          <p:spPr bwMode="auto">
            <a:xfrm>
              <a:off x="5751112" y="3698152"/>
              <a:ext cx="1071562" cy="1073150"/>
            </a:xfrm>
            <a:custGeom>
              <a:avLst/>
              <a:gdLst/>
              <a:ahLst/>
              <a:cxnLst>
                <a:cxn ang="0">
                  <a:pos x="859" y="13"/>
                </a:cxn>
                <a:cxn ang="0">
                  <a:pos x="619" y="80"/>
                </a:cxn>
                <a:cxn ang="0">
                  <a:pos x="407" y="202"/>
                </a:cxn>
                <a:cxn ang="0">
                  <a:pos x="232" y="369"/>
                </a:cxn>
                <a:cxn ang="0">
                  <a:pos x="101" y="574"/>
                </a:cxn>
                <a:cxn ang="0">
                  <a:pos x="21" y="809"/>
                </a:cxn>
                <a:cxn ang="0">
                  <a:pos x="0" y="1014"/>
                </a:cxn>
                <a:cxn ang="0">
                  <a:pos x="32" y="1266"/>
                </a:cxn>
                <a:cxn ang="0">
                  <a:pos x="122" y="1497"/>
                </a:cxn>
                <a:cxn ang="0">
                  <a:pos x="263" y="1695"/>
                </a:cxn>
                <a:cxn ang="0">
                  <a:pos x="447" y="1853"/>
                </a:cxn>
                <a:cxn ang="0">
                  <a:pos x="664" y="1965"/>
                </a:cxn>
                <a:cxn ang="0">
                  <a:pos x="910" y="2022"/>
                </a:cxn>
                <a:cxn ang="0">
                  <a:pos x="1117" y="2022"/>
                </a:cxn>
                <a:cxn ang="0">
                  <a:pos x="1362" y="1965"/>
                </a:cxn>
                <a:cxn ang="0">
                  <a:pos x="1579" y="1853"/>
                </a:cxn>
                <a:cxn ang="0">
                  <a:pos x="1763" y="1695"/>
                </a:cxn>
                <a:cxn ang="0">
                  <a:pos x="1904" y="1497"/>
                </a:cxn>
                <a:cxn ang="0">
                  <a:pos x="1995" y="1266"/>
                </a:cxn>
                <a:cxn ang="0">
                  <a:pos x="2026" y="1014"/>
                </a:cxn>
                <a:cxn ang="0">
                  <a:pos x="2005" y="809"/>
                </a:cxn>
                <a:cxn ang="0">
                  <a:pos x="1927" y="574"/>
                </a:cxn>
                <a:cxn ang="0">
                  <a:pos x="1796" y="369"/>
                </a:cxn>
                <a:cxn ang="0">
                  <a:pos x="1619" y="202"/>
                </a:cxn>
                <a:cxn ang="0">
                  <a:pos x="1408" y="80"/>
                </a:cxn>
                <a:cxn ang="0">
                  <a:pos x="1168" y="13"/>
                </a:cxn>
                <a:cxn ang="0">
                  <a:pos x="1012" y="1840"/>
                </a:cxn>
                <a:cxn ang="0">
                  <a:pos x="846" y="1824"/>
                </a:cxn>
                <a:cxn ang="0">
                  <a:pos x="654" y="1758"/>
                </a:cxn>
                <a:cxn ang="0">
                  <a:pos x="487" y="1651"/>
                </a:cxn>
                <a:cxn ang="0">
                  <a:pos x="350" y="1508"/>
                </a:cxn>
                <a:cxn ang="0">
                  <a:pos x="251" y="1336"/>
                </a:cxn>
                <a:cxn ang="0">
                  <a:pos x="195" y="1139"/>
                </a:cxn>
                <a:cxn ang="0">
                  <a:pos x="187" y="971"/>
                </a:cxn>
                <a:cxn ang="0">
                  <a:pos x="223" y="768"/>
                </a:cxn>
                <a:cxn ang="0">
                  <a:pos x="305" y="585"/>
                </a:cxn>
                <a:cxn ang="0">
                  <a:pos x="427" y="430"/>
                </a:cxn>
                <a:cxn ang="0">
                  <a:pos x="583" y="307"/>
                </a:cxn>
                <a:cxn ang="0">
                  <a:pos x="766" y="225"/>
                </a:cxn>
                <a:cxn ang="0">
                  <a:pos x="969" y="189"/>
                </a:cxn>
                <a:cxn ang="0">
                  <a:pos x="1138" y="197"/>
                </a:cxn>
                <a:cxn ang="0">
                  <a:pos x="1334" y="252"/>
                </a:cxn>
                <a:cxn ang="0">
                  <a:pos x="1506" y="351"/>
                </a:cxn>
                <a:cxn ang="0">
                  <a:pos x="1649" y="488"/>
                </a:cxn>
                <a:cxn ang="0">
                  <a:pos x="1757" y="655"/>
                </a:cxn>
                <a:cxn ang="0">
                  <a:pos x="1821" y="847"/>
                </a:cxn>
                <a:cxn ang="0">
                  <a:pos x="1838" y="1014"/>
                </a:cxn>
                <a:cxn ang="0">
                  <a:pos x="1812" y="1220"/>
                </a:cxn>
                <a:cxn ang="0">
                  <a:pos x="1739" y="1408"/>
                </a:cxn>
                <a:cxn ang="0">
                  <a:pos x="1623" y="1569"/>
                </a:cxn>
                <a:cxn ang="0">
                  <a:pos x="1474" y="1699"/>
                </a:cxn>
                <a:cxn ang="0">
                  <a:pos x="1296" y="1790"/>
                </a:cxn>
                <a:cxn ang="0">
                  <a:pos x="1097" y="1835"/>
                </a:cxn>
              </a:cxnLst>
              <a:rect l="0" t="0" r="r" b="b"/>
              <a:pathLst>
                <a:path w="2026" h="2027">
                  <a:moveTo>
                    <a:pt x="1013" y="0"/>
                  </a:moveTo>
                  <a:lnTo>
                    <a:pt x="1013" y="0"/>
                  </a:lnTo>
                  <a:lnTo>
                    <a:pt x="962" y="2"/>
                  </a:lnTo>
                  <a:lnTo>
                    <a:pt x="910" y="6"/>
                  </a:lnTo>
                  <a:lnTo>
                    <a:pt x="859" y="13"/>
                  </a:lnTo>
                  <a:lnTo>
                    <a:pt x="808" y="20"/>
                  </a:lnTo>
                  <a:lnTo>
                    <a:pt x="760" y="32"/>
                  </a:lnTo>
                  <a:lnTo>
                    <a:pt x="712" y="46"/>
                  </a:lnTo>
                  <a:lnTo>
                    <a:pt x="664" y="61"/>
                  </a:lnTo>
                  <a:lnTo>
                    <a:pt x="619" y="80"/>
                  </a:lnTo>
                  <a:lnTo>
                    <a:pt x="574" y="100"/>
                  </a:lnTo>
                  <a:lnTo>
                    <a:pt x="530" y="123"/>
                  </a:lnTo>
                  <a:lnTo>
                    <a:pt x="488" y="146"/>
                  </a:lnTo>
                  <a:lnTo>
                    <a:pt x="447" y="173"/>
                  </a:lnTo>
                  <a:lnTo>
                    <a:pt x="407" y="202"/>
                  </a:lnTo>
                  <a:lnTo>
                    <a:pt x="368" y="231"/>
                  </a:lnTo>
                  <a:lnTo>
                    <a:pt x="332" y="264"/>
                  </a:lnTo>
                  <a:lnTo>
                    <a:pt x="296" y="297"/>
                  </a:lnTo>
                  <a:lnTo>
                    <a:pt x="263" y="332"/>
                  </a:lnTo>
                  <a:lnTo>
                    <a:pt x="232" y="369"/>
                  </a:lnTo>
                  <a:lnTo>
                    <a:pt x="201" y="408"/>
                  </a:lnTo>
                  <a:lnTo>
                    <a:pt x="173" y="448"/>
                  </a:lnTo>
                  <a:lnTo>
                    <a:pt x="147" y="489"/>
                  </a:lnTo>
                  <a:lnTo>
                    <a:pt x="122" y="530"/>
                  </a:lnTo>
                  <a:lnTo>
                    <a:pt x="101" y="574"/>
                  </a:lnTo>
                  <a:lnTo>
                    <a:pt x="80" y="619"/>
                  </a:lnTo>
                  <a:lnTo>
                    <a:pt x="62" y="665"/>
                  </a:lnTo>
                  <a:lnTo>
                    <a:pt x="45" y="713"/>
                  </a:lnTo>
                  <a:lnTo>
                    <a:pt x="32" y="760"/>
                  </a:lnTo>
                  <a:lnTo>
                    <a:pt x="21" y="809"/>
                  </a:lnTo>
                  <a:lnTo>
                    <a:pt x="12" y="859"/>
                  </a:lnTo>
                  <a:lnTo>
                    <a:pt x="5" y="910"/>
                  </a:lnTo>
                  <a:lnTo>
                    <a:pt x="1" y="961"/>
                  </a:lnTo>
                  <a:lnTo>
                    <a:pt x="0" y="1014"/>
                  </a:lnTo>
                  <a:lnTo>
                    <a:pt x="0" y="1014"/>
                  </a:lnTo>
                  <a:lnTo>
                    <a:pt x="1" y="1065"/>
                  </a:lnTo>
                  <a:lnTo>
                    <a:pt x="5" y="1117"/>
                  </a:lnTo>
                  <a:lnTo>
                    <a:pt x="12" y="1168"/>
                  </a:lnTo>
                  <a:lnTo>
                    <a:pt x="21" y="1217"/>
                  </a:lnTo>
                  <a:lnTo>
                    <a:pt x="32" y="1266"/>
                  </a:lnTo>
                  <a:lnTo>
                    <a:pt x="45" y="1315"/>
                  </a:lnTo>
                  <a:lnTo>
                    <a:pt x="62" y="1361"/>
                  </a:lnTo>
                  <a:lnTo>
                    <a:pt x="80" y="1408"/>
                  </a:lnTo>
                  <a:lnTo>
                    <a:pt x="101" y="1453"/>
                  </a:lnTo>
                  <a:lnTo>
                    <a:pt x="122" y="1497"/>
                  </a:lnTo>
                  <a:lnTo>
                    <a:pt x="147" y="1539"/>
                  </a:lnTo>
                  <a:lnTo>
                    <a:pt x="173" y="1580"/>
                  </a:lnTo>
                  <a:lnTo>
                    <a:pt x="201" y="1620"/>
                  </a:lnTo>
                  <a:lnTo>
                    <a:pt x="232" y="1658"/>
                  </a:lnTo>
                  <a:lnTo>
                    <a:pt x="263" y="1695"/>
                  </a:lnTo>
                  <a:lnTo>
                    <a:pt x="296" y="1730"/>
                  </a:lnTo>
                  <a:lnTo>
                    <a:pt x="332" y="1763"/>
                  </a:lnTo>
                  <a:lnTo>
                    <a:pt x="368" y="1795"/>
                  </a:lnTo>
                  <a:lnTo>
                    <a:pt x="407" y="1826"/>
                  </a:lnTo>
                  <a:lnTo>
                    <a:pt x="447" y="1853"/>
                  </a:lnTo>
                  <a:lnTo>
                    <a:pt x="488" y="1880"/>
                  </a:lnTo>
                  <a:lnTo>
                    <a:pt x="530" y="1905"/>
                  </a:lnTo>
                  <a:lnTo>
                    <a:pt x="574" y="1927"/>
                  </a:lnTo>
                  <a:lnTo>
                    <a:pt x="619" y="1947"/>
                  </a:lnTo>
                  <a:lnTo>
                    <a:pt x="664" y="1965"/>
                  </a:lnTo>
                  <a:lnTo>
                    <a:pt x="712" y="1982"/>
                  </a:lnTo>
                  <a:lnTo>
                    <a:pt x="760" y="1995"/>
                  </a:lnTo>
                  <a:lnTo>
                    <a:pt x="808" y="2006"/>
                  </a:lnTo>
                  <a:lnTo>
                    <a:pt x="859" y="2015"/>
                  </a:lnTo>
                  <a:lnTo>
                    <a:pt x="910" y="2022"/>
                  </a:lnTo>
                  <a:lnTo>
                    <a:pt x="962" y="2026"/>
                  </a:lnTo>
                  <a:lnTo>
                    <a:pt x="1013" y="2027"/>
                  </a:lnTo>
                  <a:lnTo>
                    <a:pt x="1013" y="2027"/>
                  </a:lnTo>
                  <a:lnTo>
                    <a:pt x="1066" y="2026"/>
                  </a:lnTo>
                  <a:lnTo>
                    <a:pt x="1117" y="2022"/>
                  </a:lnTo>
                  <a:lnTo>
                    <a:pt x="1168" y="2015"/>
                  </a:lnTo>
                  <a:lnTo>
                    <a:pt x="1218" y="2006"/>
                  </a:lnTo>
                  <a:lnTo>
                    <a:pt x="1267" y="1995"/>
                  </a:lnTo>
                  <a:lnTo>
                    <a:pt x="1314" y="1982"/>
                  </a:lnTo>
                  <a:lnTo>
                    <a:pt x="1362" y="1965"/>
                  </a:lnTo>
                  <a:lnTo>
                    <a:pt x="1408" y="1947"/>
                  </a:lnTo>
                  <a:lnTo>
                    <a:pt x="1452" y="1927"/>
                  </a:lnTo>
                  <a:lnTo>
                    <a:pt x="1496" y="1905"/>
                  </a:lnTo>
                  <a:lnTo>
                    <a:pt x="1538" y="1880"/>
                  </a:lnTo>
                  <a:lnTo>
                    <a:pt x="1579" y="1853"/>
                  </a:lnTo>
                  <a:lnTo>
                    <a:pt x="1619" y="1826"/>
                  </a:lnTo>
                  <a:lnTo>
                    <a:pt x="1658" y="1795"/>
                  </a:lnTo>
                  <a:lnTo>
                    <a:pt x="1694" y="1763"/>
                  </a:lnTo>
                  <a:lnTo>
                    <a:pt x="1730" y="1730"/>
                  </a:lnTo>
                  <a:lnTo>
                    <a:pt x="1763" y="1695"/>
                  </a:lnTo>
                  <a:lnTo>
                    <a:pt x="1796" y="1658"/>
                  </a:lnTo>
                  <a:lnTo>
                    <a:pt x="1825" y="1620"/>
                  </a:lnTo>
                  <a:lnTo>
                    <a:pt x="1854" y="1580"/>
                  </a:lnTo>
                  <a:lnTo>
                    <a:pt x="1879" y="1539"/>
                  </a:lnTo>
                  <a:lnTo>
                    <a:pt x="1904" y="1497"/>
                  </a:lnTo>
                  <a:lnTo>
                    <a:pt x="1927" y="1453"/>
                  </a:lnTo>
                  <a:lnTo>
                    <a:pt x="1947" y="1408"/>
                  </a:lnTo>
                  <a:lnTo>
                    <a:pt x="1966" y="1361"/>
                  </a:lnTo>
                  <a:lnTo>
                    <a:pt x="1981" y="1315"/>
                  </a:lnTo>
                  <a:lnTo>
                    <a:pt x="1995" y="1266"/>
                  </a:lnTo>
                  <a:lnTo>
                    <a:pt x="2005" y="1217"/>
                  </a:lnTo>
                  <a:lnTo>
                    <a:pt x="2014" y="1168"/>
                  </a:lnTo>
                  <a:lnTo>
                    <a:pt x="2021" y="1117"/>
                  </a:lnTo>
                  <a:lnTo>
                    <a:pt x="2025" y="1065"/>
                  </a:lnTo>
                  <a:lnTo>
                    <a:pt x="2026" y="1014"/>
                  </a:lnTo>
                  <a:lnTo>
                    <a:pt x="2026" y="1014"/>
                  </a:lnTo>
                  <a:lnTo>
                    <a:pt x="2025" y="961"/>
                  </a:lnTo>
                  <a:lnTo>
                    <a:pt x="2021" y="910"/>
                  </a:lnTo>
                  <a:lnTo>
                    <a:pt x="2014" y="859"/>
                  </a:lnTo>
                  <a:lnTo>
                    <a:pt x="2005" y="809"/>
                  </a:lnTo>
                  <a:lnTo>
                    <a:pt x="1995" y="760"/>
                  </a:lnTo>
                  <a:lnTo>
                    <a:pt x="1981" y="713"/>
                  </a:lnTo>
                  <a:lnTo>
                    <a:pt x="1966" y="665"/>
                  </a:lnTo>
                  <a:lnTo>
                    <a:pt x="1947" y="619"/>
                  </a:lnTo>
                  <a:lnTo>
                    <a:pt x="1927" y="574"/>
                  </a:lnTo>
                  <a:lnTo>
                    <a:pt x="1904" y="530"/>
                  </a:lnTo>
                  <a:lnTo>
                    <a:pt x="1879" y="489"/>
                  </a:lnTo>
                  <a:lnTo>
                    <a:pt x="1854" y="448"/>
                  </a:lnTo>
                  <a:lnTo>
                    <a:pt x="1825" y="408"/>
                  </a:lnTo>
                  <a:lnTo>
                    <a:pt x="1796" y="369"/>
                  </a:lnTo>
                  <a:lnTo>
                    <a:pt x="1763" y="332"/>
                  </a:lnTo>
                  <a:lnTo>
                    <a:pt x="1730" y="297"/>
                  </a:lnTo>
                  <a:lnTo>
                    <a:pt x="1694" y="264"/>
                  </a:lnTo>
                  <a:lnTo>
                    <a:pt x="1658" y="231"/>
                  </a:lnTo>
                  <a:lnTo>
                    <a:pt x="1619" y="202"/>
                  </a:lnTo>
                  <a:lnTo>
                    <a:pt x="1579" y="173"/>
                  </a:lnTo>
                  <a:lnTo>
                    <a:pt x="1538" y="146"/>
                  </a:lnTo>
                  <a:lnTo>
                    <a:pt x="1496" y="123"/>
                  </a:lnTo>
                  <a:lnTo>
                    <a:pt x="1452" y="100"/>
                  </a:lnTo>
                  <a:lnTo>
                    <a:pt x="1408" y="80"/>
                  </a:lnTo>
                  <a:lnTo>
                    <a:pt x="1362" y="61"/>
                  </a:lnTo>
                  <a:lnTo>
                    <a:pt x="1314" y="46"/>
                  </a:lnTo>
                  <a:lnTo>
                    <a:pt x="1267" y="32"/>
                  </a:lnTo>
                  <a:lnTo>
                    <a:pt x="1218" y="20"/>
                  </a:lnTo>
                  <a:lnTo>
                    <a:pt x="1168" y="13"/>
                  </a:lnTo>
                  <a:lnTo>
                    <a:pt x="1117" y="6"/>
                  </a:lnTo>
                  <a:lnTo>
                    <a:pt x="1066" y="2"/>
                  </a:lnTo>
                  <a:lnTo>
                    <a:pt x="1013" y="0"/>
                  </a:lnTo>
                  <a:lnTo>
                    <a:pt x="1013" y="0"/>
                  </a:lnTo>
                  <a:close/>
                  <a:moveTo>
                    <a:pt x="1012" y="1840"/>
                  </a:moveTo>
                  <a:lnTo>
                    <a:pt x="1012" y="1840"/>
                  </a:lnTo>
                  <a:lnTo>
                    <a:pt x="969" y="1839"/>
                  </a:lnTo>
                  <a:lnTo>
                    <a:pt x="927" y="1835"/>
                  </a:lnTo>
                  <a:lnTo>
                    <a:pt x="886" y="1830"/>
                  </a:lnTo>
                  <a:lnTo>
                    <a:pt x="846" y="1824"/>
                  </a:lnTo>
                  <a:lnTo>
                    <a:pt x="806" y="1815"/>
                  </a:lnTo>
                  <a:lnTo>
                    <a:pt x="766" y="1803"/>
                  </a:lnTo>
                  <a:lnTo>
                    <a:pt x="727" y="1790"/>
                  </a:lnTo>
                  <a:lnTo>
                    <a:pt x="690" y="1775"/>
                  </a:lnTo>
                  <a:lnTo>
                    <a:pt x="654" y="1758"/>
                  </a:lnTo>
                  <a:lnTo>
                    <a:pt x="618" y="1740"/>
                  </a:lnTo>
                  <a:lnTo>
                    <a:pt x="583" y="1721"/>
                  </a:lnTo>
                  <a:lnTo>
                    <a:pt x="550" y="1699"/>
                  </a:lnTo>
                  <a:lnTo>
                    <a:pt x="518" y="1676"/>
                  </a:lnTo>
                  <a:lnTo>
                    <a:pt x="487" y="1651"/>
                  </a:lnTo>
                  <a:lnTo>
                    <a:pt x="456" y="1625"/>
                  </a:lnTo>
                  <a:lnTo>
                    <a:pt x="427" y="1598"/>
                  </a:lnTo>
                  <a:lnTo>
                    <a:pt x="400" y="1569"/>
                  </a:lnTo>
                  <a:lnTo>
                    <a:pt x="375" y="1539"/>
                  </a:lnTo>
                  <a:lnTo>
                    <a:pt x="350" y="1508"/>
                  </a:lnTo>
                  <a:lnTo>
                    <a:pt x="327" y="1476"/>
                  </a:lnTo>
                  <a:lnTo>
                    <a:pt x="305" y="1443"/>
                  </a:lnTo>
                  <a:lnTo>
                    <a:pt x="286" y="1408"/>
                  </a:lnTo>
                  <a:lnTo>
                    <a:pt x="267" y="1372"/>
                  </a:lnTo>
                  <a:lnTo>
                    <a:pt x="251" y="1336"/>
                  </a:lnTo>
                  <a:lnTo>
                    <a:pt x="236" y="1297"/>
                  </a:lnTo>
                  <a:lnTo>
                    <a:pt x="223" y="1260"/>
                  </a:lnTo>
                  <a:lnTo>
                    <a:pt x="211" y="1220"/>
                  </a:lnTo>
                  <a:lnTo>
                    <a:pt x="202" y="1180"/>
                  </a:lnTo>
                  <a:lnTo>
                    <a:pt x="195" y="1139"/>
                  </a:lnTo>
                  <a:lnTo>
                    <a:pt x="189" y="1098"/>
                  </a:lnTo>
                  <a:lnTo>
                    <a:pt x="187" y="1056"/>
                  </a:lnTo>
                  <a:lnTo>
                    <a:pt x="186" y="1014"/>
                  </a:lnTo>
                  <a:lnTo>
                    <a:pt x="186" y="1014"/>
                  </a:lnTo>
                  <a:lnTo>
                    <a:pt x="187" y="971"/>
                  </a:lnTo>
                  <a:lnTo>
                    <a:pt x="189" y="929"/>
                  </a:lnTo>
                  <a:lnTo>
                    <a:pt x="195" y="888"/>
                  </a:lnTo>
                  <a:lnTo>
                    <a:pt x="202" y="847"/>
                  </a:lnTo>
                  <a:lnTo>
                    <a:pt x="211" y="807"/>
                  </a:lnTo>
                  <a:lnTo>
                    <a:pt x="223" y="768"/>
                  </a:lnTo>
                  <a:lnTo>
                    <a:pt x="236" y="729"/>
                  </a:lnTo>
                  <a:lnTo>
                    <a:pt x="251" y="692"/>
                  </a:lnTo>
                  <a:lnTo>
                    <a:pt x="267" y="655"/>
                  </a:lnTo>
                  <a:lnTo>
                    <a:pt x="286" y="620"/>
                  </a:lnTo>
                  <a:lnTo>
                    <a:pt x="305" y="585"/>
                  </a:lnTo>
                  <a:lnTo>
                    <a:pt x="327" y="552"/>
                  </a:lnTo>
                  <a:lnTo>
                    <a:pt x="350" y="520"/>
                  </a:lnTo>
                  <a:lnTo>
                    <a:pt x="375" y="488"/>
                  </a:lnTo>
                  <a:lnTo>
                    <a:pt x="400" y="458"/>
                  </a:lnTo>
                  <a:lnTo>
                    <a:pt x="427" y="430"/>
                  </a:lnTo>
                  <a:lnTo>
                    <a:pt x="456" y="401"/>
                  </a:lnTo>
                  <a:lnTo>
                    <a:pt x="487" y="376"/>
                  </a:lnTo>
                  <a:lnTo>
                    <a:pt x="518" y="351"/>
                  </a:lnTo>
                  <a:lnTo>
                    <a:pt x="550" y="328"/>
                  </a:lnTo>
                  <a:lnTo>
                    <a:pt x="583" y="307"/>
                  </a:lnTo>
                  <a:lnTo>
                    <a:pt x="618" y="287"/>
                  </a:lnTo>
                  <a:lnTo>
                    <a:pt x="654" y="269"/>
                  </a:lnTo>
                  <a:lnTo>
                    <a:pt x="690" y="252"/>
                  </a:lnTo>
                  <a:lnTo>
                    <a:pt x="727" y="238"/>
                  </a:lnTo>
                  <a:lnTo>
                    <a:pt x="766" y="225"/>
                  </a:lnTo>
                  <a:lnTo>
                    <a:pt x="806" y="213"/>
                  </a:lnTo>
                  <a:lnTo>
                    <a:pt x="846" y="204"/>
                  </a:lnTo>
                  <a:lnTo>
                    <a:pt x="886" y="197"/>
                  </a:lnTo>
                  <a:lnTo>
                    <a:pt x="927" y="191"/>
                  </a:lnTo>
                  <a:lnTo>
                    <a:pt x="969" y="189"/>
                  </a:lnTo>
                  <a:lnTo>
                    <a:pt x="1012" y="188"/>
                  </a:lnTo>
                  <a:lnTo>
                    <a:pt x="1012" y="188"/>
                  </a:lnTo>
                  <a:lnTo>
                    <a:pt x="1054" y="189"/>
                  </a:lnTo>
                  <a:lnTo>
                    <a:pt x="1097" y="191"/>
                  </a:lnTo>
                  <a:lnTo>
                    <a:pt x="1138" y="197"/>
                  </a:lnTo>
                  <a:lnTo>
                    <a:pt x="1178" y="204"/>
                  </a:lnTo>
                  <a:lnTo>
                    <a:pt x="1219" y="213"/>
                  </a:lnTo>
                  <a:lnTo>
                    <a:pt x="1258" y="225"/>
                  </a:lnTo>
                  <a:lnTo>
                    <a:pt x="1296" y="238"/>
                  </a:lnTo>
                  <a:lnTo>
                    <a:pt x="1334" y="252"/>
                  </a:lnTo>
                  <a:lnTo>
                    <a:pt x="1370" y="269"/>
                  </a:lnTo>
                  <a:lnTo>
                    <a:pt x="1406" y="287"/>
                  </a:lnTo>
                  <a:lnTo>
                    <a:pt x="1440" y="307"/>
                  </a:lnTo>
                  <a:lnTo>
                    <a:pt x="1474" y="328"/>
                  </a:lnTo>
                  <a:lnTo>
                    <a:pt x="1506" y="351"/>
                  </a:lnTo>
                  <a:lnTo>
                    <a:pt x="1537" y="376"/>
                  </a:lnTo>
                  <a:lnTo>
                    <a:pt x="1568" y="401"/>
                  </a:lnTo>
                  <a:lnTo>
                    <a:pt x="1596" y="430"/>
                  </a:lnTo>
                  <a:lnTo>
                    <a:pt x="1623" y="458"/>
                  </a:lnTo>
                  <a:lnTo>
                    <a:pt x="1649" y="488"/>
                  </a:lnTo>
                  <a:lnTo>
                    <a:pt x="1675" y="520"/>
                  </a:lnTo>
                  <a:lnTo>
                    <a:pt x="1697" y="552"/>
                  </a:lnTo>
                  <a:lnTo>
                    <a:pt x="1718" y="585"/>
                  </a:lnTo>
                  <a:lnTo>
                    <a:pt x="1739" y="620"/>
                  </a:lnTo>
                  <a:lnTo>
                    <a:pt x="1757" y="655"/>
                  </a:lnTo>
                  <a:lnTo>
                    <a:pt x="1774" y="692"/>
                  </a:lnTo>
                  <a:lnTo>
                    <a:pt x="1788" y="729"/>
                  </a:lnTo>
                  <a:lnTo>
                    <a:pt x="1801" y="768"/>
                  </a:lnTo>
                  <a:lnTo>
                    <a:pt x="1812" y="807"/>
                  </a:lnTo>
                  <a:lnTo>
                    <a:pt x="1821" y="847"/>
                  </a:lnTo>
                  <a:lnTo>
                    <a:pt x="1829" y="888"/>
                  </a:lnTo>
                  <a:lnTo>
                    <a:pt x="1834" y="929"/>
                  </a:lnTo>
                  <a:lnTo>
                    <a:pt x="1837" y="971"/>
                  </a:lnTo>
                  <a:lnTo>
                    <a:pt x="1838" y="1014"/>
                  </a:lnTo>
                  <a:lnTo>
                    <a:pt x="1838" y="1014"/>
                  </a:lnTo>
                  <a:lnTo>
                    <a:pt x="1837" y="1056"/>
                  </a:lnTo>
                  <a:lnTo>
                    <a:pt x="1834" y="1098"/>
                  </a:lnTo>
                  <a:lnTo>
                    <a:pt x="1829" y="1139"/>
                  </a:lnTo>
                  <a:lnTo>
                    <a:pt x="1821" y="1180"/>
                  </a:lnTo>
                  <a:lnTo>
                    <a:pt x="1812" y="1220"/>
                  </a:lnTo>
                  <a:lnTo>
                    <a:pt x="1801" y="1260"/>
                  </a:lnTo>
                  <a:lnTo>
                    <a:pt x="1788" y="1297"/>
                  </a:lnTo>
                  <a:lnTo>
                    <a:pt x="1774" y="1336"/>
                  </a:lnTo>
                  <a:lnTo>
                    <a:pt x="1757" y="1372"/>
                  </a:lnTo>
                  <a:lnTo>
                    <a:pt x="1739" y="1408"/>
                  </a:lnTo>
                  <a:lnTo>
                    <a:pt x="1718" y="1443"/>
                  </a:lnTo>
                  <a:lnTo>
                    <a:pt x="1697" y="1476"/>
                  </a:lnTo>
                  <a:lnTo>
                    <a:pt x="1675" y="1508"/>
                  </a:lnTo>
                  <a:lnTo>
                    <a:pt x="1649" y="1539"/>
                  </a:lnTo>
                  <a:lnTo>
                    <a:pt x="1623" y="1569"/>
                  </a:lnTo>
                  <a:lnTo>
                    <a:pt x="1596" y="1598"/>
                  </a:lnTo>
                  <a:lnTo>
                    <a:pt x="1568" y="1625"/>
                  </a:lnTo>
                  <a:lnTo>
                    <a:pt x="1537" y="1651"/>
                  </a:lnTo>
                  <a:lnTo>
                    <a:pt x="1506" y="1676"/>
                  </a:lnTo>
                  <a:lnTo>
                    <a:pt x="1474" y="1699"/>
                  </a:lnTo>
                  <a:lnTo>
                    <a:pt x="1440" y="1721"/>
                  </a:lnTo>
                  <a:lnTo>
                    <a:pt x="1406" y="1740"/>
                  </a:lnTo>
                  <a:lnTo>
                    <a:pt x="1370" y="1758"/>
                  </a:lnTo>
                  <a:lnTo>
                    <a:pt x="1334" y="1775"/>
                  </a:lnTo>
                  <a:lnTo>
                    <a:pt x="1296" y="1790"/>
                  </a:lnTo>
                  <a:lnTo>
                    <a:pt x="1258" y="1803"/>
                  </a:lnTo>
                  <a:lnTo>
                    <a:pt x="1219" y="1815"/>
                  </a:lnTo>
                  <a:lnTo>
                    <a:pt x="1178" y="1824"/>
                  </a:lnTo>
                  <a:lnTo>
                    <a:pt x="1138" y="1830"/>
                  </a:lnTo>
                  <a:lnTo>
                    <a:pt x="1097" y="1835"/>
                  </a:lnTo>
                  <a:lnTo>
                    <a:pt x="1054" y="1839"/>
                  </a:lnTo>
                  <a:lnTo>
                    <a:pt x="1012" y="1840"/>
                  </a:lnTo>
                  <a:lnTo>
                    <a:pt x="1012" y="18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2" name="Freeform 66"/>
            <p:cNvSpPr/>
            <p:nvPr/>
          </p:nvSpPr>
          <p:spPr bwMode="auto">
            <a:xfrm>
              <a:off x="5933674" y="3987077"/>
              <a:ext cx="188912" cy="212725"/>
            </a:xfrm>
            <a:custGeom>
              <a:avLst/>
              <a:gdLst/>
              <a:ahLst/>
              <a:cxnLst>
                <a:cxn ang="0">
                  <a:pos x="358" y="182"/>
                </a:cxn>
                <a:cxn ang="0">
                  <a:pos x="358" y="182"/>
                </a:cxn>
                <a:cxn ang="0">
                  <a:pos x="347" y="196"/>
                </a:cxn>
                <a:cxn ang="0">
                  <a:pos x="335" y="214"/>
                </a:cxn>
                <a:cxn ang="0">
                  <a:pos x="322" y="239"/>
                </a:cxn>
                <a:cxn ang="0">
                  <a:pos x="308" y="271"/>
                </a:cxn>
                <a:cxn ang="0">
                  <a:pos x="300" y="289"/>
                </a:cxn>
                <a:cxn ang="0">
                  <a:pos x="294" y="308"/>
                </a:cxn>
                <a:cxn ang="0">
                  <a:pos x="289" y="329"/>
                </a:cxn>
                <a:cxn ang="0">
                  <a:pos x="284" y="352"/>
                </a:cxn>
                <a:cxn ang="0">
                  <a:pos x="278" y="376"/>
                </a:cxn>
                <a:cxn ang="0">
                  <a:pos x="276" y="402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2" y="390"/>
                </a:cxn>
                <a:cxn ang="0">
                  <a:pos x="3" y="360"/>
                </a:cxn>
                <a:cxn ang="0">
                  <a:pos x="6" y="338"/>
                </a:cxn>
                <a:cxn ang="0">
                  <a:pos x="9" y="312"/>
                </a:cxn>
                <a:cxn ang="0">
                  <a:pos x="15" y="285"/>
                </a:cxn>
                <a:cxn ang="0">
                  <a:pos x="22" y="255"/>
                </a:cxn>
                <a:cxn ang="0">
                  <a:pos x="31" y="223"/>
                </a:cxn>
                <a:cxn ang="0">
                  <a:pos x="43" y="191"/>
                </a:cxn>
                <a:cxn ang="0">
                  <a:pos x="57" y="157"/>
                </a:cxn>
                <a:cxn ang="0">
                  <a:pos x="75" y="124"/>
                </a:cxn>
                <a:cxn ang="0">
                  <a:pos x="84" y="107"/>
                </a:cxn>
                <a:cxn ang="0">
                  <a:pos x="96" y="91"/>
                </a:cxn>
                <a:cxn ang="0">
                  <a:pos x="107" y="75"/>
                </a:cxn>
                <a:cxn ang="0">
                  <a:pos x="120" y="58"/>
                </a:cxn>
                <a:cxn ang="0">
                  <a:pos x="133" y="43"/>
                </a:cxn>
                <a:cxn ang="0">
                  <a:pos x="147" y="29"/>
                </a:cxn>
                <a:cxn ang="0">
                  <a:pos x="163" y="13"/>
                </a:cxn>
                <a:cxn ang="0">
                  <a:pos x="179" y="0"/>
                </a:cxn>
                <a:cxn ang="0">
                  <a:pos x="358" y="182"/>
                </a:cxn>
              </a:cxnLst>
              <a:rect l="0" t="0" r="r" b="b"/>
              <a:pathLst>
                <a:path w="358" h="402">
                  <a:moveTo>
                    <a:pt x="358" y="182"/>
                  </a:moveTo>
                  <a:lnTo>
                    <a:pt x="358" y="182"/>
                  </a:lnTo>
                  <a:lnTo>
                    <a:pt x="347" y="196"/>
                  </a:lnTo>
                  <a:lnTo>
                    <a:pt x="335" y="214"/>
                  </a:lnTo>
                  <a:lnTo>
                    <a:pt x="322" y="239"/>
                  </a:lnTo>
                  <a:lnTo>
                    <a:pt x="308" y="271"/>
                  </a:lnTo>
                  <a:lnTo>
                    <a:pt x="300" y="289"/>
                  </a:lnTo>
                  <a:lnTo>
                    <a:pt x="294" y="308"/>
                  </a:lnTo>
                  <a:lnTo>
                    <a:pt x="289" y="329"/>
                  </a:lnTo>
                  <a:lnTo>
                    <a:pt x="284" y="352"/>
                  </a:lnTo>
                  <a:lnTo>
                    <a:pt x="278" y="376"/>
                  </a:lnTo>
                  <a:lnTo>
                    <a:pt x="276" y="402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2" y="390"/>
                  </a:lnTo>
                  <a:lnTo>
                    <a:pt x="3" y="360"/>
                  </a:lnTo>
                  <a:lnTo>
                    <a:pt x="6" y="338"/>
                  </a:lnTo>
                  <a:lnTo>
                    <a:pt x="9" y="312"/>
                  </a:lnTo>
                  <a:lnTo>
                    <a:pt x="15" y="285"/>
                  </a:lnTo>
                  <a:lnTo>
                    <a:pt x="22" y="255"/>
                  </a:lnTo>
                  <a:lnTo>
                    <a:pt x="31" y="223"/>
                  </a:lnTo>
                  <a:lnTo>
                    <a:pt x="43" y="191"/>
                  </a:lnTo>
                  <a:lnTo>
                    <a:pt x="57" y="157"/>
                  </a:lnTo>
                  <a:lnTo>
                    <a:pt x="75" y="124"/>
                  </a:lnTo>
                  <a:lnTo>
                    <a:pt x="84" y="107"/>
                  </a:lnTo>
                  <a:lnTo>
                    <a:pt x="96" y="91"/>
                  </a:lnTo>
                  <a:lnTo>
                    <a:pt x="107" y="75"/>
                  </a:lnTo>
                  <a:lnTo>
                    <a:pt x="120" y="58"/>
                  </a:lnTo>
                  <a:lnTo>
                    <a:pt x="133" y="43"/>
                  </a:lnTo>
                  <a:lnTo>
                    <a:pt x="147" y="29"/>
                  </a:lnTo>
                  <a:lnTo>
                    <a:pt x="163" y="13"/>
                  </a:lnTo>
                  <a:lnTo>
                    <a:pt x="179" y="0"/>
                  </a:lnTo>
                  <a:lnTo>
                    <a:pt x="358" y="18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3" name="Freeform 67"/>
            <p:cNvSpPr/>
            <p:nvPr/>
          </p:nvSpPr>
          <p:spPr bwMode="auto">
            <a:xfrm>
              <a:off x="6054324" y="3863252"/>
              <a:ext cx="217487" cy="190500"/>
            </a:xfrm>
            <a:custGeom>
              <a:avLst/>
              <a:gdLst/>
              <a:ahLst/>
              <a:cxnLst>
                <a:cxn ang="0">
                  <a:pos x="0" y="173"/>
                </a:cxn>
                <a:cxn ang="0">
                  <a:pos x="193" y="361"/>
                </a:cxn>
                <a:cxn ang="0">
                  <a:pos x="193" y="361"/>
                </a:cxn>
                <a:cxn ang="0">
                  <a:pos x="211" y="345"/>
                </a:cxn>
                <a:cxn ang="0">
                  <a:pos x="233" y="330"/>
                </a:cxn>
                <a:cxn ang="0">
                  <a:pos x="260" y="312"/>
                </a:cxn>
                <a:cxn ang="0">
                  <a:pos x="275" y="303"/>
                </a:cxn>
                <a:cxn ang="0">
                  <a:pos x="293" y="294"/>
                </a:cxn>
                <a:cxn ang="0">
                  <a:pos x="311" y="286"/>
                </a:cxn>
                <a:cxn ang="0">
                  <a:pos x="331" y="279"/>
                </a:cxn>
                <a:cxn ang="0">
                  <a:pos x="350" y="273"/>
                </a:cxn>
                <a:cxn ang="0">
                  <a:pos x="371" y="269"/>
                </a:cxn>
                <a:cxn ang="0">
                  <a:pos x="391" y="267"/>
                </a:cxn>
                <a:cxn ang="0">
                  <a:pos x="412" y="267"/>
                </a:cxn>
                <a:cxn ang="0">
                  <a:pos x="412" y="0"/>
                </a:cxn>
                <a:cxn ang="0">
                  <a:pos x="412" y="0"/>
                </a:cxn>
                <a:cxn ang="0">
                  <a:pos x="403" y="0"/>
                </a:cxn>
                <a:cxn ang="0">
                  <a:pos x="378" y="3"/>
                </a:cxn>
                <a:cxn ang="0">
                  <a:pos x="359" y="5"/>
                </a:cxn>
                <a:cxn ang="0">
                  <a:pos x="338" y="9"/>
                </a:cxn>
                <a:cxn ang="0">
                  <a:pos x="314" y="14"/>
                </a:cxn>
                <a:cxn ang="0">
                  <a:pos x="286" y="21"/>
                </a:cxn>
                <a:cxn ang="0">
                  <a:pos x="256" y="30"/>
                </a:cxn>
                <a:cxn ang="0">
                  <a:pos x="224" y="41"/>
                </a:cxn>
                <a:cxn ang="0">
                  <a:pos x="190" y="54"/>
                </a:cxn>
                <a:cxn ang="0">
                  <a:pos x="154" y="71"/>
                </a:cxn>
                <a:cxn ang="0">
                  <a:pos x="117" y="92"/>
                </a:cxn>
                <a:cxn ang="0">
                  <a:pos x="80" y="115"/>
                </a:cxn>
                <a:cxn ang="0">
                  <a:pos x="40" y="142"/>
                </a:cxn>
                <a:cxn ang="0">
                  <a:pos x="0" y="173"/>
                </a:cxn>
                <a:cxn ang="0">
                  <a:pos x="0" y="173"/>
                </a:cxn>
              </a:cxnLst>
              <a:rect l="0" t="0" r="r" b="b"/>
              <a:pathLst>
                <a:path w="412" h="361">
                  <a:moveTo>
                    <a:pt x="0" y="173"/>
                  </a:moveTo>
                  <a:lnTo>
                    <a:pt x="193" y="361"/>
                  </a:lnTo>
                  <a:lnTo>
                    <a:pt x="193" y="361"/>
                  </a:lnTo>
                  <a:lnTo>
                    <a:pt x="211" y="345"/>
                  </a:lnTo>
                  <a:lnTo>
                    <a:pt x="233" y="330"/>
                  </a:lnTo>
                  <a:lnTo>
                    <a:pt x="260" y="312"/>
                  </a:lnTo>
                  <a:lnTo>
                    <a:pt x="275" y="303"/>
                  </a:lnTo>
                  <a:lnTo>
                    <a:pt x="293" y="294"/>
                  </a:lnTo>
                  <a:lnTo>
                    <a:pt x="311" y="286"/>
                  </a:lnTo>
                  <a:lnTo>
                    <a:pt x="331" y="279"/>
                  </a:lnTo>
                  <a:lnTo>
                    <a:pt x="350" y="273"/>
                  </a:lnTo>
                  <a:lnTo>
                    <a:pt x="371" y="269"/>
                  </a:lnTo>
                  <a:lnTo>
                    <a:pt x="391" y="267"/>
                  </a:lnTo>
                  <a:lnTo>
                    <a:pt x="412" y="267"/>
                  </a:lnTo>
                  <a:lnTo>
                    <a:pt x="412" y="0"/>
                  </a:lnTo>
                  <a:lnTo>
                    <a:pt x="412" y="0"/>
                  </a:lnTo>
                  <a:lnTo>
                    <a:pt x="403" y="0"/>
                  </a:lnTo>
                  <a:lnTo>
                    <a:pt x="378" y="3"/>
                  </a:lnTo>
                  <a:lnTo>
                    <a:pt x="359" y="5"/>
                  </a:lnTo>
                  <a:lnTo>
                    <a:pt x="338" y="9"/>
                  </a:lnTo>
                  <a:lnTo>
                    <a:pt x="314" y="14"/>
                  </a:lnTo>
                  <a:lnTo>
                    <a:pt x="286" y="21"/>
                  </a:lnTo>
                  <a:lnTo>
                    <a:pt x="256" y="30"/>
                  </a:lnTo>
                  <a:lnTo>
                    <a:pt x="224" y="41"/>
                  </a:lnTo>
                  <a:lnTo>
                    <a:pt x="190" y="54"/>
                  </a:lnTo>
                  <a:lnTo>
                    <a:pt x="154" y="71"/>
                  </a:lnTo>
                  <a:lnTo>
                    <a:pt x="117" y="92"/>
                  </a:lnTo>
                  <a:lnTo>
                    <a:pt x="80" y="115"/>
                  </a:lnTo>
                  <a:lnTo>
                    <a:pt x="40" y="142"/>
                  </a:lnTo>
                  <a:lnTo>
                    <a:pt x="0" y="173"/>
                  </a:lnTo>
                  <a:lnTo>
                    <a:pt x="0" y="17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4" name="Freeform 68"/>
            <p:cNvSpPr/>
            <p:nvPr/>
          </p:nvSpPr>
          <p:spPr bwMode="auto">
            <a:xfrm>
              <a:off x="6314674" y="3863252"/>
              <a:ext cx="209550" cy="1905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61"/>
                </a:cxn>
                <a:cxn ang="0">
                  <a:pos x="0" y="261"/>
                </a:cxn>
                <a:cxn ang="0">
                  <a:pos x="23" y="265"/>
                </a:cxn>
                <a:cxn ang="0">
                  <a:pos x="46" y="272"/>
                </a:cxn>
                <a:cxn ang="0">
                  <a:pos x="77" y="282"/>
                </a:cxn>
                <a:cxn ang="0">
                  <a:pos x="111" y="295"/>
                </a:cxn>
                <a:cxn ang="0">
                  <a:pos x="128" y="303"/>
                </a:cxn>
                <a:cxn ang="0">
                  <a:pos x="146" y="312"/>
                </a:cxn>
                <a:cxn ang="0">
                  <a:pos x="162" y="322"/>
                </a:cxn>
                <a:cxn ang="0">
                  <a:pos x="179" y="334"/>
                </a:cxn>
                <a:cxn ang="0">
                  <a:pos x="196" y="346"/>
                </a:cxn>
                <a:cxn ang="0">
                  <a:pos x="210" y="361"/>
                </a:cxn>
                <a:cxn ang="0">
                  <a:pos x="395" y="175"/>
                </a:cxn>
                <a:cxn ang="0">
                  <a:pos x="395" y="175"/>
                </a:cxn>
                <a:cxn ang="0">
                  <a:pos x="389" y="169"/>
                </a:cxn>
                <a:cxn ang="0">
                  <a:pos x="371" y="152"/>
                </a:cxn>
                <a:cxn ang="0">
                  <a:pos x="358" y="140"/>
                </a:cxn>
                <a:cxn ang="0">
                  <a:pos x="341" y="128"/>
                </a:cxn>
                <a:cxn ang="0">
                  <a:pos x="321" y="113"/>
                </a:cxn>
                <a:cxn ang="0">
                  <a:pos x="297" y="99"/>
                </a:cxn>
                <a:cxn ang="0">
                  <a:pos x="272" y="84"/>
                </a:cxn>
                <a:cxn ang="0">
                  <a:pos x="242" y="68"/>
                </a:cxn>
                <a:cxn ang="0">
                  <a:pos x="210" y="54"/>
                </a:cxn>
                <a:cxn ang="0">
                  <a:pos x="175" y="40"/>
                </a:cxn>
                <a:cxn ang="0">
                  <a:pos x="135" y="27"/>
                </a:cxn>
                <a:cxn ang="0">
                  <a:pos x="94" y="17"/>
                </a:cxn>
                <a:cxn ang="0">
                  <a:pos x="49" y="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95" h="361">
                  <a:moveTo>
                    <a:pt x="0" y="0"/>
                  </a:moveTo>
                  <a:lnTo>
                    <a:pt x="0" y="261"/>
                  </a:lnTo>
                  <a:lnTo>
                    <a:pt x="0" y="261"/>
                  </a:lnTo>
                  <a:lnTo>
                    <a:pt x="23" y="265"/>
                  </a:lnTo>
                  <a:lnTo>
                    <a:pt x="46" y="272"/>
                  </a:lnTo>
                  <a:lnTo>
                    <a:pt x="77" y="282"/>
                  </a:lnTo>
                  <a:lnTo>
                    <a:pt x="111" y="295"/>
                  </a:lnTo>
                  <a:lnTo>
                    <a:pt x="128" y="303"/>
                  </a:lnTo>
                  <a:lnTo>
                    <a:pt x="146" y="312"/>
                  </a:lnTo>
                  <a:lnTo>
                    <a:pt x="162" y="322"/>
                  </a:lnTo>
                  <a:lnTo>
                    <a:pt x="179" y="334"/>
                  </a:lnTo>
                  <a:lnTo>
                    <a:pt x="196" y="346"/>
                  </a:lnTo>
                  <a:lnTo>
                    <a:pt x="210" y="361"/>
                  </a:lnTo>
                  <a:lnTo>
                    <a:pt x="395" y="175"/>
                  </a:lnTo>
                  <a:lnTo>
                    <a:pt x="395" y="175"/>
                  </a:lnTo>
                  <a:lnTo>
                    <a:pt x="389" y="169"/>
                  </a:lnTo>
                  <a:lnTo>
                    <a:pt x="371" y="152"/>
                  </a:lnTo>
                  <a:lnTo>
                    <a:pt x="358" y="140"/>
                  </a:lnTo>
                  <a:lnTo>
                    <a:pt x="341" y="128"/>
                  </a:lnTo>
                  <a:lnTo>
                    <a:pt x="321" y="113"/>
                  </a:lnTo>
                  <a:lnTo>
                    <a:pt x="297" y="99"/>
                  </a:lnTo>
                  <a:lnTo>
                    <a:pt x="272" y="84"/>
                  </a:lnTo>
                  <a:lnTo>
                    <a:pt x="242" y="68"/>
                  </a:lnTo>
                  <a:lnTo>
                    <a:pt x="210" y="54"/>
                  </a:lnTo>
                  <a:lnTo>
                    <a:pt x="175" y="40"/>
                  </a:lnTo>
                  <a:lnTo>
                    <a:pt x="135" y="27"/>
                  </a:lnTo>
                  <a:lnTo>
                    <a:pt x="94" y="17"/>
                  </a:lnTo>
                  <a:lnTo>
                    <a:pt x="49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5" name="Freeform 69"/>
            <p:cNvSpPr/>
            <p:nvPr/>
          </p:nvSpPr>
          <p:spPr bwMode="auto">
            <a:xfrm>
              <a:off x="6462312" y="3991840"/>
              <a:ext cx="188912" cy="207963"/>
            </a:xfrm>
            <a:custGeom>
              <a:avLst/>
              <a:gdLst/>
              <a:ahLst/>
              <a:cxnLst>
                <a:cxn ang="0">
                  <a:pos x="0" y="175"/>
                </a:cxn>
                <a:cxn ang="0">
                  <a:pos x="0" y="175"/>
                </a:cxn>
                <a:cxn ang="0">
                  <a:pos x="12" y="189"/>
                </a:cxn>
                <a:cxn ang="0">
                  <a:pos x="25" y="206"/>
                </a:cxn>
                <a:cxn ang="0">
                  <a:pos x="39" y="230"/>
                </a:cxn>
                <a:cxn ang="0">
                  <a:pos x="46" y="244"/>
                </a:cxn>
                <a:cxn ang="0">
                  <a:pos x="53" y="260"/>
                </a:cxn>
                <a:cxn ang="0">
                  <a:pos x="61" y="278"/>
                </a:cxn>
                <a:cxn ang="0">
                  <a:pos x="67" y="297"/>
                </a:cxn>
                <a:cxn ang="0">
                  <a:pos x="74" y="319"/>
                </a:cxn>
                <a:cxn ang="0">
                  <a:pos x="79" y="341"/>
                </a:cxn>
                <a:cxn ang="0">
                  <a:pos x="84" y="365"/>
                </a:cxn>
                <a:cxn ang="0">
                  <a:pos x="86" y="391"/>
                </a:cxn>
                <a:cxn ang="0">
                  <a:pos x="358" y="391"/>
                </a:cxn>
                <a:cxn ang="0">
                  <a:pos x="358" y="391"/>
                </a:cxn>
                <a:cxn ang="0">
                  <a:pos x="357" y="381"/>
                </a:cxn>
                <a:cxn ang="0">
                  <a:pos x="353" y="354"/>
                </a:cxn>
                <a:cxn ang="0">
                  <a:pos x="345" y="311"/>
                </a:cxn>
                <a:cxn ang="0">
                  <a:pos x="339" y="285"/>
                </a:cxn>
                <a:cxn ang="0">
                  <a:pos x="331" y="258"/>
                </a:cxn>
                <a:cxn ang="0">
                  <a:pos x="322" y="229"/>
                </a:cxn>
                <a:cxn ang="0">
                  <a:pos x="310" y="197"/>
                </a:cxn>
                <a:cxn ang="0">
                  <a:pos x="296" y="164"/>
                </a:cxn>
                <a:cxn ang="0">
                  <a:pos x="281" y="131"/>
                </a:cxn>
                <a:cxn ang="0">
                  <a:pos x="261" y="98"/>
                </a:cxn>
                <a:cxn ang="0">
                  <a:pos x="240" y="64"/>
                </a:cxn>
                <a:cxn ang="0">
                  <a:pos x="215" y="32"/>
                </a:cxn>
                <a:cxn ang="0">
                  <a:pos x="202" y="15"/>
                </a:cxn>
                <a:cxn ang="0">
                  <a:pos x="188" y="0"/>
                </a:cxn>
                <a:cxn ang="0">
                  <a:pos x="0" y="175"/>
                </a:cxn>
              </a:cxnLst>
              <a:rect l="0" t="0" r="r" b="b"/>
              <a:pathLst>
                <a:path w="358" h="391">
                  <a:moveTo>
                    <a:pt x="0" y="175"/>
                  </a:moveTo>
                  <a:lnTo>
                    <a:pt x="0" y="175"/>
                  </a:lnTo>
                  <a:lnTo>
                    <a:pt x="12" y="189"/>
                  </a:lnTo>
                  <a:lnTo>
                    <a:pt x="25" y="206"/>
                  </a:lnTo>
                  <a:lnTo>
                    <a:pt x="39" y="230"/>
                  </a:lnTo>
                  <a:lnTo>
                    <a:pt x="46" y="244"/>
                  </a:lnTo>
                  <a:lnTo>
                    <a:pt x="53" y="260"/>
                  </a:lnTo>
                  <a:lnTo>
                    <a:pt x="61" y="278"/>
                  </a:lnTo>
                  <a:lnTo>
                    <a:pt x="67" y="297"/>
                  </a:lnTo>
                  <a:lnTo>
                    <a:pt x="74" y="319"/>
                  </a:lnTo>
                  <a:lnTo>
                    <a:pt x="79" y="341"/>
                  </a:lnTo>
                  <a:lnTo>
                    <a:pt x="84" y="365"/>
                  </a:lnTo>
                  <a:lnTo>
                    <a:pt x="86" y="391"/>
                  </a:lnTo>
                  <a:lnTo>
                    <a:pt x="358" y="391"/>
                  </a:lnTo>
                  <a:lnTo>
                    <a:pt x="358" y="391"/>
                  </a:lnTo>
                  <a:lnTo>
                    <a:pt x="357" y="381"/>
                  </a:lnTo>
                  <a:lnTo>
                    <a:pt x="353" y="354"/>
                  </a:lnTo>
                  <a:lnTo>
                    <a:pt x="345" y="311"/>
                  </a:lnTo>
                  <a:lnTo>
                    <a:pt x="339" y="285"/>
                  </a:lnTo>
                  <a:lnTo>
                    <a:pt x="331" y="258"/>
                  </a:lnTo>
                  <a:lnTo>
                    <a:pt x="322" y="229"/>
                  </a:lnTo>
                  <a:lnTo>
                    <a:pt x="310" y="197"/>
                  </a:lnTo>
                  <a:lnTo>
                    <a:pt x="296" y="164"/>
                  </a:lnTo>
                  <a:lnTo>
                    <a:pt x="281" y="131"/>
                  </a:lnTo>
                  <a:lnTo>
                    <a:pt x="261" y="98"/>
                  </a:lnTo>
                  <a:lnTo>
                    <a:pt x="240" y="64"/>
                  </a:lnTo>
                  <a:lnTo>
                    <a:pt x="215" y="32"/>
                  </a:lnTo>
                  <a:lnTo>
                    <a:pt x="202" y="15"/>
                  </a:lnTo>
                  <a:lnTo>
                    <a:pt x="188" y="0"/>
                  </a:lnTo>
                  <a:lnTo>
                    <a:pt x="0" y="17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006" name="Freeform 70"/>
            <p:cNvSpPr/>
            <p:nvPr/>
          </p:nvSpPr>
          <p:spPr bwMode="auto">
            <a:xfrm>
              <a:off x="6227362" y="4149002"/>
              <a:ext cx="422275" cy="373063"/>
            </a:xfrm>
            <a:custGeom>
              <a:avLst/>
              <a:gdLst/>
              <a:ahLst/>
              <a:cxnLst>
                <a:cxn ang="0">
                  <a:pos x="651" y="534"/>
                </a:cxn>
                <a:cxn ang="0">
                  <a:pos x="676" y="511"/>
                </a:cxn>
                <a:cxn ang="0">
                  <a:pos x="699" y="481"/>
                </a:cxn>
                <a:cxn ang="0">
                  <a:pos x="726" y="442"/>
                </a:cxn>
                <a:cxn ang="0">
                  <a:pos x="753" y="390"/>
                </a:cxn>
                <a:cxn ang="0">
                  <a:pos x="777" y="327"/>
                </a:cxn>
                <a:cxn ang="0">
                  <a:pos x="794" y="255"/>
                </a:cxn>
                <a:cxn ang="0">
                  <a:pos x="798" y="215"/>
                </a:cxn>
                <a:cxn ang="0">
                  <a:pos x="799" y="173"/>
                </a:cxn>
                <a:cxn ang="0">
                  <a:pos x="537" y="173"/>
                </a:cxn>
                <a:cxn ang="0">
                  <a:pos x="526" y="229"/>
                </a:cxn>
                <a:cxn ang="0">
                  <a:pos x="508" y="295"/>
                </a:cxn>
                <a:cxn ang="0">
                  <a:pos x="498" y="323"/>
                </a:cxn>
                <a:cxn ang="0">
                  <a:pos x="485" y="344"/>
                </a:cxn>
                <a:cxn ang="0">
                  <a:pos x="475" y="350"/>
                </a:cxn>
                <a:cxn ang="0">
                  <a:pos x="253" y="134"/>
                </a:cxn>
                <a:cxn ang="0">
                  <a:pos x="253" y="126"/>
                </a:cxn>
                <a:cxn ang="0">
                  <a:pos x="253" y="113"/>
                </a:cxn>
                <a:cxn ang="0">
                  <a:pos x="248" y="89"/>
                </a:cxn>
                <a:cxn ang="0">
                  <a:pos x="238" y="66"/>
                </a:cxn>
                <a:cxn ang="0">
                  <a:pos x="225" y="45"/>
                </a:cxn>
                <a:cxn ang="0">
                  <a:pos x="207" y="28"/>
                </a:cxn>
                <a:cxn ang="0">
                  <a:pos x="186" y="14"/>
                </a:cxn>
                <a:cxn ang="0">
                  <a:pos x="165" y="5"/>
                </a:cxn>
                <a:cxn ang="0">
                  <a:pos x="139" y="0"/>
                </a:cxn>
                <a:cxn ang="0">
                  <a:pos x="126" y="0"/>
                </a:cxn>
                <a:cxn ang="0">
                  <a:pos x="102" y="3"/>
                </a:cxn>
                <a:cxn ang="0">
                  <a:pos x="77" y="9"/>
                </a:cxn>
                <a:cxn ang="0">
                  <a:pos x="55" y="21"/>
                </a:cxn>
                <a:cxn ang="0">
                  <a:pos x="37" y="36"/>
                </a:cxn>
                <a:cxn ang="0">
                  <a:pos x="22" y="55"/>
                </a:cxn>
                <a:cxn ang="0">
                  <a:pos x="9" y="77"/>
                </a:cxn>
                <a:cxn ang="0">
                  <a:pos x="2" y="100"/>
                </a:cxn>
                <a:cxn ang="0">
                  <a:pos x="0" y="126"/>
                </a:cxn>
                <a:cxn ang="0">
                  <a:pos x="0" y="139"/>
                </a:cxn>
                <a:cxn ang="0">
                  <a:pos x="5" y="162"/>
                </a:cxn>
                <a:cxn ang="0">
                  <a:pos x="13" y="184"/>
                </a:cxn>
                <a:cxn ang="0">
                  <a:pos x="26" y="203"/>
                </a:cxn>
                <a:cxn ang="0">
                  <a:pos x="41" y="220"/>
                </a:cxn>
                <a:cxn ang="0">
                  <a:pos x="59" y="234"/>
                </a:cxn>
                <a:cxn ang="0">
                  <a:pos x="80" y="245"/>
                </a:cxn>
                <a:cxn ang="0">
                  <a:pos x="103" y="251"/>
                </a:cxn>
                <a:cxn ang="0">
                  <a:pos x="562" y="698"/>
                </a:cxn>
                <a:cxn ang="0">
                  <a:pos x="574" y="702"/>
                </a:cxn>
                <a:cxn ang="0">
                  <a:pos x="602" y="704"/>
                </a:cxn>
                <a:cxn ang="0">
                  <a:pos x="619" y="703"/>
                </a:cxn>
                <a:cxn ang="0">
                  <a:pos x="638" y="696"/>
                </a:cxn>
                <a:cxn ang="0">
                  <a:pos x="656" y="685"/>
                </a:cxn>
                <a:cxn ang="0">
                  <a:pos x="672" y="667"/>
                </a:cxn>
                <a:cxn ang="0">
                  <a:pos x="674" y="664"/>
                </a:cxn>
                <a:cxn ang="0">
                  <a:pos x="686" y="644"/>
                </a:cxn>
                <a:cxn ang="0">
                  <a:pos x="690" y="627"/>
                </a:cxn>
                <a:cxn ang="0">
                  <a:pos x="691" y="606"/>
                </a:cxn>
                <a:cxn ang="0">
                  <a:pos x="687" y="584"/>
                </a:cxn>
                <a:cxn ang="0">
                  <a:pos x="674" y="560"/>
                </a:cxn>
                <a:cxn ang="0">
                  <a:pos x="651" y="534"/>
                </a:cxn>
              </a:cxnLst>
              <a:rect l="0" t="0" r="r" b="b"/>
              <a:pathLst>
                <a:path w="799" h="704">
                  <a:moveTo>
                    <a:pt x="651" y="534"/>
                  </a:moveTo>
                  <a:lnTo>
                    <a:pt x="651" y="534"/>
                  </a:lnTo>
                  <a:lnTo>
                    <a:pt x="658" y="529"/>
                  </a:lnTo>
                  <a:lnTo>
                    <a:pt x="676" y="511"/>
                  </a:lnTo>
                  <a:lnTo>
                    <a:pt x="686" y="498"/>
                  </a:lnTo>
                  <a:lnTo>
                    <a:pt x="699" y="481"/>
                  </a:lnTo>
                  <a:lnTo>
                    <a:pt x="712" y="462"/>
                  </a:lnTo>
                  <a:lnTo>
                    <a:pt x="726" y="442"/>
                  </a:lnTo>
                  <a:lnTo>
                    <a:pt x="740" y="417"/>
                  </a:lnTo>
                  <a:lnTo>
                    <a:pt x="753" y="390"/>
                  </a:lnTo>
                  <a:lnTo>
                    <a:pt x="766" y="360"/>
                  </a:lnTo>
                  <a:lnTo>
                    <a:pt x="777" y="327"/>
                  </a:lnTo>
                  <a:lnTo>
                    <a:pt x="786" y="292"/>
                  </a:lnTo>
                  <a:lnTo>
                    <a:pt x="794" y="255"/>
                  </a:lnTo>
                  <a:lnTo>
                    <a:pt x="797" y="236"/>
                  </a:lnTo>
                  <a:lnTo>
                    <a:pt x="798" y="215"/>
                  </a:lnTo>
                  <a:lnTo>
                    <a:pt x="799" y="194"/>
                  </a:lnTo>
                  <a:lnTo>
                    <a:pt x="799" y="173"/>
                  </a:lnTo>
                  <a:lnTo>
                    <a:pt x="537" y="173"/>
                  </a:lnTo>
                  <a:lnTo>
                    <a:pt x="537" y="173"/>
                  </a:lnTo>
                  <a:lnTo>
                    <a:pt x="531" y="201"/>
                  </a:lnTo>
                  <a:lnTo>
                    <a:pt x="526" y="229"/>
                  </a:lnTo>
                  <a:lnTo>
                    <a:pt x="519" y="261"/>
                  </a:lnTo>
                  <a:lnTo>
                    <a:pt x="508" y="295"/>
                  </a:lnTo>
                  <a:lnTo>
                    <a:pt x="503" y="310"/>
                  </a:lnTo>
                  <a:lnTo>
                    <a:pt x="498" y="323"/>
                  </a:lnTo>
                  <a:lnTo>
                    <a:pt x="491" y="335"/>
                  </a:lnTo>
                  <a:lnTo>
                    <a:pt x="485" y="344"/>
                  </a:lnTo>
                  <a:lnTo>
                    <a:pt x="479" y="349"/>
                  </a:lnTo>
                  <a:lnTo>
                    <a:pt x="475" y="350"/>
                  </a:lnTo>
                  <a:lnTo>
                    <a:pt x="471" y="351"/>
                  </a:lnTo>
                  <a:lnTo>
                    <a:pt x="253" y="134"/>
                  </a:lnTo>
                  <a:lnTo>
                    <a:pt x="253" y="134"/>
                  </a:lnTo>
                  <a:lnTo>
                    <a:pt x="253" y="126"/>
                  </a:lnTo>
                  <a:lnTo>
                    <a:pt x="253" y="126"/>
                  </a:lnTo>
                  <a:lnTo>
                    <a:pt x="253" y="113"/>
                  </a:lnTo>
                  <a:lnTo>
                    <a:pt x="251" y="100"/>
                  </a:lnTo>
                  <a:lnTo>
                    <a:pt x="248" y="89"/>
                  </a:lnTo>
                  <a:lnTo>
                    <a:pt x="243" y="77"/>
                  </a:lnTo>
                  <a:lnTo>
                    <a:pt x="238" y="66"/>
                  </a:lnTo>
                  <a:lnTo>
                    <a:pt x="232" y="55"/>
                  </a:lnTo>
                  <a:lnTo>
                    <a:pt x="225" y="45"/>
                  </a:lnTo>
                  <a:lnTo>
                    <a:pt x="216" y="36"/>
                  </a:lnTo>
                  <a:lnTo>
                    <a:pt x="207" y="28"/>
                  </a:lnTo>
                  <a:lnTo>
                    <a:pt x="198" y="21"/>
                  </a:lnTo>
                  <a:lnTo>
                    <a:pt x="186" y="14"/>
                  </a:lnTo>
                  <a:lnTo>
                    <a:pt x="176" y="9"/>
                  </a:lnTo>
                  <a:lnTo>
                    <a:pt x="165" y="5"/>
                  </a:lnTo>
                  <a:lnTo>
                    <a:pt x="152" y="3"/>
                  </a:lnTo>
                  <a:lnTo>
                    <a:pt x="139" y="0"/>
                  </a:lnTo>
                  <a:lnTo>
                    <a:pt x="126" y="0"/>
                  </a:lnTo>
                  <a:lnTo>
                    <a:pt x="126" y="0"/>
                  </a:lnTo>
                  <a:lnTo>
                    <a:pt x="113" y="0"/>
                  </a:lnTo>
                  <a:lnTo>
                    <a:pt x="102" y="3"/>
                  </a:lnTo>
                  <a:lnTo>
                    <a:pt x="89" y="5"/>
                  </a:lnTo>
                  <a:lnTo>
                    <a:pt x="77" y="9"/>
                  </a:lnTo>
                  <a:lnTo>
                    <a:pt x="65" y="14"/>
                  </a:lnTo>
                  <a:lnTo>
                    <a:pt x="55" y="21"/>
                  </a:lnTo>
                  <a:lnTo>
                    <a:pt x="46" y="28"/>
                  </a:lnTo>
                  <a:lnTo>
                    <a:pt x="37" y="36"/>
                  </a:lnTo>
                  <a:lnTo>
                    <a:pt x="28" y="45"/>
                  </a:lnTo>
                  <a:lnTo>
                    <a:pt x="22" y="55"/>
                  </a:lnTo>
                  <a:lnTo>
                    <a:pt x="15" y="66"/>
                  </a:lnTo>
                  <a:lnTo>
                    <a:pt x="9" y="77"/>
                  </a:lnTo>
                  <a:lnTo>
                    <a:pt x="5" y="89"/>
                  </a:lnTo>
                  <a:lnTo>
                    <a:pt x="2" y="100"/>
                  </a:lnTo>
                  <a:lnTo>
                    <a:pt x="0" y="113"/>
                  </a:lnTo>
                  <a:lnTo>
                    <a:pt x="0" y="126"/>
                  </a:lnTo>
                  <a:lnTo>
                    <a:pt x="0" y="126"/>
                  </a:lnTo>
                  <a:lnTo>
                    <a:pt x="0" y="139"/>
                  </a:lnTo>
                  <a:lnTo>
                    <a:pt x="2" y="151"/>
                  </a:lnTo>
                  <a:lnTo>
                    <a:pt x="5" y="162"/>
                  </a:lnTo>
                  <a:lnTo>
                    <a:pt x="9" y="174"/>
                  </a:lnTo>
                  <a:lnTo>
                    <a:pt x="13" y="184"/>
                  </a:lnTo>
                  <a:lnTo>
                    <a:pt x="19" y="194"/>
                  </a:lnTo>
                  <a:lnTo>
                    <a:pt x="26" y="203"/>
                  </a:lnTo>
                  <a:lnTo>
                    <a:pt x="33" y="212"/>
                  </a:lnTo>
                  <a:lnTo>
                    <a:pt x="41" y="220"/>
                  </a:lnTo>
                  <a:lnTo>
                    <a:pt x="50" y="228"/>
                  </a:lnTo>
                  <a:lnTo>
                    <a:pt x="59" y="234"/>
                  </a:lnTo>
                  <a:lnTo>
                    <a:pt x="69" y="239"/>
                  </a:lnTo>
                  <a:lnTo>
                    <a:pt x="80" y="245"/>
                  </a:lnTo>
                  <a:lnTo>
                    <a:pt x="91" y="248"/>
                  </a:lnTo>
                  <a:lnTo>
                    <a:pt x="103" y="251"/>
                  </a:lnTo>
                  <a:lnTo>
                    <a:pt x="114" y="252"/>
                  </a:lnTo>
                  <a:lnTo>
                    <a:pt x="562" y="698"/>
                  </a:lnTo>
                  <a:lnTo>
                    <a:pt x="562" y="698"/>
                  </a:lnTo>
                  <a:lnTo>
                    <a:pt x="574" y="702"/>
                  </a:lnTo>
                  <a:lnTo>
                    <a:pt x="587" y="704"/>
                  </a:lnTo>
                  <a:lnTo>
                    <a:pt x="602" y="704"/>
                  </a:lnTo>
                  <a:lnTo>
                    <a:pt x="610" y="704"/>
                  </a:lnTo>
                  <a:lnTo>
                    <a:pt x="619" y="703"/>
                  </a:lnTo>
                  <a:lnTo>
                    <a:pt x="628" y="700"/>
                  </a:lnTo>
                  <a:lnTo>
                    <a:pt x="638" y="696"/>
                  </a:lnTo>
                  <a:lnTo>
                    <a:pt x="647" y="693"/>
                  </a:lnTo>
                  <a:lnTo>
                    <a:pt x="656" y="685"/>
                  </a:lnTo>
                  <a:lnTo>
                    <a:pt x="664" y="677"/>
                  </a:lnTo>
                  <a:lnTo>
                    <a:pt x="672" y="667"/>
                  </a:lnTo>
                  <a:lnTo>
                    <a:pt x="672" y="667"/>
                  </a:lnTo>
                  <a:lnTo>
                    <a:pt x="674" y="664"/>
                  </a:lnTo>
                  <a:lnTo>
                    <a:pt x="679" y="655"/>
                  </a:lnTo>
                  <a:lnTo>
                    <a:pt x="686" y="644"/>
                  </a:lnTo>
                  <a:lnTo>
                    <a:pt x="688" y="635"/>
                  </a:lnTo>
                  <a:lnTo>
                    <a:pt x="690" y="627"/>
                  </a:lnTo>
                  <a:lnTo>
                    <a:pt x="691" y="617"/>
                  </a:lnTo>
                  <a:lnTo>
                    <a:pt x="691" y="606"/>
                  </a:lnTo>
                  <a:lnTo>
                    <a:pt x="690" y="596"/>
                  </a:lnTo>
                  <a:lnTo>
                    <a:pt x="687" y="584"/>
                  </a:lnTo>
                  <a:lnTo>
                    <a:pt x="682" y="573"/>
                  </a:lnTo>
                  <a:lnTo>
                    <a:pt x="674" y="560"/>
                  </a:lnTo>
                  <a:lnTo>
                    <a:pt x="664" y="547"/>
                  </a:lnTo>
                  <a:lnTo>
                    <a:pt x="651" y="534"/>
                  </a:lnTo>
                  <a:lnTo>
                    <a:pt x="651" y="5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74"/>
          <p:cNvGrpSpPr/>
          <p:nvPr/>
        </p:nvGrpSpPr>
        <p:grpSpPr>
          <a:xfrm>
            <a:off x="7755600" y="3868798"/>
            <a:ext cx="1346200" cy="1130300"/>
            <a:chOff x="7755600" y="3868798"/>
            <a:chExt cx="1346200" cy="1130300"/>
          </a:xfrm>
          <a:solidFill>
            <a:srgbClr val="FFD860"/>
          </a:solidFill>
        </p:grpSpPr>
        <p:sp>
          <p:nvSpPr>
            <p:cNvPr id="39997" name="Freeform 61"/>
            <p:cNvSpPr/>
            <p:nvPr/>
          </p:nvSpPr>
          <p:spPr bwMode="auto">
            <a:xfrm>
              <a:off x="8196769" y="4483284"/>
              <a:ext cx="125412" cy="120650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93" y="3"/>
                </a:cxn>
                <a:cxn ang="0">
                  <a:pos x="70" y="9"/>
                </a:cxn>
                <a:cxn ang="0">
                  <a:pos x="50" y="19"/>
                </a:cxn>
                <a:cxn ang="0">
                  <a:pos x="32" y="32"/>
                </a:cxn>
                <a:cxn ang="0">
                  <a:pos x="20" y="48"/>
                </a:cxn>
                <a:cxn ang="0">
                  <a:pos x="9" y="67"/>
                </a:cxn>
                <a:cxn ang="0">
                  <a:pos x="3" y="88"/>
                </a:cxn>
                <a:cxn ang="0">
                  <a:pos x="0" y="111"/>
                </a:cxn>
                <a:cxn ang="0">
                  <a:pos x="2" y="124"/>
                </a:cxn>
                <a:cxn ang="0">
                  <a:pos x="5" y="148"/>
                </a:cxn>
                <a:cxn ang="0">
                  <a:pos x="13" y="170"/>
                </a:cxn>
                <a:cxn ang="0">
                  <a:pos x="26" y="188"/>
                </a:cxn>
                <a:cxn ang="0">
                  <a:pos x="41" y="203"/>
                </a:cxn>
                <a:cxn ang="0">
                  <a:pos x="59" y="215"/>
                </a:cxn>
                <a:cxn ang="0">
                  <a:pos x="81" y="224"/>
                </a:cxn>
                <a:cxn ang="0">
                  <a:pos x="106" y="228"/>
                </a:cxn>
                <a:cxn ang="0">
                  <a:pos x="119" y="229"/>
                </a:cxn>
                <a:cxn ang="0">
                  <a:pos x="142" y="227"/>
                </a:cxn>
                <a:cxn ang="0">
                  <a:pos x="164" y="220"/>
                </a:cxn>
                <a:cxn ang="0">
                  <a:pos x="183" y="210"/>
                </a:cxn>
                <a:cxn ang="0">
                  <a:pos x="201" y="196"/>
                </a:cxn>
                <a:cxn ang="0">
                  <a:pos x="215" y="179"/>
                </a:cxn>
                <a:cxn ang="0">
                  <a:pos x="227" y="158"/>
                </a:cxn>
                <a:cxn ang="0">
                  <a:pos x="233" y="136"/>
                </a:cxn>
                <a:cxn ang="0">
                  <a:pos x="236" y="111"/>
                </a:cxn>
                <a:cxn ang="0">
                  <a:pos x="236" y="99"/>
                </a:cxn>
                <a:cxn ang="0">
                  <a:pos x="231" y="77"/>
                </a:cxn>
                <a:cxn ang="0">
                  <a:pos x="222" y="57"/>
                </a:cxn>
                <a:cxn ang="0">
                  <a:pos x="209" y="40"/>
                </a:cxn>
                <a:cxn ang="0">
                  <a:pos x="192" y="24"/>
                </a:cxn>
                <a:cxn ang="0">
                  <a:pos x="174" y="13"/>
                </a:cxn>
                <a:cxn ang="0">
                  <a:pos x="152" y="5"/>
                </a:cxn>
                <a:cxn ang="0">
                  <a:pos x="130" y="1"/>
                </a:cxn>
                <a:cxn ang="0">
                  <a:pos x="119" y="0"/>
                </a:cxn>
              </a:cxnLst>
              <a:rect l="0" t="0" r="r" b="b"/>
              <a:pathLst>
                <a:path w="236" h="229">
                  <a:moveTo>
                    <a:pt x="119" y="0"/>
                  </a:moveTo>
                  <a:lnTo>
                    <a:pt x="119" y="0"/>
                  </a:lnTo>
                  <a:lnTo>
                    <a:pt x="106" y="1"/>
                  </a:lnTo>
                  <a:lnTo>
                    <a:pt x="93" y="3"/>
                  </a:lnTo>
                  <a:lnTo>
                    <a:pt x="81" y="5"/>
                  </a:lnTo>
                  <a:lnTo>
                    <a:pt x="70" y="9"/>
                  </a:lnTo>
                  <a:lnTo>
                    <a:pt x="59" y="13"/>
                  </a:lnTo>
                  <a:lnTo>
                    <a:pt x="50" y="19"/>
                  </a:lnTo>
                  <a:lnTo>
                    <a:pt x="41" y="24"/>
                  </a:lnTo>
                  <a:lnTo>
                    <a:pt x="32" y="32"/>
                  </a:lnTo>
                  <a:lnTo>
                    <a:pt x="26" y="40"/>
                  </a:lnTo>
                  <a:lnTo>
                    <a:pt x="20" y="48"/>
                  </a:lnTo>
                  <a:lnTo>
                    <a:pt x="13" y="57"/>
                  </a:lnTo>
                  <a:lnTo>
                    <a:pt x="9" y="67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2" y="9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24"/>
                  </a:lnTo>
                  <a:lnTo>
                    <a:pt x="3" y="136"/>
                  </a:lnTo>
                  <a:lnTo>
                    <a:pt x="5" y="148"/>
                  </a:lnTo>
                  <a:lnTo>
                    <a:pt x="9" y="158"/>
                  </a:lnTo>
                  <a:lnTo>
                    <a:pt x="13" y="170"/>
                  </a:lnTo>
                  <a:lnTo>
                    <a:pt x="20" y="179"/>
                  </a:lnTo>
                  <a:lnTo>
                    <a:pt x="26" y="188"/>
                  </a:lnTo>
                  <a:lnTo>
                    <a:pt x="32" y="196"/>
                  </a:lnTo>
                  <a:lnTo>
                    <a:pt x="41" y="203"/>
                  </a:lnTo>
                  <a:lnTo>
                    <a:pt x="50" y="210"/>
                  </a:lnTo>
                  <a:lnTo>
                    <a:pt x="59" y="215"/>
                  </a:lnTo>
                  <a:lnTo>
                    <a:pt x="70" y="220"/>
                  </a:lnTo>
                  <a:lnTo>
                    <a:pt x="81" y="224"/>
                  </a:lnTo>
                  <a:lnTo>
                    <a:pt x="93" y="227"/>
                  </a:lnTo>
                  <a:lnTo>
                    <a:pt x="106" y="228"/>
                  </a:lnTo>
                  <a:lnTo>
                    <a:pt x="119" y="229"/>
                  </a:lnTo>
                  <a:lnTo>
                    <a:pt x="119" y="229"/>
                  </a:lnTo>
                  <a:lnTo>
                    <a:pt x="130" y="228"/>
                  </a:lnTo>
                  <a:lnTo>
                    <a:pt x="142" y="227"/>
                  </a:lnTo>
                  <a:lnTo>
                    <a:pt x="152" y="224"/>
                  </a:lnTo>
                  <a:lnTo>
                    <a:pt x="164" y="220"/>
                  </a:lnTo>
                  <a:lnTo>
                    <a:pt x="174" y="215"/>
                  </a:lnTo>
                  <a:lnTo>
                    <a:pt x="183" y="210"/>
                  </a:lnTo>
                  <a:lnTo>
                    <a:pt x="192" y="203"/>
                  </a:lnTo>
                  <a:lnTo>
                    <a:pt x="201" y="196"/>
                  </a:lnTo>
                  <a:lnTo>
                    <a:pt x="209" y="188"/>
                  </a:lnTo>
                  <a:lnTo>
                    <a:pt x="215" y="179"/>
                  </a:lnTo>
                  <a:lnTo>
                    <a:pt x="222" y="170"/>
                  </a:lnTo>
                  <a:lnTo>
                    <a:pt x="227" y="158"/>
                  </a:lnTo>
                  <a:lnTo>
                    <a:pt x="231" y="148"/>
                  </a:lnTo>
                  <a:lnTo>
                    <a:pt x="233" y="136"/>
                  </a:lnTo>
                  <a:lnTo>
                    <a:pt x="236" y="124"/>
                  </a:lnTo>
                  <a:lnTo>
                    <a:pt x="236" y="111"/>
                  </a:lnTo>
                  <a:lnTo>
                    <a:pt x="236" y="111"/>
                  </a:lnTo>
                  <a:lnTo>
                    <a:pt x="236" y="99"/>
                  </a:lnTo>
                  <a:lnTo>
                    <a:pt x="233" y="88"/>
                  </a:lnTo>
                  <a:lnTo>
                    <a:pt x="231" y="77"/>
                  </a:lnTo>
                  <a:lnTo>
                    <a:pt x="227" y="67"/>
                  </a:lnTo>
                  <a:lnTo>
                    <a:pt x="222" y="57"/>
                  </a:lnTo>
                  <a:lnTo>
                    <a:pt x="215" y="48"/>
                  </a:lnTo>
                  <a:lnTo>
                    <a:pt x="209" y="40"/>
                  </a:lnTo>
                  <a:lnTo>
                    <a:pt x="201" y="32"/>
                  </a:lnTo>
                  <a:lnTo>
                    <a:pt x="192" y="24"/>
                  </a:lnTo>
                  <a:lnTo>
                    <a:pt x="183" y="19"/>
                  </a:lnTo>
                  <a:lnTo>
                    <a:pt x="174" y="13"/>
                  </a:lnTo>
                  <a:lnTo>
                    <a:pt x="164" y="9"/>
                  </a:lnTo>
                  <a:lnTo>
                    <a:pt x="152" y="5"/>
                  </a:lnTo>
                  <a:lnTo>
                    <a:pt x="142" y="3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998" name="Freeform 62"/>
            <p:cNvSpPr>
              <a:spLocks noEditPoints="1"/>
            </p:cNvSpPr>
            <p:nvPr/>
          </p:nvSpPr>
          <p:spPr bwMode="auto">
            <a:xfrm>
              <a:off x="7755600" y="3868798"/>
              <a:ext cx="1346200" cy="1130300"/>
            </a:xfrm>
            <a:custGeom>
              <a:avLst/>
              <a:gdLst/>
              <a:ahLst/>
              <a:cxnLst>
                <a:cxn ang="0">
                  <a:pos x="2199" y="578"/>
                </a:cxn>
                <a:cxn ang="0">
                  <a:pos x="2136" y="313"/>
                </a:cxn>
                <a:cxn ang="0">
                  <a:pos x="1942" y="92"/>
                </a:cxn>
                <a:cxn ang="0">
                  <a:pos x="1642" y="0"/>
                </a:cxn>
                <a:cxn ang="0">
                  <a:pos x="1323" y="87"/>
                </a:cxn>
                <a:cxn ang="0">
                  <a:pos x="1140" y="266"/>
                </a:cxn>
                <a:cxn ang="0">
                  <a:pos x="1041" y="400"/>
                </a:cxn>
                <a:cxn ang="0">
                  <a:pos x="873" y="265"/>
                </a:cxn>
                <a:cxn ang="0">
                  <a:pos x="651" y="237"/>
                </a:cxn>
                <a:cxn ang="0">
                  <a:pos x="424" y="342"/>
                </a:cxn>
                <a:cxn ang="0">
                  <a:pos x="325" y="528"/>
                </a:cxn>
                <a:cxn ang="0">
                  <a:pos x="342" y="745"/>
                </a:cxn>
                <a:cxn ang="0">
                  <a:pos x="200" y="845"/>
                </a:cxn>
                <a:cxn ang="0">
                  <a:pos x="56" y="990"/>
                </a:cxn>
                <a:cxn ang="0">
                  <a:pos x="1" y="1246"/>
                </a:cxn>
                <a:cxn ang="0">
                  <a:pos x="47" y="1425"/>
                </a:cxn>
                <a:cxn ang="0">
                  <a:pos x="242" y="1602"/>
                </a:cxn>
                <a:cxn ang="0">
                  <a:pos x="516" y="1659"/>
                </a:cxn>
                <a:cxn ang="0">
                  <a:pos x="583" y="1820"/>
                </a:cxn>
                <a:cxn ang="0">
                  <a:pos x="671" y="1999"/>
                </a:cxn>
                <a:cxn ang="0">
                  <a:pos x="884" y="2126"/>
                </a:cxn>
                <a:cxn ang="0">
                  <a:pos x="1144" y="2109"/>
                </a:cxn>
                <a:cxn ang="0">
                  <a:pos x="1319" y="1986"/>
                </a:cxn>
                <a:cxn ang="0">
                  <a:pos x="1409" y="1822"/>
                </a:cxn>
                <a:cxn ang="0">
                  <a:pos x="1514" y="1937"/>
                </a:cxn>
                <a:cxn ang="0">
                  <a:pos x="1700" y="1974"/>
                </a:cxn>
                <a:cxn ang="0">
                  <a:pos x="1874" y="1892"/>
                </a:cxn>
                <a:cxn ang="0">
                  <a:pos x="1940" y="1754"/>
                </a:cxn>
                <a:cxn ang="0">
                  <a:pos x="2023" y="1668"/>
                </a:cxn>
                <a:cxn ang="0">
                  <a:pos x="2280" y="1627"/>
                </a:cxn>
                <a:cxn ang="0">
                  <a:pos x="2480" y="1448"/>
                </a:cxn>
                <a:cxn ang="0">
                  <a:pos x="2543" y="1149"/>
                </a:cxn>
                <a:cxn ang="0">
                  <a:pos x="2441" y="915"/>
                </a:cxn>
                <a:cxn ang="0">
                  <a:pos x="2240" y="788"/>
                </a:cxn>
                <a:cxn ang="0">
                  <a:pos x="1337" y="1309"/>
                </a:cxn>
                <a:cxn ang="0">
                  <a:pos x="1274" y="1486"/>
                </a:cxn>
                <a:cxn ang="0">
                  <a:pos x="1070" y="1526"/>
                </a:cxn>
                <a:cxn ang="0">
                  <a:pos x="944" y="1628"/>
                </a:cxn>
                <a:cxn ang="0">
                  <a:pos x="836" y="1517"/>
                </a:cxn>
                <a:cxn ang="0">
                  <a:pos x="693" y="1494"/>
                </a:cxn>
                <a:cxn ang="0">
                  <a:pos x="709" y="1345"/>
                </a:cxn>
                <a:cxn ang="0">
                  <a:pos x="693" y="1050"/>
                </a:cxn>
                <a:cxn ang="0">
                  <a:pos x="937" y="897"/>
                </a:cxn>
                <a:cxn ang="0">
                  <a:pos x="1211" y="974"/>
                </a:cxn>
                <a:cxn ang="0">
                  <a:pos x="1337" y="1210"/>
                </a:cxn>
                <a:cxn ang="0">
                  <a:pos x="1994" y="888"/>
                </a:cxn>
                <a:cxn ang="0">
                  <a:pos x="1919" y="1071"/>
                </a:cxn>
                <a:cxn ang="0">
                  <a:pos x="1753" y="1098"/>
                </a:cxn>
                <a:cxn ang="0">
                  <a:pos x="1666" y="1216"/>
                </a:cxn>
                <a:cxn ang="0">
                  <a:pos x="1494" y="1098"/>
                </a:cxn>
                <a:cxn ang="0">
                  <a:pos x="1392" y="1138"/>
                </a:cxn>
                <a:cxn ang="0">
                  <a:pos x="1377" y="981"/>
                </a:cxn>
                <a:cxn ang="0">
                  <a:pos x="1377" y="721"/>
                </a:cxn>
                <a:cxn ang="0">
                  <a:pos x="1541" y="587"/>
                </a:cxn>
                <a:cxn ang="0">
                  <a:pos x="1839" y="566"/>
                </a:cxn>
                <a:cxn ang="0">
                  <a:pos x="1894" y="768"/>
                </a:cxn>
              </a:cxnLst>
              <a:rect l="0" t="0" r="r" b="b"/>
              <a:pathLst>
                <a:path w="2544" h="2135">
                  <a:moveTo>
                    <a:pt x="2171" y="767"/>
                  </a:moveTo>
                  <a:lnTo>
                    <a:pt x="2171" y="767"/>
                  </a:lnTo>
                  <a:lnTo>
                    <a:pt x="2179" y="742"/>
                  </a:lnTo>
                  <a:lnTo>
                    <a:pt x="2185" y="717"/>
                  </a:lnTo>
                  <a:lnTo>
                    <a:pt x="2190" y="691"/>
                  </a:lnTo>
                  <a:lnTo>
                    <a:pt x="2194" y="663"/>
                  </a:lnTo>
                  <a:lnTo>
                    <a:pt x="2197" y="636"/>
                  </a:lnTo>
                  <a:lnTo>
                    <a:pt x="2198" y="607"/>
                  </a:lnTo>
                  <a:lnTo>
                    <a:pt x="2199" y="578"/>
                  </a:lnTo>
                  <a:lnTo>
                    <a:pt x="2198" y="548"/>
                  </a:lnTo>
                  <a:lnTo>
                    <a:pt x="2195" y="519"/>
                  </a:lnTo>
                  <a:lnTo>
                    <a:pt x="2191" y="489"/>
                  </a:lnTo>
                  <a:lnTo>
                    <a:pt x="2185" y="459"/>
                  </a:lnTo>
                  <a:lnTo>
                    <a:pt x="2179" y="430"/>
                  </a:lnTo>
                  <a:lnTo>
                    <a:pt x="2170" y="400"/>
                  </a:lnTo>
                  <a:lnTo>
                    <a:pt x="2161" y="370"/>
                  </a:lnTo>
                  <a:lnTo>
                    <a:pt x="2149" y="341"/>
                  </a:lnTo>
                  <a:lnTo>
                    <a:pt x="2136" y="313"/>
                  </a:lnTo>
                  <a:lnTo>
                    <a:pt x="2121" y="284"/>
                  </a:lnTo>
                  <a:lnTo>
                    <a:pt x="2104" y="257"/>
                  </a:lnTo>
                  <a:lnTo>
                    <a:pt x="2086" y="230"/>
                  </a:lnTo>
                  <a:lnTo>
                    <a:pt x="2067" y="204"/>
                  </a:lnTo>
                  <a:lnTo>
                    <a:pt x="2046" y="180"/>
                  </a:lnTo>
                  <a:lnTo>
                    <a:pt x="2022" y="156"/>
                  </a:lnTo>
                  <a:lnTo>
                    <a:pt x="1997" y="134"/>
                  </a:lnTo>
                  <a:lnTo>
                    <a:pt x="1970" y="112"/>
                  </a:lnTo>
                  <a:lnTo>
                    <a:pt x="1942" y="92"/>
                  </a:lnTo>
                  <a:lnTo>
                    <a:pt x="1911" y="74"/>
                  </a:lnTo>
                  <a:lnTo>
                    <a:pt x="1879" y="56"/>
                  </a:lnTo>
                  <a:lnTo>
                    <a:pt x="1844" y="42"/>
                  </a:lnTo>
                  <a:lnTo>
                    <a:pt x="1808" y="28"/>
                  </a:lnTo>
                  <a:lnTo>
                    <a:pt x="1769" y="17"/>
                  </a:lnTo>
                  <a:lnTo>
                    <a:pt x="1729" y="8"/>
                  </a:lnTo>
                  <a:lnTo>
                    <a:pt x="1687" y="0"/>
                  </a:lnTo>
                  <a:lnTo>
                    <a:pt x="1687" y="0"/>
                  </a:lnTo>
                  <a:lnTo>
                    <a:pt x="1642" y="0"/>
                  </a:lnTo>
                  <a:lnTo>
                    <a:pt x="1598" y="1"/>
                  </a:lnTo>
                  <a:lnTo>
                    <a:pt x="1557" y="5"/>
                  </a:lnTo>
                  <a:lnTo>
                    <a:pt x="1518" y="11"/>
                  </a:lnTo>
                  <a:lnTo>
                    <a:pt x="1481" y="19"/>
                  </a:lnTo>
                  <a:lnTo>
                    <a:pt x="1445" y="31"/>
                  </a:lnTo>
                  <a:lnTo>
                    <a:pt x="1411" y="42"/>
                  </a:lnTo>
                  <a:lnTo>
                    <a:pt x="1381" y="56"/>
                  </a:lnTo>
                  <a:lnTo>
                    <a:pt x="1351" y="72"/>
                  </a:lnTo>
                  <a:lnTo>
                    <a:pt x="1323" y="87"/>
                  </a:lnTo>
                  <a:lnTo>
                    <a:pt x="1296" y="105"/>
                  </a:lnTo>
                  <a:lnTo>
                    <a:pt x="1271" y="125"/>
                  </a:lnTo>
                  <a:lnTo>
                    <a:pt x="1248" y="144"/>
                  </a:lnTo>
                  <a:lnTo>
                    <a:pt x="1226" y="163"/>
                  </a:lnTo>
                  <a:lnTo>
                    <a:pt x="1207" y="184"/>
                  </a:lnTo>
                  <a:lnTo>
                    <a:pt x="1188" y="204"/>
                  </a:lnTo>
                  <a:lnTo>
                    <a:pt x="1171" y="225"/>
                  </a:lnTo>
                  <a:lnTo>
                    <a:pt x="1155" y="246"/>
                  </a:lnTo>
                  <a:lnTo>
                    <a:pt x="1140" y="266"/>
                  </a:lnTo>
                  <a:lnTo>
                    <a:pt x="1127" y="286"/>
                  </a:lnTo>
                  <a:lnTo>
                    <a:pt x="1105" y="323"/>
                  </a:lnTo>
                  <a:lnTo>
                    <a:pt x="1087" y="358"/>
                  </a:lnTo>
                  <a:lnTo>
                    <a:pt x="1074" y="386"/>
                  </a:lnTo>
                  <a:lnTo>
                    <a:pt x="1065" y="408"/>
                  </a:lnTo>
                  <a:lnTo>
                    <a:pt x="1059" y="427"/>
                  </a:lnTo>
                  <a:lnTo>
                    <a:pt x="1059" y="427"/>
                  </a:lnTo>
                  <a:lnTo>
                    <a:pt x="1051" y="414"/>
                  </a:lnTo>
                  <a:lnTo>
                    <a:pt x="1041" y="400"/>
                  </a:lnTo>
                  <a:lnTo>
                    <a:pt x="1027" y="382"/>
                  </a:lnTo>
                  <a:lnTo>
                    <a:pt x="1009" y="361"/>
                  </a:lnTo>
                  <a:lnTo>
                    <a:pt x="985" y="340"/>
                  </a:lnTo>
                  <a:lnTo>
                    <a:pt x="960" y="316"/>
                  </a:lnTo>
                  <a:lnTo>
                    <a:pt x="944" y="305"/>
                  </a:lnTo>
                  <a:lnTo>
                    <a:pt x="929" y="295"/>
                  </a:lnTo>
                  <a:lnTo>
                    <a:pt x="911" y="284"/>
                  </a:lnTo>
                  <a:lnTo>
                    <a:pt x="893" y="274"/>
                  </a:lnTo>
                  <a:lnTo>
                    <a:pt x="873" y="265"/>
                  </a:lnTo>
                  <a:lnTo>
                    <a:pt x="854" y="256"/>
                  </a:lnTo>
                  <a:lnTo>
                    <a:pt x="832" y="249"/>
                  </a:lnTo>
                  <a:lnTo>
                    <a:pt x="809" y="243"/>
                  </a:lnTo>
                  <a:lnTo>
                    <a:pt x="786" y="238"/>
                  </a:lnTo>
                  <a:lnTo>
                    <a:pt x="762" y="234"/>
                  </a:lnTo>
                  <a:lnTo>
                    <a:pt x="736" y="233"/>
                  </a:lnTo>
                  <a:lnTo>
                    <a:pt x="709" y="231"/>
                  </a:lnTo>
                  <a:lnTo>
                    <a:pt x="680" y="233"/>
                  </a:lnTo>
                  <a:lnTo>
                    <a:pt x="651" y="237"/>
                  </a:lnTo>
                  <a:lnTo>
                    <a:pt x="621" y="243"/>
                  </a:lnTo>
                  <a:lnTo>
                    <a:pt x="590" y="251"/>
                  </a:lnTo>
                  <a:lnTo>
                    <a:pt x="557" y="260"/>
                  </a:lnTo>
                  <a:lnTo>
                    <a:pt x="523" y="273"/>
                  </a:lnTo>
                  <a:lnTo>
                    <a:pt x="523" y="273"/>
                  </a:lnTo>
                  <a:lnTo>
                    <a:pt x="495" y="289"/>
                  </a:lnTo>
                  <a:lnTo>
                    <a:pt x="469" y="306"/>
                  </a:lnTo>
                  <a:lnTo>
                    <a:pt x="446" y="324"/>
                  </a:lnTo>
                  <a:lnTo>
                    <a:pt x="424" y="342"/>
                  </a:lnTo>
                  <a:lnTo>
                    <a:pt x="406" y="361"/>
                  </a:lnTo>
                  <a:lnTo>
                    <a:pt x="390" y="382"/>
                  </a:lnTo>
                  <a:lnTo>
                    <a:pt x="375" y="401"/>
                  </a:lnTo>
                  <a:lnTo>
                    <a:pt x="363" y="422"/>
                  </a:lnTo>
                  <a:lnTo>
                    <a:pt x="352" y="444"/>
                  </a:lnTo>
                  <a:lnTo>
                    <a:pt x="343" y="464"/>
                  </a:lnTo>
                  <a:lnTo>
                    <a:pt x="335" y="485"/>
                  </a:lnTo>
                  <a:lnTo>
                    <a:pt x="329" y="506"/>
                  </a:lnTo>
                  <a:lnTo>
                    <a:pt x="325" y="528"/>
                  </a:lnTo>
                  <a:lnTo>
                    <a:pt x="321" y="548"/>
                  </a:lnTo>
                  <a:lnTo>
                    <a:pt x="320" y="569"/>
                  </a:lnTo>
                  <a:lnTo>
                    <a:pt x="319" y="588"/>
                  </a:lnTo>
                  <a:lnTo>
                    <a:pt x="319" y="607"/>
                  </a:lnTo>
                  <a:lnTo>
                    <a:pt x="320" y="627"/>
                  </a:lnTo>
                  <a:lnTo>
                    <a:pt x="323" y="663"/>
                  </a:lnTo>
                  <a:lnTo>
                    <a:pt x="329" y="695"/>
                  </a:lnTo>
                  <a:lnTo>
                    <a:pt x="335" y="722"/>
                  </a:lnTo>
                  <a:lnTo>
                    <a:pt x="342" y="745"/>
                  </a:lnTo>
                  <a:lnTo>
                    <a:pt x="348" y="763"/>
                  </a:lnTo>
                  <a:lnTo>
                    <a:pt x="354" y="777"/>
                  </a:lnTo>
                  <a:lnTo>
                    <a:pt x="354" y="777"/>
                  </a:lnTo>
                  <a:lnTo>
                    <a:pt x="337" y="782"/>
                  </a:lnTo>
                  <a:lnTo>
                    <a:pt x="319" y="789"/>
                  </a:lnTo>
                  <a:lnTo>
                    <a:pt x="294" y="797"/>
                  </a:lnTo>
                  <a:lnTo>
                    <a:pt x="266" y="809"/>
                  </a:lnTo>
                  <a:lnTo>
                    <a:pt x="234" y="825"/>
                  </a:lnTo>
                  <a:lnTo>
                    <a:pt x="200" y="845"/>
                  </a:lnTo>
                  <a:lnTo>
                    <a:pt x="184" y="856"/>
                  </a:lnTo>
                  <a:lnTo>
                    <a:pt x="167" y="869"/>
                  </a:lnTo>
                  <a:lnTo>
                    <a:pt x="149" y="883"/>
                  </a:lnTo>
                  <a:lnTo>
                    <a:pt x="132" y="897"/>
                  </a:lnTo>
                  <a:lnTo>
                    <a:pt x="115" y="912"/>
                  </a:lnTo>
                  <a:lnTo>
                    <a:pt x="100" y="930"/>
                  </a:lnTo>
                  <a:lnTo>
                    <a:pt x="85" y="948"/>
                  </a:lnTo>
                  <a:lnTo>
                    <a:pt x="70" y="968"/>
                  </a:lnTo>
                  <a:lnTo>
                    <a:pt x="56" y="990"/>
                  </a:lnTo>
                  <a:lnTo>
                    <a:pt x="43" y="1011"/>
                  </a:lnTo>
                  <a:lnTo>
                    <a:pt x="33" y="1036"/>
                  </a:lnTo>
                  <a:lnTo>
                    <a:pt x="23" y="1062"/>
                  </a:lnTo>
                  <a:lnTo>
                    <a:pt x="15" y="1087"/>
                  </a:lnTo>
                  <a:lnTo>
                    <a:pt x="7" y="1117"/>
                  </a:lnTo>
                  <a:lnTo>
                    <a:pt x="3" y="1147"/>
                  </a:lnTo>
                  <a:lnTo>
                    <a:pt x="0" y="1178"/>
                  </a:lnTo>
                  <a:lnTo>
                    <a:pt x="0" y="1211"/>
                  </a:lnTo>
                  <a:lnTo>
                    <a:pt x="1" y="1246"/>
                  </a:lnTo>
                  <a:lnTo>
                    <a:pt x="1" y="1246"/>
                  </a:lnTo>
                  <a:lnTo>
                    <a:pt x="2" y="1268"/>
                  </a:lnTo>
                  <a:lnTo>
                    <a:pt x="5" y="1287"/>
                  </a:lnTo>
                  <a:lnTo>
                    <a:pt x="9" y="1308"/>
                  </a:lnTo>
                  <a:lnTo>
                    <a:pt x="12" y="1326"/>
                  </a:lnTo>
                  <a:lnTo>
                    <a:pt x="16" y="1344"/>
                  </a:lnTo>
                  <a:lnTo>
                    <a:pt x="21" y="1362"/>
                  </a:lnTo>
                  <a:lnTo>
                    <a:pt x="33" y="1395"/>
                  </a:lnTo>
                  <a:lnTo>
                    <a:pt x="47" y="1425"/>
                  </a:lnTo>
                  <a:lnTo>
                    <a:pt x="64" y="1453"/>
                  </a:lnTo>
                  <a:lnTo>
                    <a:pt x="82" y="1479"/>
                  </a:lnTo>
                  <a:lnTo>
                    <a:pt x="101" y="1503"/>
                  </a:lnTo>
                  <a:lnTo>
                    <a:pt x="122" y="1524"/>
                  </a:lnTo>
                  <a:lnTo>
                    <a:pt x="144" y="1543"/>
                  </a:lnTo>
                  <a:lnTo>
                    <a:pt x="168" y="1561"/>
                  </a:lnTo>
                  <a:lnTo>
                    <a:pt x="191" y="1577"/>
                  </a:lnTo>
                  <a:lnTo>
                    <a:pt x="217" y="1591"/>
                  </a:lnTo>
                  <a:lnTo>
                    <a:pt x="242" y="1602"/>
                  </a:lnTo>
                  <a:lnTo>
                    <a:pt x="267" y="1614"/>
                  </a:lnTo>
                  <a:lnTo>
                    <a:pt x="293" y="1623"/>
                  </a:lnTo>
                  <a:lnTo>
                    <a:pt x="319" y="1631"/>
                  </a:lnTo>
                  <a:lnTo>
                    <a:pt x="345" y="1638"/>
                  </a:lnTo>
                  <a:lnTo>
                    <a:pt x="369" y="1643"/>
                  </a:lnTo>
                  <a:lnTo>
                    <a:pt x="393" y="1647"/>
                  </a:lnTo>
                  <a:lnTo>
                    <a:pt x="440" y="1654"/>
                  </a:lnTo>
                  <a:lnTo>
                    <a:pt x="481" y="1658"/>
                  </a:lnTo>
                  <a:lnTo>
                    <a:pt x="516" y="1659"/>
                  </a:lnTo>
                  <a:lnTo>
                    <a:pt x="541" y="1659"/>
                  </a:lnTo>
                  <a:lnTo>
                    <a:pt x="565" y="1658"/>
                  </a:lnTo>
                  <a:lnTo>
                    <a:pt x="565" y="1658"/>
                  </a:lnTo>
                  <a:lnTo>
                    <a:pt x="565" y="1674"/>
                  </a:lnTo>
                  <a:lnTo>
                    <a:pt x="565" y="1694"/>
                  </a:lnTo>
                  <a:lnTo>
                    <a:pt x="566" y="1719"/>
                  </a:lnTo>
                  <a:lnTo>
                    <a:pt x="570" y="1749"/>
                  </a:lnTo>
                  <a:lnTo>
                    <a:pt x="575" y="1784"/>
                  </a:lnTo>
                  <a:lnTo>
                    <a:pt x="583" y="1820"/>
                  </a:lnTo>
                  <a:lnTo>
                    <a:pt x="589" y="1839"/>
                  </a:lnTo>
                  <a:lnTo>
                    <a:pt x="595" y="1860"/>
                  </a:lnTo>
                  <a:lnTo>
                    <a:pt x="602" y="1879"/>
                  </a:lnTo>
                  <a:lnTo>
                    <a:pt x="611" y="1900"/>
                  </a:lnTo>
                  <a:lnTo>
                    <a:pt x="620" y="1920"/>
                  </a:lnTo>
                  <a:lnTo>
                    <a:pt x="632" y="1939"/>
                  </a:lnTo>
                  <a:lnTo>
                    <a:pt x="643" y="1960"/>
                  </a:lnTo>
                  <a:lnTo>
                    <a:pt x="657" y="1979"/>
                  </a:lnTo>
                  <a:lnTo>
                    <a:pt x="671" y="1999"/>
                  </a:lnTo>
                  <a:lnTo>
                    <a:pt x="688" y="2017"/>
                  </a:lnTo>
                  <a:lnTo>
                    <a:pt x="706" y="2033"/>
                  </a:lnTo>
                  <a:lnTo>
                    <a:pt x="727" y="2050"/>
                  </a:lnTo>
                  <a:lnTo>
                    <a:pt x="747" y="2067"/>
                  </a:lnTo>
                  <a:lnTo>
                    <a:pt x="771" y="2081"/>
                  </a:lnTo>
                  <a:lnTo>
                    <a:pt x="796" y="2095"/>
                  </a:lnTo>
                  <a:lnTo>
                    <a:pt x="823" y="2107"/>
                  </a:lnTo>
                  <a:lnTo>
                    <a:pt x="853" y="2117"/>
                  </a:lnTo>
                  <a:lnTo>
                    <a:pt x="884" y="2126"/>
                  </a:lnTo>
                  <a:lnTo>
                    <a:pt x="884" y="2126"/>
                  </a:lnTo>
                  <a:lnTo>
                    <a:pt x="922" y="2133"/>
                  </a:lnTo>
                  <a:lnTo>
                    <a:pt x="960" y="2135"/>
                  </a:lnTo>
                  <a:lnTo>
                    <a:pt x="994" y="2135"/>
                  </a:lnTo>
                  <a:lnTo>
                    <a:pt x="1028" y="2134"/>
                  </a:lnTo>
                  <a:lnTo>
                    <a:pt x="1059" y="2131"/>
                  </a:lnTo>
                  <a:lnTo>
                    <a:pt x="1090" y="2125"/>
                  </a:lnTo>
                  <a:lnTo>
                    <a:pt x="1117" y="2118"/>
                  </a:lnTo>
                  <a:lnTo>
                    <a:pt x="1144" y="2109"/>
                  </a:lnTo>
                  <a:lnTo>
                    <a:pt x="1170" y="2099"/>
                  </a:lnTo>
                  <a:lnTo>
                    <a:pt x="1193" y="2088"/>
                  </a:lnTo>
                  <a:lnTo>
                    <a:pt x="1215" y="2076"/>
                  </a:lnTo>
                  <a:lnTo>
                    <a:pt x="1235" y="2062"/>
                  </a:lnTo>
                  <a:lnTo>
                    <a:pt x="1254" y="2048"/>
                  </a:lnTo>
                  <a:lnTo>
                    <a:pt x="1272" y="2033"/>
                  </a:lnTo>
                  <a:lnTo>
                    <a:pt x="1289" y="2018"/>
                  </a:lnTo>
                  <a:lnTo>
                    <a:pt x="1305" y="2001"/>
                  </a:lnTo>
                  <a:lnTo>
                    <a:pt x="1319" y="1986"/>
                  </a:lnTo>
                  <a:lnTo>
                    <a:pt x="1332" y="1969"/>
                  </a:lnTo>
                  <a:lnTo>
                    <a:pt x="1343" y="1954"/>
                  </a:lnTo>
                  <a:lnTo>
                    <a:pt x="1354" y="1938"/>
                  </a:lnTo>
                  <a:lnTo>
                    <a:pt x="1373" y="1907"/>
                  </a:lnTo>
                  <a:lnTo>
                    <a:pt x="1386" y="1880"/>
                  </a:lnTo>
                  <a:lnTo>
                    <a:pt x="1397" y="1857"/>
                  </a:lnTo>
                  <a:lnTo>
                    <a:pt x="1404" y="1839"/>
                  </a:lnTo>
                  <a:lnTo>
                    <a:pt x="1409" y="1822"/>
                  </a:lnTo>
                  <a:lnTo>
                    <a:pt x="1409" y="1822"/>
                  </a:lnTo>
                  <a:lnTo>
                    <a:pt x="1411" y="1829"/>
                  </a:lnTo>
                  <a:lnTo>
                    <a:pt x="1419" y="1846"/>
                  </a:lnTo>
                  <a:lnTo>
                    <a:pt x="1426" y="1857"/>
                  </a:lnTo>
                  <a:lnTo>
                    <a:pt x="1435" y="1869"/>
                  </a:lnTo>
                  <a:lnTo>
                    <a:pt x="1446" y="1883"/>
                  </a:lnTo>
                  <a:lnTo>
                    <a:pt x="1459" y="1897"/>
                  </a:lnTo>
                  <a:lnTo>
                    <a:pt x="1475" y="1910"/>
                  </a:lnTo>
                  <a:lnTo>
                    <a:pt x="1494" y="1924"/>
                  </a:lnTo>
                  <a:lnTo>
                    <a:pt x="1514" y="1937"/>
                  </a:lnTo>
                  <a:lnTo>
                    <a:pt x="1539" y="1948"/>
                  </a:lnTo>
                  <a:lnTo>
                    <a:pt x="1567" y="1960"/>
                  </a:lnTo>
                  <a:lnTo>
                    <a:pt x="1598" y="1968"/>
                  </a:lnTo>
                  <a:lnTo>
                    <a:pt x="1615" y="1972"/>
                  </a:lnTo>
                  <a:lnTo>
                    <a:pt x="1633" y="1974"/>
                  </a:lnTo>
                  <a:lnTo>
                    <a:pt x="1652" y="1976"/>
                  </a:lnTo>
                  <a:lnTo>
                    <a:pt x="1671" y="1977"/>
                  </a:lnTo>
                  <a:lnTo>
                    <a:pt x="1671" y="1977"/>
                  </a:lnTo>
                  <a:lnTo>
                    <a:pt x="1700" y="1974"/>
                  </a:lnTo>
                  <a:lnTo>
                    <a:pt x="1726" y="1969"/>
                  </a:lnTo>
                  <a:lnTo>
                    <a:pt x="1750" y="1964"/>
                  </a:lnTo>
                  <a:lnTo>
                    <a:pt x="1773" y="1956"/>
                  </a:lnTo>
                  <a:lnTo>
                    <a:pt x="1794" y="1948"/>
                  </a:lnTo>
                  <a:lnTo>
                    <a:pt x="1813" y="1938"/>
                  </a:lnTo>
                  <a:lnTo>
                    <a:pt x="1830" y="1928"/>
                  </a:lnTo>
                  <a:lnTo>
                    <a:pt x="1846" y="1916"/>
                  </a:lnTo>
                  <a:lnTo>
                    <a:pt x="1861" y="1905"/>
                  </a:lnTo>
                  <a:lnTo>
                    <a:pt x="1874" y="1892"/>
                  </a:lnTo>
                  <a:lnTo>
                    <a:pt x="1885" y="1879"/>
                  </a:lnTo>
                  <a:lnTo>
                    <a:pt x="1895" y="1866"/>
                  </a:lnTo>
                  <a:lnTo>
                    <a:pt x="1904" y="1852"/>
                  </a:lnTo>
                  <a:lnTo>
                    <a:pt x="1912" y="1838"/>
                  </a:lnTo>
                  <a:lnTo>
                    <a:pt x="1919" y="1824"/>
                  </a:lnTo>
                  <a:lnTo>
                    <a:pt x="1925" y="1809"/>
                  </a:lnTo>
                  <a:lnTo>
                    <a:pt x="1930" y="1795"/>
                  </a:lnTo>
                  <a:lnTo>
                    <a:pt x="1934" y="1781"/>
                  </a:lnTo>
                  <a:lnTo>
                    <a:pt x="1940" y="1754"/>
                  </a:lnTo>
                  <a:lnTo>
                    <a:pt x="1944" y="1728"/>
                  </a:lnTo>
                  <a:lnTo>
                    <a:pt x="1946" y="1707"/>
                  </a:lnTo>
                  <a:lnTo>
                    <a:pt x="1946" y="1687"/>
                  </a:lnTo>
                  <a:lnTo>
                    <a:pt x="1946" y="1673"/>
                  </a:lnTo>
                  <a:lnTo>
                    <a:pt x="1944" y="1660"/>
                  </a:lnTo>
                  <a:lnTo>
                    <a:pt x="1944" y="1660"/>
                  </a:lnTo>
                  <a:lnTo>
                    <a:pt x="1966" y="1664"/>
                  </a:lnTo>
                  <a:lnTo>
                    <a:pt x="1991" y="1667"/>
                  </a:lnTo>
                  <a:lnTo>
                    <a:pt x="2023" y="1668"/>
                  </a:lnTo>
                  <a:lnTo>
                    <a:pt x="2061" y="1669"/>
                  </a:lnTo>
                  <a:lnTo>
                    <a:pt x="2105" y="1667"/>
                  </a:lnTo>
                  <a:lnTo>
                    <a:pt x="2130" y="1664"/>
                  </a:lnTo>
                  <a:lnTo>
                    <a:pt x="2153" y="1661"/>
                  </a:lnTo>
                  <a:lnTo>
                    <a:pt x="2179" y="1658"/>
                  </a:lnTo>
                  <a:lnTo>
                    <a:pt x="2203" y="1651"/>
                  </a:lnTo>
                  <a:lnTo>
                    <a:pt x="2229" y="1645"/>
                  </a:lnTo>
                  <a:lnTo>
                    <a:pt x="2254" y="1637"/>
                  </a:lnTo>
                  <a:lnTo>
                    <a:pt x="2280" y="1627"/>
                  </a:lnTo>
                  <a:lnTo>
                    <a:pt x="2305" y="1615"/>
                  </a:lnTo>
                  <a:lnTo>
                    <a:pt x="2329" y="1602"/>
                  </a:lnTo>
                  <a:lnTo>
                    <a:pt x="2354" y="1587"/>
                  </a:lnTo>
                  <a:lnTo>
                    <a:pt x="2378" y="1569"/>
                  </a:lnTo>
                  <a:lnTo>
                    <a:pt x="2400" y="1549"/>
                  </a:lnTo>
                  <a:lnTo>
                    <a:pt x="2422" y="1528"/>
                  </a:lnTo>
                  <a:lnTo>
                    <a:pt x="2442" y="1504"/>
                  </a:lnTo>
                  <a:lnTo>
                    <a:pt x="2462" y="1477"/>
                  </a:lnTo>
                  <a:lnTo>
                    <a:pt x="2480" y="1448"/>
                  </a:lnTo>
                  <a:lnTo>
                    <a:pt x="2495" y="1417"/>
                  </a:lnTo>
                  <a:lnTo>
                    <a:pt x="2509" y="1381"/>
                  </a:lnTo>
                  <a:lnTo>
                    <a:pt x="2521" y="1344"/>
                  </a:lnTo>
                  <a:lnTo>
                    <a:pt x="2531" y="1302"/>
                  </a:lnTo>
                  <a:lnTo>
                    <a:pt x="2531" y="1302"/>
                  </a:lnTo>
                  <a:lnTo>
                    <a:pt x="2539" y="1261"/>
                  </a:lnTo>
                  <a:lnTo>
                    <a:pt x="2543" y="1223"/>
                  </a:lnTo>
                  <a:lnTo>
                    <a:pt x="2544" y="1185"/>
                  </a:lnTo>
                  <a:lnTo>
                    <a:pt x="2543" y="1149"/>
                  </a:lnTo>
                  <a:lnTo>
                    <a:pt x="2539" y="1117"/>
                  </a:lnTo>
                  <a:lnTo>
                    <a:pt x="2532" y="1085"/>
                  </a:lnTo>
                  <a:lnTo>
                    <a:pt x="2525" y="1055"/>
                  </a:lnTo>
                  <a:lnTo>
                    <a:pt x="2514" y="1028"/>
                  </a:lnTo>
                  <a:lnTo>
                    <a:pt x="2502" y="1002"/>
                  </a:lnTo>
                  <a:lnTo>
                    <a:pt x="2489" y="978"/>
                  </a:lnTo>
                  <a:lnTo>
                    <a:pt x="2475" y="955"/>
                  </a:lnTo>
                  <a:lnTo>
                    <a:pt x="2458" y="934"/>
                  </a:lnTo>
                  <a:lnTo>
                    <a:pt x="2441" y="915"/>
                  </a:lnTo>
                  <a:lnTo>
                    <a:pt x="2423" y="897"/>
                  </a:lnTo>
                  <a:lnTo>
                    <a:pt x="2405" y="880"/>
                  </a:lnTo>
                  <a:lnTo>
                    <a:pt x="2386" y="865"/>
                  </a:lnTo>
                  <a:lnTo>
                    <a:pt x="2366" y="852"/>
                  </a:lnTo>
                  <a:lnTo>
                    <a:pt x="2347" y="839"/>
                  </a:lnTo>
                  <a:lnTo>
                    <a:pt x="2328" y="827"/>
                  </a:lnTo>
                  <a:lnTo>
                    <a:pt x="2310" y="817"/>
                  </a:lnTo>
                  <a:lnTo>
                    <a:pt x="2274" y="800"/>
                  </a:lnTo>
                  <a:lnTo>
                    <a:pt x="2240" y="788"/>
                  </a:lnTo>
                  <a:lnTo>
                    <a:pt x="2212" y="779"/>
                  </a:lnTo>
                  <a:lnTo>
                    <a:pt x="2190" y="772"/>
                  </a:lnTo>
                  <a:lnTo>
                    <a:pt x="2171" y="767"/>
                  </a:lnTo>
                  <a:lnTo>
                    <a:pt x="2171" y="767"/>
                  </a:lnTo>
                  <a:close/>
                  <a:moveTo>
                    <a:pt x="1352" y="1297"/>
                  </a:moveTo>
                  <a:lnTo>
                    <a:pt x="1352" y="1297"/>
                  </a:lnTo>
                  <a:lnTo>
                    <a:pt x="1351" y="1300"/>
                  </a:lnTo>
                  <a:lnTo>
                    <a:pt x="1348" y="1302"/>
                  </a:lnTo>
                  <a:lnTo>
                    <a:pt x="1337" y="1309"/>
                  </a:lnTo>
                  <a:lnTo>
                    <a:pt x="1302" y="1324"/>
                  </a:lnTo>
                  <a:lnTo>
                    <a:pt x="1251" y="1345"/>
                  </a:lnTo>
                  <a:lnTo>
                    <a:pt x="1235" y="1392"/>
                  </a:lnTo>
                  <a:lnTo>
                    <a:pt x="1235" y="1392"/>
                  </a:lnTo>
                  <a:lnTo>
                    <a:pt x="1257" y="1439"/>
                  </a:lnTo>
                  <a:lnTo>
                    <a:pt x="1271" y="1472"/>
                  </a:lnTo>
                  <a:lnTo>
                    <a:pt x="1275" y="1483"/>
                  </a:lnTo>
                  <a:lnTo>
                    <a:pt x="1275" y="1485"/>
                  </a:lnTo>
                  <a:lnTo>
                    <a:pt x="1274" y="1486"/>
                  </a:lnTo>
                  <a:lnTo>
                    <a:pt x="1274" y="1486"/>
                  </a:lnTo>
                  <a:lnTo>
                    <a:pt x="1220" y="1549"/>
                  </a:lnTo>
                  <a:lnTo>
                    <a:pt x="1220" y="1549"/>
                  </a:lnTo>
                  <a:lnTo>
                    <a:pt x="1212" y="1548"/>
                  </a:lnTo>
                  <a:lnTo>
                    <a:pt x="1199" y="1543"/>
                  </a:lnTo>
                  <a:lnTo>
                    <a:pt x="1162" y="1530"/>
                  </a:lnTo>
                  <a:lnTo>
                    <a:pt x="1109" y="1510"/>
                  </a:lnTo>
                  <a:lnTo>
                    <a:pt x="1109" y="1510"/>
                  </a:lnTo>
                  <a:lnTo>
                    <a:pt x="1070" y="1526"/>
                  </a:lnTo>
                  <a:lnTo>
                    <a:pt x="1070" y="1526"/>
                  </a:lnTo>
                  <a:lnTo>
                    <a:pt x="1050" y="1577"/>
                  </a:lnTo>
                  <a:lnTo>
                    <a:pt x="1034" y="1613"/>
                  </a:lnTo>
                  <a:lnTo>
                    <a:pt x="1028" y="1624"/>
                  </a:lnTo>
                  <a:lnTo>
                    <a:pt x="1025" y="1627"/>
                  </a:lnTo>
                  <a:lnTo>
                    <a:pt x="1023" y="1628"/>
                  </a:lnTo>
                  <a:lnTo>
                    <a:pt x="1023" y="1628"/>
                  </a:lnTo>
                  <a:lnTo>
                    <a:pt x="944" y="1628"/>
                  </a:lnTo>
                  <a:lnTo>
                    <a:pt x="944" y="1628"/>
                  </a:lnTo>
                  <a:lnTo>
                    <a:pt x="943" y="1627"/>
                  </a:lnTo>
                  <a:lnTo>
                    <a:pt x="940" y="1624"/>
                  </a:lnTo>
                  <a:lnTo>
                    <a:pt x="934" y="1613"/>
                  </a:lnTo>
                  <a:lnTo>
                    <a:pt x="919" y="1577"/>
                  </a:lnTo>
                  <a:lnTo>
                    <a:pt x="898" y="1526"/>
                  </a:lnTo>
                  <a:lnTo>
                    <a:pt x="898" y="1526"/>
                  </a:lnTo>
                  <a:lnTo>
                    <a:pt x="850" y="1510"/>
                  </a:lnTo>
                  <a:lnTo>
                    <a:pt x="850" y="1510"/>
                  </a:lnTo>
                  <a:lnTo>
                    <a:pt x="836" y="1517"/>
                  </a:lnTo>
                  <a:lnTo>
                    <a:pt x="803" y="1533"/>
                  </a:lnTo>
                  <a:lnTo>
                    <a:pt x="785" y="1540"/>
                  </a:lnTo>
                  <a:lnTo>
                    <a:pt x="768" y="1547"/>
                  </a:lnTo>
                  <a:lnTo>
                    <a:pt x="755" y="1549"/>
                  </a:lnTo>
                  <a:lnTo>
                    <a:pt x="751" y="1551"/>
                  </a:lnTo>
                  <a:lnTo>
                    <a:pt x="749" y="1549"/>
                  </a:lnTo>
                  <a:lnTo>
                    <a:pt x="749" y="1549"/>
                  </a:lnTo>
                  <a:lnTo>
                    <a:pt x="693" y="1494"/>
                  </a:lnTo>
                  <a:lnTo>
                    <a:pt x="693" y="1494"/>
                  </a:lnTo>
                  <a:lnTo>
                    <a:pt x="693" y="1492"/>
                  </a:lnTo>
                  <a:lnTo>
                    <a:pt x="693" y="1488"/>
                  </a:lnTo>
                  <a:lnTo>
                    <a:pt x="696" y="1475"/>
                  </a:lnTo>
                  <a:lnTo>
                    <a:pt x="702" y="1458"/>
                  </a:lnTo>
                  <a:lnTo>
                    <a:pt x="710" y="1440"/>
                  </a:lnTo>
                  <a:lnTo>
                    <a:pt x="725" y="1407"/>
                  </a:lnTo>
                  <a:lnTo>
                    <a:pt x="733" y="1392"/>
                  </a:lnTo>
                  <a:lnTo>
                    <a:pt x="733" y="1392"/>
                  </a:lnTo>
                  <a:lnTo>
                    <a:pt x="709" y="1345"/>
                  </a:lnTo>
                  <a:lnTo>
                    <a:pt x="607" y="1306"/>
                  </a:lnTo>
                  <a:lnTo>
                    <a:pt x="607" y="1306"/>
                  </a:lnTo>
                  <a:lnTo>
                    <a:pt x="607" y="1219"/>
                  </a:lnTo>
                  <a:lnTo>
                    <a:pt x="709" y="1180"/>
                  </a:lnTo>
                  <a:lnTo>
                    <a:pt x="709" y="1180"/>
                  </a:lnTo>
                  <a:lnTo>
                    <a:pt x="733" y="1132"/>
                  </a:lnTo>
                  <a:lnTo>
                    <a:pt x="733" y="1132"/>
                  </a:lnTo>
                  <a:lnTo>
                    <a:pt x="709" y="1085"/>
                  </a:lnTo>
                  <a:lnTo>
                    <a:pt x="693" y="1050"/>
                  </a:lnTo>
                  <a:lnTo>
                    <a:pt x="688" y="1037"/>
                  </a:lnTo>
                  <a:lnTo>
                    <a:pt x="686" y="1031"/>
                  </a:lnTo>
                  <a:lnTo>
                    <a:pt x="686" y="1031"/>
                  </a:lnTo>
                  <a:lnTo>
                    <a:pt x="749" y="975"/>
                  </a:lnTo>
                  <a:lnTo>
                    <a:pt x="850" y="1015"/>
                  </a:lnTo>
                  <a:lnTo>
                    <a:pt x="850" y="1015"/>
                  </a:lnTo>
                  <a:lnTo>
                    <a:pt x="898" y="999"/>
                  </a:lnTo>
                  <a:lnTo>
                    <a:pt x="937" y="897"/>
                  </a:lnTo>
                  <a:lnTo>
                    <a:pt x="937" y="897"/>
                  </a:lnTo>
                  <a:lnTo>
                    <a:pt x="1023" y="897"/>
                  </a:lnTo>
                  <a:lnTo>
                    <a:pt x="1070" y="999"/>
                  </a:lnTo>
                  <a:lnTo>
                    <a:pt x="1070" y="999"/>
                  </a:lnTo>
                  <a:lnTo>
                    <a:pt x="1109" y="1015"/>
                  </a:lnTo>
                  <a:lnTo>
                    <a:pt x="1109" y="1015"/>
                  </a:lnTo>
                  <a:lnTo>
                    <a:pt x="1160" y="992"/>
                  </a:lnTo>
                  <a:lnTo>
                    <a:pt x="1195" y="978"/>
                  </a:lnTo>
                  <a:lnTo>
                    <a:pt x="1207" y="975"/>
                  </a:lnTo>
                  <a:lnTo>
                    <a:pt x="1211" y="974"/>
                  </a:lnTo>
                  <a:lnTo>
                    <a:pt x="1212" y="975"/>
                  </a:lnTo>
                  <a:lnTo>
                    <a:pt x="1212" y="975"/>
                  </a:lnTo>
                  <a:lnTo>
                    <a:pt x="1274" y="1031"/>
                  </a:lnTo>
                  <a:lnTo>
                    <a:pt x="1235" y="1132"/>
                  </a:lnTo>
                  <a:lnTo>
                    <a:pt x="1235" y="1132"/>
                  </a:lnTo>
                  <a:lnTo>
                    <a:pt x="1251" y="1180"/>
                  </a:lnTo>
                  <a:lnTo>
                    <a:pt x="1251" y="1180"/>
                  </a:lnTo>
                  <a:lnTo>
                    <a:pt x="1302" y="1197"/>
                  </a:lnTo>
                  <a:lnTo>
                    <a:pt x="1337" y="1210"/>
                  </a:lnTo>
                  <a:lnTo>
                    <a:pt x="1348" y="1215"/>
                  </a:lnTo>
                  <a:lnTo>
                    <a:pt x="1351" y="1217"/>
                  </a:lnTo>
                  <a:lnTo>
                    <a:pt x="1352" y="1219"/>
                  </a:lnTo>
                  <a:lnTo>
                    <a:pt x="1352" y="1219"/>
                  </a:lnTo>
                  <a:lnTo>
                    <a:pt x="1352" y="1297"/>
                  </a:lnTo>
                  <a:lnTo>
                    <a:pt x="1352" y="1297"/>
                  </a:lnTo>
                  <a:close/>
                  <a:moveTo>
                    <a:pt x="1996" y="885"/>
                  </a:moveTo>
                  <a:lnTo>
                    <a:pt x="1996" y="885"/>
                  </a:lnTo>
                  <a:lnTo>
                    <a:pt x="1994" y="888"/>
                  </a:lnTo>
                  <a:lnTo>
                    <a:pt x="1992" y="890"/>
                  </a:lnTo>
                  <a:lnTo>
                    <a:pt x="1980" y="897"/>
                  </a:lnTo>
                  <a:lnTo>
                    <a:pt x="1946" y="912"/>
                  </a:lnTo>
                  <a:lnTo>
                    <a:pt x="1894" y="933"/>
                  </a:lnTo>
                  <a:lnTo>
                    <a:pt x="1879" y="981"/>
                  </a:lnTo>
                  <a:lnTo>
                    <a:pt x="1879" y="981"/>
                  </a:lnTo>
                  <a:lnTo>
                    <a:pt x="1901" y="1027"/>
                  </a:lnTo>
                  <a:lnTo>
                    <a:pt x="1915" y="1060"/>
                  </a:lnTo>
                  <a:lnTo>
                    <a:pt x="1919" y="1071"/>
                  </a:lnTo>
                  <a:lnTo>
                    <a:pt x="1919" y="1073"/>
                  </a:lnTo>
                  <a:lnTo>
                    <a:pt x="1917" y="1075"/>
                  </a:lnTo>
                  <a:lnTo>
                    <a:pt x="1917" y="1075"/>
                  </a:lnTo>
                  <a:lnTo>
                    <a:pt x="1863" y="1138"/>
                  </a:lnTo>
                  <a:lnTo>
                    <a:pt x="1863" y="1138"/>
                  </a:lnTo>
                  <a:lnTo>
                    <a:pt x="1855" y="1136"/>
                  </a:lnTo>
                  <a:lnTo>
                    <a:pt x="1843" y="1131"/>
                  </a:lnTo>
                  <a:lnTo>
                    <a:pt x="1805" y="1118"/>
                  </a:lnTo>
                  <a:lnTo>
                    <a:pt x="1753" y="1098"/>
                  </a:lnTo>
                  <a:lnTo>
                    <a:pt x="1753" y="1098"/>
                  </a:lnTo>
                  <a:lnTo>
                    <a:pt x="1714" y="1114"/>
                  </a:lnTo>
                  <a:lnTo>
                    <a:pt x="1714" y="1114"/>
                  </a:lnTo>
                  <a:lnTo>
                    <a:pt x="1693" y="1165"/>
                  </a:lnTo>
                  <a:lnTo>
                    <a:pt x="1678" y="1201"/>
                  </a:lnTo>
                  <a:lnTo>
                    <a:pt x="1671" y="1212"/>
                  </a:lnTo>
                  <a:lnTo>
                    <a:pt x="1669" y="1215"/>
                  </a:lnTo>
                  <a:lnTo>
                    <a:pt x="1666" y="1216"/>
                  </a:lnTo>
                  <a:lnTo>
                    <a:pt x="1666" y="1216"/>
                  </a:lnTo>
                  <a:lnTo>
                    <a:pt x="1588" y="1216"/>
                  </a:lnTo>
                  <a:lnTo>
                    <a:pt x="1588" y="1216"/>
                  </a:lnTo>
                  <a:lnTo>
                    <a:pt x="1587" y="1215"/>
                  </a:lnTo>
                  <a:lnTo>
                    <a:pt x="1584" y="1212"/>
                  </a:lnTo>
                  <a:lnTo>
                    <a:pt x="1577" y="1201"/>
                  </a:lnTo>
                  <a:lnTo>
                    <a:pt x="1562" y="1165"/>
                  </a:lnTo>
                  <a:lnTo>
                    <a:pt x="1541" y="1114"/>
                  </a:lnTo>
                  <a:lnTo>
                    <a:pt x="1541" y="1114"/>
                  </a:lnTo>
                  <a:lnTo>
                    <a:pt x="1494" y="1098"/>
                  </a:lnTo>
                  <a:lnTo>
                    <a:pt x="1494" y="1098"/>
                  </a:lnTo>
                  <a:lnTo>
                    <a:pt x="1480" y="1105"/>
                  </a:lnTo>
                  <a:lnTo>
                    <a:pt x="1446" y="1121"/>
                  </a:lnTo>
                  <a:lnTo>
                    <a:pt x="1428" y="1129"/>
                  </a:lnTo>
                  <a:lnTo>
                    <a:pt x="1411" y="1135"/>
                  </a:lnTo>
                  <a:lnTo>
                    <a:pt x="1399" y="1138"/>
                  </a:lnTo>
                  <a:lnTo>
                    <a:pt x="1395" y="1139"/>
                  </a:lnTo>
                  <a:lnTo>
                    <a:pt x="1392" y="1138"/>
                  </a:lnTo>
                  <a:lnTo>
                    <a:pt x="1392" y="1138"/>
                  </a:lnTo>
                  <a:lnTo>
                    <a:pt x="1337" y="1082"/>
                  </a:lnTo>
                  <a:lnTo>
                    <a:pt x="1337" y="1082"/>
                  </a:lnTo>
                  <a:lnTo>
                    <a:pt x="1337" y="1080"/>
                  </a:lnTo>
                  <a:lnTo>
                    <a:pt x="1337" y="1076"/>
                  </a:lnTo>
                  <a:lnTo>
                    <a:pt x="1339" y="1063"/>
                  </a:lnTo>
                  <a:lnTo>
                    <a:pt x="1346" y="1046"/>
                  </a:lnTo>
                  <a:lnTo>
                    <a:pt x="1354" y="1028"/>
                  </a:lnTo>
                  <a:lnTo>
                    <a:pt x="1369" y="995"/>
                  </a:lnTo>
                  <a:lnTo>
                    <a:pt x="1377" y="981"/>
                  </a:lnTo>
                  <a:lnTo>
                    <a:pt x="1377" y="981"/>
                  </a:lnTo>
                  <a:lnTo>
                    <a:pt x="1352" y="933"/>
                  </a:lnTo>
                  <a:lnTo>
                    <a:pt x="1251" y="894"/>
                  </a:lnTo>
                  <a:lnTo>
                    <a:pt x="1251" y="894"/>
                  </a:lnTo>
                  <a:lnTo>
                    <a:pt x="1251" y="807"/>
                  </a:lnTo>
                  <a:lnTo>
                    <a:pt x="1352" y="768"/>
                  </a:lnTo>
                  <a:lnTo>
                    <a:pt x="1352" y="768"/>
                  </a:lnTo>
                  <a:lnTo>
                    <a:pt x="1377" y="721"/>
                  </a:lnTo>
                  <a:lnTo>
                    <a:pt x="1377" y="721"/>
                  </a:lnTo>
                  <a:lnTo>
                    <a:pt x="1352" y="673"/>
                  </a:lnTo>
                  <a:lnTo>
                    <a:pt x="1337" y="638"/>
                  </a:lnTo>
                  <a:lnTo>
                    <a:pt x="1332" y="625"/>
                  </a:lnTo>
                  <a:lnTo>
                    <a:pt x="1329" y="619"/>
                  </a:lnTo>
                  <a:lnTo>
                    <a:pt x="1329" y="619"/>
                  </a:lnTo>
                  <a:lnTo>
                    <a:pt x="1392" y="564"/>
                  </a:lnTo>
                  <a:lnTo>
                    <a:pt x="1494" y="603"/>
                  </a:lnTo>
                  <a:lnTo>
                    <a:pt x="1494" y="603"/>
                  </a:lnTo>
                  <a:lnTo>
                    <a:pt x="1541" y="587"/>
                  </a:lnTo>
                  <a:lnTo>
                    <a:pt x="1580" y="485"/>
                  </a:lnTo>
                  <a:lnTo>
                    <a:pt x="1580" y="485"/>
                  </a:lnTo>
                  <a:lnTo>
                    <a:pt x="1666" y="485"/>
                  </a:lnTo>
                  <a:lnTo>
                    <a:pt x="1714" y="587"/>
                  </a:lnTo>
                  <a:lnTo>
                    <a:pt x="1714" y="587"/>
                  </a:lnTo>
                  <a:lnTo>
                    <a:pt x="1753" y="603"/>
                  </a:lnTo>
                  <a:lnTo>
                    <a:pt x="1753" y="603"/>
                  </a:lnTo>
                  <a:lnTo>
                    <a:pt x="1804" y="580"/>
                  </a:lnTo>
                  <a:lnTo>
                    <a:pt x="1839" y="566"/>
                  </a:lnTo>
                  <a:lnTo>
                    <a:pt x="1850" y="564"/>
                  </a:lnTo>
                  <a:lnTo>
                    <a:pt x="1854" y="562"/>
                  </a:lnTo>
                  <a:lnTo>
                    <a:pt x="1855" y="564"/>
                  </a:lnTo>
                  <a:lnTo>
                    <a:pt x="1855" y="564"/>
                  </a:lnTo>
                  <a:lnTo>
                    <a:pt x="1917" y="619"/>
                  </a:lnTo>
                  <a:lnTo>
                    <a:pt x="1879" y="721"/>
                  </a:lnTo>
                  <a:lnTo>
                    <a:pt x="1879" y="721"/>
                  </a:lnTo>
                  <a:lnTo>
                    <a:pt x="1894" y="768"/>
                  </a:lnTo>
                  <a:lnTo>
                    <a:pt x="1894" y="768"/>
                  </a:lnTo>
                  <a:lnTo>
                    <a:pt x="1946" y="785"/>
                  </a:lnTo>
                  <a:lnTo>
                    <a:pt x="1980" y="798"/>
                  </a:lnTo>
                  <a:lnTo>
                    <a:pt x="1992" y="803"/>
                  </a:lnTo>
                  <a:lnTo>
                    <a:pt x="1994" y="806"/>
                  </a:lnTo>
                  <a:lnTo>
                    <a:pt x="1996" y="807"/>
                  </a:lnTo>
                  <a:lnTo>
                    <a:pt x="1996" y="807"/>
                  </a:lnTo>
                  <a:lnTo>
                    <a:pt x="1996" y="885"/>
                  </a:lnTo>
                  <a:lnTo>
                    <a:pt x="1996" y="88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Freeform 61"/>
            <p:cNvSpPr/>
            <p:nvPr/>
          </p:nvSpPr>
          <p:spPr bwMode="auto">
            <a:xfrm>
              <a:off x="8553920" y="4257228"/>
              <a:ext cx="125412" cy="120650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93" y="3"/>
                </a:cxn>
                <a:cxn ang="0">
                  <a:pos x="70" y="9"/>
                </a:cxn>
                <a:cxn ang="0">
                  <a:pos x="50" y="19"/>
                </a:cxn>
                <a:cxn ang="0">
                  <a:pos x="32" y="32"/>
                </a:cxn>
                <a:cxn ang="0">
                  <a:pos x="20" y="48"/>
                </a:cxn>
                <a:cxn ang="0">
                  <a:pos x="9" y="67"/>
                </a:cxn>
                <a:cxn ang="0">
                  <a:pos x="3" y="88"/>
                </a:cxn>
                <a:cxn ang="0">
                  <a:pos x="0" y="111"/>
                </a:cxn>
                <a:cxn ang="0">
                  <a:pos x="2" y="124"/>
                </a:cxn>
                <a:cxn ang="0">
                  <a:pos x="5" y="148"/>
                </a:cxn>
                <a:cxn ang="0">
                  <a:pos x="13" y="170"/>
                </a:cxn>
                <a:cxn ang="0">
                  <a:pos x="26" y="188"/>
                </a:cxn>
                <a:cxn ang="0">
                  <a:pos x="41" y="203"/>
                </a:cxn>
                <a:cxn ang="0">
                  <a:pos x="59" y="215"/>
                </a:cxn>
                <a:cxn ang="0">
                  <a:pos x="81" y="224"/>
                </a:cxn>
                <a:cxn ang="0">
                  <a:pos x="106" y="228"/>
                </a:cxn>
                <a:cxn ang="0">
                  <a:pos x="119" y="229"/>
                </a:cxn>
                <a:cxn ang="0">
                  <a:pos x="142" y="227"/>
                </a:cxn>
                <a:cxn ang="0">
                  <a:pos x="164" y="220"/>
                </a:cxn>
                <a:cxn ang="0">
                  <a:pos x="183" y="210"/>
                </a:cxn>
                <a:cxn ang="0">
                  <a:pos x="201" y="196"/>
                </a:cxn>
                <a:cxn ang="0">
                  <a:pos x="215" y="179"/>
                </a:cxn>
                <a:cxn ang="0">
                  <a:pos x="227" y="158"/>
                </a:cxn>
                <a:cxn ang="0">
                  <a:pos x="233" y="136"/>
                </a:cxn>
                <a:cxn ang="0">
                  <a:pos x="236" y="111"/>
                </a:cxn>
                <a:cxn ang="0">
                  <a:pos x="236" y="99"/>
                </a:cxn>
                <a:cxn ang="0">
                  <a:pos x="231" y="77"/>
                </a:cxn>
                <a:cxn ang="0">
                  <a:pos x="222" y="57"/>
                </a:cxn>
                <a:cxn ang="0">
                  <a:pos x="209" y="40"/>
                </a:cxn>
                <a:cxn ang="0">
                  <a:pos x="192" y="24"/>
                </a:cxn>
                <a:cxn ang="0">
                  <a:pos x="174" y="13"/>
                </a:cxn>
                <a:cxn ang="0">
                  <a:pos x="152" y="5"/>
                </a:cxn>
                <a:cxn ang="0">
                  <a:pos x="130" y="1"/>
                </a:cxn>
                <a:cxn ang="0">
                  <a:pos x="119" y="0"/>
                </a:cxn>
              </a:cxnLst>
              <a:rect l="0" t="0" r="r" b="b"/>
              <a:pathLst>
                <a:path w="236" h="229">
                  <a:moveTo>
                    <a:pt x="119" y="0"/>
                  </a:moveTo>
                  <a:lnTo>
                    <a:pt x="119" y="0"/>
                  </a:lnTo>
                  <a:lnTo>
                    <a:pt x="106" y="1"/>
                  </a:lnTo>
                  <a:lnTo>
                    <a:pt x="93" y="3"/>
                  </a:lnTo>
                  <a:lnTo>
                    <a:pt x="81" y="5"/>
                  </a:lnTo>
                  <a:lnTo>
                    <a:pt x="70" y="9"/>
                  </a:lnTo>
                  <a:lnTo>
                    <a:pt x="59" y="13"/>
                  </a:lnTo>
                  <a:lnTo>
                    <a:pt x="50" y="19"/>
                  </a:lnTo>
                  <a:lnTo>
                    <a:pt x="41" y="24"/>
                  </a:lnTo>
                  <a:lnTo>
                    <a:pt x="32" y="32"/>
                  </a:lnTo>
                  <a:lnTo>
                    <a:pt x="26" y="40"/>
                  </a:lnTo>
                  <a:lnTo>
                    <a:pt x="20" y="48"/>
                  </a:lnTo>
                  <a:lnTo>
                    <a:pt x="13" y="57"/>
                  </a:lnTo>
                  <a:lnTo>
                    <a:pt x="9" y="67"/>
                  </a:lnTo>
                  <a:lnTo>
                    <a:pt x="5" y="77"/>
                  </a:lnTo>
                  <a:lnTo>
                    <a:pt x="3" y="88"/>
                  </a:lnTo>
                  <a:lnTo>
                    <a:pt x="2" y="9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24"/>
                  </a:lnTo>
                  <a:lnTo>
                    <a:pt x="3" y="136"/>
                  </a:lnTo>
                  <a:lnTo>
                    <a:pt x="5" y="148"/>
                  </a:lnTo>
                  <a:lnTo>
                    <a:pt x="9" y="158"/>
                  </a:lnTo>
                  <a:lnTo>
                    <a:pt x="13" y="170"/>
                  </a:lnTo>
                  <a:lnTo>
                    <a:pt x="20" y="179"/>
                  </a:lnTo>
                  <a:lnTo>
                    <a:pt x="26" y="188"/>
                  </a:lnTo>
                  <a:lnTo>
                    <a:pt x="32" y="196"/>
                  </a:lnTo>
                  <a:lnTo>
                    <a:pt x="41" y="203"/>
                  </a:lnTo>
                  <a:lnTo>
                    <a:pt x="50" y="210"/>
                  </a:lnTo>
                  <a:lnTo>
                    <a:pt x="59" y="215"/>
                  </a:lnTo>
                  <a:lnTo>
                    <a:pt x="70" y="220"/>
                  </a:lnTo>
                  <a:lnTo>
                    <a:pt x="81" y="224"/>
                  </a:lnTo>
                  <a:lnTo>
                    <a:pt x="93" y="227"/>
                  </a:lnTo>
                  <a:lnTo>
                    <a:pt x="106" y="228"/>
                  </a:lnTo>
                  <a:lnTo>
                    <a:pt x="119" y="229"/>
                  </a:lnTo>
                  <a:lnTo>
                    <a:pt x="119" y="229"/>
                  </a:lnTo>
                  <a:lnTo>
                    <a:pt x="130" y="228"/>
                  </a:lnTo>
                  <a:lnTo>
                    <a:pt x="142" y="227"/>
                  </a:lnTo>
                  <a:lnTo>
                    <a:pt x="152" y="224"/>
                  </a:lnTo>
                  <a:lnTo>
                    <a:pt x="164" y="220"/>
                  </a:lnTo>
                  <a:lnTo>
                    <a:pt x="174" y="215"/>
                  </a:lnTo>
                  <a:lnTo>
                    <a:pt x="183" y="210"/>
                  </a:lnTo>
                  <a:lnTo>
                    <a:pt x="192" y="203"/>
                  </a:lnTo>
                  <a:lnTo>
                    <a:pt x="201" y="196"/>
                  </a:lnTo>
                  <a:lnTo>
                    <a:pt x="209" y="188"/>
                  </a:lnTo>
                  <a:lnTo>
                    <a:pt x="215" y="179"/>
                  </a:lnTo>
                  <a:lnTo>
                    <a:pt x="222" y="170"/>
                  </a:lnTo>
                  <a:lnTo>
                    <a:pt x="227" y="158"/>
                  </a:lnTo>
                  <a:lnTo>
                    <a:pt x="231" y="148"/>
                  </a:lnTo>
                  <a:lnTo>
                    <a:pt x="233" y="136"/>
                  </a:lnTo>
                  <a:lnTo>
                    <a:pt x="236" y="124"/>
                  </a:lnTo>
                  <a:lnTo>
                    <a:pt x="236" y="111"/>
                  </a:lnTo>
                  <a:lnTo>
                    <a:pt x="236" y="111"/>
                  </a:lnTo>
                  <a:lnTo>
                    <a:pt x="236" y="99"/>
                  </a:lnTo>
                  <a:lnTo>
                    <a:pt x="233" y="88"/>
                  </a:lnTo>
                  <a:lnTo>
                    <a:pt x="231" y="77"/>
                  </a:lnTo>
                  <a:lnTo>
                    <a:pt x="227" y="67"/>
                  </a:lnTo>
                  <a:lnTo>
                    <a:pt x="222" y="57"/>
                  </a:lnTo>
                  <a:lnTo>
                    <a:pt x="215" y="48"/>
                  </a:lnTo>
                  <a:lnTo>
                    <a:pt x="209" y="40"/>
                  </a:lnTo>
                  <a:lnTo>
                    <a:pt x="201" y="32"/>
                  </a:lnTo>
                  <a:lnTo>
                    <a:pt x="192" y="24"/>
                  </a:lnTo>
                  <a:lnTo>
                    <a:pt x="183" y="19"/>
                  </a:lnTo>
                  <a:lnTo>
                    <a:pt x="174" y="13"/>
                  </a:lnTo>
                  <a:lnTo>
                    <a:pt x="164" y="9"/>
                  </a:lnTo>
                  <a:lnTo>
                    <a:pt x="152" y="5"/>
                  </a:lnTo>
                  <a:lnTo>
                    <a:pt x="142" y="3"/>
                  </a:lnTo>
                  <a:lnTo>
                    <a:pt x="130" y="1"/>
                  </a:lnTo>
                  <a:lnTo>
                    <a:pt x="119" y="0"/>
                  </a:lnTo>
                  <a:lnTo>
                    <a:pt x="11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25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399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399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75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25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76" dur="500" tmFilter="0, 0; .2, .5; .8, .5; 1, 0"/>
                                        <p:tgtEl>
                                          <p:spTgt spid="39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250" autoRev="1" fill="hold"/>
                                        <p:tgtEl>
                                          <p:spTgt spid="399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39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75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9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25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25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5" dur="500" tmFilter="0, 0; .2, .5; .8, .5; 1, 0"/>
                                        <p:tgtEl>
                                          <p:spTgt spid="399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399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39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750"/>
                                        <p:tgtEl>
                                          <p:spTgt spid="39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9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2" dur="25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14" dur="500" tmFilter="0, 0; .2, .5; .8, .5; 1, 0"/>
                                        <p:tgtEl>
                                          <p:spTgt spid="399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5" dur="250" autoRev="1" fill="hold"/>
                                        <p:tgtEl>
                                          <p:spTgt spid="399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7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500"/>
                                        <p:tgtEl>
                                          <p:spTgt spid="39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2" dur="750"/>
                                        <p:tgtEl>
                                          <p:spTgt spid="39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250"/>
                            </p:stCondLst>
                            <p:childTnLst>
                              <p:par>
                                <p:cTn id="1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9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75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1" dur="25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133" dur="500" tmFilter="0, 0; .2, .5; .8, .5; 1, 0"/>
                                        <p:tgtEl>
                                          <p:spTgt spid="399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4" dur="250" autoRev="1" fill="hold"/>
                                        <p:tgtEl>
                                          <p:spTgt spid="399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8" dur="500"/>
                                        <p:tgtEl>
                                          <p:spTgt spid="39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1" dur="750"/>
                                        <p:tgtEl>
                                          <p:spTgt spid="39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5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bldLvl="0" animBg="1" autoUpdateAnimBg="0"/>
      <p:bldP spid="39945" grpId="0" bldLvl="0" autoUpdateAnimBg="0"/>
      <p:bldP spid="39946" grpId="0" bldLvl="0" autoUpdateAnimBg="0"/>
      <p:bldP spid="39950" grpId="0" bldLvl="0" animBg="1" autoUpdateAnimBg="0"/>
      <p:bldP spid="39951" grpId="0" bldLvl="0" animBg="1" autoUpdateAnimBg="0"/>
      <p:bldP spid="39952" grpId="0" bldLvl="0" animBg="1" autoUpdateAnimBg="0"/>
      <p:bldP spid="39953" grpId="0" bldLvl="0" animBg="1" autoUpdateAnimBg="0"/>
      <p:bldP spid="39954" grpId="0" bldLvl="0" animBg="1" autoUpdateAnimBg="0"/>
      <p:bldP spid="39955" grpId="0" bldLvl="0" autoUpdateAnimBg="0"/>
      <p:bldP spid="39958" grpId="0" bldLvl="0" autoUpdateAnimBg="0"/>
      <p:bldP spid="39959" grpId="0" bldLvl="0" autoUpdateAnimBg="0"/>
      <p:bldP spid="39969" grpId="0" bldLvl="0" autoUpdateAnimBg="0"/>
      <p:bldP spid="39970" grpId="0" bldLvl="0" autoUpdateAnimBg="0"/>
      <p:bldP spid="39971" grpId="0" bldLvl="0" autoUpdateAnimBg="0"/>
      <p:bldP spid="39972" grpId="0" bldLvl="0" autoUpdateAnimBg="0"/>
      <p:bldP spid="39973" grpId="0" bldLvl="0" autoUpdateAnimBg="0"/>
      <p:bldP spid="39974" grpId="0" bldLvl="0" autoUpdateAnimBg="0"/>
      <p:bldP spid="39975" grpId="0" bldLvl="0" autoUpdateAnimBg="0"/>
      <p:bldP spid="39976" grpId="0" bldLvl="0" autoUpdateAnimBg="0"/>
      <p:bldP spid="39977" grpId="0" bldLvl="0" animBg="1" autoUpdateAnimBg="0"/>
      <p:bldP spid="39977" grpId="1" bldLvl="0" animBg="1" autoUpdateAnimBg="0"/>
      <p:bldP spid="39978" grpId="0" bldLvl="0" animBg="1" autoUpdateAnimBg="0"/>
      <p:bldP spid="39978" grpId="1" bldLvl="0" animBg="1" autoUpdateAnimBg="0"/>
      <p:bldP spid="39979" grpId="0" bldLvl="0" animBg="1" autoUpdateAnimBg="0"/>
      <p:bldP spid="39979" grpId="1" bldLvl="0" animBg="1" autoUpdateAnimBg="0"/>
      <p:bldP spid="39980" grpId="0" bldLvl="0" animBg="1" autoUpdateAnimBg="0"/>
      <p:bldP spid="39980" grpId="1" bldLvl="0" animBg="1" autoUpdateAnimBg="0"/>
      <p:bldP spid="39981" grpId="0" bldLvl="0" animBg="1" autoUpdateAnimBg="0"/>
      <p:bldP spid="39981" grpId="1" bldLvl="0" animBg="1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75A52A4-B5E3-4CD2-BC5A-ECCAE4874E15}" type="slidenum">
              <a:rPr lang="zh-CN" altLang="en-US">
                <a:solidFill>
                  <a:srgbClr val="898989"/>
                </a:solidFill>
                <a:latin typeface="黑体" panose="02010600030101010101" charset="-122"/>
                <a:ea typeface="黑体" panose="02010600030101010101" charset="-122"/>
              </a:rPr>
              <a:t>38</a:t>
            </a:fld>
            <a:endParaRPr lang="zh-CN" altLang="en-US" sz="1800">
              <a:solidFill>
                <a:srgbClr val="898989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0962" name="任意多边形 27"/>
          <p:cNvSpPr>
            <a:spLocks noChangeArrowheads="1"/>
          </p:cNvSpPr>
          <p:nvPr/>
        </p:nvSpPr>
        <p:spPr bwMode="auto">
          <a:xfrm>
            <a:off x="5334000" y="1549400"/>
            <a:ext cx="1616075" cy="1209675"/>
          </a:xfrm>
          <a:custGeom>
            <a:avLst/>
            <a:gdLst>
              <a:gd name="T0" fmla="*/ 152941 w 574972"/>
              <a:gd name="T1" fmla="*/ 399844 h 399845"/>
              <a:gd name="T2" fmla="*/ 61228 w 574972"/>
              <a:gd name="T3" fmla="*/ 398217 h 399845"/>
              <a:gd name="T4" fmla="*/ 121790 w 574972"/>
              <a:gd name="T5" fmla="*/ 346388 h 399845"/>
              <a:gd name="T6" fmla="*/ 147415 w 574972"/>
              <a:gd name="T7" fmla="*/ 328444 h 399845"/>
              <a:gd name="T8" fmla="*/ 270881 w 574972"/>
              <a:gd name="T9" fmla="*/ 219691 h 399845"/>
              <a:gd name="T10" fmla="*/ 179168 w 574972"/>
              <a:gd name="T11" fmla="*/ 399845 h 399845"/>
              <a:gd name="T12" fmla="*/ 185489 w 574972"/>
              <a:gd name="T13" fmla="*/ 291396 h 399845"/>
              <a:gd name="T14" fmla="*/ 226257 w 574972"/>
              <a:gd name="T15" fmla="*/ 259235 h 399845"/>
              <a:gd name="T16" fmla="*/ 263531 w 574972"/>
              <a:gd name="T17" fmla="*/ 225912 h 399845"/>
              <a:gd name="T18" fmla="*/ 297108 w 574972"/>
              <a:gd name="T19" fmla="*/ 209429 h 399845"/>
              <a:gd name="T20" fmla="*/ 309758 w 574972"/>
              <a:gd name="T21" fmla="*/ 223349 h 399845"/>
              <a:gd name="T22" fmla="*/ 342372 w 574972"/>
              <a:gd name="T23" fmla="*/ 256672 h 399845"/>
              <a:gd name="T24" fmla="*/ 370328 w 574972"/>
              <a:gd name="T25" fmla="*/ 264362 h 399845"/>
              <a:gd name="T26" fmla="*/ 388821 w 574972"/>
              <a:gd name="T27" fmla="*/ 248907 h 399845"/>
              <a:gd name="T28" fmla="*/ 297108 w 574972"/>
              <a:gd name="T29" fmla="*/ 399844 h 399845"/>
              <a:gd name="T30" fmla="*/ 506761 w 574972"/>
              <a:gd name="T31" fmla="*/ 139370 h 399845"/>
              <a:gd name="T32" fmla="*/ 415048 w 574972"/>
              <a:gd name="T33" fmla="*/ 399844 h 399845"/>
              <a:gd name="T34" fmla="*/ 418375 w 574972"/>
              <a:gd name="T35" fmla="*/ 219183 h 399845"/>
              <a:gd name="T36" fmla="*/ 458488 w 574972"/>
              <a:gd name="T37" fmla="*/ 184898 h 399845"/>
              <a:gd name="T38" fmla="*/ 506761 w 574972"/>
              <a:gd name="T39" fmla="*/ 139370 h 399845"/>
              <a:gd name="T40" fmla="*/ 533039 w 574972"/>
              <a:gd name="T41" fmla="*/ 0 h 399845"/>
              <a:gd name="T42" fmla="*/ 567983 w 574972"/>
              <a:gd name="T43" fmla="*/ 5127 h 399845"/>
              <a:gd name="T44" fmla="*/ 574972 w 574972"/>
              <a:gd name="T45" fmla="*/ 117913 h 399845"/>
              <a:gd name="T46" fmla="*/ 535369 w 574972"/>
              <a:gd name="T47" fmla="*/ 117913 h 399845"/>
              <a:gd name="T48" fmla="*/ 533039 w 574972"/>
              <a:gd name="T49" fmla="*/ 69209 h 399845"/>
              <a:gd name="T50" fmla="*/ 437526 w 574972"/>
              <a:gd name="T51" fmla="*/ 156362 h 399845"/>
              <a:gd name="T52" fmla="*/ 383945 w 574972"/>
              <a:gd name="T53" fmla="*/ 202502 h 399845"/>
              <a:gd name="T54" fmla="*/ 349001 w 574972"/>
              <a:gd name="T55" fmla="*/ 207629 h 399845"/>
              <a:gd name="T56" fmla="*/ 337353 w 574972"/>
              <a:gd name="T57" fmla="*/ 194812 h 399845"/>
              <a:gd name="T58" fmla="*/ 293091 w 574972"/>
              <a:gd name="T59" fmla="*/ 146109 h 399845"/>
              <a:gd name="T60" fmla="*/ 239510 w 574972"/>
              <a:gd name="T61" fmla="*/ 192249 h 399845"/>
              <a:gd name="T62" fmla="*/ 216214 w 574972"/>
              <a:gd name="T63" fmla="*/ 210192 h 399845"/>
              <a:gd name="T64" fmla="*/ 139337 w 574972"/>
              <a:gd name="T65" fmla="*/ 274275 h 399845"/>
              <a:gd name="T66" fmla="*/ 32175 w 574972"/>
              <a:gd name="T67" fmla="*/ 363992 h 399845"/>
              <a:gd name="T68" fmla="*/ 4220 w 574972"/>
              <a:gd name="T69" fmla="*/ 358865 h 399845"/>
              <a:gd name="T70" fmla="*/ 18197 w 574972"/>
              <a:gd name="T71" fmla="*/ 317851 h 399845"/>
              <a:gd name="T72" fmla="*/ 139337 w 574972"/>
              <a:gd name="T73" fmla="*/ 220445 h 399845"/>
              <a:gd name="T74" fmla="*/ 216214 w 574972"/>
              <a:gd name="T75" fmla="*/ 156362 h 399845"/>
              <a:gd name="T76" fmla="*/ 239510 w 574972"/>
              <a:gd name="T77" fmla="*/ 138419 h 399845"/>
              <a:gd name="T78" fmla="*/ 283772 w 574972"/>
              <a:gd name="T79" fmla="*/ 99969 h 399845"/>
              <a:gd name="T80" fmla="*/ 314057 w 574972"/>
              <a:gd name="T81" fmla="*/ 107659 h 399845"/>
              <a:gd name="T82" fmla="*/ 346671 w 574972"/>
              <a:gd name="T83" fmla="*/ 140982 h 399845"/>
              <a:gd name="T84" fmla="*/ 383945 w 574972"/>
              <a:gd name="T85" fmla="*/ 146109 h 399845"/>
              <a:gd name="T86" fmla="*/ 437526 w 574972"/>
              <a:gd name="T87" fmla="*/ 99969 h 399845"/>
              <a:gd name="T88" fmla="*/ 498095 w 574972"/>
              <a:gd name="T89" fmla="*/ 43576 h 399845"/>
              <a:gd name="T90" fmla="*/ 463151 w 574972"/>
              <a:gd name="T91" fmla="*/ 43576 h 399845"/>
              <a:gd name="T92" fmla="*/ 442185 w 574972"/>
              <a:gd name="T93" fmla="*/ 20506 h 399845"/>
              <a:gd name="T94" fmla="*/ 456163 w 574972"/>
              <a:gd name="T95" fmla="*/ 2563 h 399845"/>
              <a:gd name="T96" fmla="*/ 0 w 574972"/>
              <a:gd name="T97" fmla="*/ 0 h 399845"/>
              <a:gd name="T98" fmla="*/ 574972 w 574972"/>
              <a:gd name="T99" fmla="*/ 399845 h 399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lnTo>
                  <a:pt x="152941" y="323694"/>
                </a:ln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lnTo>
                  <a:pt x="270881" y="219691"/>
                </a:ln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lnTo>
                  <a:pt x="297108" y="209429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lnTo>
                  <a:pt x="506761" y="139370"/>
                </a:ln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4096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04</a:t>
            </a:r>
          </a:p>
        </p:txBody>
      </p:sp>
      <p:sp>
        <p:nvSpPr>
          <p:cNvPr id="40964" name="文本框 8"/>
          <p:cNvSpPr>
            <a:spLocks noChangeArrowheads="1"/>
          </p:cNvSpPr>
          <p:nvPr/>
        </p:nvSpPr>
        <p:spPr bwMode="auto">
          <a:xfrm>
            <a:off x="4189413" y="33591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展望未来</a:t>
            </a:r>
          </a:p>
        </p:txBody>
      </p:sp>
      <p:sp>
        <p:nvSpPr>
          <p:cNvPr id="40965" name="矩形 51"/>
          <p:cNvSpPr>
            <a:spLocks noChangeArrowheads="1"/>
          </p:cNvSpPr>
          <p:nvPr/>
        </p:nvSpPr>
        <p:spPr bwMode="auto">
          <a:xfrm>
            <a:off x="4416425" y="4414838"/>
            <a:ext cx="338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Look Ahead</a:t>
            </a:r>
          </a:p>
        </p:txBody>
      </p:sp>
      <p:sp>
        <p:nvSpPr>
          <p:cNvPr id="4096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2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09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nimBg="1"/>
      <p:bldP spid="40962" grpId="1" animBg="1"/>
      <p:bldP spid="40963" grpId="0" bldLvl="0" autoUpdateAnimBg="0"/>
      <p:bldP spid="40964" grpId="0" bldLvl="0" autoUpdateAnimBg="0"/>
      <p:bldP spid="40965" grpId="0" bldLvl="0" autoUpdateAnimBg="0"/>
      <p:bldP spid="4096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EFB18B2-363D-419E-83D0-05C5C3BF3507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39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553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54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1988" name="右箭头 6"/>
          <p:cNvSpPr>
            <a:spLocks noChangeArrowheads="1"/>
          </p:cNvSpPr>
          <p:nvPr/>
        </p:nvSpPr>
        <p:spPr bwMode="auto">
          <a:xfrm rot="-5400000">
            <a:off x="53182" y="3593306"/>
            <a:ext cx="3446462" cy="244475"/>
          </a:xfrm>
          <a:prstGeom prst="rightArrow">
            <a:avLst>
              <a:gd name="adj1" fmla="val 28481"/>
              <a:gd name="adj2" fmla="val 87195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89" name="右箭头 7"/>
          <p:cNvSpPr>
            <a:spLocks noChangeArrowheads="1"/>
          </p:cNvSpPr>
          <p:nvPr/>
        </p:nvSpPr>
        <p:spPr bwMode="auto">
          <a:xfrm>
            <a:off x="1758950" y="5286375"/>
            <a:ext cx="6480175" cy="244475"/>
          </a:xfrm>
          <a:prstGeom prst="rightArrow">
            <a:avLst>
              <a:gd name="adj1" fmla="val 28481"/>
              <a:gd name="adj2" fmla="val 87128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90" name="矩形 8"/>
          <p:cNvSpPr>
            <a:spLocks noChangeArrowheads="1"/>
          </p:cNvSpPr>
          <p:nvPr/>
        </p:nvSpPr>
        <p:spPr bwMode="auto">
          <a:xfrm>
            <a:off x="2117725" y="4837113"/>
            <a:ext cx="600075" cy="601662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91" name="矩形 9"/>
          <p:cNvSpPr>
            <a:spLocks noChangeArrowheads="1"/>
          </p:cNvSpPr>
          <p:nvPr/>
        </p:nvSpPr>
        <p:spPr bwMode="auto">
          <a:xfrm>
            <a:off x="3113088" y="4327525"/>
            <a:ext cx="598487" cy="111125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92" name="矩形 10"/>
          <p:cNvSpPr>
            <a:spLocks noChangeArrowheads="1"/>
          </p:cNvSpPr>
          <p:nvPr/>
        </p:nvSpPr>
        <p:spPr bwMode="auto">
          <a:xfrm>
            <a:off x="4106863" y="3897313"/>
            <a:ext cx="598487" cy="1541462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93" name="矩形 11"/>
          <p:cNvSpPr>
            <a:spLocks noChangeArrowheads="1"/>
          </p:cNvSpPr>
          <p:nvPr/>
        </p:nvSpPr>
        <p:spPr bwMode="auto">
          <a:xfrm>
            <a:off x="5102225" y="3767138"/>
            <a:ext cx="598488" cy="167163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94" name="矩形 12"/>
          <p:cNvSpPr>
            <a:spLocks noChangeArrowheads="1"/>
          </p:cNvSpPr>
          <p:nvPr/>
        </p:nvSpPr>
        <p:spPr bwMode="auto">
          <a:xfrm>
            <a:off x="6096000" y="3525838"/>
            <a:ext cx="600075" cy="191293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95" name="矩形 13"/>
          <p:cNvSpPr>
            <a:spLocks noChangeArrowheads="1"/>
          </p:cNvSpPr>
          <p:nvPr/>
        </p:nvSpPr>
        <p:spPr bwMode="auto">
          <a:xfrm>
            <a:off x="7091363" y="3140075"/>
            <a:ext cx="598487" cy="2298700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96" name="矩形 14"/>
          <p:cNvSpPr>
            <a:spLocks noChangeArrowheads="1"/>
          </p:cNvSpPr>
          <p:nvPr/>
        </p:nvSpPr>
        <p:spPr bwMode="auto">
          <a:xfrm>
            <a:off x="7091363" y="3140075"/>
            <a:ext cx="598487" cy="2235200"/>
          </a:xfrm>
          <a:prstGeom prst="rect">
            <a:avLst/>
          </a:prstGeom>
          <a:solidFill>
            <a:srgbClr val="FFD860">
              <a:alpha val="8901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97" name="右箭头 15"/>
          <p:cNvSpPr>
            <a:spLocks noChangeArrowheads="1"/>
          </p:cNvSpPr>
          <p:nvPr/>
        </p:nvSpPr>
        <p:spPr bwMode="auto">
          <a:xfrm rot="-1109557">
            <a:off x="1984375" y="3071813"/>
            <a:ext cx="5884863" cy="473075"/>
          </a:xfrm>
          <a:prstGeom prst="rightArrow">
            <a:avLst>
              <a:gd name="adj1" fmla="val 52352"/>
              <a:gd name="adj2" fmla="val 115297"/>
            </a:avLst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1998" name="文本框 16"/>
          <p:cNvSpPr>
            <a:spLocks noChangeArrowheads="1"/>
          </p:cNvSpPr>
          <p:nvPr/>
        </p:nvSpPr>
        <p:spPr bwMode="auto">
          <a:xfrm>
            <a:off x="2100263" y="5584825"/>
            <a:ext cx="5849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项目一        项目二         项目三          项目四         项目五          项目六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9" name="文本框 17"/>
          <p:cNvSpPr>
            <a:spLocks noChangeArrowheads="1"/>
          </p:cNvSpPr>
          <p:nvPr/>
        </p:nvSpPr>
        <p:spPr bwMode="auto">
          <a:xfrm>
            <a:off x="1328738" y="2824163"/>
            <a:ext cx="4000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点击输入文字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0" name="文本框 18"/>
          <p:cNvSpPr>
            <a:spLocks noChangeArrowheads="1"/>
          </p:cNvSpPr>
          <p:nvPr/>
        </p:nvSpPr>
        <p:spPr bwMode="auto">
          <a:xfrm>
            <a:off x="7191375" y="3241675"/>
            <a:ext cx="4000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3F3F3F"/>
                </a:solidFill>
                <a:sym typeface="方正兰亭黑_GBK" pitchFamily="2" charset="-122"/>
              </a:rPr>
              <a:t>点击输入文字</a:t>
            </a:r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1" name="矩形 85"/>
          <p:cNvSpPr>
            <a:spLocks noChangeArrowheads="1"/>
          </p:cNvSpPr>
          <p:nvPr/>
        </p:nvSpPr>
        <p:spPr bwMode="auto">
          <a:xfrm>
            <a:off x="8699500" y="2686050"/>
            <a:ext cx="207645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添加主要观点</a:t>
            </a:r>
            <a:endParaRPr lang="zh-CN" altLang="en-US" sz="2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2002" name="文本框 13"/>
          <p:cNvSpPr>
            <a:spLocks noChangeArrowheads="1"/>
          </p:cNvSpPr>
          <p:nvPr/>
        </p:nvSpPr>
        <p:spPr bwMode="auto">
          <a:xfrm>
            <a:off x="8480425" y="3151188"/>
            <a:ext cx="232410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2003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2004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3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5559" name="直接连接符 2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60" name="直接连接符 2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5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ldLvl="0" animBg="1" autoUpdateAnimBg="0"/>
      <p:bldP spid="41989" grpId="0" bldLvl="0" animBg="1" autoUpdateAnimBg="0"/>
      <p:bldP spid="41990" grpId="0" bldLvl="0" animBg="1" autoUpdateAnimBg="0"/>
      <p:bldP spid="41991" grpId="0" bldLvl="0" animBg="1" autoUpdateAnimBg="0"/>
      <p:bldP spid="41992" grpId="0" bldLvl="0" animBg="1" autoUpdateAnimBg="0"/>
      <p:bldP spid="41993" grpId="0" bldLvl="0" animBg="1" autoUpdateAnimBg="0"/>
      <p:bldP spid="41994" grpId="0" bldLvl="0" animBg="1" autoUpdateAnimBg="0"/>
      <p:bldP spid="41995" grpId="0" bldLvl="0" animBg="1" autoUpdateAnimBg="0"/>
      <p:bldP spid="41996" grpId="0" bldLvl="0" animBg="1" autoUpdateAnimBg="0"/>
      <p:bldP spid="41997" grpId="0" bldLvl="0" animBg="1" autoUpdateAnimBg="0"/>
      <p:bldP spid="41998" grpId="0" bldLvl="0" autoUpdateAnimBg="0"/>
      <p:bldP spid="41999" grpId="0" bldLvl="0" autoUpdateAnimBg="0"/>
      <p:bldP spid="42000" grpId="0" bldLvl="0" autoUpdateAnimBg="0"/>
      <p:bldP spid="42001" grpId="0" bldLvl="0" autoUpdateAnimBg="0"/>
      <p:bldP spid="42002" grpId="0" bldLvl="0" autoUpdateAnimBg="0"/>
      <p:bldP spid="42003" grpId="0" bldLvl="0" autoUpdateAnimBg="0"/>
      <p:bldP spid="42004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CF23668-4521-44A6-B1A0-200CAF69E04B}" type="slidenum">
              <a:rPr lang="zh-CN" altLang="en-US">
                <a:solidFill>
                  <a:srgbClr val="898989"/>
                </a:solidFill>
                <a:latin typeface="黑体" panose="02010600030101010101" charset="-122"/>
                <a:ea typeface="黑体" panose="02010600030101010101" charset="-122"/>
              </a:rPr>
              <a:t>4</a:t>
            </a:fld>
            <a:endParaRPr lang="zh-CN" altLang="en-US" sz="1800">
              <a:solidFill>
                <a:srgbClr val="898989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grpSp>
        <p:nvGrpSpPr>
          <p:cNvPr id="2" name="组合 30"/>
          <p:cNvGrpSpPr/>
          <p:nvPr/>
        </p:nvGrpSpPr>
        <p:grpSpPr bwMode="auto">
          <a:xfrm>
            <a:off x="5387975" y="1503363"/>
            <a:ext cx="1416050" cy="1363662"/>
            <a:chOff x="0" y="0"/>
            <a:chExt cx="312738" cy="301626"/>
          </a:xfrm>
          <a:solidFill>
            <a:srgbClr val="FFD860"/>
          </a:solidFill>
        </p:grpSpPr>
        <p:sp>
          <p:nvSpPr>
            <p:cNvPr id="6147" name="Freeform 252"/>
            <p:cNvSpPr>
              <a:spLocks noChangeArrowheads="1"/>
            </p:cNvSpPr>
            <p:nvPr/>
          </p:nvSpPr>
          <p:spPr bwMode="auto">
            <a:xfrm>
              <a:off x="49213" y="68263"/>
              <a:ext cx="214313" cy="23336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7"/>
                <a:gd name="T55" fmla="*/ 0 h 62"/>
                <a:gd name="T56" fmla="*/ 57 w 57"/>
                <a:gd name="T57" fmla="*/ 62 h 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  <p:sp>
          <p:nvSpPr>
            <p:cNvPr id="6148" name="Freeform 253"/>
            <p:cNvSpPr>
              <a:spLocks noChangeArrowheads="1"/>
            </p:cNvSpPr>
            <p:nvPr/>
          </p:nvSpPr>
          <p:spPr bwMode="auto">
            <a:xfrm>
              <a:off x="0" y="0"/>
              <a:ext cx="312738" cy="169863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45"/>
                <a:gd name="T53" fmla="*/ 83 w 8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黑体" panose="02010600030101010101" charset="-122"/>
                <a:ea typeface="黑体" panose="02010600030101010101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608513" y="2981325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01</a:t>
            </a: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189413" y="3387725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关于我们</a:t>
            </a: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162550" y="4432300"/>
            <a:ext cx="18653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About Us</a:t>
            </a: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2" cy="0"/>
          </a:xfrm>
          <a:prstGeom prst="line">
            <a:avLst/>
          </a:prstGeom>
          <a:noFill/>
          <a:ln w="1905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32BD001-AFC4-4156-9DCA-51DEAB9F5BDC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40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656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56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0"/>
          <p:cNvGrpSpPr/>
          <p:nvPr/>
        </p:nvGrpSpPr>
        <p:grpSpPr bwMode="auto">
          <a:xfrm>
            <a:off x="1271588" y="1346200"/>
            <a:ext cx="4013200" cy="4965700"/>
            <a:chOff x="0" y="0"/>
            <a:chExt cx="4013321" cy="4966128"/>
          </a:xfrm>
        </p:grpSpPr>
        <p:pic>
          <p:nvPicPr>
            <p:cNvPr id="66587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3" t="8440" r="6203" b="10136"/>
            <a:stretch>
              <a:fillRect/>
            </a:stretch>
          </p:blipFill>
          <p:spPr bwMode="auto">
            <a:xfrm>
              <a:off x="0" y="0"/>
              <a:ext cx="4013321" cy="496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88" name="Rectangle 4"/>
            <p:cNvSpPr>
              <a:spLocks noChangeArrowheads="1"/>
            </p:cNvSpPr>
            <p:nvPr/>
          </p:nvSpPr>
          <p:spPr bwMode="auto">
            <a:xfrm>
              <a:off x="589697" y="589534"/>
              <a:ext cx="2838784" cy="3697941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rgbClr val="FFFFFF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3015" name="矩形 22"/>
          <p:cNvSpPr>
            <a:spLocks noChangeArrowheads="1"/>
          </p:cNvSpPr>
          <p:nvPr/>
        </p:nvSpPr>
        <p:spPr bwMode="auto">
          <a:xfrm>
            <a:off x="5764213" y="2092325"/>
            <a:ext cx="3424237" cy="473075"/>
          </a:xfrm>
          <a:prstGeom prst="rect">
            <a:avLst/>
          </a:prstGeom>
          <a:solidFill>
            <a:srgbClr val="FFD86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6" name="TextBox 32"/>
          <p:cNvSpPr>
            <a:spLocks noChangeArrowheads="1"/>
          </p:cNvSpPr>
          <p:nvPr/>
        </p:nvSpPr>
        <p:spPr bwMode="auto">
          <a:xfrm>
            <a:off x="5818188" y="2174875"/>
            <a:ext cx="302418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在此添加您的描述说明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7" name="矩形 24"/>
          <p:cNvSpPr>
            <a:spLocks noChangeArrowheads="1"/>
          </p:cNvSpPr>
          <p:nvPr/>
        </p:nvSpPr>
        <p:spPr bwMode="auto">
          <a:xfrm>
            <a:off x="5764213" y="2640013"/>
            <a:ext cx="3763962" cy="473075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8" name="TextBox 34"/>
          <p:cNvSpPr>
            <a:spLocks noChangeArrowheads="1"/>
          </p:cNvSpPr>
          <p:nvPr/>
        </p:nvSpPr>
        <p:spPr bwMode="auto">
          <a:xfrm>
            <a:off x="5818188" y="2724150"/>
            <a:ext cx="31670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在此添加您的描述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9" name="矩形 26"/>
          <p:cNvSpPr>
            <a:spLocks noChangeArrowheads="1"/>
          </p:cNvSpPr>
          <p:nvPr/>
        </p:nvSpPr>
        <p:spPr bwMode="auto">
          <a:xfrm>
            <a:off x="5764213" y="3187700"/>
            <a:ext cx="3763962" cy="473075"/>
          </a:xfrm>
          <a:prstGeom prst="rect">
            <a:avLst/>
          </a:prstGeom>
          <a:solidFill>
            <a:srgbClr val="FFD86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0" name="TextBox 36"/>
          <p:cNvSpPr>
            <a:spLocks noChangeArrowheads="1"/>
          </p:cNvSpPr>
          <p:nvPr/>
        </p:nvSpPr>
        <p:spPr bwMode="auto">
          <a:xfrm>
            <a:off x="5818188" y="3271838"/>
            <a:ext cx="339248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在此添加您的小标签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1" name="矩形 28"/>
          <p:cNvSpPr>
            <a:spLocks noChangeArrowheads="1"/>
          </p:cNvSpPr>
          <p:nvPr/>
        </p:nvSpPr>
        <p:spPr bwMode="auto">
          <a:xfrm>
            <a:off x="5764213" y="3735388"/>
            <a:ext cx="4321175" cy="473075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2" name="TextBox 38"/>
          <p:cNvSpPr>
            <a:spLocks noChangeArrowheads="1"/>
          </p:cNvSpPr>
          <p:nvPr/>
        </p:nvSpPr>
        <p:spPr bwMode="auto">
          <a:xfrm>
            <a:off x="5818188" y="3819525"/>
            <a:ext cx="38131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在此添加您的描述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3" name="矩形 30"/>
          <p:cNvSpPr>
            <a:spLocks noChangeArrowheads="1"/>
          </p:cNvSpPr>
          <p:nvPr/>
        </p:nvSpPr>
        <p:spPr bwMode="auto">
          <a:xfrm>
            <a:off x="5764213" y="1544638"/>
            <a:ext cx="4110037" cy="471487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4" name="TextBox 40"/>
          <p:cNvSpPr>
            <a:spLocks noChangeArrowheads="1"/>
          </p:cNvSpPr>
          <p:nvPr/>
        </p:nvSpPr>
        <p:spPr bwMode="auto">
          <a:xfrm>
            <a:off x="5818188" y="1628775"/>
            <a:ext cx="3103562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在此添加您的小标签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5" name="矩形 32"/>
          <p:cNvSpPr>
            <a:spLocks noChangeArrowheads="1"/>
          </p:cNvSpPr>
          <p:nvPr/>
        </p:nvSpPr>
        <p:spPr bwMode="auto">
          <a:xfrm>
            <a:off x="5764213" y="4283075"/>
            <a:ext cx="2914650" cy="473075"/>
          </a:xfrm>
          <a:prstGeom prst="rect">
            <a:avLst/>
          </a:prstGeom>
          <a:solidFill>
            <a:srgbClr val="FFD860">
              <a:alpha val="2509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rgbClr val="F2F2F2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6" name="TextBox 42"/>
          <p:cNvSpPr>
            <a:spLocks noChangeArrowheads="1"/>
          </p:cNvSpPr>
          <p:nvPr/>
        </p:nvSpPr>
        <p:spPr bwMode="auto">
          <a:xfrm>
            <a:off x="5818188" y="4349750"/>
            <a:ext cx="2433637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rgbClr val="FFD860"/>
                </a:solidFill>
                <a:sym typeface="方正兰亭黑_GBK" pitchFamily="2" charset="-122"/>
              </a:rPr>
              <a:t>在此添加您的小标签</a:t>
            </a:r>
            <a:endParaRPr lang="zh-CN" altLang="en-US" sz="16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7" name="矩形 34"/>
          <p:cNvSpPr>
            <a:spLocks noChangeArrowheads="1"/>
          </p:cNvSpPr>
          <p:nvPr/>
        </p:nvSpPr>
        <p:spPr bwMode="auto">
          <a:xfrm>
            <a:off x="5688013" y="50450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3028" name="矩形 47"/>
          <p:cNvSpPr>
            <a:spLocks noChangeArrowheads="1"/>
          </p:cNvSpPr>
          <p:nvPr/>
        </p:nvSpPr>
        <p:spPr bwMode="auto">
          <a:xfrm>
            <a:off x="5673725" y="5427663"/>
            <a:ext cx="24765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29" name="矩形 36"/>
          <p:cNvSpPr>
            <a:spLocks noChangeArrowheads="1"/>
          </p:cNvSpPr>
          <p:nvPr/>
        </p:nvSpPr>
        <p:spPr bwMode="auto">
          <a:xfrm>
            <a:off x="8313738" y="5045075"/>
            <a:ext cx="131286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3030" name="矩形 37"/>
          <p:cNvSpPr>
            <a:spLocks noChangeArrowheads="1"/>
          </p:cNvSpPr>
          <p:nvPr/>
        </p:nvSpPr>
        <p:spPr bwMode="auto">
          <a:xfrm>
            <a:off x="8299450" y="5427663"/>
            <a:ext cx="24765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31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3032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40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6585" name="直接连接符 4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586" name="直接连接符 4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35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35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5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35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35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50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5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50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35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9" dur="35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35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50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35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50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35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35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50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9" dur="35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4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6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 bldLvl="0" animBg="1" autoUpdateAnimBg="0"/>
      <p:bldP spid="43016" grpId="0" bldLvl="0" autoUpdateAnimBg="0"/>
      <p:bldP spid="43017" grpId="0" bldLvl="0" animBg="1" autoUpdateAnimBg="0"/>
      <p:bldP spid="43018" grpId="0" bldLvl="0" autoUpdateAnimBg="0"/>
      <p:bldP spid="43019" grpId="0" bldLvl="0" animBg="1" autoUpdateAnimBg="0"/>
      <p:bldP spid="43020" grpId="0" bldLvl="0" autoUpdateAnimBg="0"/>
      <p:bldP spid="43021" grpId="0" bldLvl="0" animBg="1" autoUpdateAnimBg="0"/>
      <p:bldP spid="43022" grpId="0" bldLvl="0" autoUpdateAnimBg="0"/>
      <p:bldP spid="43023" grpId="0" bldLvl="0" animBg="1" autoUpdateAnimBg="0"/>
      <p:bldP spid="43024" grpId="0" bldLvl="0" autoUpdateAnimBg="0"/>
      <p:bldP spid="43025" grpId="0" bldLvl="0" animBg="1" autoUpdateAnimBg="0"/>
      <p:bldP spid="43026" grpId="0" bldLvl="0" autoUpdateAnimBg="0"/>
      <p:bldP spid="43027" grpId="0" bldLvl="0" autoUpdateAnimBg="0"/>
      <p:bldP spid="43028" grpId="0" bldLvl="0" autoUpdateAnimBg="0"/>
      <p:bldP spid="43029" grpId="0" bldLvl="0" autoUpdateAnimBg="0"/>
      <p:bldP spid="43030" grpId="0" bldLvl="0" autoUpdateAnimBg="0"/>
      <p:bldP spid="43031" grpId="0" bldLvl="0" autoUpdateAnimBg="0"/>
      <p:bldP spid="43032" grpId="0" bldLvl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1C4FA9D-9DCD-45E1-A6C7-B0D213F28ED7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41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758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758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3"/>
          <p:cNvGrpSpPr/>
          <p:nvPr/>
        </p:nvGrpSpPr>
        <p:grpSpPr bwMode="auto">
          <a:xfrm>
            <a:off x="3819525" y="1747838"/>
            <a:ext cx="2557463" cy="908050"/>
            <a:chOff x="0" y="0"/>
            <a:chExt cx="2636520" cy="1447800"/>
          </a:xfrm>
        </p:grpSpPr>
        <p:sp>
          <p:nvSpPr>
            <p:cNvPr id="67614" name="任意多边形 5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5" name="文本框 24"/>
            <p:cNvSpPr>
              <a:spLocks noChangeArrowheads="1"/>
            </p:cNvSpPr>
            <p:nvPr/>
          </p:nvSpPr>
          <p:spPr bwMode="auto">
            <a:xfrm>
              <a:off x="304995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 bwMode="auto">
          <a:xfrm>
            <a:off x="1682750" y="1747838"/>
            <a:ext cx="2557463" cy="908050"/>
            <a:chOff x="0" y="0"/>
            <a:chExt cx="2636520" cy="1447800"/>
          </a:xfrm>
        </p:grpSpPr>
        <p:sp>
          <p:nvSpPr>
            <p:cNvPr id="67612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3" name="文本框 25"/>
            <p:cNvSpPr>
              <a:spLocks noChangeArrowheads="1"/>
            </p:cNvSpPr>
            <p:nvPr/>
          </p:nvSpPr>
          <p:spPr bwMode="auto">
            <a:xfrm>
              <a:off x="272839" y="375782"/>
              <a:ext cx="2293960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23"/>
          <p:cNvGrpSpPr/>
          <p:nvPr/>
        </p:nvGrpSpPr>
        <p:grpSpPr bwMode="auto">
          <a:xfrm>
            <a:off x="8096250" y="1747838"/>
            <a:ext cx="2555875" cy="908050"/>
            <a:chOff x="0" y="0"/>
            <a:chExt cx="2636520" cy="1447800"/>
          </a:xfrm>
        </p:grpSpPr>
        <p:sp>
          <p:nvSpPr>
            <p:cNvPr id="67610" name="任意多边形 7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11" name="文本框 26"/>
            <p:cNvSpPr>
              <a:spLocks noChangeArrowheads="1"/>
            </p:cNvSpPr>
            <p:nvPr/>
          </p:nvSpPr>
          <p:spPr bwMode="auto">
            <a:xfrm>
              <a:off x="311563" y="404827"/>
              <a:ext cx="2230360" cy="638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22"/>
          <p:cNvGrpSpPr/>
          <p:nvPr/>
        </p:nvGrpSpPr>
        <p:grpSpPr bwMode="auto">
          <a:xfrm>
            <a:off x="5957888" y="1747838"/>
            <a:ext cx="2557462" cy="908050"/>
            <a:chOff x="0" y="0"/>
            <a:chExt cx="2636520" cy="1447800"/>
          </a:xfrm>
        </p:grpSpPr>
        <p:sp>
          <p:nvSpPr>
            <p:cNvPr id="67608" name="任意多边形 6"/>
            <p:cNvSpPr>
              <a:spLocks noChangeArrowheads="1"/>
            </p:cNvSpPr>
            <p:nvPr/>
          </p:nvSpPr>
          <p:spPr bwMode="auto">
            <a:xfrm>
              <a:off x="0" y="0"/>
              <a:ext cx="2636520" cy="1447800"/>
            </a:xfrm>
            <a:custGeom>
              <a:avLst/>
              <a:gdLst>
                <a:gd name="T0" fmla="*/ 0 w 2636520"/>
                <a:gd name="T1" fmla="*/ 0 h 1447800"/>
                <a:gd name="T2" fmla="*/ 2103122 w 2636520"/>
                <a:gd name="T3" fmla="*/ 0 h 1447800"/>
                <a:gd name="T4" fmla="*/ 2636520 w 2636520"/>
                <a:gd name="T5" fmla="*/ 723900 h 1447800"/>
                <a:gd name="T6" fmla="*/ 2103122 w 2636520"/>
                <a:gd name="T7" fmla="*/ 1447800 h 1447800"/>
                <a:gd name="T8" fmla="*/ 0 w 2636520"/>
                <a:gd name="T9" fmla="*/ 1447800 h 1447800"/>
                <a:gd name="T10" fmla="*/ 0 w 2636520"/>
                <a:gd name="T11" fmla="*/ 1442632 h 1447800"/>
                <a:gd name="T12" fmla="*/ 529590 w 2636520"/>
                <a:gd name="T13" fmla="*/ 723900 h 1447800"/>
                <a:gd name="T14" fmla="*/ 0 w 2636520"/>
                <a:gd name="T15" fmla="*/ 5168 h 14478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36520"/>
                <a:gd name="T25" fmla="*/ 0 h 1447800"/>
                <a:gd name="T26" fmla="*/ 2636520 w 2636520"/>
                <a:gd name="T27" fmla="*/ 1447800 h 14478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09" name="文本框 27"/>
            <p:cNvSpPr>
              <a:spLocks noChangeArrowheads="1"/>
            </p:cNvSpPr>
            <p:nvPr/>
          </p:nvSpPr>
          <p:spPr bwMode="auto">
            <a:xfrm>
              <a:off x="330619" y="375786"/>
              <a:ext cx="2205655" cy="696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输入内容</a:t>
              </a:r>
              <a:endParaRPr lang="zh-CN" altLang="en-US" sz="20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4048" name="矩形 47"/>
          <p:cNvSpPr>
            <a:spLocks noChangeArrowheads="1"/>
          </p:cNvSpPr>
          <p:nvPr/>
        </p:nvSpPr>
        <p:spPr bwMode="auto">
          <a:xfrm>
            <a:off x="1266825" y="5060950"/>
            <a:ext cx="9626600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本图表的综合描述说明，在此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49" name="矩形 32"/>
          <p:cNvSpPr>
            <a:spLocks noChangeArrowheads="1"/>
          </p:cNvSpPr>
          <p:nvPr/>
        </p:nvSpPr>
        <p:spPr bwMode="auto">
          <a:xfrm>
            <a:off x="202247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4050" name="矩形 47"/>
          <p:cNvSpPr>
            <a:spLocks noChangeArrowheads="1"/>
          </p:cNvSpPr>
          <p:nvPr/>
        </p:nvSpPr>
        <p:spPr bwMode="auto">
          <a:xfrm>
            <a:off x="1728788" y="3413125"/>
            <a:ext cx="19081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1" name="矩形 34"/>
          <p:cNvSpPr>
            <a:spLocks noChangeArrowheads="1"/>
          </p:cNvSpPr>
          <p:nvPr/>
        </p:nvSpPr>
        <p:spPr bwMode="auto">
          <a:xfrm>
            <a:off x="4262438" y="293370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4052" name="矩形 47"/>
          <p:cNvSpPr>
            <a:spLocks noChangeArrowheads="1"/>
          </p:cNvSpPr>
          <p:nvPr/>
        </p:nvSpPr>
        <p:spPr bwMode="auto">
          <a:xfrm>
            <a:off x="4010025" y="3413125"/>
            <a:ext cx="18748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3" name="矩形 36"/>
          <p:cNvSpPr>
            <a:spLocks noChangeArrowheads="1"/>
          </p:cNvSpPr>
          <p:nvPr/>
        </p:nvSpPr>
        <p:spPr bwMode="auto">
          <a:xfrm>
            <a:off x="6499225" y="2933700"/>
            <a:ext cx="1312863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4054" name="矩形 47"/>
          <p:cNvSpPr>
            <a:spLocks noChangeArrowheads="1"/>
          </p:cNvSpPr>
          <p:nvPr/>
        </p:nvSpPr>
        <p:spPr bwMode="auto">
          <a:xfrm>
            <a:off x="6257925" y="3413125"/>
            <a:ext cx="18923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5" name="矩形 38"/>
          <p:cNvSpPr>
            <a:spLocks noChangeArrowheads="1"/>
          </p:cNvSpPr>
          <p:nvPr/>
        </p:nvSpPr>
        <p:spPr bwMode="auto">
          <a:xfrm>
            <a:off x="8737600" y="293370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4056" name="矩形 47"/>
          <p:cNvSpPr>
            <a:spLocks noChangeArrowheads="1"/>
          </p:cNvSpPr>
          <p:nvPr/>
        </p:nvSpPr>
        <p:spPr bwMode="auto">
          <a:xfrm>
            <a:off x="8523288" y="3413125"/>
            <a:ext cx="18748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7" name="直接连接符 8"/>
          <p:cNvSpPr>
            <a:spLocks noChangeShapeType="1"/>
          </p:cNvSpPr>
          <p:nvPr/>
        </p:nvSpPr>
        <p:spPr bwMode="auto">
          <a:xfrm>
            <a:off x="1416050" y="4924425"/>
            <a:ext cx="9359900" cy="1588"/>
          </a:xfrm>
          <a:prstGeom prst="line">
            <a:avLst/>
          </a:prstGeom>
          <a:noFill/>
          <a:ln w="6350">
            <a:solidFill>
              <a:srgbClr val="FFD86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405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405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45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7606" name="直接连接符 46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607" name="直接连接符 47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/>
                                        <p:tgtEl>
                                          <p:spTgt spid="44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4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/>
                                        <p:tgtEl>
                                          <p:spTgt spid="44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4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400"/>
                                        <p:tgtEl>
                                          <p:spTgt spid="44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4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00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4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4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4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4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400"/>
                                        <p:tgtEl>
                                          <p:spTgt spid="44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7" dur="4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75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6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8" grpId="0" bldLvl="0" autoUpdateAnimBg="0"/>
      <p:bldP spid="44049" grpId="0" bldLvl="0" autoUpdateAnimBg="0"/>
      <p:bldP spid="44050" grpId="0" bldLvl="0" autoUpdateAnimBg="0"/>
      <p:bldP spid="44051" grpId="0" bldLvl="0" autoUpdateAnimBg="0"/>
      <p:bldP spid="44052" grpId="0" bldLvl="0" autoUpdateAnimBg="0"/>
      <p:bldP spid="44053" grpId="0" bldLvl="0" autoUpdateAnimBg="0"/>
      <p:bldP spid="44054" grpId="0" bldLvl="0" autoUpdateAnimBg="0"/>
      <p:bldP spid="44055" grpId="0" bldLvl="0" autoUpdateAnimBg="0"/>
      <p:bldP spid="44056" grpId="0" bldLvl="0" autoUpdateAnimBg="0"/>
      <p:bldP spid="44057" grpId="0" animBg="1"/>
      <p:bldP spid="44058" grpId="0" bldLvl="0" autoUpdateAnimBg="0"/>
      <p:bldP spid="44059" grpId="0" bldLvl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AC95330-58D2-4D95-B837-7E9A01850694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42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861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31"/>
          <p:cNvGrpSpPr/>
          <p:nvPr/>
        </p:nvGrpSpPr>
        <p:grpSpPr bwMode="auto">
          <a:xfrm>
            <a:off x="2501900" y="2387600"/>
            <a:ext cx="1966913" cy="1966913"/>
            <a:chOff x="0" y="0"/>
            <a:chExt cx="2052000" cy="2052000"/>
          </a:xfrm>
          <a:solidFill>
            <a:srgbClr val="FFD860"/>
          </a:solidFill>
        </p:grpSpPr>
        <p:grpSp>
          <p:nvGrpSpPr>
            <p:cNvPr id="3" name="组合 13"/>
            <p:cNvGrpSpPr/>
            <p:nvPr/>
          </p:nvGrpSpPr>
          <p:grpSpPr bwMode="auto">
            <a:xfrm>
              <a:off x="660270" y="774000"/>
              <a:ext cx="605333" cy="504000"/>
              <a:chOff x="0" y="0"/>
              <a:chExt cx="360363" cy="300038"/>
            </a:xfrm>
            <a:grpFill/>
          </p:grpSpPr>
          <p:sp>
            <p:nvSpPr>
              <p:cNvPr id="45063" name="Freeform 342"/>
              <p:cNvSpPr>
                <a:spLocks noChangeArrowheads="1"/>
              </p:cNvSpPr>
              <p:nvPr/>
            </p:nvSpPr>
            <p:spPr bwMode="auto">
              <a:xfrm>
                <a:off x="53975" y="52388"/>
                <a:ext cx="252413" cy="195263"/>
              </a:xfrm>
              <a:custGeom>
                <a:avLst/>
                <a:gdLst>
                  <a:gd name="T0" fmla="*/ 12 w 159"/>
                  <a:gd name="T1" fmla="*/ 75 h 123"/>
                  <a:gd name="T2" fmla="*/ 28 w 159"/>
                  <a:gd name="T3" fmla="*/ 64 h 123"/>
                  <a:gd name="T4" fmla="*/ 52 w 159"/>
                  <a:gd name="T5" fmla="*/ 92 h 123"/>
                  <a:gd name="T6" fmla="*/ 80 w 159"/>
                  <a:gd name="T7" fmla="*/ 32 h 123"/>
                  <a:gd name="T8" fmla="*/ 110 w 159"/>
                  <a:gd name="T9" fmla="*/ 123 h 123"/>
                  <a:gd name="T10" fmla="*/ 136 w 159"/>
                  <a:gd name="T11" fmla="*/ 59 h 123"/>
                  <a:gd name="T12" fmla="*/ 147 w 159"/>
                  <a:gd name="T13" fmla="*/ 85 h 123"/>
                  <a:gd name="T14" fmla="*/ 159 w 159"/>
                  <a:gd name="T15" fmla="*/ 83 h 123"/>
                  <a:gd name="T16" fmla="*/ 136 w 159"/>
                  <a:gd name="T17" fmla="*/ 29 h 123"/>
                  <a:gd name="T18" fmla="*/ 111 w 159"/>
                  <a:gd name="T19" fmla="*/ 89 h 123"/>
                  <a:gd name="T20" fmla="*/ 81 w 159"/>
                  <a:gd name="T21" fmla="*/ 0 h 123"/>
                  <a:gd name="T22" fmla="*/ 49 w 159"/>
                  <a:gd name="T23" fmla="*/ 72 h 123"/>
                  <a:gd name="T24" fmla="*/ 31 w 159"/>
                  <a:gd name="T25" fmla="*/ 50 h 123"/>
                  <a:gd name="T26" fmla="*/ 0 w 159"/>
                  <a:gd name="T27" fmla="*/ 72 h 123"/>
                  <a:gd name="T28" fmla="*/ 8 w 159"/>
                  <a:gd name="T29" fmla="*/ 78 h 123"/>
                  <a:gd name="T30" fmla="*/ 12 w 159"/>
                  <a:gd name="T31" fmla="*/ 75 h 12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59"/>
                  <a:gd name="T49" fmla="*/ 0 h 123"/>
                  <a:gd name="T50" fmla="*/ 159 w 159"/>
                  <a:gd name="T51" fmla="*/ 123 h 123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59" h="123">
                    <a:moveTo>
                      <a:pt x="12" y="75"/>
                    </a:moveTo>
                    <a:lnTo>
                      <a:pt x="28" y="64"/>
                    </a:lnTo>
                    <a:lnTo>
                      <a:pt x="52" y="92"/>
                    </a:lnTo>
                    <a:lnTo>
                      <a:pt x="80" y="32"/>
                    </a:lnTo>
                    <a:lnTo>
                      <a:pt x="110" y="123"/>
                    </a:lnTo>
                    <a:lnTo>
                      <a:pt x="136" y="59"/>
                    </a:lnTo>
                    <a:lnTo>
                      <a:pt x="147" y="85"/>
                    </a:lnTo>
                    <a:lnTo>
                      <a:pt x="159" y="83"/>
                    </a:lnTo>
                    <a:lnTo>
                      <a:pt x="136" y="29"/>
                    </a:lnTo>
                    <a:lnTo>
                      <a:pt x="111" y="89"/>
                    </a:lnTo>
                    <a:lnTo>
                      <a:pt x="81" y="0"/>
                    </a:lnTo>
                    <a:lnTo>
                      <a:pt x="49" y="72"/>
                    </a:lnTo>
                    <a:lnTo>
                      <a:pt x="31" y="50"/>
                    </a:lnTo>
                    <a:lnTo>
                      <a:pt x="0" y="72"/>
                    </a:lnTo>
                    <a:lnTo>
                      <a:pt x="8" y="78"/>
                    </a:lnTo>
                    <a:lnTo>
                      <a:pt x="12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64" name="Freeform 343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60363" cy="300038"/>
              </a:xfrm>
              <a:custGeom>
                <a:avLst/>
                <a:gdLst>
                  <a:gd name="T0" fmla="*/ 0 w 227"/>
                  <a:gd name="T1" fmla="*/ 0 h 189"/>
                  <a:gd name="T2" fmla="*/ 0 w 227"/>
                  <a:gd name="T3" fmla="*/ 189 h 189"/>
                  <a:gd name="T4" fmla="*/ 227 w 227"/>
                  <a:gd name="T5" fmla="*/ 189 h 189"/>
                  <a:gd name="T6" fmla="*/ 227 w 227"/>
                  <a:gd name="T7" fmla="*/ 0 h 189"/>
                  <a:gd name="T8" fmla="*/ 0 w 227"/>
                  <a:gd name="T9" fmla="*/ 0 h 189"/>
                  <a:gd name="T10" fmla="*/ 205 w 227"/>
                  <a:gd name="T11" fmla="*/ 167 h 189"/>
                  <a:gd name="T12" fmla="*/ 22 w 227"/>
                  <a:gd name="T13" fmla="*/ 167 h 189"/>
                  <a:gd name="T14" fmla="*/ 22 w 227"/>
                  <a:gd name="T15" fmla="*/ 22 h 189"/>
                  <a:gd name="T16" fmla="*/ 205 w 227"/>
                  <a:gd name="T17" fmla="*/ 22 h 189"/>
                  <a:gd name="T18" fmla="*/ 205 w 227"/>
                  <a:gd name="T19" fmla="*/ 167 h 1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27"/>
                  <a:gd name="T31" fmla="*/ 0 h 189"/>
                  <a:gd name="T32" fmla="*/ 227 w 227"/>
                  <a:gd name="T33" fmla="*/ 189 h 1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27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27" y="189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  <a:moveTo>
                      <a:pt x="205" y="167"/>
                    </a:moveTo>
                    <a:lnTo>
                      <a:pt x="22" y="167"/>
                    </a:lnTo>
                    <a:lnTo>
                      <a:pt x="22" y="22"/>
                    </a:lnTo>
                    <a:lnTo>
                      <a:pt x="205" y="22"/>
                    </a:lnTo>
                    <a:lnTo>
                      <a:pt x="205" y="167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2"/>
          <p:cNvGrpSpPr>
            <a:grpSpLocks noChangeAspect="1"/>
          </p:cNvGrpSpPr>
          <p:nvPr/>
        </p:nvGrpSpPr>
        <p:grpSpPr bwMode="auto">
          <a:xfrm>
            <a:off x="4229100" y="2387600"/>
            <a:ext cx="1965325" cy="1966913"/>
            <a:chOff x="0" y="0"/>
            <a:chExt cx="2052000" cy="2052000"/>
          </a:xfrm>
          <a:solidFill>
            <a:srgbClr val="FFD860"/>
          </a:solidFill>
        </p:grpSpPr>
        <p:sp>
          <p:nvSpPr>
            <p:cNvPr id="45067" name="Freeform 195"/>
            <p:cNvSpPr>
              <a:spLocks noChangeAspect="1" noEditPoints="1" noChangeArrowheads="1"/>
            </p:cNvSpPr>
            <p:nvPr/>
          </p:nvSpPr>
          <p:spPr bwMode="auto">
            <a:xfrm>
              <a:off x="660938" y="756000"/>
              <a:ext cx="667061" cy="540000"/>
            </a:xfrm>
            <a:custGeom>
              <a:avLst/>
              <a:gdLst>
                <a:gd name="T0" fmla="*/ 201 w 252"/>
                <a:gd name="T1" fmla="*/ 52 h 204"/>
                <a:gd name="T2" fmla="*/ 201 w 252"/>
                <a:gd name="T3" fmla="*/ 0 h 204"/>
                <a:gd name="T4" fmla="*/ 0 w 252"/>
                <a:gd name="T5" fmla="*/ 0 h 204"/>
                <a:gd name="T6" fmla="*/ 0 w 252"/>
                <a:gd name="T7" fmla="*/ 152 h 204"/>
                <a:gd name="T8" fmla="*/ 51 w 252"/>
                <a:gd name="T9" fmla="*/ 152 h 204"/>
                <a:gd name="T10" fmla="*/ 51 w 252"/>
                <a:gd name="T11" fmla="*/ 204 h 204"/>
                <a:gd name="T12" fmla="*/ 252 w 252"/>
                <a:gd name="T13" fmla="*/ 204 h 204"/>
                <a:gd name="T14" fmla="*/ 252 w 252"/>
                <a:gd name="T15" fmla="*/ 52 h 204"/>
                <a:gd name="T16" fmla="*/ 201 w 252"/>
                <a:gd name="T17" fmla="*/ 52 h 204"/>
                <a:gd name="T18" fmla="*/ 25 w 252"/>
                <a:gd name="T19" fmla="*/ 127 h 204"/>
                <a:gd name="T20" fmla="*/ 25 w 252"/>
                <a:gd name="T21" fmla="*/ 25 h 204"/>
                <a:gd name="T22" fmla="*/ 176 w 252"/>
                <a:gd name="T23" fmla="*/ 25 h 204"/>
                <a:gd name="T24" fmla="*/ 176 w 252"/>
                <a:gd name="T25" fmla="*/ 52 h 204"/>
                <a:gd name="T26" fmla="*/ 51 w 252"/>
                <a:gd name="T27" fmla="*/ 52 h 204"/>
                <a:gd name="T28" fmla="*/ 51 w 252"/>
                <a:gd name="T29" fmla="*/ 127 h 204"/>
                <a:gd name="T30" fmla="*/ 25 w 252"/>
                <a:gd name="T31" fmla="*/ 127 h 204"/>
                <a:gd name="T32" fmla="*/ 76 w 252"/>
                <a:gd name="T33" fmla="*/ 77 h 204"/>
                <a:gd name="T34" fmla="*/ 227 w 252"/>
                <a:gd name="T35" fmla="*/ 77 h 204"/>
                <a:gd name="T36" fmla="*/ 227 w 252"/>
                <a:gd name="T37" fmla="*/ 179 h 204"/>
                <a:gd name="T38" fmla="*/ 76 w 252"/>
                <a:gd name="T39" fmla="*/ 179 h 204"/>
                <a:gd name="T40" fmla="*/ 76 w 252"/>
                <a:gd name="T41" fmla="*/ 77 h 20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2"/>
                <a:gd name="T64" fmla="*/ 0 h 204"/>
                <a:gd name="T65" fmla="*/ 252 w 252"/>
                <a:gd name="T66" fmla="*/ 204 h 20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2" h="204">
                  <a:moveTo>
                    <a:pt x="201" y="52"/>
                  </a:moveTo>
                  <a:lnTo>
                    <a:pt x="20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51" y="152"/>
                  </a:lnTo>
                  <a:lnTo>
                    <a:pt x="51" y="204"/>
                  </a:lnTo>
                  <a:lnTo>
                    <a:pt x="252" y="204"/>
                  </a:lnTo>
                  <a:lnTo>
                    <a:pt x="252" y="52"/>
                  </a:lnTo>
                  <a:lnTo>
                    <a:pt x="201" y="52"/>
                  </a:lnTo>
                  <a:close/>
                  <a:moveTo>
                    <a:pt x="25" y="127"/>
                  </a:moveTo>
                  <a:lnTo>
                    <a:pt x="25" y="25"/>
                  </a:lnTo>
                  <a:lnTo>
                    <a:pt x="176" y="25"/>
                  </a:lnTo>
                  <a:lnTo>
                    <a:pt x="176" y="52"/>
                  </a:lnTo>
                  <a:lnTo>
                    <a:pt x="51" y="52"/>
                  </a:lnTo>
                  <a:lnTo>
                    <a:pt x="51" y="127"/>
                  </a:lnTo>
                  <a:lnTo>
                    <a:pt x="25" y="127"/>
                  </a:lnTo>
                  <a:close/>
                  <a:moveTo>
                    <a:pt x="76" y="77"/>
                  </a:moveTo>
                  <a:lnTo>
                    <a:pt x="227" y="77"/>
                  </a:lnTo>
                  <a:lnTo>
                    <a:pt x="227" y="179"/>
                  </a:lnTo>
                  <a:lnTo>
                    <a:pt x="76" y="179"/>
                  </a:lnTo>
                  <a:lnTo>
                    <a:pt x="76" y="77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33"/>
          <p:cNvGrpSpPr/>
          <p:nvPr/>
        </p:nvGrpSpPr>
        <p:grpSpPr bwMode="auto">
          <a:xfrm>
            <a:off x="6027738" y="2387600"/>
            <a:ext cx="1965325" cy="1966913"/>
            <a:chOff x="0" y="0"/>
            <a:chExt cx="2052000" cy="2052000"/>
          </a:xfrm>
          <a:solidFill>
            <a:srgbClr val="FFD860"/>
          </a:solidFill>
        </p:grpSpPr>
        <p:grpSp>
          <p:nvGrpSpPr>
            <p:cNvPr id="6" name="组合 21"/>
            <p:cNvGrpSpPr/>
            <p:nvPr/>
          </p:nvGrpSpPr>
          <p:grpSpPr bwMode="auto">
            <a:xfrm>
              <a:off x="690001" y="774000"/>
              <a:ext cx="671999" cy="504000"/>
              <a:chOff x="0" y="0"/>
              <a:chExt cx="400050" cy="300038"/>
            </a:xfrm>
            <a:grpFill/>
          </p:grpSpPr>
          <p:sp>
            <p:nvSpPr>
              <p:cNvPr id="45071" name="Rectangle 426"/>
              <p:cNvSpPr>
                <a:spLocks noChangeArrowheads="1"/>
              </p:cNvSpPr>
              <p:nvPr/>
            </p:nvSpPr>
            <p:spPr bwMode="auto">
              <a:xfrm>
                <a:off x="71437" y="171450"/>
                <a:ext cx="31750" cy="69850"/>
              </a:xfrm>
              <a:prstGeom prst="rect">
                <a:avLst/>
              </a:prstGeom>
              <a:grpFill/>
              <a:ln w="9525" cmpd="sng">
                <a:noFill/>
                <a:miter lim="800000"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72" name="Rectangle 427"/>
              <p:cNvSpPr>
                <a:spLocks noChangeArrowheads="1"/>
              </p:cNvSpPr>
              <p:nvPr/>
            </p:nvSpPr>
            <p:spPr bwMode="auto">
              <a:xfrm>
                <a:off x="127000" y="92075"/>
                <a:ext cx="33338" cy="149225"/>
              </a:xfrm>
              <a:prstGeom prst="rect">
                <a:avLst/>
              </a:prstGeom>
              <a:grpFill/>
              <a:ln w="9525" cmpd="sng">
                <a:noFill/>
                <a:miter lim="800000"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73" name="Rectangle 428"/>
              <p:cNvSpPr>
                <a:spLocks noChangeArrowheads="1"/>
              </p:cNvSpPr>
              <p:nvPr/>
            </p:nvSpPr>
            <p:spPr bwMode="auto">
              <a:xfrm>
                <a:off x="182562" y="127000"/>
                <a:ext cx="33338" cy="114300"/>
              </a:xfrm>
              <a:prstGeom prst="rect">
                <a:avLst/>
              </a:prstGeom>
              <a:grpFill/>
              <a:ln w="9525" cmpd="sng">
                <a:noFill/>
                <a:miter lim="800000"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74" name="Rectangle 429"/>
              <p:cNvSpPr>
                <a:spLocks noChangeArrowheads="1"/>
              </p:cNvSpPr>
              <p:nvPr/>
            </p:nvSpPr>
            <p:spPr bwMode="auto">
              <a:xfrm>
                <a:off x="239712" y="204788"/>
                <a:ext cx="31750" cy="36513"/>
              </a:xfrm>
              <a:prstGeom prst="rect">
                <a:avLst/>
              </a:prstGeom>
              <a:grpFill/>
              <a:ln w="9525" cmpd="sng">
                <a:noFill/>
                <a:miter lim="800000"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75" name="Rectangle 430"/>
              <p:cNvSpPr>
                <a:spLocks noChangeArrowheads="1"/>
              </p:cNvSpPr>
              <p:nvPr/>
            </p:nvSpPr>
            <p:spPr bwMode="auto">
              <a:xfrm>
                <a:off x="295275" y="63500"/>
                <a:ext cx="33338" cy="177800"/>
              </a:xfrm>
              <a:prstGeom prst="rect">
                <a:avLst/>
              </a:prstGeom>
              <a:grpFill/>
              <a:ln w="9525" cmpd="sng">
                <a:noFill/>
                <a:miter lim="800000"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76" name="Freeform 431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0050" cy="300038"/>
              </a:xfrm>
              <a:custGeom>
                <a:avLst/>
                <a:gdLst>
                  <a:gd name="T0" fmla="*/ 0 w 252"/>
                  <a:gd name="T1" fmla="*/ 0 h 189"/>
                  <a:gd name="T2" fmla="*/ 0 w 252"/>
                  <a:gd name="T3" fmla="*/ 189 h 189"/>
                  <a:gd name="T4" fmla="*/ 252 w 252"/>
                  <a:gd name="T5" fmla="*/ 189 h 189"/>
                  <a:gd name="T6" fmla="*/ 252 w 252"/>
                  <a:gd name="T7" fmla="*/ 0 h 189"/>
                  <a:gd name="T8" fmla="*/ 0 w 252"/>
                  <a:gd name="T9" fmla="*/ 0 h 189"/>
                  <a:gd name="T10" fmla="*/ 231 w 252"/>
                  <a:gd name="T11" fmla="*/ 168 h 189"/>
                  <a:gd name="T12" fmla="*/ 21 w 252"/>
                  <a:gd name="T13" fmla="*/ 168 h 189"/>
                  <a:gd name="T14" fmla="*/ 21 w 252"/>
                  <a:gd name="T15" fmla="*/ 21 h 189"/>
                  <a:gd name="T16" fmla="*/ 231 w 252"/>
                  <a:gd name="T17" fmla="*/ 21 h 189"/>
                  <a:gd name="T18" fmla="*/ 231 w 252"/>
                  <a:gd name="T19" fmla="*/ 168 h 18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2"/>
                  <a:gd name="T31" fmla="*/ 0 h 189"/>
                  <a:gd name="T32" fmla="*/ 252 w 252"/>
                  <a:gd name="T33" fmla="*/ 189 h 18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2" h="189">
                    <a:moveTo>
                      <a:pt x="0" y="0"/>
                    </a:moveTo>
                    <a:lnTo>
                      <a:pt x="0" y="189"/>
                    </a:lnTo>
                    <a:lnTo>
                      <a:pt x="252" y="189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68"/>
                    </a:moveTo>
                    <a:lnTo>
                      <a:pt x="21" y="168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6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34"/>
          <p:cNvGrpSpPr/>
          <p:nvPr/>
        </p:nvGrpSpPr>
        <p:grpSpPr bwMode="auto">
          <a:xfrm>
            <a:off x="7781925" y="2387600"/>
            <a:ext cx="1966913" cy="1966913"/>
            <a:chOff x="0" y="0"/>
            <a:chExt cx="2052000" cy="2052000"/>
          </a:xfrm>
          <a:solidFill>
            <a:srgbClr val="FFD860"/>
          </a:solidFill>
        </p:grpSpPr>
        <p:grpSp>
          <p:nvGrpSpPr>
            <p:cNvPr id="8" name="组合 28"/>
            <p:cNvGrpSpPr/>
            <p:nvPr/>
          </p:nvGrpSpPr>
          <p:grpSpPr bwMode="auto">
            <a:xfrm>
              <a:off x="714705" y="774000"/>
              <a:ext cx="622590" cy="504000"/>
              <a:chOff x="0" y="0"/>
              <a:chExt cx="400050" cy="323850"/>
            </a:xfrm>
            <a:grpFill/>
          </p:grpSpPr>
          <p:sp>
            <p:nvSpPr>
              <p:cNvPr id="45080" name="Freeform 367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0050" cy="323850"/>
              </a:xfrm>
              <a:custGeom>
                <a:avLst/>
                <a:gdLst>
                  <a:gd name="T0" fmla="*/ 0 w 252"/>
                  <a:gd name="T1" fmla="*/ 0 h 204"/>
                  <a:gd name="T2" fmla="*/ 0 w 252"/>
                  <a:gd name="T3" fmla="*/ 204 h 204"/>
                  <a:gd name="T4" fmla="*/ 252 w 252"/>
                  <a:gd name="T5" fmla="*/ 204 h 204"/>
                  <a:gd name="T6" fmla="*/ 252 w 252"/>
                  <a:gd name="T7" fmla="*/ 0 h 204"/>
                  <a:gd name="T8" fmla="*/ 0 w 252"/>
                  <a:gd name="T9" fmla="*/ 0 h 204"/>
                  <a:gd name="T10" fmla="*/ 231 w 252"/>
                  <a:gd name="T11" fmla="*/ 183 h 204"/>
                  <a:gd name="T12" fmla="*/ 21 w 252"/>
                  <a:gd name="T13" fmla="*/ 183 h 204"/>
                  <a:gd name="T14" fmla="*/ 21 w 252"/>
                  <a:gd name="T15" fmla="*/ 21 h 204"/>
                  <a:gd name="T16" fmla="*/ 231 w 252"/>
                  <a:gd name="T17" fmla="*/ 21 h 204"/>
                  <a:gd name="T18" fmla="*/ 231 w 252"/>
                  <a:gd name="T19" fmla="*/ 183 h 20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2"/>
                  <a:gd name="T31" fmla="*/ 0 h 204"/>
                  <a:gd name="T32" fmla="*/ 252 w 252"/>
                  <a:gd name="T33" fmla="*/ 204 h 20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2" h="204">
                    <a:moveTo>
                      <a:pt x="0" y="0"/>
                    </a:moveTo>
                    <a:lnTo>
                      <a:pt x="0" y="204"/>
                    </a:lnTo>
                    <a:lnTo>
                      <a:pt x="252" y="204"/>
                    </a:lnTo>
                    <a:lnTo>
                      <a:pt x="252" y="0"/>
                    </a:lnTo>
                    <a:lnTo>
                      <a:pt x="0" y="0"/>
                    </a:lnTo>
                    <a:close/>
                    <a:moveTo>
                      <a:pt x="231" y="183"/>
                    </a:moveTo>
                    <a:lnTo>
                      <a:pt x="21" y="183"/>
                    </a:lnTo>
                    <a:lnTo>
                      <a:pt x="21" y="21"/>
                    </a:lnTo>
                    <a:lnTo>
                      <a:pt x="231" y="21"/>
                    </a:lnTo>
                    <a:lnTo>
                      <a:pt x="231" y="18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81" name="Oval 368"/>
              <p:cNvSpPr>
                <a:spLocks noChangeArrowheads="1"/>
              </p:cNvSpPr>
              <p:nvPr/>
            </p:nvSpPr>
            <p:spPr bwMode="auto">
              <a:xfrm>
                <a:off x="57150" y="53975"/>
                <a:ext cx="42863" cy="42863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82" name="Oval 369"/>
              <p:cNvSpPr>
                <a:spLocks noChangeArrowheads="1"/>
              </p:cNvSpPr>
              <p:nvPr/>
            </p:nvSpPr>
            <p:spPr bwMode="auto">
              <a:xfrm>
                <a:off x="301625" y="53975"/>
                <a:ext cx="39688" cy="42863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83" name="Oval 370"/>
              <p:cNvSpPr>
                <a:spLocks noChangeArrowheads="1"/>
              </p:cNvSpPr>
              <p:nvPr/>
            </p:nvSpPr>
            <p:spPr bwMode="auto">
              <a:xfrm>
                <a:off x="57150" y="227012"/>
                <a:ext cx="42863" cy="41275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84" name="Oval 371"/>
              <p:cNvSpPr>
                <a:spLocks noChangeArrowheads="1"/>
              </p:cNvSpPr>
              <p:nvPr/>
            </p:nvSpPr>
            <p:spPr bwMode="auto">
              <a:xfrm>
                <a:off x="301625" y="227012"/>
                <a:ext cx="39688" cy="41275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45085" name="Freeform 372"/>
              <p:cNvSpPr>
                <a:spLocks noEditPoints="1" noChangeArrowheads="1"/>
              </p:cNvSpPr>
              <p:nvPr/>
            </p:nvSpPr>
            <p:spPr bwMode="auto">
              <a:xfrm>
                <a:off x="146050" y="84137"/>
                <a:ext cx="109538" cy="155575"/>
              </a:xfrm>
              <a:custGeom>
                <a:avLst/>
                <a:gdLst>
                  <a:gd name="T0" fmla="*/ 69 w 69"/>
                  <a:gd name="T1" fmla="*/ 0 h 98"/>
                  <a:gd name="T2" fmla="*/ 0 w 69"/>
                  <a:gd name="T3" fmla="*/ 0 h 98"/>
                  <a:gd name="T4" fmla="*/ 0 w 69"/>
                  <a:gd name="T5" fmla="*/ 98 h 98"/>
                  <a:gd name="T6" fmla="*/ 69 w 69"/>
                  <a:gd name="T7" fmla="*/ 98 h 98"/>
                  <a:gd name="T8" fmla="*/ 69 w 69"/>
                  <a:gd name="T9" fmla="*/ 0 h 98"/>
                  <a:gd name="T10" fmla="*/ 50 w 69"/>
                  <a:gd name="T11" fmla="*/ 83 h 98"/>
                  <a:gd name="T12" fmla="*/ 18 w 69"/>
                  <a:gd name="T13" fmla="*/ 83 h 98"/>
                  <a:gd name="T14" fmla="*/ 18 w 69"/>
                  <a:gd name="T15" fmla="*/ 48 h 98"/>
                  <a:gd name="T16" fmla="*/ 50 w 69"/>
                  <a:gd name="T17" fmla="*/ 48 h 98"/>
                  <a:gd name="T18" fmla="*/ 50 w 69"/>
                  <a:gd name="T19" fmla="*/ 83 h 9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9"/>
                  <a:gd name="T31" fmla="*/ 0 h 98"/>
                  <a:gd name="T32" fmla="*/ 69 w 69"/>
                  <a:gd name="T33" fmla="*/ 98 h 9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9" h="98">
                    <a:moveTo>
                      <a:pt x="69" y="0"/>
                    </a:moveTo>
                    <a:lnTo>
                      <a:pt x="0" y="0"/>
                    </a:lnTo>
                    <a:lnTo>
                      <a:pt x="0" y="98"/>
                    </a:lnTo>
                    <a:lnTo>
                      <a:pt x="69" y="98"/>
                    </a:lnTo>
                    <a:lnTo>
                      <a:pt x="69" y="0"/>
                    </a:lnTo>
                    <a:close/>
                    <a:moveTo>
                      <a:pt x="50" y="83"/>
                    </a:moveTo>
                    <a:lnTo>
                      <a:pt x="18" y="83"/>
                    </a:lnTo>
                    <a:lnTo>
                      <a:pt x="18" y="48"/>
                    </a:lnTo>
                    <a:lnTo>
                      <a:pt x="50" y="48"/>
                    </a:lnTo>
                    <a:lnTo>
                      <a:pt x="50" y="8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rgbClr val="000000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086" name="矩形 39"/>
          <p:cNvSpPr>
            <a:spLocks noChangeArrowheads="1"/>
          </p:cNvSpPr>
          <p:nvPr/>
        </p:nvSpPr>
        <p:spPr bwMode="auto">
          <a:xfrm>
            <a:off x="4875213" y="4579938"/>
            <a:ext cx="24415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点击添加主要观点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5087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5088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44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8623" name="直接连接符 4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624" name="直接连接符 4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5092" name="矩形 47"/>
          <p:cNvSpPr>
            <a:spLocks noChangeArrowheads="1"/>
          </p:cNvSpPr>
          <p:nvPr/>
        </p:nvSpPr>
        <p:spPr bwMode="auto">
          <a:xfrm>
            <a:off x="1503363" y="1425575"/>
            <a:ext cx="9185275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93" name="矩形 47"/>
          <p:cNvSpPr>
            <a:spLocks noChangeArrowheads="1"/>
          </p:cNvSpPr>
          <p:nvPr/>
        </p:nvSpPr>
        <p:spPr bwMode="auto">
          <a:xfrm>
            <a:off x="1503363" y="5099050"/>
            <a:ext cx="91852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5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5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5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52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45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5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6" grpId="0" bldLvl="0" autoUpdateAnimBg="0"/>
      <p:bldP spid="45087" grpId="0" bldLvl="0" autoUpdateAnimBg="0"/>
      <p:bldP spid="45088" grpId="0" bldLvl="0" autoUpdateAnimBg="0"/>
      <p:bldP spid="45092" grpId="0" bldLvl="0" autoUpdateAnimBg="0"/>
      <p:bldP spid="45093" grpId="0" bldLvl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FAD9602-927F-4664-AC2F-9B896937C452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43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963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963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6084" name="矩形 1"/>
          <p:cNvSpPr>
            <a:spLocks noChangeArrowheads="1"/>
          </p:cNvSpPr>
          <p:nvPr/>
        </p:nvSpPr>
        <p:spPr bwMode="auto">
          <a:xfrm>
            <a:off x="0" y="3375025"/>
            <a:ext cx="6738938" cy="368300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6085" name="文本框 3"/>
          <p:cNvSpPr>
            <a:spLocks noChangeArrowheads="1"/>
          </p:cNvSpPr>
          <p:nvPr/>
        </p:nvSpPr>
        <p:spPr bwMode="auto">
          <a:xfrm>
            <a:off x="6194425" y="199707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itchFamily="2" charset="-122"/>
              </a:rPr>
              <a:t>01</a:t>
            </a:r>
            <a:endParaRPr lang="zh-CN" altLang="en-US" sz="6000">
              <a:solidFill>
                <a:srgbClr val="FFD860"/>
              </a:solidFill>
              <a:sym typeface="方正兰亭黑_GBK" pitchFamily="2" charset="-122"/>
            </a:endParaRPr>
          </a:p>
        </p:txBody>
      </p:sp>
      <p:grpSp>
        <p:nvGrpSpPr>
          <p:cNvPr id="2" name="组合 3"/>
          <p:cNvGrpSpPr/>
          <p:nvPr/>
        </p:nvGrpSpPr>
        <p:grpSpPr bwMode="auto">
          <a:xfrm>
            <a:off x="5619750" y="1428750"/>
            <a:ext cx="2312988" cy="2314575"/>
            <a:chOff x="0" y="0"/>
            <a:chExt cx="1970470" cy="1970470"/>
          </a:xfrm>
        </p:grpSpPr>
        <p:sp>
          <p:nvSpPr>
            <p:cNvPr id="69661" name="任意多边形 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62" name="任意多边形 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89" name="矩形 6"/>
          <p:cNvSpPr>
            <a:spLocks noChangeArrowheads="1"/>
          </p:cNvSpPr>
          <p:nvPr/>
        </p:nvSpPr>
        <p:spPr bwMode="auto">
          <a:xfrm flipV="1">
            <a:off x="0" y="4078288"/>
            <a:ext cx="4595813" cy="3698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6090" name="文本框 16"/>
          <p:cNvSpPr>
            <a:spLocks noChangeArrowheads="1"/>
          </p:cNvSpPr>
          <p:nvPr/>
        </p:nvSpPr>
        <p:spPr bwMode="auto">
          <a:xfrm>
            <a:off x="3997325" y="4629150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itchFamily="2" charset="-122"/>
              </a:rPr>
              <a:t>02</a:t>
            </a:r>
            <a:endParaRPr lang="zh-CN" altLang="en-US" sz="6000">
              <a:solidFill>
                <a:srgbClr val="FFD860"/>
              </a:solidFill>
              <a:sym typeface="方正兰亭黑_GBK" pitchFamily="2" charset="-122"/>
            </a:endParaRPr>
          </a:p>
        </p:txBody>
      </p:sp>
      <p:grpSp>
        <p:nvGrpSpPr>
          <p:cNvPr id="3" name="组合 8"/>
          <p:cNvGrpSpPr/>
          <p:nvPr/>
        </p:nvGrpSpPr>
        <p:grpSpPr bwMode="auto">
          <a:xfrm flipV="1">
            <a:off x="3454400" y="4078288"/>
            <a:ext cx="2314575" cy="2312987"/>
            <a:chOff x="0" y="0"/>
            <a:chExt cx="1970470" cy="1970470"/>
          </a:xfrm>
        </p:grpSpPr>
        <p:sp>
          <p:nvSpPr>
            <p:cNvPr id="69659" name="任意多边形 9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60" name="任意多边形 10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94" name="矩形 11"/>
          <p:cNvSpPr>
            <a:spLocks noChangeArrowheads="1"/>
          </p:cNvSpPr>
          <p:nvPr/>
        </p:nvSpPr>
        <p:spPr bwMode="auto">
          <a:xfrm flipV="1">
            <a:off x="6991350" y="4078288"/>
            <a:ext cx="5200650" cy="369887"/>
          </a:xfrm>
          <a:prstGeom prst="rect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46095" name="文本框 24"/>
          <p:cNvSpPr>
            <a:spLocks noChangeArrowheads="1"/>
          </p:cNvSpPr>
          <p:nvPr/>
        </p:nvSpPr>
        <p:spPr bwMode="auto">
          <a:xfrm>
            <a:off x="6489700" y="4645025"/>
            <a:ext cx="121920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D860"/>
                </a:solidFill>
                <a:sym typeface="方正兰亭黑_GBK" pitchFamily="2" charset="-122"/>
              </a:rPr>
              <a:t>Step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6000">
                <a:solidFill>
                  <a:srgbClr val="FFD860"/>
                </a:solidFill>
                <a:sym typeface="方正兰亭黑_GBK" pitchFamily="2" charset="-122"/>
              </a:rPr>
              <a:t>03</a:t>
            </a:r>
            <a:endParaRPr lang="zh-CN" altLang="en-US" sz="6000">
              <a:solidFill>
                <a:srgbClr val="FFD860"/>
              </a:solidFill>
              <a:sym typeface="方正兰亭黑_GBK" pitchFamily="2" charset="-122"/>
            </a:endParaRPr>
          </a:p>
        </p:txBody>
      </p:sp>
      <p:grpSp>
        <p:nvGrpSpPr>
          <p:cNvPr id="4" name="组合 13"/>
          <p:cNvGrpSpPr/>
          <p:nvPr/>
        </p:nvGrpSpPr>
        <p:grpSpPr bwMode="auto">
          <a:xfrm flipV="1">
            <a:off x="5899150" y="4078288"/>
            <a:ext cx="2312988" cy="2312987"/>
            <a:chOff x="0" y="0"/>
            <a:chExt cx="1970470" cy="1970470"/>
          </a:xfrm>
        </p:grpSpPr>
        <p:sp>
          <p:nvSpPr>
            <p:cNvPr id="69657" name="任意多边形 14"/>
            <p:cNvSpPr>
              <a:spLocks noChangeArrowheads="1"/>
            </p:cNvSpPr>
            <p:nvPr/>
          </p:nvSpPr>
          <p:spPr bwMode="auto">
            <a:xfrm>
              <a:off x="0" y="0"/>
              <a:ext cx="1970470" cy="1523844"/>
            </a:xfrm>
            <a:custGeom>
              <a:avLst/>
              <a:gdLst>
                <a:gd name="T0" fmla="*/ 985235 w 1970470"/>
                <a:gd name="T1" fmla="*/ 0 h 1523844"/>
                <a:gd name="T2" fmla="*/ 1970470 w 1970470"/>
                <a:gd name="T3" fmla="*/ 985235 h 1523844"/>
                <a:gd name="T4" fmla="*/ 1851557 w 1970470"/>
                <a:gd name="T5" fmla="*/ 1454856 h 1523844"/>
                <a:gd name="T6" fmla="*/ 1809646 w 1970470"/>
                <a:gd name="T7" fmla="*/ 1523844 h 1523844"/>
                <a:gd name="T8" fmla="*/ 1380307 w 1970470"/>
                <a:gd name="T9" fmla="*/ 1523844 h 1523844"/>
                <a:gd name="T10" fmla="*/ 1458954 w 1970470"/>
                <a:gd name="T11" fmla="*/ 1458954 h 1523844"/>
                <a:gd name="T12" fmla="*/ 1655175 w 1970470"/>
                <a:gd name="T13" fmla="*/ 985235 h 1523844"/>
                <a:gd name="T14" fmla="*/ 985235 w 1970470"/>
                <a:gd name="T15" fmla="*/ 315295 h 1523844"/>
                <a:gd name="T16" fmla="*/ 315295 w 1970470"/>
                <a:gd name="T17" fmla="*/ 985235 h 1523844"/>
                <a:gd name="T18" fmla="*/ 511516 w 1970470"/>
                <a:gd name="T19" fmla="*/ 1458954 h 1523844"/>
                <a:gd name="T20" fmla="*/ 590163 w 1970470"/>
                <a:gd name="T21" fmla="*/ 1523844 h 1523844"/>
                <a:gd name="T22" fmla="*/ 160824 w 1970470"/>
                <a:gd name="T23" fmla="*/ 1523844 h 1523844"/>
                <a:gd name="T24" fmla="*/ 118913 w 1970470"/>
                <a:gd name="T25" fmla="*/ 1454856 h 1523844"/>
                <a:gd name="T26" fmla="*/ 0 w 1970470"/>
                <a:gd name="T27" fmla="*/ 985235 h 1523844"/>
                <a:gd name="T28" fmla="*/ 985235 w 1970470"/>
                <a:gd name="T29" fmla="*/ 0 h 15238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970470"/>
                <a:gd name="T46" fmla="*/ 0 h 1523844"/>
                <a:gd name="T47" fmla="*/ 1970470 w 1970470"/>
                <a:gd name="T48" fmla="*/ 1523844 h 152384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970470" h="1523844">
                  <a:moveTo>
                    <a:pt x="985235" y="0"/>
                  </a:moveTo>
                  <a:cubicBezTo>
                    <a:pt x="1529365" y="0"/>
                    <a:pt x="1970470" y="441105"/>
                    <a:pt x="1970470" y="985235"/>
                  </a:cubicBezTo>
                  <a:cubicBezTo>
                    <a:pt x="1970470" y="1155276"/>
                    <a:pt x="1927393" y="1315255"/>
                    <a:pt x="1851557" y="1454856"/>
                  </a:cubicBezTo>
                  <a:lnTo>
                    <a:pt x="1809646" y="1523844"/>
                  </a:lnTo>
                  <a:lnTo>
                    <a:pt x="1380307" y="1523844"/>
                  </a:lnTo>
                  <a:lnTo>
                    <a:pt x="1458954" y="1458954"/>
                  </a:lnTo>
                  <a:cubicBezTo>
                    <a:pt x="1580189" y="1337719"/>
                    <a:pt x="1655175" y="1170234"/>
                    <a:pt x="1655175" y="985235"/>
                  </a:cubicBezTo>
                  <a:cubicBezTo>
                    <a:pt x="1655175" y="615237"/>
                    <a:pt x="1355233" y="315295"/>
                    <a:pt x="985235" y="315295"/>
                  </a:cubicBezTo>
                  <a:cubicBezTo>
                    <a:pt x="615237" y="315295"/>
                    <a:pt x="315295" y="615237"/>
                    <a:pt x="315295" y="985235"/>
                  </a:cubicBezTo>
                  <a:cubicBezTo>
                    <a:pt x="315295" y="1170234"/>
                    <a:pt x="390281" y="1337719"/>
                    <a:pt x="511516" y="1458954"/>
                  </a:cubicBezTo>
                  <a:lnTo>
                    <a:pt x="590163" y="1523844"/>
                  </a:lnTo>
                  <a:lnTo>
                    <a:pt x="160824" y="1523844"/>
                  </a:lnTo>
                  <a:lnTo>
                    <a:pt x="118913" y="1454856"/>
                  </a:lnTo>
                  <a:cubicBezTo>
                    <a:pt x="43077" y="1315255"/>
                    <a:pt x="0" y="1155276"/>
                    <a:pt x="0" y="985235"/>
                  </a:cubicBezTo>
                  <a:cubicBezTo>
                    <a:pt x="0" y="441105"/>
                    <a:pt x="441105" y="0"/>
                    <a:pt x="985235" y="0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58" name="任意多边形 15"/>
            <p:cNvSpPr>
              <a:spLocks noChangeArrowheads="1"/>
            </p:cNvSpPr>
            <p:nvPr/>
          </p:nvSpPr>
          <p:spPr bwMode="auto">
            <a:xfrm>
              <a:off x="160824" y="1523844"/>
              <a:ext cx="1648822" cy="446626"/>
            </a:xfrm>
            <a:custGeom>
              <a:avLst/>
              <a:gdLst>
                <a:gd name="T0" fmla="*/ 0 w 1648822"/>
                <a:gd name="T1" fmla="*/ 0 h 446626"/>
                <a:gd name="T2" fmla="*/ 429339 w 1648822"/>
                <a:gd name="T3" fmla="*/ 0 h 446626"/>
                <a:gd name="T4" fmla="*/ 449841 w 1648822"/>
                <a:gd name="T5" fmla="*/ 16916 h 446626"/>
                <a:gd name="T6" fmla="*/ 824411 w 1648822"/>
                <a:gd name="T7" fmla="*/ 131331 h 446626"/>
                <a:gd name="T8" fmla="*/ 1198981 w 1648822"/>
                <a:gd name="T9" fmla="*/ 16916 h 446626"/>
                <a:gd name="T10" fmla="*/ 1219483 w 1648822"/>
                <a:gd name="T11" fmla="*/ 0 h 446626"/>
                <a:gd name="T12" fmla="*/ 1648822 w 1648822"/>
                <a:gd name="T13" fmla="*/ 0 h 446626"/>
                <a:gd name="T14" fmla="*/ 1641383 w 1648822"/>
                <a:gd name="T15" fmla="*/ 12245 h 446626"/>
                <a:gd name="T16" fmla="*/ 824411 w 1648822"/>
                <a:gd name="T17" fmla="*/ 446626 h 446626"/>
                <a:gd name="T18" fmla="*/ 7439 w 1648822"/>
                <a:gd name="T19" fmla="*/ 12245 h 446626"/>
                <a:gd name="T20" fmla="*/ 0 w 1648822"/>
                <a:gd name="T21" fmla="*/ 0 h 4466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48822"/>
                <a:gd name="T34" fmla="*/ 0 h 446626"/>
                <a:gd name="T35" fmla="*/ 1648822 w 1648822"/>
                <a:gd name="T36" fmla="*/ 446626 h 4466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48822" h="446626">
                  <a:moveTo>
                    <a:pt x="0" y="0"/>
                  </a:moveTo>
                  <a:lnTo>
                    <a:pt x="429339" y="0"/>
                  </a:lnTo>
                  <a:lnTo>
                    <a:pt x="449841" y="16916"/>
                  </a:lnTo>
                  <a:cubicBezTo>
                    <a:pt x="556764" y="89152"/>
                    <a:pt x="685662" y="131331"/>
                    <a:pt x="824411" y="131331"/>
                  </a:cubicBezTo>
                  <a:cubicBezTo>
                    <a:pt x="963160" y="131331"/>
                    <a:pt x="1092058" y="89152"/>
                    <a:pt x="1198981" y="16916"/>
                  </a:cubicBezTo>
                  <a:lnTo>
                    <a:pt x="1219483" y="0"/>
                  </a:lnTo>
                  <a:lnTo>
                    <a:pt x="1648822" y="0"/>
                  </a:lnTo>
                  <a:lnTo>
                    <a:pt x="1641383" y="12245"/>
                  </a:lnTo>
                  <a:cubicBezTo>
                    <a:pt x="1464329" y="274319"/>
                    <a:pt x="1164492" y="446626"/>
                    <a:pt x="824411" y="446626"/>
                  </a:cubicBezTo>
                  <a:cubicBezTo>
                    <a:pt x="484330" y="446626"/>
                    <a:pt x="184493" y="274319"/>
                    <a:pt x="7439" y="1224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6099" name="TextBox 59"/>
          <p:cNvSpPr>
            <a:spLocks noChangeArrowheads="1"/>
          </p:cNvSpPr>
          <p:nvPr/>
        </p:nvSpPr>
        <p:spPr bwMode="auto">
          <a:xfrm flipH="1">
            <a:off x="2640013" y="1874838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点击此处输入内容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6100" name="矩形 17"/>
          <p:cNvSpPr>
            <a:spLocks noChangeArrowheads="1"/>
          </p:cNvSpPr>
          <p:nvPr/>
        </p:nvSpPr>
        <p:spPr bwMode="auto">
          <a:xfrm>
            <a:off x="1352550" y="2247900"/>
            <a:ext cx="396875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1" name="TextBox 59"/>
          <p:cNvSpPr>
            <a:spLocks noChangeArrowheads="1"/>
          </p:cNvSpPr>
          <p:nvPr/>
        </p:nvSpPr>
        <p:spPr bwMode="auto">
          <a:xfrm flipH="1">
            <a:off x="8239125" y="4602163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点击此处输入内容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6102" name="矩形 17"/>
          <p:cNvSpPr>
            <a:spLocks noChangeArrowheads="1"/>
          </p:cNvSpPr>
          <p:nvPr/>
        </p:nvSpPr>
        <p:spPr bwMode="auto">
          <a:xfrm>
            <a:off x="8439150" y="4987925"/>
            <a:ext cx="2587625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3" name="TextBox 59"/>
          <p:cNvSpPr>
            <a:spLocks noChangeArrowheads="1"/>
          </p:cNvSpPr>
          <p:nvPr/>
        </p:nvSpPr>
        <p:spPr bwMode="auto">
          <a:xfrm flipH="1">
            <a:off x="898525" y="4572000"/>
            <a:ext cx="25892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点击输入内容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6104" name="矩形 17"/>
          <p:cNvSpPr>
            <a:spLocks noChangeArrowheads="1"/>
          </p:cNvSpPr>
          <p:nvPr/>
        </p:nvSpPr>
        <p:spPr bwMode="auto">
          <a:xfrm>
            <a:off x="1352550" y="4957763"/>
            <a:ext cx="1860550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4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105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6106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" name="组合 32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69655" name="直接连接符 3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656" name="直接连接符 3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bldLvl="0" animBg="1" autoUpdateAnimBg="0"/>
      <p:bldP spid="46085" grpId="0" bldLvl="0" autoUpdateAnimBg="0"/>
      <p:bldP spid="46089" grpId="0" bldLvl="0" animBg="1" autoUpdateAnimBg="0"/>
      <p:bldP spid="46090" grpId="0" bldLvl="0" autoUpdateAnimBg="0"/>
      <p:bldP spid="46094" grpId="0" bldLvl="0" animBg="1" autoUpdateAnimBg="0"/>
      <p:bldP spid="46095" grpId="0" bldLvl="0" autoUpdateAnimBg="0"/>
      <p:bldP spid="46099" grpId="0" bldLvl="0" autoUpdateAnimBg="0"/>
      <p:bldP spid="46100" grpId="0" bldLvl="0" autoUpdateAnimBg="0"/>
      <p:bldP spid="46101" grpId="0" bldLvl="0" autoUpdateAnimBg="0"/>
      <p:bldP spid="46102" grpId="0" bldLvl="0" autoUpdateAnimBg="0"/>
      <p:bldP spid="46103" grpId="0" bldLvl="0" autoUpdateAnimBg="0"/>
      <p:bldP spid="46104" grpId="0" bldLvl="0" autoUpdateAnimBg="0"/>
      <p:bldP spid="46105" grpId="0" bldLvl="0" autoUpdateAnimBg="0"/>
      <p:bldP spid="46106" grpId="0" bldLvl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1439312-9E41-4170-B4E2-3BA285EBE389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44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065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066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7108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7109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7070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70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6"/>
          <p:cNvGrpSpPr/>
          <p:nvPr/>
        </p:nvGrpSpPr>
        <p:grpSpPr bwMode="auto">
          <a:xfrm>
            <a:off x="7267575" y="1789113"/>
            <a:ext cx="1955800" cy="347662"/>
            <a:chOff x="0" y="0"/>
            <a:chExt cx="1957146" cy="347067"/>
          </a:xfrm>
          <a:solidFill>
            <a:srgbClr val="FFD860"/>
          </a:solidFill>
        </p:grpSpPr>
        <p:sp>
          <p:nvSpPr>
            <p:cNvPr id="47114" name="Straight Arrow Connector 25"/>
            <p:cNvSpPr>
              <a:spLocks noChangeShapeType="1"/>
            </p:cNvSpPr>
            <p:nvPr/>
          </p:nvSpPr>
          <p:spPr bwMode="auto">
            <a:xfrm>
              <a:off x="0" y="173534"/>
              <a:ext cx="1766584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5" name="Oval 27"/>
            <p:cNvSpPr>
              <a:spLocks noChangeArrowheads="1"/>
            </p:cNvSpPr>
            <p:nvPr/>
          </p:nvSpPr>
          <p:spPr bwMode="auto">
            <a:xfrm>
              <a:off x="1612059" y="0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组合 15"/>
          <p:cNvGrpSpPr/>
          <p:nvPr/>
        </p:nvGrpSpPr>
        <p:grpSpPr bwMode="auto">
          <a:xfrm>
            <a:off x="8101013" y="4772025"/>
            <a:ext cx="1122362" cy="847725"/>
            <a:chOff x="0" y="0"/>
            <a:chExt cx="1122813" cy="848625"/>
          </a:xfrm>
          <a:solidFill>
            <a:srgbClr val="FFD860"/>
          </a:solidFill>
        </p:grpSpPr>
        <p:sp>
          <p:nvSpPr>
            <p:cNvPr id="47117" name="Straight Arrow Connector 42"/>
            <p:cNvSpPr>
              <a:spLocks noChangeShapeType="1"/>
            </p:cNvSpPr>
            <p:nvPr/>
          </p:nvSpPr>
          <p:spPr bwMode="auto">
            <a:xfrm>
              <a:off x="535223" y="675092"/>
              <a:ext cx="394904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8" name="Straight Connector 45"/>
            <p:cNvSpPr>
              <a:spLocks noChangeShapeType="1"/>
            </p:cNvSpPr>
            <p:nvPr/>
          </p:nvSpPr>
          <p:spPr bwMode="auto">
            <a:xfrm flipH="1" flipV="1">
              <a:off x="0" y="0"/>
              <a:ext cx="535223" cy="675092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19" name="Oval 34"/>
            <p:cNvSpPr>
              <a:spLocks noChangeArrowheads="1"/>
            </p:cNvSpPr>
            <p:nvPr/>
          </p:nvSpPr>
          <p:spPr bwMode="auto">
            <a:xfrm>
              <a:off x="777726" y="501558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5" name="组合 17"/>
          <p:cNvGrpSpPr/>
          <p:nvPr/>
        </p:nvGrpSpPr>
        <p:grpSpPr bwMode="auto">
          <a:xfrm>
            <a:off x="7966075" y="2917825"/>
            <a:ext cx="1257300" cy="974725"/>
            <a:chOff x="0" y="0"/>
            <a:chExt cx="1258787" cy="975500"/>
          </a:xfrm>
          <a:solidFill>
            <a:srgbClr val="FFD860"/>
          </a:solidFill>
        </p:grpSpPr>
        <p:sp>
          <p:nvSpPr>
            <p:cNvPr id="47121" name="Straight Arrow Connector 38"/>
            <p:cNvSpPr>
              <a:spLocks noChangeShapeType="1"/>
            </p:cNvSpPr>
            <p:nvPr/>
          </p:nvSpPr>
          <p:spPr bwMode="auto">
            <a:xfrm>
              <a:off x="494871" y="0"/>
              <a:ext cx="572172" cy="765754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2" name="Straight Connector 41"/>
            <p:cNvSpPr>
              <a:spLocks noChangeShapeType="1"/>
            </p:cNvSpPr>
            <p:nvPr/>
          </p:nvSpPr>
          <p:spPr bwMode="auto">
            <a:xfrm flipH="1">
              <a:off x="0" y="0"/>
              <a:ext cx="494871" cy="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3" name="Oval 36"/>
            <p:cNvSpPr>
              <a:spLocks noChangeArrowheads="1"/>
            </p:cNvSpPr>
            <p:nvPr/>
          </p:nvSpPr>
          <p:spPr bwMode="auto">
            <a:xfrm>
              <a:off x="913700" y="628433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6" name="组合 9"/>
          <p:cNvGrpSpPr/>
          <p:nvPr/>
        </p:nvGrpSpPr>
        <p:grpSpPr bwMode="auto">
          <a:xfrm>
            <a:off x="3090863" y="1836738"/>
            <a:ext cx="1390650" cy="444500"/>
            <a:chOff x="0" y="0"/>
            <a:chExt cx="1390391" cy="444014"/>
          </a:xfrm>
          <a:solidFill>
            <a:srgbClr val="FFD860"/>
          </a:solidFill>
        </p:grpSpPr>
        <p:sp>
          <p:nvSpPr>
            <p:cNvPr id="47125" name="Straight Arrow Connector 70"/>
            <p:cNvSpPr>
              <a:spLocks noChangeShapeType="1"/>
            </p:cNvSpPr>
            <p:nvPr/>
          </p:nvSpPr>
          <p:spPr bwMode="auto">
            <a:xfrm flipH="1">
              <a:off x="89829" y="173534"/>
              <a:ext cx="781837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6" name="Straight Connector 72"/>
            <p:cNvSpPr>
              <a:spLocks noChangeShapeType="1"/>
            </p:cNvSpPr>
            <p:nvPr/>
          </p:nvSpPr>
          <p:spPr bwMode="auto">
            <a:xfrm>
              <a:off x="871666" y="173534"/>
              <a:ext cx="518725" cy="270480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7" name="Oval 48"/>
            <p:cNvSpPr>
              <a:spLocks noChangeArrowheads="1"/>
            </p:cNvSpPr>
            <p:nvPr/>
          </p:nvSpPr>
          <p:spPr bwMode="auto">
            <a:xfrm>
              <a:off x="0" y="0"/>
              <a:ext cx="345087" cy="347067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7" name="组合 14"/>
          <p:cNvGrpSpPr/>
          <p:nvPr/>
        </p:nvGrpSpPr>
        <p:grpSpPr bwMode="auto">
          <a:xfrm>
            <a:off x="3090863" y="5045075"/>
            <a:ext cx="1481137" cy="574675"/>
            <a:chOff x="0" y="0"/>
            <a:chExt cx="1481420" cy="575242"/>
          </a:xfrm>
          <a:solidFill>
            <a:srgbClr val="FFD860"/>
          </a:solidFill>
        </p:grpSpPr>
        <p:sp>
          <p:nvSpPr>
            <p:cNvPr id="47129" name="Straight Arrow Connector 57"/>
            <p:cNvSpPr>
              <a:spLocks noChangeShapeType="1"/>
            </p:cNvSpPr>
            <p:nvPr/>
          </p:nvSpPr>
          <p:spPr bwMode="auto">
            <a:xfrm flipH="1">
              <a:off x="172543" y="401709"/>
              <a:ext cx="1052726" cy="1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0" name="Straight Connector 60"/>
            <p:cNvSpPr>
              <a:spLocks noChangeShapeType="1"/>
            </p:cNvSpPr>
            <p:nvPr/>
          </p:nvSpPr>
          <p:spPr bwMode="auto">
            <a:xfrm flipH="1">
              <a:off x="1225268" y="0"/>
              <a:ext cx="256152" cy="40171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1" name="Oval 50"/>
            <p:cNvSpPr>
              <a:spLocks noChangeArrowheads="1"/>
            </p:cNvSpPr>
            <p:nvPr/>
          </p:nvSpPr>
          <p:spPr bwMode="auto">
            <a:xfrm>
              <a:off x="0" y="228175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8" name="组合 12"/>
          <p:cNvGrpSpPr/>
          <p:nvPr/>
        </p:nvGrpSpPr>
        <p:grpSpPr bwMode="auto">
          <a:xfrm>
            <a:off x="3090863" y="3013075"/>
            <a:ext cx="2381250" cy="879475"/>
            <a:chOff x="0" y="0"/>
            <a:chExt cx="2382016" cy="879473"/>
          </a:xfrm>
          <a:solidFill>
            <a:srgbClr val="FFD860"/>
          </a:solidFill>
        </p:grpSpPr>
        <p:sp>
          <p:nvSpPr>
            <p:cNvPr id="47133" name="Straight Arrow Connector 62"/>
            <p:cNvSpPr>
              <a:spLocks noChangeShapeType="1"/>
            </p:cNvSpPr>
            <p:nvPr/>
          </p:nvSpPr>
          <p:spPr bwMode="auto">
            <a:xfrm flipH="1">
              <a:off x="188483" y="0"/>
              <a:ext cx="683241" cy="705113"/>
            </a:xfrm>
            <a:prstGeom prst="straightConnector1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4" name="Straight Connector 64"/>
            <p:cNvSpPr>
              <a:spLocks noChangeShapeType="1"/>
            </p:cNvSpPr>
            <p:nvPr/>
          </p:nvSpPr>
          <p:spPr bwMode="auto">
            <a:xfrm flipH="1">
              <a:off x="871666" y="4152"/>
              <a:ext cx="1510350" cy="1"/>
            </a:xfrm>
            <a:prstGeom prst="line">
              <a:avLst/>
            </a:prstGeom>
            <a:grpFill/>
            <a:ln w="19050" cap="flat" cmpd="sng">
              <a:solidFill>
                <a:srgbClr val="FFD860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35" name="Oval 52"/>
            <p:cNvSpPr>
              <a:spLocks noChangeArrowheads="1"/>
            </p:cNvSpPr>
            <p:nvPr/>
          </p:nvSpPr>
          <p:spPr bwMode="auto">
            <a:xfrm>
              <a:off x="0" y="532406"/>
              <a:ext cx="345087" cy="347067"/>
            </a:xfrm>
            <a:prstGeom prst="ellipse">
              <a:avLst/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47136" name="TextBox 59"/>
          <p:cNvSpPr>
            <a:spLocks noChangeArrowheads="1"/>
          </p:cNvSpPr>
          <p:nvPr/>
        </p:nvSpPr>
        <p:spPr bwMode="auto">
          <a:xfrm flipH="1">
            <a:off x="304800" y="173037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7137" name="矩形 17"/>
          <p:cNvSpPr>
            <a:spLocks noChangeArrowheads="1"/>
          </p:cNvSpPr>
          <p:nvPr/>
        </p:nvSpPr>
        <p:spPr bwMode="auto">
          <a:xfrm>
            <a:off x="1069975" y="20923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38" name="TextBox 59"/>
          <p:cNvSpPr>
            <a:spLocks noChangeArrowheads="1"/>
          </p:cNvSpPr>
          <p:nvPr/>
        </p:nvSpPr>
        <p:spPr bwMode="auto">
          <a:xfrm flipH="1">
            <a:off x="304800" y="345757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7139" name="矩形 17"/>
          <p:cNvSpPr>
            <a:spLocks noChangeArrowheads="1"/>
          </p:cNvSpPr>
          <p:nvPr/>
        </p:nvSpPr>
        <p:spPr bwMode="auto">
          <a:xfrm>
            <a:off x="1069975" y="381952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0" name="TextBox 59"/>
          <p:cNvSpPr>
            <a:spLocks noChangeArrowheads="1"/>
          </p:cNvSpPr>
          <p:nvPr/>
        </p:nvSpPr>
        <p:spPr bwMode="auto">
          <a:xfrm flipH="1">
            <a:off x="304800" y="5191125"/>
            <a:ext cx="2587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7141" name="矩形 17"/>
          <p:cNvSpPr>
            <a:spLocks noChangeArrowheads="1"/>
          </p:cNvSpPr>
          <p:nvPr/>
        </p:nvSpPr>
        <p:spPr bwMode="auto">
          <a:xfrm>
            <a:off x="1069975" y="5553075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在此录入上述图表的描述说明，在此录入图表的描述说明。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2" name="TextBox 59"/>
          <p:cNvSpPr>
            <a:spLocks noChangeArrowheads="1"/>
          </p:cNvSpPr>
          <p:nvPr/>
        </p:nvSpPr>
        <p:spPr bwMode="auto">
          <a:xfrm flipH="1">
            <a:off x="9374188" y="1698625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7143" name="矩形 17"/>
          <p:cNvSpPr>
            <a:spLocks noChangeArrowheads="1"/>
          </p:cNvSpPr>
          <p:nvPr/>
        </p:nvSpPr>
        <p:spPr bwMode="auto">
          <a:xfrm>
            <a:off x="9374188" y="2060575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4" name="TextBox 59"/>
          <p:cNvSpPr>
            <a:spLocks noChangeArrowheads="1"/>
          </p:cNvSpPr>
          <p:nvPr/>
        </p:nvSpPr>
        <p:spPr bwMode="auto">
          <a:xfrm flipH="1">
            <a:off x="9374188" y="3465513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7145" name="矩形 17"/>
          <p:cNvSpPr>
            <a:spLocks noChangeArrowheads="1"/>
          </p:cNvSpPr>
          <p:nvPr/>
        </p:nvSpPr>
        <p:spPr bwMode="auto">
          <a:xfrm>
            <a:off x="9374188" y="3827463"/>
            <a:ext cx="18224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146" name="TextBox 59"/>
          <p:cNvSpPr>
            <a:spLocks noChangeArrowheads="1"/>
          </p:cNvSpPr>
          <p:nvPr/>
        </p:nvSpPr>
        <p:spPr bwMode="auto">
          <a:xfrm flipH="1">
            <a:off x="9374188" y="5213350"/>
            <a:ext cx="25892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输入内容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7147" name="矩形 17"/>
          <p:cNvSpPr>
            <a:spLocks noChangeArrowheads="1"/>
          </p:cNvSpPr>
          <p:nvPr/>
        </p:nvSpPr>
        <p:spPr bwMode="auto">
          <a:xfrm>
            <a:off x="9374188" y="5575300"/>
            <a:ext cx="182245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在此录入上述图表的综合描述说明，在此录入。</a:t>
            </a:r>
            <a:endParaRPr lang="zh-CN" altLang="en-US" sz="1300">
              <a:solidFill>
                <a:srgbClr val="FFD86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" name="组合 7"/>
          <p:cNvGrpSpPr/>
          <p:nvPr/>
        </p:nvGrpSpPr>
        <p:grpSpPr bwMode="auto">
          <a:xfrm>
            <a:off x="3794125" y="3152775"/>
            <a:ext cx="1993900" cy="1998663"/>
            <a:chOff x="0" y="0"/>
            <a:chExt cx="1993900" cy="1998133"/>
          </a:xfrm>
        </p:grpSpPr>
        <p:sp>
          <p:nvSpPr>
            <p:cNvPr id="7069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993900" cy="1998133"/>
            </a:xfrm>
            <a:custGeom>
              <a:avLst/>
              <a:gdLst>
                <a:gd name="T0" fmla="*/ 2147483647 w 1088"/>
                <a:gd name="T1" fmla="*/ 1703742016 h 1090"/>
                <a:gd name="T2" fmla="*/ 2147483647 w 1088"/>
                <a:gd name="T3" fmla="*/ 1528998869 h 1090"/>
                <a:gd name="T4" fmla="*/ 2147483647 w 1088"/>
                <a:gd name="T5" fmla="*/ 1357615885 h 1090"/>
                <a:gd name="T6" fmla="*/ 2147483647 w 1088"/>
                <a:gd name="T7" fmla="*/ 1192955061 h 1090"/>
                <a:gd name="T8" fmla="*/ 2147483647 w 1088"/>
                <a:gd name="T9" fmla="*/ 1031654399 h 1090"/>
                <a:gd name="T10" fmla="*/ 2147483647 w 1088"/>
                <a:gd name="T11" fmla="*/ 883794391 h 1090"/>
                <a:gd name="T12" fmla="*/ 2147483647 w 1088"/>
                <a:gd name="T13" fmla="*/ 742656541 h 1090"/>
                <a:gd name="T14" fmla="*/ 2147483647 w 1088"/>
                <a:gd name="T15" fmla="*/ 614959344 h 1090"/>
                <a:gd name="T16" fmla="*/ 2147483647 w 1088"/>
                <a:gd name="T17" fmla="*/ 500704633 h 1090"/>
                <a:gd name="T18" fmla="*/ 2147483647 w 1088"/>
                <a:gd name="T19" fmla="*/ 399892407 h 1090"/>
                <a:gd name="T20" fmla="*/ 2147483647 w 1088"/>
                <a:gd name="T21" fmla="*/ 312520833 h 1090"/>
                <a:gd name="T22" fmla="*/ 2147483647 w 1088"/>
                <a:gd name="T23" fmla="*/ 245312072 h 1090"/>
                <a:gd name="T24" fmla="*/ 2147483647 w 1088"/>
                <a:gd name="T25" fmla="*/ 194905959 h 1090"/>
                <a:gd name="T26" fmla="*/ 2052060304 w 1088"/>
                <a:gd name="T27" fmla="*/ 161300661 h 1090"/>
                <a:gd name="T28" fmla="*/ 1877416289 w 1088"/>
                <a:gd name="T29" fmla="*/ 147860009 h 1090"/>
                <a:gd name="T30" fmla="*/ 1702774106 w 1088"/>
                <a:gd name="T31" fmla="*/ 151220172 h 1090"/>
                <a:gd name="T32" fmla="*/ 1528130091 w 1088"/>
                <a:gd name="T33" fmla="*/ 174743147 h 1090"/>
                <a:gd name="T34" fmla="*/ 1356845285 w 1088"/>
                <a:gd name="T35" fmla="*/ 215068770 h 1090"/>
                <a:gd name="T36" fmla="*/ 1188917854 w 1088"/>
                <a:gd name="T37" fmla="*/ 272195210 h 1090"/>
                <a:gd name="T38" fmla="*/ 1031068048 w 1088"/>
                <a:gd name="T39" fmla="*/ 349486294 h 1090"/>
                <a:gd name="T40" fmla="*/ 879934826 w 1088"/>
                <a:gd name="T41" fmla="*/ 440218030 h 1090"/>
                <a:gd name="T42" fmla="*/ 742234773 w 1088"/>
                <a:gd name="T43" fmla="*/ 547750582 h 1090"/>
                <a:gd name="T44" fmla="*/ 611251303 w 1088"/>
                <a:gd name="T45" fmla="*/ 668727453 h 1090"/>
                <a:gd name="T46" fmla="*/ 497062043 w 1088"/>
                <a:gd name="T47" fmla="*/ 799784813 h 1090"/>
                <a:gd name="T48" fmla="*/ 396305951 w 1088"/>
                <a:gd name="T49" fmla="*/ 947642989 h 1090"/>
                <a:gd name="T50" fmla="*/ 312342236 w 1088"/>
                <a:gd name="T51" fmla="*/ 1102223324 h 1090"/>
                <a:gd name="T52" fmla="*/ 245172730 w 1088"/>
                <a:gd name="T53" fmla="*/ 1263523985 h 1090"/>
                <a:gd name="T54" fmla="*/ 194793767 w 1088"/>
                <a:gd name="T55" fmla="*/ 1431546806 h 1090"/>
                <a:gd name="T56" fmla="*/ 161209014 w 1088"/>
                <a:gd name="T57" fmla="*/ 1606288120 h 1090"/>
                <a:gd name="T58" fmla="*/ 147775846 w 1088"/>
                <a:gd name="T59" fmla="*/ 1781031267 h 1090"/>
                <a:gd name="T60" fmla="*/ 151133222 w 1088"/>
                <a:gd name="T61" fmla="*/ 1955774414 h 1090"/>
                <a:gd name="T62" fmla="*/ 174644015 w 1088"/>
                <a:gd name="T63" fmla="*/ 2130517560 h 1090"/>
                <a:gd name="T64" fmla="*/ 214945352 w 1088"/>
                <a:gd name="T65" fmla="*/ 2147483647 h 1090"/>
                <a:gd name="T66" fmla="*/ 272040899 w 1088"/>
                <a:gd name="T67" fmla="*/ 2147483647 h 1090"/>
                <a:gd name="T68" fmla="*/ 349286197 w 1088"/>
                <a:gd name="T69" fmla="*/ 2147483647 h 1090"/>
                <a:gd name="T70" fmla="*/ 439966497 w 1088"/>
                <a:gd name="T71" fmla="*/ 2147483647 h 1090"/>
                <a:gd name="T72" fmla="*/ 547439173 w 1088"/>
                <a:gd name="T73" fmla="*/ 2147483647 h 1090"/>
                <a:gd name="T74" fmla="*/ 664987642 w 1088"/>
                <a:gd name="T75" fmla="*/ 2147483647 h 1090"/>
                <a:gd name="T76" fmla="*/ 799330319 w 1088"/>
                <a:gd name="T77" fmla="*/ 2147483647 h 1090"/>
                <a:gd name="T78" fmla="*/ 943746957 w 1088"/>
                <a:gd name="T79" fmla="*/ 2147483647 h 1090"/>
                <a:gd name="T80" fmla="*/ 1098239387 w 1088"/>
                <a:gd name="T81" fmla="*/ 2147483647 h 1090"/>
                <a:gd name="T82" fmla="*/ 1259448401 w 1088"/>
                <a:gd name="T83" fmla="*/ 2147483647 h 1090"/>
                <a:gd name="T84" fmla="*/ 1427373999 w 1088"/>
                <a:gd name="T85" fmla="*/ 2147483647 h 1090"/>
                <a:gd name="T86" fmla="*/ 1602018014 w 1088"/>
                <a:gd name="T87" fmla="*/ 2147483647 h 1090"/>
                <a:gd name="T88" fmla="*/ 1776662029 w 1088"/>
                <a:gd name="T89" fmla="*/ 2147483647 h 1090"/>
                <a:gd name="T90" fmla="*/ 1951304212 w 1088"/>
                <a:gd name="T91" fmla="*/ 2147483647 h 1090"/>
                <a:gd name="T92" fmla="*/ 2125948227 w 1088"/>
                <a:gd name="T93" fmla="*/ 2147483647 h 1090"/>
                <a:gd name="T94" fmla="*/ 2147483647 w 1088"/>
                <a:gd name="T95" fmla="*/ 2147483647 h 1090"/>
                <a:gd name="T96" fmla="*/ 2147483647 w 1088"/>
                <a:gd name="T97" fmla="*/ 2147483647 h 1090"/>
                <a:gd name="T98" fmla="*/ 2147483647 w 1088"/>
                <a:gd name="T99" fmla="*/ 2147483647 h 1090"/>
                <a:gd name="T100" fmla="*/ 2147483647 w 1088"/>
                <a:gd name="T101" fmla="*/ 2147483647 h 1090"/>
                <a:gd name="T102" fmla="*/ 2147483647 w 1088"/>
                <a:gd name="T103" fmla="*/ 2147483647 h 1090"/>
                <a:gd name="T104" fmla="*/ 2147483647 w 1088"/>
                <a:gd name="T105" fmla="*/ 2147483647 h 1090"/>
                <a:gd name="T106" fmla="*/ 2147483647 w 1088"/>
                <a:gd name="T107" fmla="*/ 2147483647 h 1090"/>
                <a:gd name="T108" fmla="*/ 2147483647 w 1088"/>
                <a:gd name="T109" fmla="*/ 2147483647 h 1090"/>
                <a:gd name="T110" fmla="*/ 2147483647 w 1088"/>
                <a:gd name="T111" fmla="*/ 2147483647 h 1090"/>
                <a:gd name="T112" fmla="*/ 2147483647 w 1088"/>
                <a:gd name="T113" fmla="*/ 2147483647 h 1090"/>
                <a:gd name="T114" fmla="*/ 2147483647 w 1088"/>
                <a:gd name="T115" fmla="*/ 2147483647 h 1090"/>
                <a:gd name="T116" fmla="*/ 2147483647 w 1088"/>
                <a:gd name="T117" fmla="*/ 2056586639 h 1090"/>
                <a:gd name="T118" fmla="*/ 2147483647 w 1088"/>
                <a:gd name="T119" fmla="*/ 1881845326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0700" name="Group 97"/>
            <p:cNvGrpSpPr/>
            <p:nvPr/>
          </p:nvGrpSpPr>
          <p:grpSpPr bwMode="auto">
            <a:xfrm>
              <a:off x="601129" y="535046"/>
              <a:ext cx="835377" cy="851864"/>
              <a:chOff x="0" y="0"/>
              <a:chExt cx="379359" cy="386846"/>
            </a:xfrm>
          </p:grpSpPr>
          <p:sp>
            <p:nvSpPr>
              <p:cNvPr id="70701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715242529 w 79"/>
                  <a:gd name="T1" fmla="*/ 154053615 h 79"/>
                  <a:gd name="T2" fmla="*/ 154053615 w 79"/>
                  <a:gd name="T3" fmla="*/ 154053615 h 79"/>
                  <a:gd name="T4" fmla="*/ 121040941 w 79"/>
                  <a:gd name="T5" fmla="*/ 693236291 h 79"/>
                  <a:gd name="T6" fmla="*/ 121040941 w 79"/>
                  <a:gd name="T7" fmla="*/ 693236291 h 79"/>
                  <a:gd name="T8" fmla="*/ 187062971 w 79"/>
                  <a:gd name="T9" fmla="*/ 748255203 h 79"/>
                  <a:gd name="T10" fmla="*/ 704239410 w 79"/>
                  <a:gd name="T11" fmla="*/ 715242529 h 79"/>
                  <a:gd name="T12" fmla="*/ 715242529 w 79"/>
                  <a:gd name="T13" fmla="*/ 154053615 h 79"/>
                  <a:gd name="T14" fmla="*/ 638217380 w 79"/>
                  <a:gd name="T15" fmla="*/ 649220499 h 79"/>
                  <a:gd name="T16" fmla="*/ 220075645 w 79"/>
                  <a:gd name="T17" fmla="*/ 649220499 h 79"/>
                  <a:gd name="T18" fmla="*/ 220075645 w 79"/>
                  <a:gd name="T19" fmla="*/ 231078764 h 79"/>
                  <a:gd name="T20" fmla="*/ 638217380 w 79"/>
                  <a:gd name="T21" fmla="*/ 231078764 h 79"/>
                  <a:gd name="T22" fmla="*/ 638217380 w 79"/>
                  <a:gd name="T23" fmla="*/ 649220499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0702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323905847 h 66"/>
                  <a:gd name="T2" fmla="*/ 74746153 w 64"/>
                  <a:gd name="T3" fmla="*/ 411111171 h 66"/>
                  <a:gd name="T4" fmla="*/ 398651139 w 64"/>
                  <a:gd name="T5" fmla="*/ 49830901 h 66"/>
                  <a:gd name="T6" fmla="*/ 342590901 w 64"/>
                  <a:gd name="T7" fmla="*/ 0 h 66"/>
                  <a:gd name="T8" fmla="*/ 0 w 64"/>
                  <a:gd name="T9" fmla="*/ 323905847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0703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177176731 w 30"/>
                  <a:gd name="T1" fmla="*/ 0 h 36"/>
                  <a:gd name="T2" fmla="*/ 0 w 30"/>
                  <a:gd name="T3" fmla="*/ 376502005 h 36"/>
                  <a:gd name="T4" fmla="*/ 66440858 w 30"/>
                  <a:gd name="T5" fmla="*/ 398647811 h 36"/>
                  <a:gd name="T6" fmla="*/ 177176731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0683" name="组合 72"/>
          <p:cNvGrpSpPr/>
          <p:nvPr/>
        </p:nvGrpSpPr>
        <p:grpSpPr bwMode="auto">
          <a:xfrm>
            <a:off x="6935788" y="2416175"/>
            <a:ext cx="1074737" cy="1076325"/>
            <a:chOff x="6935788" y="2416175"/>
            <a:chExt cx="1074737" cy="1076325"/>
          </a:xfrm>
        </p:grpSpPr>
        <p:sp>
          <p:nvSpPr>
            <p:cNvPr id="70697" name="Freeform 10"/>
            <p:cNvSpPr>
              <a:spLocks noEditPoints="1" noChangeArrowheads="1"/>
            </p:cNvSpPr>
            <p:nvPr/>
          </p:nvSpPr>
          <p:spPr bwMode="auto">
            <a:xfrm>
              <a:off x="6935788" y="2416175"/>
              <a:ext cx="1074737" cy="1076325"/>
            </a:xfrm>
            <a:custGeom>
              <a:avLst/>
              <a:gdLst>
                <a:gd name="T0" fmla="*/ 1017726549 w 1088"/>
                <a:gd name="T1" fmla="*/ 494358047 h 1090"/>
                <a:gd name="T2" fmla="*/ 1010895844 w 1088"/>
                <a:gd name="T3" fmla="*/ 443655240 h 1090"/>
                <a:gd name="T4" fmla="*/ 999186347 w 1088"/>
                <a:gd name="T5" fmla="*/ 393926063 h 1090"/>
                <a:gd name="T6" fmla="*/ 982598058 w 1088"/>
                <a:gd name="T7" fmla="*/ 346148095 h 1090"/>
                <a:gd name="T8" fmla="*/ 960156009 w 1088"/>
                <a:gd name="T9" fmla="*/ 299344744 h 1090"/>
                <a:gd name="T10" fmla="*/ 933810135 w 1088"/>
                <a:gd name="T11" fmla="*/ 256441837 h 1090"/>
                <a:gd name="T12" fmla="*/ 902585469 w 1088"/>
                <a:gd name="T13" fmla="*/ 215489152 h 1090"/>
                <a:gd name="T14" fmla="*/ 868433923 w 1088"/>
                <a:gd name="T15" fmla="*/ 178436911 h 1090"/>
                <a:gd name="T16" fmla="*/ 829402597 w 1088"/>
                <a:gd name="T17" fmla="*/ 145285113 h 1090"/>
                <a:gd name="T18" fmla="*/ 787444390 w 1088"/>
                <a:gd name="T19" fmla="*/ 116032772 h 1090"/>
                <a:gd name="T20" fmla="*/ 742559303 w 1088"/>
                <a:gd name="T21" fmla="*/ 90680875 h 1090"/>
                <a:gd name="T22" fmla="*/ 695722304 w 1088"/>
                <a:gd name="T23" fmla="*/ 71179643 h 1090"/>
                <a:gd name="T24" fmla="*/ 646934381 w 1088"/>
                <a:gd name="T25" fmla="*/ 56553473 h 1090"/>
                <a:gd name="T26" fmla="*/ 596194546 w 1088"/>
                <a:gd name="T27" fmla="*/ 46803351 h 1090"/>
                <a:gd name="T28" fmla="*/ 545454711 w 1088"/>
                <a:gd name="T29" fmla="*/ 42902907 h 1090"/>
                <a:gd name="T30" fmla="*/ 494713888 w 1088"/>
                <a:gd name="T31" fmla="*/ 43877524 h 1090"/>
                <a:gd name="T32" fmla="*/ 443974052 w 1088"/>
                <a:gd name="T33" fmla="*/ 50703795 h 1090"/>
                <a:gd name="T34" fmla="*/ 394210173 w 1088"/>
                <a:gd name="T35" fmla="*/ 62404139 h 1090"/>
                <a:gd name="T36" fmla="*/ 345422250 w 1088"/>
                <a:gd name="T37" fmla="*/ 78980531 h 1090"/>
                <a:gd name="T38" fmla="*/ 299561207 w 1088"/>
                <a:gd name="T39" fmla="*/ 101406602 h 1090"/>
                <a:gd name="T40" fmla="*/ 255651088 w 1088"/>
                <a:gd name="T41" fmla="*/ 127733116 h 1090"/>
                <a:gd name="T42" fmla="*/ 215644794 w 1088"/>
                <a:gd name="T43" fmla="*/ 158935679 h 1090"/>
                <a:gd name="T44" fmla="*/ 177589423 w 1088"/>
                <a:gd name="T45" fmla="*/ 194037699 h 1090"/>
                <a:gd name="T46" fmla="*/ 144413833 w 1088"/>
                <a:gd name="T47" fmla="*/ 232065545 h 1090"/>
                <a:gd name="T48" fmla="*/ 115141079 w 1088"/>
                <a:gd name="T49" fmla="*/ 274968452 h 1090"/>
                <a:gd name="T50" fmla="*/ 90746130 w 1088"/>
                <a:gd name="T51" fmla="*/ 319821580 h 1090"/>
                <a:gd name="T52" fmla="*/ 71230961 w 1088"/>
                <a:gd name="T53" fmla="*/ 366624931 h 1090"/>
                <a:gd name="T54" fmla="*/ 56594584 w 1088"/>
                <a:gd name="T55" fmla="*/ 415377516 h 1090"/>
                <a:gd name="T56" fmla="*/ 46836999 w 1088"/>
                <a:gd name="T57" fmla="*/ 466081311 h 1090"/>
                <a:gd name="T58" fmla="*/ 42934163 w 1088"/>
                <a:gd name="T59" fmla="*/ 516785106 h 1090"/>
                <a:gd name="T60" fmla="*/ 43909131 w 1088"/>
                <a:gd name="T61" fmla="*/ 567487913 h 1090"/>
                <a:gd name="T62" fmla="*/ 50739835 w 1088"/>
                <a:gd name="T63" fmla="*/ 618191707 h 1090"/>
                <a:gd name="T64" fmla="*/ 62449332 w 1088"/>
                <a:gd name="T65" fmla="*/ 668894514 h 1090"/>
                <a:gd name="T66" fmla="*/ 79037621 w 1088"/>
                <a:gd name="T67" fmla="*/ 716673470 h 1090"/>
                <a:gd name="T68" fmla="*/ 101479670 w 1088"/>
                <a:gd name="T69" fmla="*/ 762501216 h 1090"/>
                <a:gd name="T70" fmla="*/ 127825544 w 1088"/>
                <a:gd name="T71" fmla="*/ 806378740 h 1090"/>
                <a:gd name="T72" fmla="*/ 159050210 w 1088"/>
                <a:gd name="T73" fmla="*/ 847331425 h 1090"/>
                <a:gd name="T74" fmla="*/ 193201756 w 1088"/>
                <a:gd name="T75" fmla="*/ 884384654 h 1090"/>
                <a:gd name="T76" fmla="*/ 232233083 w 1088"/>
                <a:gd name="T77" fmla="*/ 917536451 h 1090"/>
                <a:gd name="T78" fmla="*/ 274191289 w 1088"/>
                <a:gd name="T79" fmla="*/ 946788793 h 1090"/>
                <a:gd name="T80" fmla="*/ 319076376 w 1088"/>
                <a:gd name="T81" fmla="*/ 971165085 h 1090"/>
                <a:gd name="T82" fmla="*/ 365913375 w 1088"/>
                <a:gd name="T83" fmla="*/ 991641921 h 1090"/>
                <a:gd name="T84" fmla="*/ 414701298 w 1088"/>
                <a:gd name="T85" fmla="*/ 1006268092 h 1090"/>
                <a:gd name="T86" fmla="*/ 465441134 w 1088"/>
                <a:gd name="T87" fmla="*/ 1015043597 h 1090"/>
                <a:gd name="T88" fmla="*/ 516180969 w 1088"/>
                <a:gd name="T89" fmla="*/ 1019918658 h 1090"/>
                <a:gd name="T90" fmla="*/ 566920804 w 1088"/>
                <a:gd name="T91" fmla="*/ 1018944041 h 1090"/>
                <a:gd name="T92" fmla="*/ 617661627 w 1088"/>
                <a:gd name="T93" fmla="*/ 1012117770 h 1090"/>
                <a:gd name="T94" fmla="*/ 667425506 w 1088"/>
                <a:gd name="T95" fmla="*/ 1000417426 h 1090"/>
                <a:gd name="T96" fmla="*/ 716213430 w 1088"/>
                <a:gd name="T97" fmla="*/ 983841034 h 1090"/>
                <a:gd name="T98" fmla="*/ 762074472 w 1088"/>
                <a:gd name="T99" fmla="*/ 961414963 h 1090"/>
                <a:gd name="T100" fmla="*/ 805984591 w 1088"/>
                <a:gd name="T101" fmla="*/ 935087461 h 1090"/>
                <a:gd name="T102" fmla="*/ 845990886 w 1088"/>
                <a:gd name="T103" fmla="*/ 903885886 h 1090"/>
                <a:gd name="T104" fmla="*/ 883070300 w 1088"/>
                <a:gd name="T105" fmla="*/ 868782879 h 1090"/>
                <a:gd name="T106" fmla="*/ 917221846 w 1088"/>
                <a:gd name="T107" fmla="*/ 829780416 h 1090"/>
                <a:gd name="T108" fmla="*/ 945518644 w 1088"/>
                <a:gd name="T109" fmla="*/ 787853113 h 1090"/>
                <a:gd name="T110" fmla="*/ 970888562 w 1088"/>
                <a:gd name="T111" fmla="*/ 742999984 h 1090"/>
                <a:gd name="T112" fmla="*/ 990404719 w 1088"/>
                <a:gd name="T113" fmla="*/ 696196634 h 1090"/>
                <a:gd name="T114" fmla="*/ 1005041096 w 1088"/>
                <a:gd name="T115" fmla="*/ 647443061 h 1090"/>
                <a:gd name="T116" fmla="*/ 1014798680 w 1088"/>
                <a:gd name="T117" fmla="*/ 596740254 h 1090"/>
                <a:gd name="T118" fmla="*/ 1018701517 w 1088"/>
                <a:gd name="T119" fmla="*/ 546036459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2" name="Group 105"/>
            <p:cNvGrpSpPr/>
            <p:nvPr/>
          </p:nvGrpSpPr>
          <p:grpSpPr bwMode="auto">
            <a:xfrm>
              <a:off x="7200483" y="2701608"/>
              <a:ext cx="578751" cy="529304"/>
              <a:chOff x="0" y="0"/>
              <a:chExt cx="411805" cy="376863"/>
            </a:xfrm>
            <a:solidFill>
              <a:srgbClr val="FFD860"/>
            </a:solidFill>
          </p:grpSpPr>
          <p:sp>
            <p:nvSpPr>
              <p:cNvPr id="47157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47158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47159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3" name="组合 6"/>
          <p:cNvGrpSpPr/>
          <p:nvPr/>
        </p:nvGrpSpPr>
        <p:grpSpPr bwMode="auto">
          <a:xfrm>
            <a:off x="5359400" y="2149475"/>
            <a:ext cx="1535113" cy="1539875"/>
            <a:chOff x="0" y="0"/>
            <a:chExt cx="1535131" cy="1538389"/>
          </a:xfrm>
        </p:grpSpPr>
        <p:sp>
          <p:nvSpPr>
            <p:cNvPr id="70695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535131" cy="1538389"/>
            </a:xfrm>
            <a:custGeom>
              <a:avLst/>
              <a:gdLst>
                <a:gd name="T0" fmla="*/ 2076431171 w 1088"/>
                <a:gd name="T1" fmla="*/ 1009919917 h 1090"/>
                <a:gd name="T2" fmla="*/ 2062495060 w 1088"/>
                <a:gd name="T3" fmla="*/ 906338351 h 1090"/>
                <a:gd name="T4" fmla="*/ 2038604584 w 1088"/>
                <a:gd name="T5" fmla="*/ 804749634 h 1090"/>
                <a:gd name="T6" fmla="*/ 2004759743 w 1088"/>
                <a:gd name="T7" fmla="*/ 707143791 h 1090"/>
                <a:gd name="T8" fmla="*/ 1958971075 w 1088"/>
                <a:gd name="T9" fmla="*/ 611529387 h 1090"/>
                <a:gd name="T10" fmla="*/ 1905218914 w 1088"/>
                <a:gd name="T11" fmla="*/ 523883555 h 1090"/>
                <a:gd name="T12" fmla="*/ 1841512389 w 1088"/>
                <a:gd name="T13" fmla="*/ 440222009 h 1090"/>
                <a:gd name="T14" fmla="*/ 1771834655 w 1088"/>
                <a:gd name="T15" fmla="*/ 364527625 h 1090"/>
                <a:gd name="T16" fmla="*/ 1692201145 w 1088"/>
                <a:gd name="T17" fmla="*/ 296801813 h 1090"/>
                <a:gd name="T18" fmla="*/ 1606595017 w 1088"/>
                <a:gd name="T19" fmla="*/ 237043163 h 1090"/>
                <a:gd name="T20" fmla="*/ 1515017680 w 1088"/>
                <a:gd name="T21" fmla="*/ 185251674 h 1090"/>
                <a:gd name="T22" fmla="*/ 1419458597 w 1088"/>
                <a:gd name="T23" fmla="*/ 145413045 h 1090"/>
                <a:gd name="T24" fmla="*/ 1319916357 w 1088"/>
                <a:gd name="T25" fmla="*/ 115533014 h 1090"/>
                <a:gd name="T26" fmla="*/ 1216393782 w 1088"/>
                <a:gd name="T27" fmla="*/ 95614405 h 1090"/>
                <a:gd name="T28" fmla="*/ 1112871207 w 1088"/>
                <a:gd name="T29" fmla="*/ 87645832 h 1090"/>
                <a:gd name="T30" fmla="*/ 1009348633 w 1088"/>
                <a:gd name="T31" fmla="*/ 89637270 h 1090"/>
                <a:gd name="T32" fmla="*/ 905824647 w 1088"/>
                <a:gd name="T33" fmla="*/ 103581566 h 1090"/>
                <a:gd name="T34" fmla="*/ 804292945 w 1088"/>
                <a:gd name="T35" fmla="*/ 127484462 h 1090"/>
                <a:gd name="T36" fmla="*/ 704752116 w 1088"/>
                <a:gd name="T37" fmla="*/ 161348779 h 1090"/>
                <a:gd name="T38" fmla="*/ 611183906 w 1088"/>
                <a:gd name="T39" fmla="*/ 207163132 h 1090"/>
                <a:gd name="T40" fmla="*/ 521596031 w 1088"/>
                <a:gd name="T41" fmla="*/ 260946059 h 1090"/>
                <a:gd name="T42" fmla="*/ 439971649 w 1088"/>
                <a:gd name="T43" fmla="*/ 324688995 h 1090"/>
                <a:gd name="T44" fmla="*/ 362330423 w 1088"/>
                <a:gd name="T45" fmla="*/ 396399093 h 1090"/>
                <a:gd name="T46" fmla="*/ 294642151 w 1088"/>
                <a:gd name="T47" fmla="*/ 474084915 h 1090"/>
                <a:gd name="T48" fmla="*/ 234917372 w 1088"/>
                <a:gd name="T49" fmla="*/ 561730747 h 1090"/>
                <a:gd name="T50" fmla="*/ 185146958 w 1088"/>
                <a:gd name="T51" fmla="*/ 653360865 h 1090"/>
                <a:gd name="T52" fmla="*/ 145330908 w 1088"/>
                <a:gd name="T53" fmla="*/ 748975270 h 1090"/>
                <a:gd name="T54" fmla="*/ 115467813 w 1088"/>
                <a:gd name="T55" fmla="*/ 848572550 h 1090"/>
                <a:gd name="T56" fmla="*/ 95559083 w 1088"/>
                <a:gd name="T57" fmla="*/ 952154116 h 1090"/>
                <a:gd name="T58" fmla="*/ 87595591 w 1088"/>
                <a:gd name="T59" fmla="*/ 1055735682 h 1090"/>
                <a:gd name="T60" fmla="*/ 89586464 w 1088"/>
                <a:gd name="T61" fmla="*/ 1159317248 h 1090"/>
                <a:gd name="T62" fmla="*/ 103522575 w 1088"/>
                <a:gd name="T63" fmla="*/ 1262898814 h 1090"/>
                <a:gd name="T64" fmla="*/ 127413051 w 1088"/>
                <a:gd name="T65" fmla="*/ 1366480380 h 1090"/>
                <a:gd name="T66" fmla="*/ 161256481 w 1088"/>
                <a:gd name="T67" fmla="*/ 1464086223 h 1090"/>
                <a:gd name="T68" fmla="*/ 207045150 w 1088"/>
                <a:gd name="T69" fmla="*/ 1557707779 h 1090"/>
                <a:gd name="T70" fmla="*/ 260798721 w 1088"/>
                <a:gd name="T71" fmla="*/ 1647346459 h 1090"/>
                <a:gd name="T72" fmla="*/ 324503836 w 1088"/>
                <a:gd name="T73" fmla="*/ 1731008005 h 1090"/>
                <a:gd name="T74" fmla="*/ 394182980 w 1088"/>
                <a:gd name="T75" fmla="*/ 1806702389 h 1090"/>
                <a:gd name="T76" fmla="*/ 473816490 w 1088"/>
                <a:gd name="T77" fmla="*/ 1874428201 h 1090"/>
                <a:gd name="T78" fmla="*/ 559421208 w 1088"/>
                <a:gd name="T79" fmla="*/ 1934186851 h 1090"/>
                <a:gd name="T80" fmla="*/ 650999955 w 1088"/>
                <a:gd name="T81" fmla="*/ 1983985491 h 1090"/>
                <a:gd name="T82" fmla="*/ 746559038 w 1088"/>
                <a:gd name="T83" fmla="*/ 2025816969 h 1090"/>
                <a:gd name="T84" fmla="*/ 846099867 w 1088"/>
                <a:gd name="T85" fmla="*/ 2055697000 h 1090"/>
                <a:gd name="T86" fmla="*/ 949623853 w 1088"/>
                <a:gd name="T87" fmla="*/ 2073624172 h 1090"/>
                <a:gd name="T88" fmla="*/ 1053146428 w 1088"/>
                <a:gd name="T89" fmla="*/ 2083584182 h 1090"/>
                <a:gd name="T90" fmla="*/ 1156669003 w 1088"/>
                <a:gd name="T91" fmla="*/ 2081592745 h 1090"/>
                <a:gd name="T92" fmla="*/ 1260191578 w 1088"/>
                <a:gd name="T93" fmla="*/ 2067648448 h 1090"/>
                <a:gd name="T94" fmla="*/ 1361724690 w 1088"/>
                <a:gd name="T95" fmla="*/ 2043745552 h 1090"/>
                <a:gd name="T96" fmla="*/ 1461265519 w 1088"/>
                <a:gd name="T97" fmla="*/ 2009881235 h 1090"/>
                <a:gd name="T98" fmla="*/ 1554833729 w 1088"/>
                <a:gd name="T99" fmla="*/ 1964066882 h 1090"/>
                <a:gd name="T100" fmla="*/ 1644421604 w 1088"/>
                <a:gd name="T101" fmla="*/ 1910283956 h 1090"/>
                <a:gd name="T102" fmla="*/ 1726044576 w 1088"/>
                <a:gd name="T103" fmla="*/ 1846541019 h 1090"/>
                <a:gd name="T104" fmla="*/ 1801696339 w 1088"/>
                <a:gd name="T105" fmla="*/ 1774830921 h 1090"/>
                <a:gd name="T106" fmla="*/ 1871375484 w 1088"/>
                <a:gd name="T107" fmla="*/ 1695152250 h 1090"/>
                <a:gd name="T108" fmla="*/ 1929109390 w 1088"/>
                <a:gd name="T109" fmla="*/ 1609499267 h 1090"/>
                <a:gd name="T110" fmla="*/ 1980870678 w 1088"/>
                <a:gd name="T111" fmla="*/ 1517869149 h 1090"/>
                <a:gd name="T112" fmla="*/ 2020686727 w 1088"/>
                <a:gd name="T113" fmla="*/ 1422254744 h 1090"/>
                <a:gd name="T114" fmla="*/ 2050549822 w 1088"/>
                <a:gd name="T115" fmla="*/ 1322657464 h 1090"/>
                <a:gd name="T116" fmla="*/ 2070458552 w 1088"/>
                <a:gd name="T117" fmla="*/ 1219075898 h 1090"/>
                <a:gd name="T118" fmla="*/ 2078422045 w 1088"/>
                <a:gd name="T119" fmla="*/ 1115494332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6" name="Freeform 55"/>
            <p:cNvSpPr>
              <a:spLocks noEditPoints="1" noChangeArrowheads="1"/>
            </p:cNvSpPr>
            <p:nvPr/>
          </p:nvSpPr>
          <p:spPr bwMode="auto">
            <a:xfrm>
              <a:off x="440098" y="453779"/>
              <a:ext cx="643516" cy="673448"/>
            </a:xfrm>
            <a:custGeom>
              <a:avLst/>
              <a:gdLst>
                <a:gd name="T0" fmla="*/ 2065461878 w 129"/>
                <a:gd name="T1" fmla="*/ 2147483647 h 135"/>
                <a:gd name="T2" fmla="*/ 2147483647 w 129"/>
                <a:gd name="T3" fmla="*/ 647013919 h 135"/>
                <a:gd name="T4" fmla="*/ 2147483647 w 129"/>
                <a:gd name="T5" fmla="*/ 522590659 h 135"/>
                <a:gd name="T6" fmla="*/ 2147483647 w 129"/>
                <a:gd name="T7" fmla="*/ 248851507 h 135"/>
                <a:gd name="T8" fmla="*/ 2147483647 w 129"/>
                <a:gd name="T9" fmla="*/ 248851507 h 135"/>
                <a:gd name="T10" fmla="*/ 2147483647 w 129"/>
                <a:gd name="T11" fmla="*/ 398162412 h 135"/>
                <a:gd name="T12" fmla="*/ 2147483647 w 129"/>
                <a:gd name="T13" fmla="*/ 398162412 h 135"/>
                <a:gd name="T14" fmla="*/ 2147483647 w 129"/>
                <a:gd name="T15" fmla="*/ 0 h 135"/>
                <a:gd name="T16" fmla="*/ 671895554 w 129"/>
                <a:gd name="T17" fmla="*/ 0 h 135"/>
                <a:gd name="T18" fmla="*/ 671895554 w 129"/>
                <a:gd name="T19" fmla="*/ 398162412 h 135"/>
                <a:gd name="T20" fmla="*/ 547472484 w 129"/>
                <a:gd name="T21" fmla="*/ 398162412 h 135"/>
                <a:gd name="T22" fmla="*/ 423044425 w 129"/>
                <a:gd name="T23" fmla="*/ 248851507 h 135"/>
                <a:gd name="T24" fmla="*/ 298621355 w 129"/>
                <a:gd name="T25" fmla="*/ 248851507 h 135"/>
                <a:gd name="T26" fmla="*/ 24882619 w 129"/>
                <a:gd name="T27" fmla="*/ 522590659 h 135"/>
                <a:gd name="T28" fmla="*/ 24882619 w 129"/>
                <a:gd name="T29" fmla="*/ 647013919 h 135"/>
                <a:gd name="T30" fmla="*/ 1144715194 w 129"/>
                <a:gd name="T31" fmla="*/ 2147483647 h 135"/>
                <a:gd name="T32" fmla="*/ 1468219168 w 129"/>
                <a:gd name="T33" fmla="*/ 2147483647 h 135"/>
                <a:gd name="T34" fmla="*/ 1468219168 w 129"/>
                <a:gd name="T35" fmla="*/ 2147483647 h 135"/>
                <a:gd name="T36" fmla="*/ 1343796097 w 129"/>
                <a:gd name="T37" fmla="*/ 2147483647 h 135"/>
                <a:gd name="T38" fmla="*/ 1468219168 w 129"/>
                <a:gd name="T39" fmla="*/ 2147483647 h 135"/>
                <a:gd name="T40" fmla="*/ 1468219168 w 129"/>
                <a:gd name="T41" fmla="*/ 2147483647 h 135"/>
                <a:gd name="T42" fmla="*/ 1343796097 w 129"/>
                <a:gd name="T43" fmla="*/ 2147483647 h 135"/>
                <a:gd name="T44" fmla="*/ 1194485420 w 129"/>
                <a:gd name="T45" fmla="*/ 2147483647 h 135"/>
                <a:gd name="T46" fmla="*/ 1070057361 w 129"/>
                <a:gd name="T47" fmla="*/ 2147483647 h 135"/>
                <a:gd name="T48" fmla="*/ 1219368039 w 129"/>
                <a:gd name="T49" fmla="*/ 2147483647 h 135"/>
                <a:gd name="T50" fmla="*/ 1990809033 w 129"/>
                <a:gd name="T51" fmla="*/ 2147483647 h 135"/>
                <a:gd name="T52" fmla="*/ 2115232104 w 129"/>
                <a:gd name="T53" fmla="*/ 2147483647 h 135"/>
                <a:gd name="T54" fmla="*/ 1990809033 w 129"/>
                <a:gd name="T55" fmla="*/ 2147483647 h 135"/>
                <a:gd name="T56" fmla="*/ 1841498356 w 129"/>
                <a:gd name="T57" fmla="*/ 2147483647 h 135"/>
                <a:gd name="T58" fmla="*/ 1717070297 w 129"/>
                <a:gd name="T59" fmla="*/ 2147483647 h 135"/>
                <a:gd name="T60" fmla="*/ 1717070297 w 129"/>
                <a:gd name="T61" fmla="*/ 2147483647 h 135"/>
                <a:gd name="T62" fmla="*/ 1866380974 w 129"/>
                <a:gd name="T63" fmla="*/ 2147483647 h 135"/>
                <a:gd name="T64" fmla="*/ 1717070297 w 129"/>
                <a:gd name="T65" fmla="*/ 2147483647 h 135"/>
                <a:gd name="T66" fmla="*/ 1717070297 w 129"/>
                <a:gd name="T67" fmla="*/ 2147483647 h 135"/>
                <a:gd name="T68" fmla="*/ 2065461878 w 129"/>
                <a:gd name="T69" fmla="*/ 2147483647 h 135"/>
                <a:gd name="T70" fmla="*/ 2147483647 w 129"/>
                <a:gd name="T71" fmla="*/ 522590659 h 135"/>
                <a:gd name="T72" fmla="*/ 2147483647 w 129"/>
                <a:gd name="T73" fmla="*/ 522590659 h 135"/>
                <a:gd name="T74" fmla="*/ 2147483647 w 129"/>
                <a:gd name="T75" fmla="*/ 398162412 h 135"/>
                <a:gd name="T76" fmla="*/ 2147483647 w 129"/>
                <a:gd name="T77" fmla="*/ 522590659 h 135"/>
                <a:gd name="T78" fmla="*/ 2147483647 w 129"/>
                <a:gd name="T79" fmla="*/ 647013919 h 135"/>
                <a:gd name="T80" fmla="*/ 2147483647 w 129"/>
                <a:gd name="T81" fmla="*/ 1766848196 h 135"/>
                <a:gd name="T82" fmla="*/ 2147483647 w 129"/>
                <a:gd name="T83" fmla="*/ 522590659 h 135"/>
                <a:gd name="T84" fmla="*/ 895864065 w 129"/>
                <a:gd name="T85" fmla="*/ 1791730852 h 135"/>
                <a:gd name="T86" fmla="*/ 248851129 w 129"/>
                <a:gd name="T87" fmla="*/ 671901564 h 135"/>
                <a:gd name="T88" fmla="*/ 248851129 w 129"/>
                <a:gd name="T89" fmla="*/ 547473316 h 135"/>
                <a:gd name="T90" fmla="*/ 373274199 w 129"/>
                <a:gd name="T91" fmla="*/ 423050057 h 135"/>
                <a:gd name="T92" fmla="*/ 497702258 w 129"/>
                <a:gd name="T93" fmla="*/ 547473316 h 135"/>
                <a:gd name="T94" fmla="*/ 647012936 w 129"/>
                <a:gd name="T95" fmla="*/ 547473316 h 135"/>
                <a:gd name="T96" fmla="*/ 895864065 w 129"/>
                <a:gd name="T97" fmla="*/ 1791730852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0685" name="组合 73"/>
          <p:cNvGrpSpPr/>
          <p:nvPr/>
        </p:nvGrpSpPr>
        <p:grpSpPr bwMode="auto">
          <a:xfrm>
            <a:off x="7070725" y="3492500"/>
            <a:ext cx="1522413" cy="1538288"/>
            <a:chOff x="7070725" y="3492500"/>
            <a:chExt cx="1522413" cy="1538288"/>
          </a:xfrm>
        </p:grpSpPr>
        <p:sp>
          <p:nvSpPr>
            <p:cNvPr id="70693" name="Freeform 11"/>
            <p:cNvSpPr>
              <a:spLocks noChangeArrowheads="1"/>
            </p:cNvSpPr>
            <p:nvPr/>
          </p:nvSpPr>
          <p:spPr bwMode="auto">
            <a:xfrm>
              <a:off x="7070725" y="3492500"/>
              <a:ext cx="1522413" cy="1538288"/>
            </a:xfrm>
            <a:custGeom>
              <a:avLst/>
              <a:gdLst>
                <a:gd name="T0" fmla="*/ 1946983080 w 1064"/>
                <a:gd name="T1" fmla="*/ 1168957477 h 1077"/>
                <a:gd name="T2" fmla="*/ 1916272976 w 1064"/>
                <a:gd name="T3" fmla="*/ 1036351910 h 1077"/>
                <a:gd name="T4" fmla="*/ 2131240839 w 1064"/>
                <a:gd name="T5" fmla="*/ 977191382 h 1077"/>
                <a:gd name="T6" fmla="*/ 2010449387 w 1064"/>
                <a:gd name="T7" fmla="*/ 864987769 h 1077"/>
                <a:gd name="T8" fmla="*/ 1846665506 w 1064"/>
                <a:gd name="T9" fmla="*/ 756863406 h 1077"/>
                <a:gd name="T10" fmla="*/ 2026828204 w 1064"/>
                <a:gd name="T11" fmla="*/ 628339943 h 1077"/>
                <a:gd name="T12" fmla="*/ 1873280548 w 1064"/>
                <a:gd name="T13" fmla="*/ 563057686 h 1077"/>
                <a:gd name="T14" fmla="*/ 1682881626 w 1064"/>
                <a:gd name="T15" fmla="*/ 520217007 h 1077"/>
                <a:gd name="T16" fmla="*/ 1809814241 w 1064"/>
                <a:gd name="T17" fmla="*/ 336610837 h 1077"/>
                <a:gd name="T18" fmla="*/ 1643982829 w 1064"/>
                <a:gd name="T19" fmla="*/ 328450912 h 1077"/>
                <a:gd name="T20" fmla="*/ 1449488845 w 1064"/>
                <a:gd name="T21" fmla="*/ 350891063 h 1077"/>
                <a:gd name="T22" fmla="*/ 1504766459 w 1064"/>
                <a:gd name="T23" fmla="*/ 136684816 h 1077"/>
                <a:gd name="T24" fmla="*/ 1347123741 w 1064"/>
                <a:gd name="T25" fmla="*/ 185645795 h 1077"/>
                <a:gd name="T26" fmla="*/ 1171056105 w 1064"/>
                <a:gd name="T27" fmla="*/ 273368204 h 1077"/>
                <a:gd name="T28" fmla="*/ 1150583657 w 1064"/>
                <a:gd name="T29" fmla="*/ 53041656 h 1077"/>
                <a:gd name="T30" fmla="*/ 1017508449 w 1064"/>
                <a:gd name="T31" fmla="*/ 153004666 h 1077"/>
                <a:gd name="T32" fmla="*/ 884433241 w 1064"/>
                <a:gd name="T33" fmla="*/ 293768730 h 1077"/>
                <a:gd name="T34" fmla="*/ 788210730 w 1064"/>
                <a:gd name="T35" fmla="*/ 93842710 h 1077"/>
                <a:gd name="T36" fmla="*/ 698129381 w 1064"/>
                <a:gd name="T37" fmla="*/ 234606774 h 1077"/>
                <a:gd name="T38" fmla="*/ 620331787 w 1064"/>
                <a:gd name="T39" fmla="*/ 414133696 h 1077"/>
                <a:gd name="T40" fmla="*/ 462690500 w 1064"/>
                <a:gd name="T41" fmla="*/ 257048353 h 1077"/>
                <a:gd name="T42" fmla="*/ 425839234 w 1064"/>
                <a:gd name="T43" fmla="*/ 420252569 h 1077"/>
                <a:gd name="T44" fmla="*/ 415601579 w 1064"/>
                <a:gd name="T45" fmla="*/ 614059717 h 1077"/>
                <a:gd name="T46" fmla="*/ 212918902 w 1064"/>
                <a:gd name="T47" fmla="*/ 522256632 h 1077"/>
                <a:gd name="T48" fmla="*/ 233392781 w 1064"/>
                <a:gd name="T49" fmla="*/ 687501900 h 1077"/>
                <a:gd name="T50" fmla="*/ 290716495 w 1064"/>
                <a:gd name="T51" fmla="*/ 873147695 h 1077"/>
                <a:gd name="T52" fmla="*/ 67561369 w 1064"/>
                <a:gd name="T53" fmla="*/ 856826416 h 1077"/>
                <a:gd name="T54" fmla="*/ 143311432 w 1064"/>
                <a:gd name="T55" fmla="*/ 1003712210 h 1077"/>
                <a:gd name="T56" fmla="*/ 257960291 w 1064"/>
                <a:gd name="T57" fmla="*/ 1097554919 h 1077"/>
                <a:gd name="T58" fmla="*/ 143311432 w 1064"/>
                <a:gd name="T59" fmla="*/ 1193437253 h 1077"/>
                <a:gd name="T60" fmla="*/ 67561369 w 1064"/>
                <a:gd name="T61" fmla="*/ 1340321618 h 1077"/>
                <a:gd name="T62" fmla="*/ 290716495 w 1064"/>
                <a:gd name="T63" fmla="*/ 1321962144 h 1077"/>
                <a:gd name="T64" fmla="*/ 233392781 w 1064"/>
                <a:gd name="T65" fmla="*/ 1509647563 h 1077"/>
                <a:gd name="T66" fmla="*/ 212918902 w 1064"/>
                <a:gd name="T67" fmla="*/ 1674892831 h 1077"/>
                <a:gd name="T68" fmla="*/ 415601579 w 1064"/>
                <a:gd name="T69" fmla="*/ 1581050121 h 1077"/>
                <a:gd name="T70" fmla="*/ 425839234 w 1064"/>
                <a:gd name="T71" fmla="*/ 1776895465 h 1077"/>
                <a:gd name="T72" fmla="*/ 462690500 w 1064"/>
                <a:gd name="T73" fmla="*/ 1938061485 h 1077"/>
                <a:gd name="T74" fmla="*/ 620331787 w 1064"/>
                <a:gd name="T75" fmla="*/ 1783015766 h 1077"/>
                <a:gd name="T76" fmla="*/ 698129381 w 1064"/>
                <a:gd name="T77" fmla="*/ 1962541260 h 1077"/>
                <a:gd name="T78" fmla="*/ 788210730 w 1064"/>
                <a:gd name="T79" fmla="*/ 2101267129 h 1077"/>
                <a:gd name="T80" fmla="*/ 884433241 w 1064"/>
                <a:gd name="T81" fmla="*/ 1901339679 h 1077"/>
                <a:gd name="T82" fmla="*/ 1017508449 w 1064"/>
                <a:gd name="T83" fmla="*/ 2044144796 h 1077"/>
                <a:gd name="T84" fmla="*/ 1150583657 w 1064"/>
                <a:gd name="T85" fmla="*/ 2144107807 h 1077"/>
                <a:gd name="T86" fmla="*/ 1171056105 w 1064"/>
                <a:gd name="T87" fmla="*/ 1923779831 h 1077"/>
                <a:gd name="T88" fmla="*/ 1347123741 w 1064"/>
                <a:gd name="T89" fmla="*/ 2011503667 h 1077"/>
                <a:gd name="T90" fmla="*/ 1504766459 w 1064"/>
                <a:gd name="T91" fmla="*/ 2060464646 h 1077"/>
                <a:gd name="T92" fmla="*/ 1449488845 w 1064"/>
                <a:gd name="T93" fmla="*/ 1846258400 h 1077"/>
                <a:gd name="T94" fmla="*/ 1643982829 w 1064"/>
                <a:gd name="T95" fmla="*/ 1868698551 h 1077"/>
                <a:gd name="T96" fmla="*/ 1809814241 w 1064"/>
                <a:gd name="T97" fmla="*/ 1858499001 h 1077"/>
                <a:gd name="T98" fmla="*/ 1682881626 w 1064"/>
                <a:gd name="T99" fmla="*/ 1676932455 h 1077"/>
                <a:gd name="T100" fmla="*/ 1873280548 w 1064"/>
                <a:gd name="T101" fmla="*/ 1632050724 h 1077"/>
                <a:gd name="T102" fmla="*/ 2026828204 w 1064"/>
                <a:gd name="T103" fmla="*/ 1566769895 h 1077"/>
                <a:gd name="T104" fmla="*/ 1846665506 w 1064"/>
                <a:gd name="T105" fmla="*/ 1438245004 h 1077"/>
                <a:gd name="T106" fmla="*/ 2010449387 w 1064"/>
                <a:gd name="T107" fmla="*/ 1332161693 h 1077"/>
                <a:gd name="T108" fmla="*/ 2131240839 w 1064"/>
                <a:gd name="T109" fmla="*/ 121995808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5" name="Group 101"/>
            <p:cNvGrpSpPr/>
            <p:nvPr/>
          </p:nvGrpSpPr>
          <p:grpSpPr bwMode="auto">
            <a:xfrm>
              <a:off x="7546206" y="3976036"/>
              <a:ext cx="571452" cy="571215"/>
              <a:chOff x="0" y="0"/>
              <a:chExt cx="406813" cy="406813"/>
            </a:xfrm>
            <a:solidFill>
              <a:srgbClr val="FFD860"/>
            </a:solidFill>
          </p:grpSpPr>
          <p:sp>
            <p:nvSpPr>
              <p:cNvPr id="47166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30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8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4 w 122"/>
                  <a:gd name="T57" fmla="*/ 25 h 122"/>
                  <a:gd name="T58" fmla="*/ 95 w 122"/>
                  <a:gd name="T59" fmla="*/ 27 h 122"/>
                  <a:gd name="T60" fmla="*/ 97 w 122"/>
                  <a:gd name="T61" fmla="*/ 28 h 122"/>
                  <a:gd name="T62" fmla="*/ 98 w 122"/>
                  <a:gd name="T63" fmla="*/ 31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47167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47168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FFD86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6" name="组合 10"/>
          <p:cNvGrpSpPr/>
          <p:nvPr/>
        </p:nvGrpSpPr>
        <p:grpSpPr bwMode="auto">
          <a:xfrm>
            <a:off x="6502400" y="1392238"/>
            <a:ext cx="1014413" cy="1023937"/>
            <a:chOff x="0" y="0"/>
            <a:chExt cx="1013883" cy="1024880"/>
          </a:xfrm>
        </p:grpSpPr>
        <p:sp>
          <p:nvSpPr>
            <p:cNvPr id="70691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863520530 w 1064"/>
                <a:gd name="T1" fmla="*/ 518882375 h 1077"/>
                <a:gd name="T2" fmla="*/ 849900765 w 1064"/>
                <a:gd name="T3" fmla="*/ 460021718 h 1077"/>
                <a:gd name="T4" fmla="*/ 945241977 w 1064"/>
                <a:gd name="T5" fmla="*/ 433760238 h 1077"/>
                <a:gd name="T6" fmla="*/ 891669124 w 1064"/>
                <a:gd name="T7" fmla="*/ 383955067 h 1077"/>
                <a:gd name="T8" fmla="*/ 819027837 w 1064"/>
                <a:gd name="T9" fmla="*/ 335960803 h 1077"/>
                <a:gd name="T10" fmla="*/ 898933062 w 1064"/>
                <a:gd name="T11" fmla="*/ 278911053 h 1077"/>
                <a:gd name="T12" fmla="*/ 830832332 w 1064"/>
                <a:gd name="T13" fmla="*/ 249932737 h 1077"/>
                <a:gd name="T14" fmla="*/ 746387504 w 1064"/>
                <a:gd name="T15" fmla="*/ 230916788 h 1077"/>
                <a:gd name="T16" fmla="*/ 802683738 w 1064"/>
                <a:gd name="T17" fmla="*/ 149416465 h 1077"/>
                <a:gd name="T18" fmla="*/ 729135294 w 1064"/>
                <a:gd name="T19" fmla="*/ 145794652 h 1077"/>
                <a:gd name="T20" fmla="*/ 642873289 w 1064"/>
                <a:gd name="T21" fmla="*/ 155755115 h 1077"/>
                <a:gd name="T22" fmla="*/ 667390391 w 1064"/>
                <a:gd name="T23" fmla="*/ 60672515 h 1077"/>
                <a:gd name="T24" fmla="*/ 597473438 w 1064"/>
                <a:gd name="T25" fmla="*/ 82405300 h 1077"/>
                <a:gd name="T26" fmla="*/ 519383483 w 1064"/>
                <a:gd name="T27" fmla="*/ 121344079 h 1077"/>
                <a:gd name="T28" fmla="*/ 510303323 w 1064"/>
                <a:gd name="T29" fmla="*/ 23544643 h 1077"/>
                <a:gd name="T30" fmla="*/ 451282754 w 1064"/>
                <a:gd name="T31" fmla="*/ 67916143 h 1077"/>
                <a:gd name="T32" fmla="*/ 392262185 w 1064"/>
                <a:gd name="T33" fmla="*/ 130399565 h 1077"/>
                <a:gd name="T34" fmla="*/ 349585715 w 1064"/>
                <a:gd name="T35" fmla="*/ 41655615 h 1077"/>
                <a:gd name="T36" fmla="*/ 309632626 w 1064"/>
                <a:gd name="T37" fmla="*/ 104139037 h 1077"/>
                <a:gd name="T38" fmla="*/ 275128206 w 1064"/>
                <a:gd name="T39" fmla="*/ 183827501 h 1077"/>
                <a:gd name="T40" fmla="*/ 205211253 w 1064"/>
                <a:gd name="T41" fmla="*/ 114099500 h 1077"/>
                <a:gd name="T42" fmla="*/ 188867154 w 1064"/>
                <a:gd name="T43" fmla="*/ 186544337 h 1077"/>
                <a:gd name="T44" fmla="*/ 184326598 w 1064"/>
                <a:gd name="T45" fmla="*/ 272571451 h 1077"/>
                <a:gd name="T46" fmla="*/ 94433101 w 1064"/>
                <a:gd name="T47" fmla="*/ 231821766 h 1077"/>
                <a:gd name="T48" fmla="*/ 103513262 w 1064"/>
                <a:gd name="T49" fmla="*/ 305171580 h 1077"/>
                <a:gd name="T50" fmla="*/ 128937521 w 1064"/>
                <a:gd name="T51" fmla="*/ 387576881 h 1077"/>
                <a:gd name="T52" fmla="*/ 29964817 w 1064"/>
                <a:gd name="T53" fmla="*/ 380333253 h 1077"/>
                <a:gd name="T54" fmla="*/ 63561126 w 1064"/>
                <a:gd name="T55" fmla="*/ 445532560 h 1077"/>
                <a:gd name="T56" fmla="*/ 114409645 w 1064"/>
                <a:gd name="T57" fmla="*/ 487188175 h 1077"/>
                <a:gd name="T58" fmla="*/ 63561126 w 1064"/>
                <a:gd name="T59" fmla="*/ 529749719 h 1077"/>
                <a:gd name="T60" fmla="*/ 29964817 w 1064"/>
                <a:gd name="T61" fmla="*/ 594949025 h 1077"/>
                <a:gd name="T62" fmla="*/ 128937521 w 1064"/>
                <a:gd name="T63" fmla="*/ 586799469 h 1077"/>
                <a:gd name="T64" fmla="*/ 103513262 w 1064"/>
                <a:gd name="T65" fmla="*/ 670110699 h 1077"/>
                <a:gd name="T66" fmla="*/ 94433101 w 1064"/>
                <a:gd name="T67" fmla="*/ 743460513 h 1077"/>
                <a:gd name="T68" fmla="*/ 184326598 w 1064"/>
                <a:gd name="T69" fmla="*/ 701804898 h 1077"/>
                <a:gd name="T70" fmla="*/ 188867154 w 1064"/>
                <a:gd name="T71" fmla="*/ 788737942 h 1077"/>
                <a:gd name="T72" fmla="*/ 205211253 w 1064"/>
                <a:gd name="T73" fmla="*/ 860276849 h 1077"/>
                <a:gd name="T74" fmla="*/ 275128206 w 1064"/>
                <a:gd name="T75" fmla="*/ 791454778 h 1077"/>
                <a:gd name="T76" fmla="*/ 309632626 w 1064"/>
                <a:gd name="T77" fmla="*/ 871143242 h 1077"/>
                <a:gd name="T78" fmla="*/ 349585715 w 1064"/>
                <a:gd name="T79" fmla="*/ 932721687 h 1077"/>
                <a:gd name="T80" fmla="*/ 392262185 w 1064"/>
                <a:gd name="T81" fmla="*/ 843976785 h 1077"/>
                <a:gd name="T82" fmla="*/ 451282754 w 1064"/>
                <a:gd name="T83" fmla="*/ 907365185 h 1077"/>
                <a:gd name="T84" fmla="*/ 510303323 w 1064"/>
                <a:gd name="T85" fmla="*/ 951737636 h 1077"/>
                <a:gd name="T86" fmla="*/ 519383483 w 1064"/>
                <a:gd name="T87" fmla="*/ 853938200 h 1077"/>
                <a:gd name="T88" fmla="*/ 597473438 w 1064"/>
                <a:gd name="T89" fmla="*/ 892876979 h 1077"/>
                <a:gd name="T90" fmla="*/ 667390391 w 1064"/>
                <a:gd name="T91" fmla="*/ 914609764 h 1077"/>
                <a:gd name="T92" fmla="*/ 642873289 w 1064"/>
                <a:gd name="T93" fmla="*/ 819527164 h 1077"/>
                <a:gd name="T94" fmla="*/ 729135294 w 1064"/>
                <a:gd name="T95" fmla="*/ 829487627 h 1077"/>
                <a:gd name="T96" fmla="*/ 802683738 w 1064"/>
                <a:gd name="T97" fmla="*/ 824959884 h 1077"/>
                <a:gd name="T98" fmla="*/ 746387504 w 1064"/>
                <a:gd name="T99" fmla="*/ 744365491 h 1077"/>
                <a:gd name="T100" fmla="*/ 830832332 w 1064"/>
                <a:gd name="T101" fmla="*/ 724443613 h 1077"/>
                <a:gd name="T102" fmla="*/ 898933062 w 1064"/>
                <a:gd name="T103" fmla="*/ 695466249 h 1077"/>
                <a:gd name="T104" fmla="*/ 819027837 w 1064"/>
                <a:gd name="T105" fmla="*/ 638415547 h 1077"/>
                <a:gd name="T106" fmla="*/ 891669124 w 1064"/>
                <a:gd name="T107" fmla="*/ 591327212 h 1077"/>
                <a:gd name="T108" fmla="*/ 945241977 w 1064"/>
                <a:gd name="T109" fmla="*/ 54152204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2" name="Freeform 62"/>
            <p:cNvSpPr>
              <a:spLocks noEditPoints="1" noChangeArrowheads="1"/>
            </p:cNvSpPr>
            <p:nvPr/>
          </p:nvSpPr>
          <p:spPr bwMode="auto">
            <a:xfrm>
              <a:off x="372489" y="331300"/>
              <a:ext cx="268908" cy="362280"/>
            </a:xfrm>
            <a:custGeom>
              <a:avLst/>
              <a:gdLst>
                <a:gd name="T0" fmla="*/ 669551041 w 108"/>
                <a:gd name="T1" fmla="*/ 905150334 h 145"/>
                <a:gd name="T2" fmla="*/ 0 w 108"/>
                <a:gd name="T3" fmla="*/ 905150334 h 145"/>
                <a:gd name="T4" fmla="*/ 0 w 108"/>
                <a:gd name="T5" fmla="*/ 848969450 h 145"/>
                <a:gd name="T6" fmla="*/ 80595213 w 108"/>
                <a:gd name="T7" fmla="*/ 780301150 h 145"/>
                <a:gd name="T8" fmla="*/ 595155651 w 108"/>
                <a:gd name="T9" fmla="*/ 780301150 h 145"/>
                <a:gd name="T10" fmla="*/ 669551041 w 108"/>
                <a:gd name="T11" fmla="*/ 842725742 h 145"/>
                <a:gd name="T12" fmla="*/ 669551041 w 108"/>
                <a:gd name="T13" fmla="*/ 905150334 h 145"/>
                <a:gd name="T14" fmla="*/ 99192194 w 108"/>
                <a:gd name="T15" fmla="*/ 724120267 h 145"/>
                <a:gd name="T16" fmla="*/ 148788290 w 108"/>
                <a:gd name="T17" fmla="*/ 568060037 h 145"/>
                <a:gd name="T18" fmla="*/ 526962574 w 108"/>
                <a:gd name="T19" fmla="*/ 568060037 h 145"/>
                <a:gd name="T20" fmla="*/ 570358848 w 108"/>
                <a:gd name="T21" fmla="*/ 724120267 h 145"/>
                <a:gd name="T22" fmla="*/ 99192194 w 108"/>
                <a:gd name="T23" fmla="*/ 724120267 h 145"/>
                <a:gd name="T24" fmla="*/ 173587584 w 108"/>
                <a:gd name="T25" fmla="*/ 474424399 h 145"/>
                <a:gd name="T26" fmla="*/ 223183680 w 108"/>
                <a:gd name="T27" fmla="*/ 318364169 h 145"/>
                <a:gd name="T28" fmla="*/ 446367361 w 108"/>
                <a:gd name="T29" fmla="*/ 318364169 h 145"/>
                <a:gd name="T30" fmla="*/ 495963458 w 108"/>
                <a:gd name="T31" fmla="*/ 474424399 h 145"/>
                <a:gd name="T32" fmla="*/ 173587584 w 108"/>
                <a:gd name="T33" fmla="*/ 474424399 h 145"/>
                <a:gd name="T34" fmla="*/ 297579071 w 108"/>
                <a:gd name="T35" fmla="*/ 74909510 h 145"/>
                <a:gd name="T36" fmla="*/ 371971971 w 108"/>
                <a:gd name="T37" fmla="*/ 74909510 h 145"/>
                <a:gd name="T38" fmla="*/ 415370734 w 108"/>
                <a:gd name="T39" fmla="*/ 230969740 h 145"/>
                <a:gd name="T40" fmla="*/ 254180307 w 108"/>
                <a:gd name="T41" fmla="*/ 230969740 h 145"/>
                <a:gd name="T42" fmla="*/ 297579071 w 108"/>
                <a:gd name="T43" fmla="*/ 74909510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组合 8"/>
          <p:cNvGrpSpPr/>
          <p:nvPr/>
        </p:nvGrpSpPr>
        <p:grpSpPr bwMode="auto">
          <a:xfrm>
            <a:off x="4346575" y="1873250"/>
            <a:ext cx="1012825" cy="1025525"/>
            <a:chOff x="0" y="0"/>
            <a:chExt cx="1013883" cy="1024880"/>
          </a:xfrm>
        </p:grpSpPr>
        <p:sp>
          <p:nvSpPr>
            <p:cNvPr id="70689" name="Freeform 11"/>
            <p:cNvSpPr>
              <a:spLocks noChangeArrowheads="1"/>
            </p:cNvSpPr>
            <p:nvPr/>
          </p:nvSpPr>
          <p:spPr bwMode="auto">
            <a:xfrm>
              <a:off x="0" y="0"/>
              <a:ext cx="1013883" cy="1024880"/>
            </a:xfrm>
            <a:custGeom>
              <a:avLst/>
              <a:gdLst>
                <a:gd name="T0" fmla="*/ 863520530 w 1064"/>
                <a:gd name="T1" fmla="*/ 518882375 h 1077"/>
                <a:gd name="T2" fmla="*/ 849900765 w 1064"/>
                <a:gd name="T3" fmla="*/ 460021718 h 1077"/>
                <a:gd name="T4" fmla="*/ 945241977 w 1064"/>
                <a:gd name="T5" fmla="*/ 433760238 h 1077"/>
                <a:gd name="T6" fmla="*/ 891669124 w 1064"/>
                <a:gd name="T7" fmla="*/ 383955067 h 1077"/>
                <a:gd name="T8" fmla="*/ 819027837 w 1064"/>
                <a:gd name="T9" fmla="*/ 335960803 h 1077"/>
                <a:gd name="T10" fmla="*/ 898933062 w 1064"/>
                <a:gd name="T11" fmla="*/ 278911053 h 1077"/>
                <a:gd name="T12" fmla="*/ 830832332 w 1064"/>
                <a:gd name="T13" fmla="*/ 249932737 h 1077"/>
                <a:gd name="T14" fmla="*/ 746387504 w 1064"/>
                <a:gd name="T15" fmla="*/ 230916788 h 1077"/>
                <a:gd name="T16" fmla="*/ 802683738 w 1064"/>
                <a:gd name="T17" fmla="*/ 149416465 h 1077"/>
                <a:gd name="T18" fmla="*/ 729135294 w 1064"/>
                <a:gd name="T19" fmla="*/ 145794652 h 1077"/>
                <a:gd name="T20" fmla="*/ 642873289 w 1064"/>
                <a:gd name="T21" fmla="*/ 155755115 h 1077"/>
                <a:gd name="T22" fmla="*/ 667390391 w 1064"/>
                <a:gd name="T23" fmla="*/ 60672515 h 1077"/>
                <a:gd name="T24" fmla="*/ 597473438 w 1064"/>
                <a:gd name="T25" fmla="*/ 82405300 h 1077"/>
                <a:gd name="T26" fmla="*/ 519383483 w 1064"/>
                <a:gd name="T27" fmla="*/ 121344079 h 1077"/>
                <a:gd name="T28" fmla="*/ 510303323 w 1064"/>
                <a:gd name="T29" fmla="*/ 23544643 h 1077"/>
                <a:gd name="T30" fmla="*/ 451282754 w 1064"/>
                <a:gd name="T31" fmla="*/ 67916143 h 1077"/>
                <a:gd name="T32" fmla="*/ 392262185 w 1064"/>
                <a:gd name="T33" fmla="*/ 130399565 h 1077"/>
                <a:gd name="T34" fmla="*/ 349585715 w 1064"/>
                <a:gd name="T35" fmla="*/ 41655615 h 1077"/>
                <a:gd name="T36" fmla="*/ 309632626 w 1064"/>
                <a:gd name="T37" fmla="*/ 104139037 h 1077"/>
                <a:gd name="T38" fmla="*/ 275128206 w 1064"/>
                <a:gd name="T39" fmla="*/ 183827501 h 1077"/>
                <a:gd name="T40" fmla="*/ 205211253 w 1064"/>
                <a:gd name="T41" fmla="*/ 114099500 h 1077"/>
                <a:gd name="T42" fmla="*/ 188867154 w 1064"/>
                <a:gd name="T43" fmla="*/ 186544337 h 1077"/>
                <a:gd name="T44" fmla="*/ 184326598 w 1064"/>
                <a:gd name="T45" fmla="*/ 272571451 h 1077"/>
                <a:gd name="T46" fmla="*/ 94433101 w 1064"/>
                <a:gd name="T47" fmla="*/ 231821766 h 1077"/>
                <a:gd name="T48" fmla="*/ 103513262 w 1064"/>
                <a:gd name="T49" fmla="*/ 305171580 h 1077"/>
                <a:gd name="T50" fmla="*/ 128937521 w 1064"/>
                <a:gd name="T51" fmla="*/ 387576881 h 1077"/>
                <a:gd name="T52" fmla="*/ 29964817 w 1064"/>
                <a:gd name="T53" fmla="*/ 380333253 h 1077"/>
                <a:gd name="T54" fmla="*/ 63561126 w 1064"/>
                <a:gd name="T55" fmla="*/ 445532560 h 1077"/>
                <a:gd name="T56" fmla="*/ 114409645 w 1064"/>
                <a:gd name="T57" fmla="*/ 487188175 h 1077"/>
                <a:gd name="T58" fmla="*/ 63561126 w 1064"/>
                <a:gd name="T59" fmla="*/ 529749719 h 1077"/>
                <a:gd name="T60" fmla="*/ 29964817 w 1064"/>
                <a:gd name="T61" fmla="*/ 594949025 h 1077"/>
                <a:gd name="T62" fmla="*/ 128937521 w 1064"/>
                <a:gd name="T63" fmla="*/ 586799469 h 1077"/>
                <a:gd name="T64" fmla="*/ 103513262 w 1064"/>
                <a:gd name="T65" fmla="*/ 670110699 h 1077"/>
                <a:gd name="T66" fmla="*/ 94433101 w 1064"/>
                <a:gd name="T67" fmla="*/ 743460513 h 1077"/>
                <a:gd name="T68" fmla="*/ 184326598 w 1064"/>
                <a:gd name="T69" fmla="*/ 701804898 h 1077"/>
                <a:gd name="T70" fmla="*/ 188867154 w 1064"/>
                <a:gd name="T71" fmla="*/ 788737942 h 1077"/>
                <a:gd name="T72" fmla="*/ 205211253 w 1064"/>
                <a:gd name="T73" fmla="*/ 860276849 h 1077"/>
                <a:gd name="T74" fmla="*/ 275128206 w 1064"/>
                <a:gd name="T75" fmla="*/ 791454778 h 1077"/>
                <a:gd name="T76" fmla="*/ 309632626 w 1064"/>
                <a:gd name="T77" fmla="*/ 871143242 h 1077"/>
                <a:gd name="T78" fmla="*/ 349585715 w 1064"/>
                <a:gd name="T79" fmla="*/ 932721687 h 1077"/>
                <a:gd name="T80" fmla="*/ 392262185 w 1064"/>
                <a:gd name="T81" fmla="*/ 843976785 h 1077"/>
                <a:gd name="T82" fmla="*/ 451282754 w 1064"/>
                <a:gd name="T83" fmla="*/ 907365185 h 1077"/>
                <a:gd name="T84" fmla="*/ 510303323 w 1064"/>
                <a:gd name="T85" fmla="*/ 951737636 h 1077"/>
                <a:gd name="T86" fmla="*/ 519383483 w 1064"/>
                <a:gd name="T87" fmla="*/ 853938200 h 1077"/>
                <a:gd name="T88" fmla="*/ 597473438 w 1064"/>
                <a:gd name="T89" fmla="*/ 892876979 h 1077"/>
                <a:gd name="T90" fmla="*/ 667390391 w 1064"/>
                <a:gd name="T91" fmla="*/ 914609764 h 1077"/>
                <a:gd name="T92" fmla="*/ 642873289 w 1064"/>
                <a:gd name="T93" fmla="*/ 819527164 h 1077"/>
                <a:gd name="T94" fmla="*/ 729135294 w 1064"/>
                <a:gd name="T95" fmla="*/ 829487627 h 1077"/>
                <a:gd name="T96" fmla="*/ 802683738 w 1064"/>
                <a:gd name="T97" fmla="*/ 824959884 h 1077"/>
                <a:gd name="T98" fmla="*/ 746387504 w 1064"/>
                <a:gd name="T99" fmla="*/ 744365491 h 1077"/>
                <a:gd name="T100" fmla="*/ 830832332 w 1064"/>
                <a:gd name="T101" fmla="*/ 724443613 h 1077"/>
                <a:gd name="T102" fmla="*/ 898933062 w 1064"/>
                <a:gd name="T103" fmla="*/ 695466249 h 1077"/>
                <a:gd name="T104" fmla="*/ 819027837 w 1064"/>
                <a:gd name="T105" fmla="*/ 638415547 h 1077"/>
                <a:gd name="T106" fmla="*/ 891669124 w 1064"/>
                <a:gd name="T107" fmla="*/ 591327212 h 1077"/>
                <a:gd name="T108" fmla="*/ 945241977 w 1064"/>
                <a:gd name="T109" fmla="*/ 541522041 h 107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64"/>
                <a:gd name="T166" fmla="*/ 0 h 1077"/>
                <a:gd name="T167" fmla="*/ 1064 w 1064"/>
                <a:gd name="T168" fmla="*/ 1077 h 107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64" h="1077">
                  <a:moveTo>
                    <a:pt x="1041" y="598"/>
                  </a:moveTo>
                  <a:cubicBezTo>
                    <a:pt x="1024" y="593"/>
                    <a:pt x="1009" y="589"/>
                    <a:pt x="994" y="585"/>
                  </a:cubicBezTo>
                  <a:cubicBezTo>
                    <a:pt x="979" y="580"/>
                    <a:pt x="965" y="577"/>
                    <a:pt x="951" y="573"/>
                  </a:cubicBezTo>
                  <a:cubicBezTo>
                    <a:pt x="946" y="571"/>
                    <a:pt x="941" y="570"/>
                    <a:pt x="936" y="569"/>
                  </a:cubicBezTo>
                  <a:cubicBezTo>
                    <a:pt x="937" y="559"/>
                    <a:pt x="938" y="549"/>
                    <a:pt x="938" y="538"/>
                  </a:cubicBezTo>
                  <a:cubicBezTo>
                    <a:pt x="938" y="528"/>
                    <a:pt x="937" y="518"/>
                    <a:pt x="936" y="508"/>
                  </a:cubicBezTo>
                  <a:cubicBezTo>
                    <a:pt x="941" y="506"/>
                    <a:pt x="946" y="505"/>
                    <a:pt x="951" y="504"/>
                  </a:cubicBezTo>
                  <a:cubicBezTo>
                    <a:pt x="965" y="500"/>
                    <a:pt x="979" y="496"/>
                    <a:pt x="994" y="492"/>
                  </a:cubicBezTo>
                  <a:cubicBezTo>
                    <a:pt x="1009" y="488"/>
                    <a:pt x="1024" y="484"/>
                    <a:pt x="1041" y="479"/>
                  </a:cubicBezTo>
                  <a:cubicBezTo>
                    <a:pt x="1056" y="475"/>
                    <a:pt x="1064" y="460"/>
                    <a:pt x="1061" y="445"/>
                  </a:cubicBezTo>
                  <a:cubicBezTo>
                    <a:pt x="1059" y="430"/>
                    <a:pt x="1046" y="418"/>
                    <a:pt x="1031" y="420"/>
                  </a:cubicBezTo>
                  <a:cubicBezTo>
                    <a:pt x="1013" y="421"/>
                    <a:pt x="997" y="422"/>
                    <a:pt x="982" y="424"/>
                  </a:cubicBezTo>
                  <a:cubicBezTo>
                    <a:pt x="966" y="425"/>
                    <a:pt x="952" y="426"/>
                    <a:pt x="938" y="427"/>
                  </a:cubicBezTo>
                  <a:cubicBezTo>
                    <a:pt x="932" y="428"/>
                    <a:pt x="928" y="428"/>
                    <a:pt x="923" y="428"/>
                  </a:cubicBezTo>
                  <a:cubicBezTo>
                    <a:pt x="917" y="409"/>
                    <a:pt x="910" y="389"/>
                    <a:pt x="902" y="371"/>
                  </a:cubicBezTo>
                  <a:cubicBezTo>
                    <a:pt x="906" y="368"/>
                    <a:pt x="910" y="365"/>
                    <a:pt x="914" y="362"/>
                  </a:cubicBezTo>
                  <a:cubicBezTo>
                    <a:pt x="926" y="354"/>
                    <a:pt x="937" y="346"/>
                    <a:pt x="950" y="337"/>
                  </a:cubicBezTo>
                  <a:cubicBezTo>
                    <a:pt x="963" y="328"/>
                    <a:pt x="976" y="318"/>
                    <a:pt x="990" y="308"/>
                  </a:cubicBezTo>
                  <a:cubicBezTo>
                    <a:pt x="1002" y="299"/>
                    <a:pt x="1005" y="282"/>
                    <a:pt x="998" y="269"/>
                  </a:cubicBezTo>
                  <a:cubicBezTo>
                    <a:pt x="990" y="256"/>
                    <a:pt x="974" y="250"/>
                    <a:pt x="960" y="256"/>
                  </a:cubicBezTo>
                  <a:cubicBezTo>
                    <a:pt x="944" y="263"/>
                    <a:pt x="929" y="270"/>
                    <a:pt x="915" y="276"/>
                  </a:cubicBezTo>
                  <a:cubicBezTo>
                    <a:pt x="901" y="283"/>
                    <a:pt x="888" y="289"/>
                    <a:pt x="875" y="295"/>
                  </a:cubicBezTo>
                  <a:cubicBezTo>
                    <a:pt x="870" y="297"/>
                    <a:pt x="866" y="299"/>
                    <a:pt x="861" y="301"/>
                  </a:cubicBezTo>
                  <a:cubicBezTo>
                    <a:pt x="850" y="285"/>
                    <a:pt x="836" y="269"/>
                    <a:pt x="822" y="255"/>
                  </a:cubicBezTo>
                  <a:cubicBezTo>
                    <a:pt x="825" y="250"/>
                    <a:pt x="828" y="246"/>
                    <a:pt x="831" y="242"/>
                  </a:cubicBezTo>
                  <a:cubicBezTo>
                    <a:pt x="839" y="230"/>
                    <a:pt x="847" y="218"/>
                    <a:pt x="856" y="206"/>
                  </a:cubicBezTo>
                  <a:cubicBezTo>
                    <a:pt x="865" y="193"/>
                    <a:pt x="874" y="179"/>
                    <a:pt x="884" y="165"/>
                  </a:cubicBezTo>
                  <a:cubicBezTo>
                    <a:pt x="893" y="153"/>
                    <a:pt x="889" y="135"/>
                    <a:pt x="878" y="126"/>
                  </a:cubicBezTo>
                  <a:cubicBezTo>
                    <a:pt x="866" y="116"/>
                    <a:pt x="849" y="116"/>
                    <a:pt x="838" y="126"/>
                  </a:cubicBezTo>
                  <a:cubicBezTo>
                    <a:pt x="825" y="139"/>
                    <a:pt x="814" y="150"/>
                    <a:pt x="803" y="161"/>
                  </a:cubicBezTo>
                  <a:cubicBezTo>
                    <a:pt x="792" y="172"/>
                    <a:pt x="781" y="182"/>
                    <a:pt x="771" y="192"/>
                  </a:cubicBezTo>
                  <a:cubicBezTo>
                    <a:pt x="768" y="196"/>
                    <a:pt x="764" y="199"/>
                    <a:pt x="761" y="203"/>
                  </a:cubicBezTo>
                  <a:cubicBezTo>
                    <a:pt x="744" y="191"/>
                    <a:pt x="726" y="181"/>
                    <a:pt x="708" y="172"/>
                  </a:cubicBezTo>
                  <a:cubicBezTo>
                    <a:pt x="709" y="167"/>
                    <a:pt x="710" y="162"/>
                    <a:pt x="712" y="157"/>
                  </a:cubicBezTo>
                  <a:cubicBezTo>
                    <a:pt x="715" y="144"/>
                    <a:pt x="719" y="130"/>
                    <a:pt x="723" y="115"/>
                  </a:cubicBezTo>
                  <a:cubicBezTo>
                    <a:pt x="727" y="100"/>
                    <a:pt x="731" y="84"/>
                    <a:pt x="735" y="67"/>
                  </a:cubicBezTo>
                  <a:cubicBezTo>
                    <a:pt x="739" y="52"/>
                    <a:pt x="730" y="37"/>
                    <a:pt x="716" y="32"/>
                  </a:cubicBezTo>
                  <a:cubicBezTo>
                    <a:pt x="702" y="27"/>
                    <a:pt x="685" y="33"/>
                    <a:pt x="679" y="46"/>
                  </a:cubicBezTo>
                  <a:cubicBezTo>
                    <a:pt x="671" y="62"/>
                    <a:pt x="664" y="77"/>
                    <a:pt x="658" y="91"/>
                  </a:cubicBezTo>
                  <a:cubicBezTo>
                    <a:pt x="651" y="105"/>
                    <a:pt x="645" y="118"/>
                    <a:pt x="639" y="131"/>
                  </a:cubicBezTo>
                  <a:cubicBezTo>
                    <a:pt x="637" y="135"/>
                    <a:pt x="634" y="140"/>
                    <a:pt x="632" y="144"/>
                  </a:cubicBezTo>
                  <a:cubicBezTo>
                    <a:pt x="613" y="139"/>
                    <a:pt x="593" y="136"/>
                    <a:pt x="572" y="134"/>
                  </a:cubicBezTo>
                  <a:cubicBezTo>
                    <a:pt x="572" y="129"/>
                    <a:pt x="571" y="124"/>
                    <a:pt x="571" y="119"/>
                  </a:cubicBezTo>
                  <a:cubicBezTo>
                    <a:pt x="570" y="105"/>
                    <a:pt x="568" y="90"/>
                    <a:pt x="567" y="75"/>
                  </a:cubicBezTo>
                  <a:cubicBezTo>
                    <a:pt x="565" y="59"/>
                    <a:pt x="564" y="43"/>
                    <a:pt x="562" y="26"/>
                  </a:cubicBezTo>
                  <a:cubicBezTo>
                    <a:pt x="561" y="11"/>
                    <a:pt x="547" y="0"/>
                    <a:pt x="532" y="0"/>
                  </a:cubicBezTo>
                  <a:cubicBezTo>
                    <a:pt x="517" y="0"/>
                    <a:pt x="503" y="11"/>
                    <a:pt x="502" y="26"/>
                  </a:cubicBezTo>
                  <a:cubicBezTo>
                    <a:pt x="500" y="43"/>
                    <a:pt x="499" y="59"/>
                    <a:pt x="497" y="75"/>
                  </a:cubicBezTo>
                  <a:cubicBezTo>
                    <a:pt x="496" y="90"/>
                    <a:pt x="494" y="105"/>
                    <a:pt x="493" y="119"/>
                  </a:cubicBezTo>
                  <a:cubicBezTo>
                    <a:pt x="493" y="124"/>
                    <a:pt x="492" y="129"/>
                    <a:pt x="492" y="134"/>
                  </a:cubicBezTo>
                  <a:cubicBezTo>
                    <a:pt x="471" y="136"/>
                    <a:pt x="451" y="139"/>
                    <a:pt x="432" y="144"/>
                  </a:cubicBezTo>
                  <a:cubicBezTo>
                    <a:pt x="430" y="140"/>
                    <a:pt x="428" y="135"/>
                    <a:pt x="425" y="131"/>
                  </a:cubicBezTo>
                  <a:cubicBezTo>
                    <a:pt x="419" y="118"/>
                    <a:pt x="413" y="105"/>
                    <a:pt x="406" y="91"/>
                  </a:cubicBezTo>
                  <a:cubicBezTo>
                    <a:pt x="400" y="77"/>
                    <a:pt x="393" y="62"/>
                    <a:pt x="385" y="46"/>
                  </a:cubicBezTo>
                  <a:cubicBezTo>
                    <a:pt x="379" y="33"/>
                    <a:pt x="362" y="27"/>
                    <a:pt x="348" y="32"/>
                  </a:cubicBezTo>
                  <a:cubicBezTo>
                    <a:pt x="334" y="37"/>
                    <a:pt x="325" y="52"/>
                    <a:pt x="329" y="67"/>
                  </a:cubicBezTo>
                  <a:cubicBezTo>
                    <a:pt x="333" y="84"/>
                    <a:pt x="337" y="100"/>
                    <a:pt x="341" y="115"/>
                  </a:cubicBezTo>
                  <a:cubicBezTo>
                    <a:pt x="345" y="130"/>
                    <a:pt x="349" y="144"/>
                    <a:pt x="352" y="157"/>
                  </a:cubicBezTo>
                  <a:cubicBezTo>
                    <a:pt x="354" y="162"/>
                    <a:pt x="355" y="167"/>
                    <a:pt x="356" y="172"/>
                  </a:cubicBezTo>
                  <a:cubicBezTo>
                    <a:pt x="338" y="181"/>
                    <a:pt x="320" y="191"/>
                    <a:pt x="303" y="203"/>
                  </a:cubicBezTo>
                  <a:cubicBezTo>
                    <a:pt x="300" y="199"/>
                    <a:pt x="296" y="196"/>
                    <a:pt x="293" y="192"/>
                  </a:cubicBezTo>
                  <a:cubicBezTo>
                    <a:pt x="283" y="182"/>
                    <a:pt x="272" y="172"/>
                    <a:pt x="261" y="161"/>
                  </a:cubicBezTo>
                  <a:cubicBezTo>
                    <a:pt x="250" y="150"/>
                    <a:pt x="239" y="139"/>
                    <a:pt x="226" y="126"/>
                  </a:cubicBezTo>
                  <a:cubicBezTo>
                    <a:pt x="215" y="116"/>
                    <a:pt x="198" y="116"/>
                    <a:pt x="186" y="126"/>
                  </a:cubicBezTo>
                  <a:cubicBezTo>
                    <a:pt x="175" y="135"/>
                    <a:pt x="172" y="153"/>
                    <a:pt x="180" y="165"/>
                  </a:cubicBezTo>
                  <a:cubicBezTo>
                    <a:pt x="190" y="179"/>
                    <a:pt x="199" y="193"/>
                    <a:pt x="208" y="206"/>
                  </a:cubicBezTo>
                  <a:cubicBezTo>
                    <a:pt x="217" y="218"/>
                    <a:pt x="225" y="230"/>
                    <a:pt x="233" y="242"/>
                  </a:cubicBezTo>
                  <a:cubicBezTo>
                    <a:pt x="236" y="246"/>
                    <a:pt x="239" y="250"/>
                    <a:pt x="242" y="255"/>
                  </a:cubicBezTo>
                  <a:cubicBezTo>
                    <a:pt x="228" y="269"/>
                    <a:pt x="215" y="285"/>
                    <a:pt x="203" y="301"/>
                  </a:cubicBezTo>
                  <a:cubicBezTo>
                    <a:pt x="198" y="299"/>
                    <a:pt x="194" y="297"/>
                    <a:pt x="189" y="295"/>
                  </a:cubicBezTo>
                  <a:cubicBezTo>
                    <a:pt x="176" y="289"/>
                    <a:pt x="163" y="283"/>
                    <a:pt x="149" y="276"/>
                  </a:cubicBezTo>
                  <a:cubicBezTo>
                    <a:pt x="135" y="270"/>
                    <a:pt x="120" y="263"/>
                    <a:pt x="104" y="256"/>
                  </a:cubicBezTo>
                  <a:cubicBezTo>
                    <a:pt x="90" y="250"/>
                    <a:pt x="74" y="256"/>
                    <a:pt x="66" y="269"/>
                  </a:cubicBezTo>
                  <a:cubicBezTo>
                    <a:pt x="59" y="282"/>
                    <a:pt x="62" y="299"/>
                    <a:pt x="74" y="308"/>
                  </a:cubicBezTo>
                  <a:cubicBezTo>
                    <a:pt x="88" y="318"/>
                    <a:pt x="101" y="328"/>
                    <a:pt x="114" y="337"/>
                  </a:cubicBezTo>
                  <a:cubicBezTo>
                    <a:pt x="127" y="346"/>
                    <a:pt x="139" y="354"/>
                    <a:pt x="150" y="362"/>
                  </a:cubicBezTo>
                  <a:cubicBezTo>
                    <a:pt x="154" y="365"/>
                    <a:pt x="158" y="368"/>
                    <a:pt x="162" y="371"/>
                  </a:cubicBezTo>
                  <a:cubicBezTo>
                    <a:pt x="154" y="389"/>
                    <a:pt x="147" y="409"/>
                    <a:pt x="142" y="428"/>
                  </a:cubicBezTo>
                  <a:cubicBezTo>
                    <a:pt x="137" y="428"/>
                    <a:pt x="132" y="428"/>
                    <a:pt x="126" y="427"/>
                  </a:cubicBezTo>
                  <a:cubicBezTo>
                    <a:pt x="112" y="426"/>
                    <a:pt x="98" y="425"/>
                    <a:pt x="82" y="424"/>
                  </a:cubicBezTo>
                  <a:cubicBezTo>
                    <a:pt x="67" y="422"/>
                    <a:pt x="51" y="421"/>
                    <a:pt x="33" y="420"/>
                  </a:cubicBezTo>
                  <a:cubicBezTo>
                    <a:pt x="18" y="418"/>
                    <a:pt x="5" y="430"/>
                    <a:pt x="3" y="445"/>
                  </a:cubicBezTo>
                  <a:cubicBezTo>
                    <a:pt x="0" y="460"/>
                    <a:pt x="8" y="475"/>
                    <a:pt x="23" y="479"/>
                  </a:cubicBezTo>
                  <a:cubicBezTo>
                    <a:pt x="40" y="484"/>
                    <a:pt x="55" y="488"/>
                    <a:pt x="70" y="492"/>
                  </a:cubicBezTo>
                  <a:cubicBezTo>
                    <a:pt x="85" y="496"/>
                    <a:pt x="99" y="500"/>
                    <a:pt x="113" y="504"/>
                  </a:cubicBezTo>
                  <a:cubicBezTo>
                    <a:pt x="118" y="505"/>
                    <a:pt x="123" y="506"/>
                    <a:pt x="128" y="508"/>
                  </a:cubicBezTo>
                  <a:cubicBezTo>
                    <a:pt x="127" y="518"/>
                    <a:pt x="126" y="528"/>
                    <a:pt x="126" y="538"/>
                  </a:cubicBezTo>
                  <a:cubicBezTo>
                    <a:pt x="126" y="549"/>
                    <a:pt x="127" y="559"/>
                    <a:pt x="128" y="569"/>
                  </a:cubicBezTo>
                  <a:cubicBezTo>
                    <a:pt x="123" y="570"/>
                    <a:pt x="118" y="571"/>
                    <a:pt x="113" y="573"/>
                  </a:cubicBezTo>
                  <a:cubicBezTo>
                    <a:pt x="99" y="577"/>
                    <a:pt x="85" y="580"/>
                    <a:pt x="70" y="585"/>
                  </a:cubicBezTo>
                  <a:cubicBezTo>
                    <a:pt x="55" y="589"/>
                    <a:pt x="40" y="593"/>
                    <a:pt x="23" y="598"/>
                  </a:cubicBezTo>
                  <a:cubicBezTo>
                    <a:pt x="8" y="602"/>
                    <a:pt x="0" y="617"/>
                    <a:pt x="3" y="632"/>
                  </a:cubicBezTo>
                  <a:cubicBezTo>
                    <a:pt x="5" y="647"/>
                    <a:pt x="18" y="658"/>
                    <a:pt x="33" y="657"/>
                  </a:cubicBezTo>
                  <a:cubicBezTo>
                    <a:pt x="51" y="656"/>
                    <a:pt x="67" y="654"/>
                    <a:pt x="82" y="653"/>
                  </a:cubicBezTo>
                  <a:cubicBezTo>
                    <a:pt x="98" y="652"/>
                    <a:pt x="112" y="651"/>
                    <a:pt x="126" y="649"/>
                  </a:cubicBezTo>
                  <a:cubicBezTo>
                    <a:pt x="132" y="649"/>
                    <a:pt x="137" y="649"/>
                    <a:pt x="142" y="648"/>
                  </a:cubicBezTo>
                  <a:cubicBezTo>
                    <a:pt x="147" y="668"/>
                    <a:pt x="154" y="687"/>
                    <a:pt x="162" y="705"/>
                  </a:cubicBezTo>
                  <a:cubicBezTo>
                    <a:pt x="158" y="708"/>
                    <a:pt x="154" y="711"/>
                    <a:pt x="150" y="714"/>
                  </a:cubicBezTo>
                  <a:cubicBezTo>
                    <a:pt x="139" y="722"/>
                    <a:pt x="127" y="731"/>
                    <a:pt x="114" y="740"/>
                  </a:cubicBezTo>
                  <a:cubicBezTo>
                    <a:pt x="101" y="749"/>
                    <a:pt x="88" y="758"/>
                    <a:pt x="74" y="768"/>
                  </a:cubicBezTo>
                  <a:cubicBezTo>
                    <a:pt x="62" y="777"/>
                    <a:pt x="59" y="794"/>
                    <a:pt x="66" y="808"/>
                  </a:cubicBezTo>
                  <a:cubicBezTo>
                    <a:pt x="74" y="821"/>
                    <a:pt x="90" y="827"/>
                    <a:pt x="104" y="821"/>
                  </a:cubicBezTo>
                  <a:cubicBezTo>
                    <a:pt x="120" y="813"/>
                    <a:pt x="135" y="807"/>
                    <a:pt x="149" y="800"/>
                  </a:cubicBezTo>
                  <a:cubicBezTo>
                    <a:pt x="163" y="794"/>
                    <a:pt x="176" y="788"/>
                    <a:pt x="189" y="782"/>
                  </a:cubicBezTo>
                  <a:cubicBezTo>
                    <a:pt x="194" y="780"/>
                    <a:pt x="198" y="777"/>
                    <a:pt x="203" y="775"/>
                  </a:cubicBezTo>
                  <a:cubicBezTo>
                    <a:pt x="215" y="792"/>
                    <a:pt x="228" y="807"/>
                    <a:pt x="242" y="822"/>
                  </a:cubicBezTo>
                  <a:cubicBezTo>
                    <a:pt x="239" y="826"/>
                    <a:pt x="236" y="830"/>
                    <a:pt x="233" y="835"/>
                  </a:cubicBezTo>
                  <a:cubicBezTo>
                    <a:pt x="225" y="846"/>
                    <a:pt x="217" y="858"/>
                    <a:pt x="208" y="871"/>
                  </a:cubicBezTo>
                  <a:cubicBezTo>
                    <a:pt x="199" y="884"/>
                    <a:pt x="190" y="897"/>
                    <a:pt x="180" y="911"/>
                  </a:cubicBezTo>
                  <a:cubicBezTo>
                    <a:pt x="172" y="924"/>
                    <a:pt x="175" y="941"/>
                    <a:pt x="186" y="951"/>
                  </a:cubicBezTo>
                  <a:cubicBezTo>
                    <a:pt x="198" y="961"/>
                    <a:pt x="215" y="961"/>
                    <a:pt x="226" y="950"/>
                  </a:cubicBezTo>
                  <a:cubicBezTo>
                    <a:pt x="239" y="938"/>
                    <a:pt x="250" y="927"/>
                    <a:pt x="261" y="916"/>
                  </a:cubicBezTo>
                  <a:cubicBezTo>
                    <a:pt x="272" y="905"/>
                    <a:pt x="283" y="894"/>
                    <a:pt x="293" y="885"/>
                  </a:cubicBezTo>
                  <a:cubicBezTo>
                    <a:pt x="296" y="881"/>
                    <a:pt x="300" y="877"/>
                    <a:pt x="303" y="874"/>
                  </a:cubicBezTo>
                  <a:cubicBezTo>
                    <a:pt x="320" y="885"/>
                    <a:pt x="338" y="896"/>
                    <a:pt x="356" y="905"/>
                  </a:cubicBezTo>
                  <a:cubicBezTo>
                    <a:pt x="355" y="909"/>
                    <a:pt x="354" y="914"/>
                    <a:pt x="352" y="919"/>
                  </a:cubicBezTo>
                  <a:cubicBezTo>
                    <a:pt x="349" y="933"/>
                    <a:pt x="345" y="947"/>
                    <a:pt x="341" y="962"/>
                  </a:cubicBezTo>
                  <a:cubicBezTo>
                    <a:pt x="337" y="977"/>
                    <a:pt x="333" y="993"/>
                    <a:pt x="329" y="1010"/>
                  </a:cubicBezTo>
                  <a:cubicBezTo>
                    <a:pt x="325" y="1024"/>
                    <a:pt x="334" y="1039"/>
                    <a:pt x="348" y="1044"/>
                  </a:cubicBezTo>
                  <a:cubicBezTo>
                    <a:pt x="362" y="1050"/>
                    <a:pt x="379" y="1044"/>
                    <a:pt x="385" y="1030"/>
                  </a:cubicBezTo>
                  <a:cubicBezTo>
                    <a:pt x="393" y="1014"/>
                    <a:pt x="400" y="1000"/>
                    <a:pt x="406" y="986"/>
                  </a:cubicBezTo>
                  <a:cubicBezTo>
                    <a:pt x="413" y="972"/>
                    <a:pt x="419" y="958"/>
                    <a:pt x="425" y="946"/>
                  </a:cubicBezTo>
                  <a:cubicBezTo>
                    <a:pt x="428" y="941"/>
                    <a:pt x="430" y="937"/>
                    <a:pt x="432" y="932"/>
                  </a:cubicBezTo>
                  <a:cubicBezTo>
                    <a:pt x="451" y="937"/>
                    <a:pt x="471" y="941"/>
                    <a:pt x="492" y="943"/>
                  </a:cubicBezTo>
                  <a:cubicBezTo>
                    <a:pt x="492" y="948"/>
                    <a:pt x="493" y="953"/>
                    <a:pt x="493" y="958"/>
                  </a:cubicBezTo>
                  <a:cubicBezTo>
                    <a:pt x="494" y="972"/>
                    <a:pt x="496" y="986"/>
                    <a:pt x="497" y="1002"/>
                  </a:cubicBezTo>
                  <a:cubicBezTo>
                    <a:pt x="499" y="1017"/>
                    <a:pt x="500" y="1033"/>
                    <a:pt x="502" y="1051"/>
                  </a:cubicBezTo>
                  <a:cubicBezTo>
                    <a:pt x="503" y="1066"/>
                    <a:pt x="517" y="1077"/>
                    <a:pt x="532" y="1077"/>
                  </a:cubicBezTo>
                  <a:cubicBezTo>
                    <a:pt x="547" y="1077"/>
                    <a:pt x="561" y="1066"/>
                    <a:pt x="562" y="1051"/>
                  </a:cubicBezTo>
                  <a:cubicBezTo>
                    <a:pt x="564" y="1033"/>
                    <a:pt x="565" y="1017"/>
                    <a:pt x="567" y="1002"/>
                  </a:cubicBezTo>
                  <a:cubicBezTo>
                    <a:pt x="568" y="986"/>
                    <a:pt x="570" y="972"/>
                    <a:pt x="571" y="958"/>
                  </a:cubicBezTo>
                  <a:cubicBezTo>
                    <a:pt x="571" y="953"/>
                    <a:pt x="572" y="948"/>
                    <a:pt x="572" y="943"/>
                  </a:cubicBezTo>
                  <a:cubicBezTo>
                    <a:pt x="593" y="941"/>
                    <a:pt x="613" y="937"/>
                    <a:pt x="632" y="932"/>
                  </a:cubicBezTo>
                  <a:cubicBezTo>
                    <a:pt x="634" y="937"/>
                    <a:pt x="637" y="941"/>
                    <a:pt x="639" y="946"/>
                  </a:cubicBezTo>
                  <a:cubicBezTo>
                    <a:pt x="645" y="958"/>
                    <a:pt x="651" y="972"/>
                    <a:pt x="658" y="986"/>
                  </a:cubicBezTo>
                  <a:cubicBezTo>
                    <a:pt x="664" y="1000"/>
                    <a:pt x="671" y="1014"/>
                    <a:pt x="679" y="1030"/>
                  </a:cubicBezTo>
                  <a:cubicBezTo>
                    <a:pt x="685" y="1044"/>
                    <a:pt x="702" y="1050"/>
                    <a:pt x="716" y="1044"/>
                  </a:cubicBezTo>
                  <a:cubicBezTo>
                    <a:pt x="730" y="1039"/>
                    <a:pt x="739" y="1024"/>
                    <a:pt x="735" y="1010"/>
                  </a:cubicBezTo>
                  <a:cubicBezTo>
                    <a:pt x="731" y="993"/>
                    <a:pt x="727" y="977"/>
                    <a:pt x="723" y="962"/>
                  </a:cubicBezTo>
                  <a:cubicBezTo>
                    <a:pt x="719" y="947"/>
                    <a:pt x="715" y="933"/>
                    <a:pt x="712" y="919"/>
                  </a:cubicBezTo>
                  <a:cubicBezTo>
                    <a:pt x="710" y="914"/>
                    <a:pt x="709" y="909"/>
                    <a:pt x="708" y="905"/>
                  </a:cubicBezTo>
                  <a:cubicBezTo>
                    <a:pt x="726" y="896"/>
                    <a:pt x="744" y="885"/>
                    <a:pt x="761" y="874"/>
                  </a:cubicBezTo>
                  <a:cubicBezTo>
                    <a:pt x="764" y="877"/>
                    <a:pt x="768" y="881"/>
                    <a:pt x="771" y="885"/>
                  </a:cubicBezTo>
                  <a:cubicBezTo>
                    <a:pt x="781" y="894"/>
                    <a:pt x="792" y="905"/>
                    <a:pt x="803" y="916"/>
                  </a:cubicBezTo>
                  <a:cubicBezTo>
                    <a:pt x="814" y="927"/>
                    <a:pt x="825" y="938"/>
                    <a:pt x="838" y="950"/>
                  </a:cubicBezTo>
                  <a:cubicBezTo>
                    <a:pt x="849" y="961"/>
                    <a:pt x="866" y="961"/>
                    <a:pt x="878" y="951"/>
                  </a:cubicBezTo>
                  <a:cubicBezTo>
                    <a:pt x="889" y="941"/>
                    <a:pt x="893" y="924"/>
                    <a:pt x="884" y="911"/>
                  </a:cubicBezTo>
                  <a:cubicBezTo>
                    <a:pt x="874" y="897"/>
                    <a:pt x="865" y="884"/>
                    <a:pt x="856" y="871"/>
                  </a:cubicBezTo>
                  <a:cubicBezTo>
                    <a:pt x="847" y="858"/>
                    <a:pt x="839" y="846"/>
                    <a:pt x="831" y="835"/>
                  </a:cubicBezTo>
                  <a:cubicBezTo>
                    <a:pt x="828" y="830"/>
                    <a:pt x="825" y="826"/>
                    <a:pt x="822" y="822"/>
                  </a:cubicBezTo>
                  <a:cubicBezTo>
                    <a:pt x="836" y="807"/>
                    <a:pt x="849" y="792"/>
                    <a:pt x="861" y="775"/>
                  </a:cubicBezTo>
                  <a:cubicBezTo>
                    <a:pt x="866" y="777"/>
                    <a:pt x="870" y="780"/>
                    <a:pt x="875" y="782"/>
                  </a:cubicBezTo>
                  <a:cubicBezTo>
                    <a:pt x="888" y="788"/>
                    <a:pt x="901" y="794"/>
                    <a:pt x="915" y="800"/>
                  </a:cubicBezTo>
                  <a:cubicBezTo>
                    <a:pt x="929" y="807"/>
                    <a:pt x="944" y="813"/>
                    <a:pt x="960" y="821"/>
                  </a:cubicBezTo>
                  <a:cubicBezTo>
                    <a:pt x="974" y="827"/>
                    <a:pt x="990" y="821"/>
                    <a:pt x="998" y="808"/>
                  </a:cubicBezTo>
                  <a:cubicBezTo>
                    <a:pt x="1005" y="794"/>
                    <a:pt x="1002" y="777"/>
                    <a:pt x="990" y="768"/>
                  </a:cubicBezTo>
                  <a:cubicBezTo>
                    <a:pt x="976" y="758"/>
                    <a:pt x="963" y="749"/>
                    <a:pt x="950" y="740"/>
                  </a:cubicBezTo>
                  <a:cubicBezTo>
                    <a:pt x="937" y="731"/>
                    <a:pt x="926" y="722"/>
                    <a:pt x="914" y="714"/>
                  </a:cubicBezTo>
                  <a:cubicBezTo>
                    <a:pt x="910" y="711"/>
                    <a:pt x="906" y="708"/>
                    <a:pt x="902" y="705"/>
                  </a:cubicBezTo>
                  <a:cubicBezTo>
                    <a:pt x="910" y="687"/>
                    <a:pt x="917" y="668"/>
                    <a:pt x="923" y="648"/>
                  </a:cubicBezTo>
                  <a:cubicBezTo>
                    <a:pt x="928" y="649"/>
                    <a:pt x="932" y="649"/>
                    <a:pt x="938" y="649"/>
                  </a:cubicBezTo>
                  <a:cubicBezTo>
                    <a:pt x="952" y="651"/>
                    <a:pt x="966" y="652"/>
                    <a:pt x="982" y="653"/>
                  </a:cubicBezTo>
                  <a:cubicBezTo>
                    <a:pt x="997" y="654"/>
                    <a:pt x="1013" y="656"/>
                    <a:pt x="1031" y="657"/>
                  </a:cubicBezTo>
                  <a:cubicBezTo>
                    <a:pt x="1046" y="658"/>
                    <a:pt x="1059" y="647"/>
                    <a:pt x="1061" y="632"/>
                  </a:cubicBezTo>
                  <a:cubicBezTo>
                    <a:pt x="1064" y="617"/>
                    <a:pt x="1056" y="602"/>
                    <a:pt x="1041" y="598"/>
                  </a:cubicBezTo>
                  <a:close/>
                </a:path>
              </a:pathLst>
            </a:cu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690" name="任意多边形 60"/>
            <p:cNvSpPr>
              <a:spLocks noChangeArrowheads="1"/>
            </p:cNvSpPr>
            <p:nvPr/>
          </p:nvSpPr>
          <p:spPr bwMode="auto">
            <a:xfrm>
              <a:off x="256904" y="256226"/>
              <a:ext cx="500074" cy="485133"/>
            </a:xfrm>
            <a:custGeom>
              <a:avLst/>
              <a:gdLst>
                <a:gd name="T0" fmla="*/ 148254 w 853662"/>
                <a:gd name="T1" fmla="*/ 62932 h 828157"/>
                <a:gd name="T2" fmla="*/ 248070 w 853662"/>
                <a:gd name="T3" fmla="*/ 155718 h 828157"/>
                <a:gd name="T4" fmla="*/ 248070 w 853662"/>
                <a:gd name="T5" fmla="*/ 273484 h 828157"/>
                <a:gd name="T6" fmla="*/ 244505 w 853662"/>
                <a:gd name="T7" fmla="*/ 284190 h 828157"/>
                <a:gd name="T8" fmla="*/ 233810 w 853662"/>
                <a:gd name="T9" fmla="*/ 284190 h 828157"/>
                <a:gd name="T10" fmla="*/ 180338 w 853662"/>
                <a:gd name="T11" fmla="*/ 284190 h 828157"/>
                <a:gd name="T12" fmla="*/ 176773 w 853662"/>
                <a:gd name="T13" fmla="*/ 284190 h 828157"/>
                <a:gd name="T14" fmla="*/ 173208 w 853662"/>
                <a:gd name="T15" fmla="*/ 280621 h 828157"/>
                <a:gd name="T16" fmla="*/ 173208 w 853662"/>
                <a:gd name="T17" fmla="*/ 223522 h 828157"/>
                <a:gd name="T18" fmla="*/ 119735 w 853662"/>
                <a:gd name="T19" fmla="*/ 223522 h 828157"/>
                <a:gd name="T20" fmla="*/ 119735 w 853662"/>
                <a:gd name="T21" fmla="*/ 280621 h 828157"/>
                <a:gd name="T22" fmla="*/ 119735 w 853662"/>
                <a:gd name="T23" fmla="*/ 284190 h 828157"/>
                <a:gd name="T24" fmla="*/ 112606 w 853662"/>
                <a:gd name="T25" fmla="*/ 284190 h 828157"/>
                <a:gd name="T26" fmla="*/ 59133 w 853662"/>
                <a:gd name="T27" fmla="*/ 284190 h 828157"/>
                <a:gd name="T28" fmla="*/ 52004 w 853662"/>
                <a:gd name="T29" fmla="*/ 284190 h 828157"/>
                <a:gd name="T30" fmla="*/ 44874 w 853662"/>
                <a:gd name="T31" fmla="*/ 273484 h 828157"/>
                <a:gd name="T32" fmla="*/ 44874 w 853662"/>
                <a:gd name="T33" fmla="*/ 155718 h 828157"/>
                <a:gd name="T34" fmla="*/ 146471 w 853662"/>
                <a:gd name="T35" fmla="*/ 0 h 828157"/>
                <a:gd name="T36" fmla="*/ 158975 w 853662"/>
                <a:gd name="T37" fmla="*/ 5368 h 828157"/>
                <a:gd name="T38" fmla="*/ 208990 w 853662"/>
                <a:gd name="T39" fmla="*/ 51894 h 828157"/>
                <a:gd name="T40" fmla="*/ 208990 w 853662"/>
                <a:gd name="T41" fmla="*/ 12526 h 828157"/>
                <a:gd name="T42" fmla="*/ 216135 w 853662"/>
                <a:gd name="T43" fmla="*/ 5368 h 828157"/>
                <a:gd name="T44" fmla="*/ 233997 w 853662"/>
                <a:gd name="T45" fmla="*/ 5368 h 828157"/>
                <a:gd name="T46" fmla="*/ 241142 w 853662"/>
                <a:gd name="T47" fmla="*/ 12526 h 828157"/>
                <a:gd name="T48" fmla="*/ 241142 w 853662"/>
                <a:gd name="T49" fmla="*/ 80526 h 828157"/>
                <a:gd name="T50" fmla="*/ 287584 w 853662"/>
                <a:gd name="T51" fmla="*/ 123473 h 828157"/>
                <a:gd name="T52" fmla="*/ 287584 w 853662"/>
                <a:gd name="T53" fmla="*/ 152104 h 828157"/>
                <a:gd name="T54" fmla="*/ 262577 w 853662"/>
                <a:gd name="T55" fmla="*/ 152104 h 828157"/>
                <a:gd name="T56" fmla="*/ 148257 w 853662"/>
                <a:gd name="T57" fmla="*/ 44736 h 828157"/>
                <a:gd name="T58" fmla="*/ 33938 w 853662"/>
                <a:gd name="T59" fmla="*/ 152104 h 828157"/>
                <a:gd name="T60" fmla="*/ 19648 w 853662"/>
                <a:gd name="T61" fmla="*/ 155684 h 828157"/>
                <a:gd name="T62" fmla="*/ 5358 w 853662"/>
                <a:gd name="T63" fmla="*/ 152104 h 828157"/>
                <a:gd name="T64" fmla="*/ 5358 w 853662"/>
                <a:gd name="T65" fmla="*/ 123473 h 828157"/>
                <a:gd name="T66" fmla="*/ 133967 w 853662"/>
                <a:gd name="T67" fmla="*/ 5368 h 828157"/>
                <a:gd name="T68" fmla="*/ 146471 w 853662"/>
                <a:gd name="T69" fmla="*/ 0 h 82815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53662"/>
                <a:gd name="T106" fmla="*/ 0 h 828157"/>
                <a:gd name="T107" fmla="*/ 853662 w 853662"/>
                <a:gd name="T108" fmla="*/ 828157 h 82815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53662" h="828157">
                  <a:moveTo>
                    <a:pt x="432026" y="183391"/>
                  </a:moveTo>
                  <a:cubicBezTo>
                    <a:pt x="432026" y="183391"/>
                    <a:pt x="432026" y="183391"/>
                    <a:pt x="722898" y="453777"/>
                  </a:cubicBezTo>
                  <a:cubicBezTo>
                    <a:pt x="722898" y="453777"/>
                    <a:pt x="722898" y="453777"/>
                    <a:pt x="722898" y="796959"/>
                  </a:cubicBezTo>
                  <a:cubicBezTo>
                    <a:pt x="722898" y="817758"/>
                    <a:pt x="712510" y="828157"/>
                    <a:pt x="712510" y="828157"/>
                  </a:cubicBezTo>
                  <a:cubicBezTo>
                    <a:pt x="702122" y="828157"/>
                    <a:pt x="691733" y="828157"/>
                    <a:pt x="681345" y="828157"/>
                  </a:cubicBezTo>
                  <a:cubicBezTo>
                    <a:pt x="681345" y="828157"/>
                    <a:pt x="681345" y="828157"/>
                    <a:pt x="525521" y="828157"/>
                  </a:cubicBezTo>
                  <a:cubicBezTo>
                    <a:pt x="525521" y="828157"/>
                    <a:pt x="515133" y="828157"/>
                    <a:pt x="515133" y="828157"/>
                  </a:cubicBezTo>
                  <a:cubicBezTo>
                    <a:pt x="515133" y="828157"/>
                    <a:pt x="504744" y="817758"/>
                    <a:pt x="504744" y="817758"/>
                  </a:cubicBezTo>
                  <a:cubicBezTo>
                    <a:pt x="504744" y="817758"/>
                    <a:pt x="504744" y="817758"/>
                    <a:pt x="504744" y="651366"/>
                  </a:cubicBezTo>
                  <a:cubicBezTo>
                    <a:pt x="504744" y="651366"/>
                    <a:pt x="504744" y="651366"/>
                    <a:pt x="348920" y="651366"/>
                  </a:cubicBezTo>
                  <a:cubicBezTo>
                    <a:pt x="348920" y="651366"/>
                    <a:pt x="348920" y="651366"/>
                    <a:pt x="348920" y="817758"/>
                  </a:cubicBezTo>
                  <a:cubicBezTo>
                    <a:pt x="348920" y="817758"/>
                    <a:pt x="348920" y="828157"/>
                    <a:pt x="348920" y="828157"/>
                  </a:cubicBezTo>
                  <a:cubicBezTo>
                    <a:pt x="338532" y="828157"/>
                    <a:pt x="338532" y="828157"/>
                    <a:pt x="328144" y="828157"/>
                  </a:cubicBezTo>
                  <a:cubicBezTo>
                    <a:pt x="328144" y="828157"/>
                    <a:pt x="328144" y="828157"/>
                    <a:pt x="172319" y="828157"/>
                  </a:cubicBezTo>
                  <a:cubicBezTo>
                    <a:pt x="161931" y="828157"/>
                    <a:pt x="161931" y="828157"/>
                    <a:pt x="151543" y="828157"/>
                  </a:cubicBezTo>
                  <a:cubicBezTo>
                    <a:pt x="141155" y="828157"/>
                    <a:pt x="130766" y="817758"/>
                    <a:pt x="130766" y="796959"/>
                  </a:cubicBezTo>
                  <a:cubicBezTo>
                    <a:pt x="130766" y="796959"/>
                    <a:pt x="130766" y="796959"/>
                    <a:pt x="130766" y="453777"/>
                  </a:cubicBezTo>
                  <a:lnTo>
                    <a:pt x="432026" y="183391"/>
                  </a:lnTo>
                  <a:close/>
                  <a:moveTo>
                    <a:pt x="426831" y="0"/>
                  </a:moveTo>
                  <a:cubicBezTo>
                    <a:pt x="439845" y="0"/>
                    <a:pt x="452858" y="5214"/>
                    <a:pt x="463268" y="15644"/>
                  </a:cubicBezTo>
                  <a:cubicBezTo>
                    <a:pt x="463268" y="15644"/>
                    <a:pt x="463268" y="15644"/>
                    <a:pt x="609015" y="151225"/>
                  </a:cubicBezTo>
                  <a:cubicBezTo>
                    <a:pt x="609015" y="151225"/>
                    <a:pt x="609015" y="151225"/>
                    <a:pt x="609015" y="36502"/>
                  </a:cubicBezTo>
                  <a:cubicBezTo>
                    <a:pt x="609015" y="26073"/>
                    <a:pt x="619426" y="15644"/>
                    <a:pt x="629837" y="15644"/>
                  </a:cubicBezTo>
                  <a:cubicBezTo>
                    <a:pt x="629837" y="15644"/>
                    <a:pt x="629837" y="15644"/>
                    <a:pt x="681889" y="15644"/>
                  </a:cubicBezTo>
                  <a:cubicBezTo>
                    <a:pt x="692300" y="15644"/>
                    <a:pt x="702710" y="26073"/>
                    <a:pt x="702710" y="36502"/>
                  </a:cubicBezTo>
                  <a:cubicBezTo>
                    <a:pt x="702710" y="36502"/>
                    <a:pt x="702710" y="36502"/>
                    <a:pt x="702710" y="234660"/>
                  </a:cubicBezTo>
                  <a:cubicBezTo>
                    <a:pt x="702710" y="234660"/>
                    <a:pt x="702710" y="234660"/>
                    <a:pt x="838047" y="359812"/>
                  </a:cubicBezTo>
                  <a:cubicBezTo>
                    <a:pt x="858868" y="380670"/>
                    <a:pt x="858868" y="411958"/>
                    <a:pt x="838047" y="443246"/>
                  </a:cubicBezTo>
                  <a:cubicBezTo>
                    <a:pt x="827637" y="464105"/>
                    <a:pt x="785995" y="464105"/>
                    <a:pt x="765173" y="443246"/>
                  </a:cubicBezTo>
                  <a:cubicBezTo>
                    <a:pt x="765173" y="443246"/>
                    <a:pt x="765173" y="443246"/>
                    <a:pt x="432036" y="130366"/>
                  </a:cubicBezTo>
                  <a:cubicBezTo>
                    <a:pt x="432036" y="130366"/>
                    <a:pt x="432036" y="130366"/>
                    <a:pt x="98899" y="443246"/>
                  </a:cubicBezTo>
                  <a:cubicBezTo>
                    <a:pt x="88489" y="453676"/>
                    <a:pt x="67667" y="453676"/>
                    <a:pt x="57257" y="453676"/>
                  </a:cubicBezTo>
                  <a:cubicBezTo>
                    <a:pt x="46846" y="453676"/>
                    <a:pt x="26025" y="453676"/>
                    <a:pt x="15615" y="443246"/>
                  </a:cubicBezTo>
                  <a:cubicBezTo>
                    <a:pt x="-5206" y="411958"/>
                    <a:pt x="-5206" y="380670"/>
                    <a:pt x="15615" y="359812"/>
                  </a:cubicBezTo>
                  <a:cubicBezTo>
                    <a:pt x="15615" y="359812"/>
                    <a:pt x="15615" y="359812"/>
                    <a:pt x="390394" y="15644"/>
                  </a:cubicBezTo>
                  <a:cubicBezTo>
                    <a:pt x="400805" y="5214"/>
                    <a:pt x="413818" y="0"/>
                    <a:pt x="426831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175" name="Freeform 6"/>
          <p:cNvSpPr>
            <a:spLocks noEditPoints="1" noChangeArrowheads="1"/>
          </p:cNvSpPr>
          <p:nvPr/>
        </p:nvSpPr>
        <p:spPr bwMode="auto">
          <a:xfrm>
            <a:off x="5414963" y="4237038"/>
            <a:ext cx="1881187" cy="2003425"/>
          </a:xfrm>
          <a:custGeom>
            <a:avLst/>
            <a:gdLst>
              <a:gd name="T0" fmla="*/ 2147483647 w 957"/>
              <a:gd name="T1" fmla="*/ 1207509423 h 1020"/>
              <a:gd name="T2" fmla="*/ 2147483647 w 957"/>
              <a:gd name="T3" fmla="*/ 1651161997 h 1020"/>
              <a:gd name="T4" fmla="*/ 2147483647 w 957"/>
              <a:gd name="T5" fmla="*/ 1979079458 h 1020"/>
              <a:gd name="T6" fmla="*/ 2147483647 w 957"/>
              <a:gd name="T7" fmla="*/ 1315529385 h 1020"/>
              <a:gd name="T8" fmla="*/ 2147483647 w 957"/>
              <a:gd name="T9" fmla="*/ 586394641 h 1020"/>
              <a:gd name="T10" fmla="*/ 2147483647 w 957"/>
              <a:gd name="T11" fmla="*/ 2147483647 h 1020"/>
              <a:gd name="T12" fmla="*/ 2147483647 w 957"/>
              <a:gd name="T13" fmla="*/ 2147483647 h 1020"/>
              <a:gd name="T14" fmla="*/ 1847005223 w 957"/>
              <a:gd name="T15" fmla="*/ 61725131 h 1020"/>
              <a:gd name="T16" fmla="*/ 2147483647 w 957"/>
              <a:gd name="T17" fmla="*/ 1188219583 h 1020"/>
              <a:gd name="T18" fmla="*/ 2147483647 w 957"/>
              <a:gd name="T19" fmla="*/ 1905779637 h 1020"/>
              <a:gd name="T20" fmla="*/ 2147483647 w 957"/>
              <a:gd name="T21" fmla="*/ 1979079458 h 1020"/>
              <a:gd name="T22" fmla="*/ 2147483647 w 957"/>
              <a:gd name="T23" fmla="*/ 2147483647 h 1020"/>
              <a:gd name="T24" fmla="*/ 2147483647 w 957"/>
              <a:gd name="T25" fmla="*/ 2147483647 h 1020"/>
              <a:gd name="T26" fmla="*/ 2147483647 w 957"/>
              <a:gd name="T27" fmla="*/ 2147483647 h 1020"/>
              <a:gd name="T28" fmla="*/ 1847005223 w 957"/>
              <a:gd name="T29" fmla="*/ 2147483647 h 1020"/>
              <a:gd name="T30" fmla="*/ 1904964260 w 957"/>
              <a:gd name="T31" fmla="*/ 2147483647 h 1020"/>
              <a:gd name="T32" fmla="*/ 1847005223 w 957"/>
              <a:gd name="T33" fmla="*/ 2147483647 h 1020"/>
              <a:gd name="T34" fmla="*/ 1854732439 w 957"/>
              <a:gd name="T35" fmla="*/ 2147483647 h 1020"/>
              <a:gd name="T36" fmla="*/ 1854732439 w 957"/>
              <a:gd name="T37" fmla="*/ 2147483647 h 1020"/>
              <a:gd name="T38" fmla="*/ 1847005223 w 957"/>
              <a:gd name="T39" fmla="*/ 2147483647 h 1020"/>
              <a:gd name="T40" fmla="*/ 2147483647 w 957"/>
              <a:gd name="T41" fmla="*/ 2147483647 h 1020"/>
              <a:gd name="T42" fmla="*/ 1850867848 w 957"/>
              <a:gd name="T43" fmla="*/ 2147483647 h 1020"/>
              <a:gd name="T44" fmla="*/ 1847005223 w 957"/>
              <a:gd name="T45" fmla="*/ 2147483647 h 1020"/>
              <a:gd name="T46" fmla="*/ 2005429868 w 957"/>
              <a:gd name="T47" fmla="*/ 2147483647 h 1020"/>
              <a:gd name="T48" fmla="*/ 1847005223 w 957"/>
              <a:gd name="T49" fmla="*/ 1975221883 h 1020"/>
              <a:gd name="T50" fmla="*/ 2147483647 w 957"/>
              <a:gd name="T51" fmla="*/ 1936642203 h 1020"/>
              <a:gd name="T52" fmla="*/ 2147483647 w 957"/>
              <a:gd name="T53" fmla="*/ 1230654874 h 1020"/>
              <a:gd name="T54" fmla="*/ 1847005223 w 957"/>
              <a:gd name="T55" fmla="*/ 61725131 h 1020"/>
              <a:gd name="T56" fmla="*/ 1526291342 w 957"/>
              <a:gd name="T57" fmla="*/ 135024953 h 1020"/>
              <a:gd name="T58" fmla="*/ 1847005223 w 957"/>
              <a:gd name="T59" fmla="*/ 61725131 h 1020"/>
              <a:gd name="T60" fmla="*/ 1642211382 w 957"/>
              <a:gd name="T61" fmla="*/ 787002300 h 1020"/>
              <a:gd name="T62" fmla="*/ 1136024651 w 957"/>
              <a:gd name="T63" fmla="*/ 1095629921 h 1020"/>
              <a:gd name="T64" fmla="*/ 1398777529 w 957"/>
              <a:gd name="T65" fmla="*/ 1952074467 h 1020"/>
              <a:gd name="T66" fmla="*/ 1843140632 w 957"/>
              <a:gd name="T67" fmla="*/ 1844054505 h 1020"/>
              <a:gd name="T68" fmla="*/ 1847005223 w 957"/>
              <a:gd name="T69" fmla="*/ 1975221883 h 1020"/>
              <a:gd name="T70" fmla="*/ 1692443203 w 957"/>
              <a:gd name="T71" fmla="*/ 2147483647 h 1020"/>
              <a:gd name="T72" fmla="*/ 1847005223 w 957"/>
              <a:gd name="T73" fmla="*/ 2147483647 h 1020"/>
              <a:gd name="T74" fmla="*/ 1429690326 w 957"/>
              <a:gd name="T75" fmla="*/ 2147483647 h 1020"/>
              <a:gd name="T76" fmla="*/ 1847005223 w 957"/>
              <a:gd name="T77" fmla="*/ 2147483647 h 1020"/>
              <a:gd name="T78" fmla="*/ 1847005223 w 957"/>
              <a:gd name="T79" fmla="*/ 2147483647 h 1020"/>
              <a:gd name="T80" fmla="*/ 1847005223 w 957"/>
              <a:gd name="T81" fmla="*/ 2147483647 h 1020"/>
              <a:gd name="T82" fmla="*/ 1800636027 w 957"/>
              <a:gd name="T83" fmla="*/ 2147483647 h 1020"/>
              <a:gd name="T84" fmla="*/ 1847005223 w 957"/>
              <a:gd name="T85" fmla="*/ 2147483647 h 1020"/>
              <a:gd name="T86" fmla="*/ 977598041 w 957"/>
              <a:gd name="T87" fmla="*/ 2147483647 h 1020"/>
              <a:gd name="T88" fmla="*/ 1321497502 w 957"/>
              <a:gd name="T89" fmla="*/ 2147483647 h 1020"/>
              <a:gd name="T90" fmla="*/ 1023967236 w 957"/>
              <a:gd name="T91" fmla="*/ 2002226873 h 1020"/>
              <a:gd name="T92" fmla="*/ 977598041 w 957"/>
              <a:gd name="T93" fmla="*/ 1840196930 h 1020"/>
              <a:gd name="T94" fmla="*/ 1066471841 w 957"/>
              <a:gd name="T95" fmla="*/ 1315529385 h 1020"/>
              <a:gd name="T96" fmla="*/ 977598041 w 957"/>
              <a:gd name="T97" fmla="*/ 551672536 h 1020"/>
              <a:gd name="T98" fmla="*/ 826902578 w 957"/>
              <a:gd name="T99" fmla="*/ 1207509423 h 1020"/>
              <a:gd name="T100" fmla="*/ 977598041 w 957"/>
              <a:gd name="T101" fmla="*/ 1195934733 h 1020"/>
              <a:gd name="T102" fmla="*/ 977598041 w 957"/>
              <a:gd name="T103" fmla="*/ 1840196930 h 1020"/>
              <a:gd name="T104" fmla="*/ 877134399 w 957"/>
              <a:gd name="T105" fmla="*/ 1890349336 h 1020"/>
              <a:gd name="T106" fmla="*/ 768941575 w 957"/>
              <a:gd name="T107" fmla="*/ 1384969667 h 1020"/>
              <a:gd name="T108" fmla="*/ 977598041 w 957"/>
              <a:gd name="T109" fmla="*/ 2147483647 h 1020"/>
              <a:gd name="T110" fmla="*/ 11591807 w 957"/>
              <a:gd name="T111" fmla="*/ 2147483647 h 1020"/>
              <a:gd name="T112" fmla="*/ 977598041 w 957"/>
              <a:gd name="T113" fmla="*/ 2147483647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57"/>
              <a:gd name="T172" fmla="*/ 0 h 1020"/>
              <a:gd name="T173" fmla="*/ 957 w 957"/>
              <a:gd name="T174" fmla="*/ 1020 h 102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4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7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47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4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47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4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47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500"/>
                                        <p:tgtEl>
                                          <p:spTgt spid="47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47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47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47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500"/>
                                        <p:tgtEl>
                                          <p:spTgt spid="47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47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bldLvl="0" autoUpdateAnimBg="0"/>
      <p:bldP spid="47109" grpId="0" bldLvl="0" autoUpdateAnimBg="0"/>
      <p:bldP spid="47136" grpId="0" bldLvl="0" autoUpdateAnimBg="0"/>
      <p:bldP spid="47137" grpId="0" bldLvl="0" autoUpdateAnimBg="0"/>
      <p:bldP spid="47138" grpId="0" bldLvl="0" autoUpdateAnimBg="0"/>
      <p:bldP spid="47139" grpId="0" bldLvl="0" autoUpdateAnimBg="0"/>
      <p:bldP spid="47140" grpId="0" bldLvl="0" autoUpdateAnimBg="0"/>
      <p:bldP spid="47141" grpId="0" bldLvl="0" autoUpdateAnimBg="0"/>
      <p:bldP spid="47142" grpId="0" bldLvl="0" autoUpdateAnimBg="0"/>
      <p:bldP spid="47143" grpId="0" bldLvl="0" autoUpdateAnimBg="0"/>
      <p:bldP spid="47144" grpId="0" bldLvl="0" autoUpdateAnimBg="0"/>
      <p:bldP spid="47145" grpId="0" bldLvl="0" autoUpdateAnimBg="0"/>
      <p:bldP spid="47146" grpId="0" bldLvl="0" autoUpdateAnimBg="0"/>
      <p:bldP spid="47147" grpId="0" bldLvl="0" autoUpdateAnimBg="0"/>
      <p:bldP spid="4717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7D1ED71-8784-45BB-A2BD-7C0776593768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45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168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5"/>
          <p:cNvGrpSpPr/>
          <p:nvPr/>
        </p:nvGrpSpPr>
        <p:grpSpPr bwMode="auto">
          <a:xfrm>
            <a:off x="1484313" y="3225800"/>
            <a:ext cx="3952875" cy="442913"/>
            <a:chOff x="0" y="0"/>
            <a:chExt cx="3952876" cy="441648"/>
          </a:xfrm>
        </p:grpSpPr>
        <p:sp>
          <p:nvSpPr>
            <p:cNvPr id="71721" name="圆角矩形 2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2" name="圆角矩形 3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3" name="圆角矩形 4"/>
            <p:cNvSpPr>
              <a:spLocks noChangeArrowheads="1"/>
            </p:cNvSpPr>
            <p:nvPr/>
          </p:nvSpPr>
          <p:spPr bwMode="auto">
            <a:xfrm>
              <a:off x="3128963" y="1302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4" name="文本框 34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5" name="文本框 37"/>
            <p:cNvSpPr>
              <a:spLocks noChangeArrowheads="1"/>
            </p:cNvSpPr>
            <p:nvPr/>
          </p:nvSpPr>
          <p:spPr bwMode="auto">
            <a:xfrm>
              <a:off x="3128963" y="4311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60%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6" name="文本框 41"/>
            <p:cNvSpPr>
              <a:spLocks noChangeArrowheads="1"/>
            </p:cNvSpPr>
            <p:nvPr/>
          </p:nvSpPr>
          <p:spPr bwMode="auto">
            <a:xfrm>
              <a:off x="0" y="30087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6"/>
          <p:cNvGrpSpPr/>
          <p:nvPr/>
        </p:nvGrpSpPr>
        <p:grpSpPr bwMode="auto">
          <a:xfrm>
            <a:off x="1484313" y="3943350"/>
            <a:ext cx="3952875" cy="433388"/>
            <a:chOff x="0" y="0"/>
            <a:chExt cx="3952876" cy="433388"/>
          </a:xfrm>
        </p:grpSpPr>
        <p:sp>
          <p:nvSpPr>
            <p:cNvPr id="71715" name="圆角矩形 7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6" name="圆角矩形 8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7" name="圆角矩形 9"/>
            <p:cNvSpPr>
              <a:spLocks noChangeArrowheads="1"/>
            </p:cNvSpPr>
            <p:nvPr/>
          </p:nvSpPr>
          <p:spPr bwMode="auto">
            <a:xfrm>
              <a:off x="3128963" y="476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8" name="文本框 32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9" name="文本框 38"/>
            <p:cNvSpPr>
              <a:spLocks noChangeArrowheads="1"/>
            </p:cNvSpPr>
            <p:nvPr/>
          </p:nvSpPr>
          <p:spPr bwMode="auto">
            <a:xfrm>
              <a:off x="3128963" y="3485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70%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20" name="文本框 42"/>
            <p:cNvSpPr>
              <a:spLocks noChangeArrowheads="1"/>
            </p:cNvSpPr>
            <p:nvPr/>
          </p:nvSpPr>
          <p:spPr bwMode="auto">
            <a:xfrm>
              <a:off x="0" y="30088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16"/>
          <p:cNvGrpSpPr/>
          <p:nvPr/>
        </p:nvGrpSpPr>
        <p:grpSpPr bwMode="auto">
          <a:xfrm>
            <a:off x="1484313" y="4651375"/>
            <a:ext cx="3952875" cy="433388"/>
            <a:chOff x="0" y="0"/>
            <a:chExt cx="3952876" cy="433388"/>
          </a:xfrm>
        </p:grpSpPr>
        <p:sp>
          <p:nvSpPr>
            <p:cNvPr id="71709" name="圆角矩形 10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0" name="圆角矩形 11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1" name="圆角矩形 12"/>
            <p:cNvSpPr>
              <a:spLocks noChangeArrowheads="1"/>
            </p:cNvSpPr>
            <p:nvPr/>
          </p:nvSpPr>
          <p:spPr bwMode="auto">
            <a:xfrm>
              <a:off x="3128963" y="4763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2" name="文本框 33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3" name="文本框 39"/>
            <p:cNvSpPr>
              <a:spLocks noChangeArrowheads="1"/>
            </p:cNvSpPr>
            <p:nvPr/>
          </p:nvSpPr>
          <p:spPr bwMode="auto">
            <a:xfrm>
              <a:off x="3128963" y="34853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14" name="文本框 43"/>
            <p:cNvSpPr>
              <a:spLocks noChangeArrowheads="1"/>
            </p:cNvSpPr>
            <p:nvPr/>
          </p:nvSpPr>
          <p:spPr bwMode="auto">
            <a:xfrm>
              <a:off x="0" y="30091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80%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7"/>
          <p:cNvGrpSpPr/>
          <p:nvPr/>
        </p:nvGrpSpPr>
        <p:grpSpPr bwMode="auto">
          <a:xfrm>
            <a:off x="1484313" y="5359400"/>
            <a:ext cx="3952875" cy="431800"/>
            <a:chOff x="0" y="0"/>
            <a:chExt cx="3952876" cy="431007"/>
          </a:xfrm>
        </p:grpSpPr>
        <p:sp>
          <p:nvSpPr>
            <p:cNvPr id="71703" name="圆角矩形 13"/>
            <p:cNvSpPr>
              <a:spLocks noChangeArrowheads="1"/>
            </p:cNvSpPr>
            <p:nvPr/>
          </p:nvSpPr>
          <p:spPr bwMode="auto">
            <a:xfrm>
              <a:off x="1004888" y="0"/>
              <a:ext cx="1952625" cy="428625"/>
            </a:xfrm>
            <a:prstGeom prst="roundRect">
              <a:avLst>
                <a:gd name="adj" fmla="val 50000"/>
              </a:avLst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4" name="圆角矩形 14"/>
            <p:cNvSpPr>
              <a:spLocks noChangeArrowheads="1"/>
            </p:cNvSpPr>
            <p:nvPr/>
          </p:nvSpPr>
          <p:spPr bwMode="auto">
            <a:xfrm>
              <a:off x="0" y="0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5" name="圆角矩形 15"/>
            <p:cNvSpPr>
              <a:spLocks noChangeArrowheads="1"/>
            </p:cNvSpPr>
            <p:nvPr/>
          </p:nvSpPr>
          <p:spPr bwMode="auto">
            <a:xfrm>
              <a:off x="3128963" y="2382"/>
              <a:ext cx="823913" cy="428625"/>
            </a:xfrm>
            <a:prstGeom prst="roundRect">
              <a:avLst>
                <a:gd name="adj" fmla="val 50000"/>
              </a:avLst>
            </a:pr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6" name="文本框 35"/>
            <p:cNvSpPr>
              <a:spLocks noChangeArrowheads="1"/>
            </p:cNvSpPr>
            <p:nvPr/>
          </p:nvSpPr>
          <p:spPr bwMode="auto">
            <a:xfrm>
              <a:off x="1157180" y="45035"/>
              <a:ext cx="164804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>
                  <a:solidFill>
                    <a:srgbClr val="FFD860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TEXT HERE</a:t>
              </a:r>
              <a:endParaRPr lang="zh-CN" altLang="en-US" sz="16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7" name="文本框 40"/>
            <p:cNvSpPr>
              <a:spLocks noChangeArrowheads="1"/>
            </p:cNvSpPr>
            <p:nvPr/>
          </p:nvSpPr>
          <p:spPr bwMode="auto">
            <a:xfrm>
              <a:off x="3128963" y="32472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50%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1708" name="文本框 44"/>
            <p:cNvSpPr>
              <a:spLocks noChangeArrowheads="1"/>
            </p:cNvSpPr>
            <p:nvPr/>
          </p:nvSpPr>
          <p:spPr bwMode="auto">
            <a:xfrm>
              <a:off x="0" y="30088"/>
              <a:ext cx="823913" cy="338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3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50%</a:t>
              </a:r>
              <a:endParaRPr lang="zh-CN" altLang="en-US" sz="1300" baseline="-3000">
                <a:solidFill>
                  <a:srgbClr val="323F4F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48160" name="矩形 47"/>
          <p:cNvSpPr>
            <a:spLocks noChangeArrowheads="1"/>
          </p:cNvSpPr>
          <p:nvPr/>
        </p:nvSpPr>
        <p:spPr bwMode="auto">
          <a:xfrm>
            <a:off x="1400175" y="1595438"/>
            <a:ext cx="95091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1" name="矩形 48"/>
          <p:cNvSpPr>
            <a:spLocks noChangeArrowheads="1"/>
          </p:cNvSpPr>
          <p:nvPr/>
        </p:nvSpPr>
        <p:spPr bwMode="auto">
          <a:xfrm>
            <a:off x="5940425" y="3133725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8162" name="矩形 47"/>
          <p:cNvSpPr>
            <a:spLocks noChangeArrowheads="1"/>
          </p:cNvSpPr>
          <p:nvPr/>
        </p:nvSpPr>
        <p:spPr bwMode="auto">
          <a:xfrm>
            <a:off x="5940425" y="3554413"/>
            <a:ext cx="2390775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3" name="矩形 50"/>
          <p:cNvSpPr>
            <a:spLocks noChangeArrowheads="1"/>
          </p:cNvSpPr>
          <p:nvPr/>
        </p:nvSpPr>
        <p:spPr bwMode="auto">
          <a:xfrm>
            <a:off x="8483600" y="3133725"/>
            <a:ext cx="1550988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8164" name="矩形 47"/>
          <p:cNvSpPr>
            <a:spLocks noChangeArrowheads="1"/>
          </p:cNvSpPr>
          <p:nvPr/>
        </p:nvSpPr>
        <p:spPr bwMode="auto">
          <a:xfrm>
            <a:off x="8483600" y="3554413"/>
            <a:ext cx="2366963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5" name="矩形 54"/>
          <p:cNvSpPr>
            <a:spLocks noChangeArrowheads="1"/>
          </p:cNvSpPr>
          <p:nvPr/>
        </p:nvSpPr>
        <p:spPr bwMode="auto">
          <a:xfrm>
            <a:off x="5940425" y="4618038"/>
            <a:ext cx="1550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8166" name="矩形 47"/>
          <p:cNvSpPr>
            <a:spLocks noChangeArrowheads="1"/>
          </p:cNvSpPr>
          <p:nvPr/>
        </p:nvSpPr>
        <p:spPr bwMode="auto">
          <a:xfrm>
            <a:off x="5940425" y="5038725"/>
            <a:ext cx="23907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7" name="矩形 56"/>
          <p:cNvSpPr>
            <a:spLocks noChangeArrowheads="1"/>
          </p:cNvSpPr>
          <p:nvPr/>
        </p:nvSpPr>
        <p:spPr bwMode="auto">
          <a:xfrm>
            <a:off x="8483600" y="4618038"/>
            <a:ext cx="1550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8168" name="矩形 47"/>
          <p:cNvSpPr>
            <a:spLocks noChangeArrowheads="1"/>
          </p:cNvSpPr>
          <p:nvPr/>
        </p:nvSpPr>
        <p:spPr bwMode="auto">
          <a:xfrm>
            <a:off x="8483600" y="5038725"/>
            <a:ext cx="2366963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69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8170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61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71701" name="直接连接符 6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702" name="直接连接符 6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8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8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8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400"/>
                                        <p:tgtEl>
                                          <p:spTgt spid="48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400"/>
                                        <p:tgtEl>
                                          <p:spTgt spid="48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nodeType="withEffect">
                                  <p:stCondLst>
                                    <p:cond delay="16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48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400"/>
                                        <p:tgtEl>
                                          <p:spTgt spid="4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400"/>
                                        <p:tgtEl>
                                          <p:spTgt spid="4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48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4" fill="hold" nodeType="withEffect">
                                  <p:stCondLst>
                                    <p:cond delay="44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4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4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48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400"/>
                                        <p:tgtEl>
                                          <p:spTgt spid="48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60" grpId="0" bldLvl="0" autoUpdateAnimBg="0"/>
      <p:bldP spid="48161" grpId="0" bldLvl="0" autoUpdateAnimBg="0"/>
      <p:bldP spid="48162" grpId="0" bldLvl="0" autoUpdateAnimBg="0"/>
      <p:bldP spid="48163" grpId="0" bldLvl="0" autoUpdateAnimBg="0"/>
      <p:bldP spid="48164" grpId="0" bldLvl="0" autoUpdateAnimBg="0"/>
      <p:bldP spid="48165" grpId="0" bldLvl="0" autoUpdateAnimBg="0"/>
      <p:bldP spid="48166" grpId="0" bldLvl="0" autoUpdateAnimBg="0"/>
      <p:bldP spid="48167" grpId="0" bldLvl="0" autoUpdateAnimBg="0"/>
      <p:bldP spid="48168" grpId="0" bldLvl="0" autoUpdateAnimBg="0"/>
      <p:bldP spid="48169" grpId="0" bldLvl="0" autoUpdateAnimBg="0"/>
      <p:bldP spid="48170" grpId="0" bldLvl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6329999-271C-433F-B604-85EC29E2708F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46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270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270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9156" name="文本框 7"/>
          <p:cNvSpPr>
            <a:spLocks noChangeArrowheads="1"/>
          </p:cNvSpPr>
          <p:nvPr/>
        </p:nvSpPr>
        <p:spPr bwMode="auto">
          <a:xfrm>
            <a:off x="7940675" y="5130800"/>
            <a:ext cx="2008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7" name="文本框 8"/>
          <p:cNvSpPr>
            <a:spLocks noChangeArrowheads="1"/>
          </p:cNvSpPr>
          <p:nvPr/>
        </p:nvSpPr>
        <p:spPr bwMode="auto">
          <a:xfrm>
            <a:off x="7381875" y="5507038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8" name="文本框 9"/>
          <p:cNvSpPr>
            <a:spLocks noChangeArrowheads="1"/>
          </p:cNvSpPr>
          <p:nvPr/>
        </p:nvSpPr>
        <p:spPr bwMode="auto">
          <a:xfrm>
            <a:off x="7377113" y="5029200"/>
            <a:ext cx="6540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59" name="文本框 12"/>
          <p:cNvSpPr>
            <a:spLocks noChangeArrowheads="1"/>
          </p:cNvSpPr>
          <p:nvPr/>
        </p:nvSpPr>
        <p:spPr bwMode="auto">
          <a:xfrm>
            <a:off x="7993063" y="1828800"/>
            <a:ext cx="21447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0" name="文本框 13"/>
          <p:cNvSpPr>
            <a:spLocks noChangeArrowheads="1"/>
          </p:cNvSpPr>
          <p:nvPr/>
        </p:nvSpPr>
        <p:spPr bwMode="auto">
          <a:xfrm>
            <a:off x="7381875" y="2203450"/>
            <a:ext cx="3624263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1" name="文本框 14"/>
          <p:cNvSpPr>
            <a:spLocks noChangeArrowheads="1"/>
          </p:cNvSpPr>
          <p:nvPr/>
        </p:nvSpPr>
        <p:spPr bwMode="auto">
          <a:xfrm>
            <a:off x="7377113" y="1727200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2" name="文本框 16"/>
          <p:cNvSpPr>
            <a:spLocks noChangeArrowheads="1"/>
          </p:cNvSpPr>
          <p:nvPr/>
        </p:nvSpPr>
        <p:spPr bwMode="auto">
          <a:xfrm>
            <a:off x="2019300" y="5130800"/>
            <a:ext cx="2182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3" name="文本框 17"/>
          <p:cNvSpPr>
            <a:spLocks noChangeArrowheads="1"/>
          </p:cNvSpPr>
          <p:nvPr/>
        </p:nvSpPr>
        <p:spPr bwMode="auto">
          <a:xfrm>
            <a:off x="1168400" y="5502275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4" name="文本框 18"/>
          <p:cNvSpPr>
            <a:spLocks noChangeArrowheads="1"/>
          </p:cNvSpPr>
          <p:nvPr/>
        </p:nvSpPr>
        <p:spPr bwMode="auto">
          <a:xfrm>
            <a:off x="4154488" y="5024438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5" name="文本框 20"/>
          <p:cNvSpPr>
            <a:spLocks noChangeArrowheads="1"/>
          </p:cNvSpPr>
          <p:nvPr/>
        </p:nvSpPr>
        <p:spPr bwMode="auto">
          <a:xfrm>
            <a:off x="2365375" y="1828800"/>
            <a:ext cx="1828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添加标题</a:t>
            </a:r>
            <a:endParaRPr lang="zh-CN" altLang="en-US" sz="20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166" name="文本框 21"/>
          <p:cNvSpPr>
            <a:spLocks noChangeArrowheads="1"/>
          </p:cNvSpPr>
          <p:nvPr/>
        </p:nvSpPr>
        <p:spPr bwMode="auto">
          <a:xfrm>
            <a:off x="1168400" y="2198688"/>
            <a:ext cx="36163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67" name="文本框 22"/>
          <p:cNvSpPr>
            <a:spLocks noChangeArrowheads="1"/>
          </p:cNvSpPr>
          <p:nvPr/>
        </p:nvSpPr>
        <p:spPr bwMode="auto">
          <a:xfrm>
            <a:off x="4135438" y="1720850"/>
            <a:ext cx="654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800" baseline="-3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4800" baseline="-3000">
              <a:solidFill>
                <a:srgbClr val="FFD860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6"/>
          <p:cNvGrpSpPr/>
          <p:nvPr/>
        </p:nvGrpSpPr>
        <p:grpSpPr bwMode="auto">
          <a:xfrm>
            <a:off x="5138738" y="1495425"/>
            <a:ext cx="1897062" cy="1898650"/>
            <a:chOff x="0" y="0"/>
            <a:chExt cx="1897870" cy="1897870"/>
          </a:xfrm>
        </p:grpSpPr>
        <p:grpSp>
          <p:nvGrpSpPr>
            <p:cNvPr id="72747" name="组合 30"/>
            <p:cNvGrpSpPr/>
            <p:nvPr/>
          </p:nvGrpSpPr>
          <p:grpSpPr bwMode="auto">
            <a:xfrm>
              <a:off x="780319" y="184226"/>
              <a:ext cx="337232" cy="540000"/>
              <a:chOff x="0" y="0"/>
              <a:chExt cx="250825" cy="401638"/>
            </a:xfrm>
          </p:grpSpPr>
          <p:sp>
            <p:nvSpPr>
              <p:cNvPr id="72748" name="Freeform 550"/>
              <p:cNvSpPr>
                <a:spLocks noChangeArrowheads="1"/>
              </p:cNvSpPr>
              <p:nvPr/>
            </p:nvSpPr>
            <p:spPr bwMode="auto">
              <a:xfrm>
                <a:off x="0" y="111125"/>
                <a:ext cx="250825" cy="290513"/>
              </a:xfrm>
              <a:custGeom>
                <a:avLst/>
                <a:gdLst>
                  <a:gd name="T0" fmla="*/ 349517670 w 180"/>
                  <a:gd name="T1" fmla="*/ 131385547 h 209"/>
                  <a:gd name="T2" fmla="*/ 349517670 w 180"/>
                  <a:gd name="T3" fmla="*/ 28981799 h 209"/>
                  <a:gd name="T4" fmla="*/ 302915779 w 180"/>
                  <a:gd name="T5" fmla="*/ 28981799 h 209"/>
                  <a:gd name="T6" fmla="*/ 302915779 w 180"/>
                  <a:gd name="T7" fmla="*/ 131385547 h 209"/>
                  <a:gd name="T8" fmla="*/ 178641745 w 180"/>
                  <a:gd name="T9" fmla="*/ 255042614 h 209"/>
                  <a:gd name="T10" fmla="*/ 176700639 w 180"/>
                  <a:gd name="T11" fmla="*/ 255042614 h 209"/>
                  <a:gd name="T12" fmla="*/ 174759532 w 180"/>
                  <a:gd name="T13" fmla="*/ 255042614 h 209"/>
                  <a:gd name="T14" fmla="*/ 174759532 w 180"/>
                  <a:gd name="T15" fmla="*/ 255042614 h 209"/>
                  <a:gd name="T16" fmla="*/ 172817032 w 180"/>
                  <a:gd name="T17" fmla="*/ 255042614 h 209"/>
                  <a:gd name="T18" fmla="*/ 46601892 w 180"/>
                  <a:gd name="T19" fmla="*/ 131385547 h 209"/>
                  <a:gd name="T20" fmla="*/ 46601892 w 180"/>
                  <a:gd name="T21" fmla="*/ 28981799 h 209"/>
                  <a:gd name="T22" fmla="*/ 0 w 180"/>
                  <a:gd name="T23" fmla="*/ 28981799 h 209"/>
                  <a:gd name="T24" fmla="*/ 0 w 180"/>
                  <a:gd name="T25" fmla="*/ 131385547 h 209"/>
                  <a:gd name="T26" fmla="*/ 147574282 w 180"/>
                  <a:gd name="T27" fmla="*/ 301413493 h 209"/>
                  <a:gd name="T28" fmla="*/ 147574282 w 180"/>
                  <a:gd name="T29" fmla="*/ 374835441 h 209"/>
                  <a:gd name="T30" fmla="*/ 42718284 w 180"/>
                  <a:gd name="T31" fmla="*/ 403817240 h 209"/>
                  <a:gd name="T32" fmla="*/ 308740493 w 180"/>
                  <a:gd name="T33" fmla="*/ 403817240 h 209"/>
                  <a:gd name="T34" fmla="*/ 201943388 w 180"/>
                  <a:gd name="T35" fmla="*/ 372903321 h 209"/>
                  <a:gd name="T36" fmla="*/ 201943388 w 180"/>
                  <a:gd name="T37" fmla="*/ 301413493 h 209"/>
                  <a:gd name="T38" fmla="*/ 349517670 w 180"/>
                  <a:gd name="T39" fmla="*/ 131385547 h 209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80"/>
                  <a:gd name="T61" fmla="*/ 0 h 209"/>
                  <a:gd name="T62" fmla="*/ 180 w 180"/>
                  <a:gd name="T63" fmla="*/ 209 h 209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80" h="209">
                    <a:moveTo>
                      <a:pt x="180" y="68"/>
                    </a:moveTo>
                    <a:cubicBezTo>
                      <a:pt x="180" y="68"/>
                      <a:pt x="180" y="38"/>
                      <a:pt x="180" y="15"/>
                    </a:cubicBezTo>
                    <a:cubicBezTo>
                      <a:pt x="180" y="0"/>
                      <a:pt x="156" y="0"/>
                      <a:pt x="156" y="15"/>
                    </a:cubicBezTo>
                    <a:cubicBezTo>
                      <a:pt x="156" y="38"/>
                      <a:pt x="156" y="68"/>
                      <a:pt x="156" y="68"/>
                    </a:cubicBezTo>
                    <a:cubicBezTo>
                      <a:pt x="156" y="104"/>
                      <a:pt x="128" y="132"/>
                      <a:pt x="92" y="132"/>
                    </a:cubicBezTo>
                    <a:cubicBezTo>
                      <a:pt x="92" y="132"/>
                      <a:pt x="91" y="132"/>
                      <a:pt x="91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90" y="132"/>
                      <a:pt x="90" y="132"/>
                    </a:cubicBezTo>
                    <a:cubicBezTo>
                      <a:pt x="90" y="132"/>
                      <a:pt x="89" y="132"/>
                      <a:pt x="89" y="132"/>
                    </a:cubicBezTo>
                    <a:cubicBezTo>
                      <a:pt x="53" y="132"/>
                      <a:pt x="24" y="104"/>
                      <a:pt x="24" y="68"/>
                    </a:cubicBezTo>
                    <a:cubicBezTo>
                      <a:pt x="24" y="68"/>
                      <a:pt x="24" y="38"/>
                      <a:pt x="24" y="15"/>
                    </a:cubicBezTo>
                    <a:cubicBezTo>
                      <a:pt x="24" y="0"/>
                      <a:pt x="0" y="0"/>
                      <a:pt x="0" y="15"/>
                    </a:cubicBezTo>
                    <a:cubicBezTo>
                      <a:pt x="0" y="22"/>
                      <a:pt x="0" y="68"/>
                      <a:pt x="0" y="68"/>
                    </a:cubicBezTo>
                    <a:cubicBezTo>
                      <a:pt x="0" y="113"/>
                      <a:pt x="33" y="149"/>
                      <a:pt x="76" y="156"/>
                    </a:cubicBezTo>
                    <a:cubicBezTo>
                      <a:pt x="76" y="194"/>
                      <a:pt x="76" y="194"/>
                      <a:pt x="76" y="194"/>
                    </a:cubicBezTo>
                    <a:cubicBezTo>
                      <a:pt x="22" y="209"/>
                      <a:pt x="22" y="209"/>
                      <a:pt x="22" y="209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04" y="193"/>
                      <a:pt x="104" y="193"/>
                      <a:pt x="104" y="193"/>
                    </a:cubicBezTo>
                    <a:cubicBezTo>
                      <a:pt x="104" y="156"/>
                      <a:pt x="104" y="156"/>
                      <a:pt x="104" y="156"/>
                    </a:cubicBezTo>
                    <a:cubicBezTo>
                      <a:pt x="147" y="150"/>
                      <a:pt x="180" y="113"/>
                      <a:pt x="180" y="6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9" name="Freeform 551"/>
              <p:cNvSpPr>
                <a:spLocks noChangeArrowheads="1"/>
              </p:cNvSpPr>
              <p:nvPr/>
            </p:nvSpPr>
            <p:spPr bwMode="auto">
              <a:xfrm>
                <a:off x="65087" y="0"/>
                <a:ext cx="120650" cy="263525"/>
              </a:xfrm>
              <a:custGeom>
                <a:avLst/>
                <a:gdLst>
                  <a:gd name="T0" fmla="*/ 82696561 w 87"/>
                  <a:gd name="T1" fmla="*/ 365502240 h 190"/>
                  <a:gd name="T2" fmla="*/ 82696561 w 87"/>
                  <a:gd name="T3" fmla="*/ 365502240 h 190"/>
                  <a:gd name="T4" fmla="*/ 84618640 w 87"/>
                  <a:gd name="T5" fmla="*/ 365502240 h 190"/>
                  <a:gd name="T6" fmla="*/ 167315201 w 87"/>
                  <a:gd name="T7" fmla="*/ 282783130 h 190"/>
                  <a:gd name="T8" fmla="*/ 167315201 w 87"/>
                  <a:gd name="T9" fmla="*/ 82719111 h 190"/>
                  <a:gd name="T10" fmla="*/ 84618640 w 87"/>
                  <a:gd name="T11" fmla="*/ 0 h 190"/>
                  <a:gd name="T12" fmla="*/ 82696561 w 87"/>
                  <a:gd name="T13" fmla="*/ 0 h 190"/>
                  <a:gd name="T14" fmla="*/ 82696561 w 87"/>
                  <a:gd name="T15" fmla="*/ 0 h 190"/>
                  <a:gd name="T16" fmla="*/ 0 w 87"/>
                  <a:gd name="T17" fmla="*/ 82719111 h 190"/>
                  <a:gd name="T18" fmla="*/ 0 w 87"/>
                  <a:gd name="T19" fmla="*/ 282783130 h 190"/>
                  <a:gd name="T20" fmla="*/ 82696561 w 87"/>
                  <a:gd name="T21" fmla="*/ 365502240 h 19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7"/>
                  <a:gd name="T34" fmla="*/ 0 h 190"/>
                  <a:gd name="T35" fmla="*/ 87 w 87"/>
                  <a:gd name="T36" fmla="*/ 190 h 19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7" h="190">
                    <a:moveTo>
                      <a:pt x="43" y="190"/>
                    </a:moveTo>
                    <a:cubicBezTo>
                      <a:pt x="43" y="190"/>
                      <a:pt x="43" y="190"/>
                      <a:pt x="43" y="190"/>
                    </a:cubicBezTo>
                    <a:cubicBezTo>
                      <a:pt x="44" y="190"/>
                      <a:pt x="44" y="190"/>
                      <a:pt x="44" y="190"/>
                    </a:cubicBezTo>
                    <a:cubicBezTo>
                      <a:pt x="68" y="190"/>
                      <a:pt x="87" y="171"/>
                      <a:pt x="87" y="147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8" y="0"/>
                      <a:pt x="44" y="0"/>
                    </a:cubicBezTo>
                    <a:cubicBezTo>
                      <a:pt x="44" y="0"/>
                      <a:pt x="44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1"/>
                      <a:pt x="19" y="190"/>
                      <a:pt x="43" y="19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49"/>
          <p:cNvGrpSpPr/>
          <p:nvPr/>
        </p:nvGrpSpPr>
        <p:grpSpPr bwMode="auto">
          <a:xfrm>
            <a:off x="5138738" y="4332288"/>
            <a:ext cx="1897062" cy="1970087"/>
            <a:chOff x="0" y="0"/>
            <a:chExt cx="1897870" cy="1969070"/>
          </a:xfrm>
        </p:grpSpPr>
        <p:grpSp>
          <p:nvGrpSpPr>
            <p:cNvPr id="72743" name="组合 27"/>
            <p:cNvGrpSpPr/>
            <p:nvPr/>
          </p:nvGrpSpPr>
          <p:grpSpPr bwMode="auto">
            <a:xfrm>
              <a:off x="686435" y="0"/>
              <a:ext cx="525001" cy="540000"/>
              <a:chOff x="0" y="0"/>
              <a:chExt cx="388938" cy="400050"/>
            </a:xfrm>
          </p:grpSpPr>
          <p:sp>
            <p:nvSpPr>
              <p:cNvPr id="72744" name="Freeform 405"/>
              <p:cNvSpPr>
                <a:spLocks noChangeArrowheads="1"/>
              </p:cNvSpPr>
              <p:nvPr/>
            </p:nvSpPr>
            <p:spPr bwMode="auto">
              <a:xfrm>
                <a:off x="98425" y="0"/>
                <a:ext cx="127000" cy="125413"/>
              </a:xfrm>
              <a:custGeom>
                <a:avLst/>
                <a:gdLst>
                  <a:gd name="T0" fmla="*/ 87646747 w 91"/>
                  <a:gd name="T1" fmla="*/ 172839786 h 91"/>
                  <a:gd name="T2" fmla="*/ 109072066 w 91"/>
                  <a:gd name="T3" fmla="*/ 170940675 h 91"/>
                  <a:gd name="T4" fmla="*/ 79856484 w 91"/>
                  <a:gd name="T5" fmla="*/ 146249474 h 91"/>
                  <a:gd name="T6" fmla="*/ 60379429 w 91"/>
                  <a:gd name="T7" fmla="*/ 113960450 h 91"/>
                  <a:gd name="T8" fmla="*/ 72064824 w 91"/>
                  <a:gd name="T9" fmla="*/ 75974093 h 91"/>
                  <a:gd name="T10" fmla="*/ 112967198 w 91"/>
                  <a:gd name="T11" fmla="*/ 58879336 h 91"/>
                  <a:gd name="T12" fmla="*/ 144131044 w 91"/>
                  <a:gd name="T13" fmla="*/ 70275381 h 91"/>
                  <a:gd name="T14" fmla="*/ 177241758 w 91"/>
                  <a:gd name="T15" fmla="*/ 94966582 h 91"/>
                  <a:gd name="T16" fmla="*/ 177241758 w 91"/>
                  <a:gd name="T17" fmla="*/ 87370138 h 91"/>
                  <a:gd name="T18" fmla="*/ 87646747 w 91"/>
                  <a:gd name="T19" fmla="*/ 0 h 91"/>
                  <a:gd name="T20" fmla="*/ 0 w 91"/>
                  <a:gd name="T21" fmla="*/ 87370138 h 91"/>
                  <a:gd name="T22" fmla="*/ 87646747 w 91"/>
                  <a:gd name="T23" fmla="*/ 172839786 h 9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1"/>
                  <a:gd name="T37" fmla="*/ 0 h 91"/>
                  <a:gd name="T38" fmla="*/ 91 w 91"/>
                  <a:gd name="T39" fmla="*/ 91 h 9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5" name="Freeform 407"/>
              <p:cNvSpPr>
                <a:spLocks noChangeArrowheads="1"/>
              </p:cNvSpPr>
              <p:nvPr/>
            </p:nvSpPr>
            <p:spPr bwMode="auto">
              <a:xfrm>
                <a:off x="161925" y="63500"/>
                <a:ext cx="227013" cy="198438"/>
              </a:xfrm>
              <a:custGeom>
                <a:avLst/>
                <a:gdLst>
                  <a:gd name="T0" fmla="*/ 201725423 w 163"/>
                  <a:gd name="T1" fmla="*/ 50067434 h 143"/>
                  <a:gd name="T2" fmla="*/ 153233775 w 163"/>
                  <a:gd name="T3" fmla="*/ 59695146 h 143"/>
                  <a:gd name="T4" fmla="*/ 128017227 w 163"/>
                  <a:gd name="T5" fmla="*/ 77025861 h 143"/>
                  <a:gd name="T6" fmla="*/ 38792761 w 163"/>
                  <a:gd name="T7" fmla="*/ 3850807 h 143"/>
                  <a:gd name="T8" fmla="*/ 25215156 w 163"/>
                  <a:gd name="T9" fmla="*/ 0 h 143"/>
                  <a:gd name="T10" fmla="*/ 7758831 w 163"/>
                  <a:gd name="T11" fmla="*/ 7703002 h 143"/>
                  <a:gd name="T12" fmla="*/ 9698887 w 163"/>
                  <a:gd name="T13" fmla="*/ 38513624 h 143"/>
                  <a:gd name="T14" fmla="*/ 100862015 w 163"/>
                  <a:gd name="T15" fmla="*/ 111687290 h 143"/>
                  <a:gd name="T16" fmla="*/ 89224465 w 163"/>
                  <a:gd name="T17" fmla="*/ 140573202 h 143"/>
                  <a:gd name="T18" fmla="*/ 87284409 w 163"/>
                  <a:gd name="T19" fmla="*/ 155977819 h 143"/>
                  <a:gd name="T20" fmla="*/ 141594832 w 163"/>
                  <a:gd name="T21" fmla="*/ 127093294 h 143"/>
                  <a:gd name="T22" fmla="*/ 172630156 w 163"/>
                  <a:gd name="T23" fmla="*/ 119390292 h 143"/>
                  <a:gd name="T24" fmla="*/ 230819298 w 163"/>
                  <a:gd name="T25" fmla="*/ 152127011 h 143"/>
                  <a:gd name="T26" fmla="*/ 205604142 w 163"/>
                  <a:gd name="T27" fmla="*/ 240706682 h 143"/>
                  <a:gd name="T28" fmla="*/ 159052550 w 163"/>
                  <a:gd name="T29" fmla="*/ 267665108 h 143"/>
                  <a:gd name="T30" fmla="*/ 201725423 w 163"/>
                  <a:gd name="T31" fmla="*/ 275368111 h 143"/>
                  <a:gd name="T32" fmla="*/ 316165044 w 163"/>
                  <a:gd name="T33" fmla="*/ 161754724 h 143"/>
                  <a:gd name="T34" fmla="*/ 201725423 w 163"/>
                  <a:gd name="T35" fmla="*/ 50067434 h 1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63"/>
                  <a:gd name="T55" fmla="*/ 0 h 143"/>
                  <a:gd name="T56" fmla="*/ 163 w 163"/>
                  <a:gd name="T57" fmla="*/ 143 h 14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6" name="Freeform 408"/>
              <p:cNvSpPr>
                <a:spLocks noChangeArrowheads="1"/>
              </p:cNvSpPr>
              <p:nvPr/>
            </p:nvSpPr>
            <p:spPr bwMode="auto">
              <a:xfrm>
                <a:off x="0" y="169862"/>
                <a:ext cx="315913" cy="230188"/>
              </a:xfrm>
              <a:custGeom>
                <a:avLst/>
                <a:gdLst>
                  <a:gd name="T0" fmla="*/ 294391949 w 227"/>
                  <a:gd name="T1" fmla="*/ 134290284 h 165"/>
                  <a:gd name="T2" fmla="*/ 416410910 w 227"/>
                  <a:gd name="T3" fmla="*/ 68118907 h 165"/>
                  <a:gd name="T4" fmla="*/ 429968726 w 227"/>
                  <a:gd name="T5" fmla="*/ 17516609 h 165"/>
                  <a:gd name="T6" fmla="*/ 397042798 w 227"/>
                  <a:gd name="T7" fmla="*/ 0 h 165"/>
                  <a:gd name="T8" fmla="*/ 379611916 w 227"/>
                  <a:gd name="T9" fmla="*/ 3892270 h 165"/>
                  <a:gd name="T10" fmla="*/ 261467412 w 227"/>
                  <a:gd name="T11" fmla="*/ 70065042 h 165"/>
                  <a:gd name="T12" fmla="*/ 238226236 w 227"/>
                  <a:gd name="T13" fmla="*/ 50602298 h 165"/>
                  <a:gd name="T14" fmla="*/ 149133203 w 227"/>
                  <a:gd name="T15" fmla="*/ 21408879 h 165"/>
                  <a:gd name="T16" fmla="*/ 0 w 227"/>
                  <a:gd name="T17" fmla="*/ 171269638 h 165"/>
                  <a:gd name="T18" fmla="*/ 149133203 w 227"/>
                  <a:gd name="T19" fmla="*/ 321130396 h 165"/>
                  <a:gd name="T20" fmla="*/ 300203635 w 227"/>
                  <a:gd name="T21" fmla="*/ 171269638 h 165"/>
                  <a:gd name="T22" fmla="*/ 298266406 w 227"/>
                  <a:gd name="T23" fmla="*/ 165431233 h 165"/>
                  <a:gd name="T24" fmla="*/ 294391949 w 227"/>
                  <a:gd name="T25" fmla="*/ 134290284 h 16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27"/>
                  <a:gd name="T40" fmla="*/ 0 h 165"/>
                  <a:gd name="T41" fmla="*/ 227 w 227"/>
                  <a:gd name="T42" fmla="*/ 165 h 165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" name="组合 23"/>
          <p:cNvGrpSpPr/>
          <p:nvPr/>
        </p:nvGrpSpPr>
        <p:grpSpPr bwMode="auto">
          <a:xfrm>
            <a:off x="6721475" y="2946400"/>
            <a:ext cx="1898650" cy="1897063"/>
            <a:chOff x="0" y="0"/>
            <a:chExt cx="1897870" cy="1897870"/>
          </a:xfrm>
        </p:grpSpPr>
        <p:grpSp>
          <p:nvGrpSpPr>
            <p:cNvPr id="72739" name="组合 34"/>
            <p:cNvGrpSpPr/>
            <p:nvPr/>
          </p:nvGrpSpPr>
          <p:grpSpPr bwMode="auto">
            <a:xfrm>
              <a:off x="1401737" y="678935"/>
              <a:ext cx="318025" cy="540000"/>
              <a:chOff x="0" y="0"/>
              <a:chExt cx="236538" cy="401638"/>
            </a:xfrm>
          </p:grpSpPr>
          <p:sp>
            <p:nvSpPr>
              <p:cNvPr id="72740" name="Freeform 492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36538" cy="320675"/>
              </a:xfrm>
              <a:custGeom>
                <a:avLst/>
                <a:gdLst>
                  <a:gd name="T0" fmla="*/ 166494924 w 170"/>
                  <a:gd name="T1" fmla="*/ 0 h 230"/>
                  <a:gd name="T2" fmla="*/ 164559487 w 170"/>
                  <a:gd name="T3" fmla="*/ 0 h 230"/>
                  <a:gd name="T4" fmla="*/ 162624049 w 170"/>
                  <a:gd name="T5" fmla="*/ 0 h 230"/>
                  <a:gd name="T6" fmla="*/ 0 w 170"/>
                  <a:gd name="T7" fmla="*/ 186614725 h 230"/>
                  <a:gd name="T8" fmla="*/ 96799698 w 170"/>
                  <a:gd name="T9" fmla="*/ 447097633 h 230"/>
                  <a:gd name="T10" fmla="*/ 232319275 w 170"/>
                  <a:gd name="T11" fmla="*/ 447097633 h 230"/>
                  <a:gd name="T12" fmla="*/ 329118973 w 170"/>
                  <a:gd name="T13" fmla="*/ 186614725 h 230"/>
                  <a:gd name="T14" fmla="*/ 166494924 w 170"/>
                  <a:gd name="T15" fmla="*/ 0 h 230"/>
                  <a:gd name="T16" fmla="*/ 203279366 w 170"/>
                  <a:gd name="T17" fmla="*/ 408219275 h 230"/>
                  <a:gd name="T18" fmla="*/ 187791692 w 170"/>
                  <a:gd name="T19" fmla="*/ 408219275 h 230"/>
                  <a:gd name="T20" fmla="*/ 187791692 w 170"/>
                  <a:gd name="T21" fmla="*/ 309080507 h 230"/>
                  <a:gd name="T22" fmla="*/ 141327281 w 170"/>
                  <a:gd name="T23" fmla="*/ 309080507 h 230"/>
                  <a:gd name="T24" fmla="*/ 141327281 w 170"/>
                  <a:gd name="T25" fmla="*/ 408219275 h 230"/>
                  <a:gd name="T26" fmla="*/ 125839607 w 170"/>
                  <a:gd name="T27" fmla="*/ 408219275 h 230"/>
                  <a:gd name="T28" fmla="*/ 94864261 w 170"/>
                  <a:gd name="T29" fmla="*/ 342126763 h 230"/>
                  <a:gd name="T30" fmla="*/ 38719879 w 170"/>
                  <a:gd name="T31" fmla="*/ 186614725 h 230"/>
                  <a:gd name="T32" fmla="*/ 94864261 w 170"/>
                  <a:gd name="T33" fmla="*/ 58316840 h 230"/>
                  <a:gd name="T34" fmla="*/ 162624049 w 170"/>
                  <a:gd name="T35" fmla="*/ 38878358 h 230"/>
                  <a:gd name="T36" fmla="*/ 162624049 w 170"/>
                  <a:gd name="T37" fmla="*/ 38878358 h 230"/>
                  <a:gd name="T38" fmla="*/ 164559487 w 170"/>
                  <a:gd name="T39" fmla="*/ 38878358 h 230"/>
                  <a:gd name="T40" fmla="*/ 166494924 w 170"/>
                  <a:gd name="T41" fmla="*/ 38878358 h 230"/>
                  <a:gd name="T42" fmla="*/ 166494924 w 170"/>
                  <a:gd name="T43" fmla="*/ 38878358 h 230"/>
                  <a:gd name="T44" fmla="*/ 234254713 w 170"/>
                  <a:gd name="T45" fmla="*/ 58316840 h 230"/>
                  <a:gd name="T46" fmla="*/ 290399094 w 170"/>
                  <a:gd name="T47" fmla="*/ 186614725 h 230"/>
                  <a:gd name="T48" fmla="*/ 234254713 w 170"/>
                  <a:gd name="T49" fmla="*/ 342126763 h 230"/>
                  <a:gd name="T50" fmla="*/ 203279366 w 170"/>
                  <a:gd name="T51" fmla="*/ 408219275 h 23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170"/>
                  <a:gd name="T79" fmla="*/ 0 h 230"/>
                  <a:gd name="T80" fmla="*/ 170 w 170"/>
                  <a:gd name="T81" fmla="*/ 230 h 23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170" h="230">
                    <a:moveTo>
                      <a:pt x="86" y="0"/>
                    </a:moveTo>
                    <a:cubicBezTo>
                      <a:pt x="85" y="0"/>
                      <a:pt x="85" y="0"/>
                      <a:pt x="85" y="0"/>
                    </a:cubicBezTo>
                    <a:cubicBezTo>
                      <a:pt x="85" y="0"/>
                      <a:pt x="84" y="0"/>
                      <a:pt x="84" y="0"/>
                    </a:cubicBezTo>
                    <a:cubicBezTo>
                      <a:pt x="74" y="0"/>
                      <a:pt x="0" y="3"/>
                      <a:pt x="0" y="96"/>
                    </a:cubicBezTo>
                    <a:cubicBezTo>
                      <a:pt x="0" y="136"/>
                      <a:pt x="50" y="210"/>
                      <a:pt x="50" y="230"/>
                    </a:cubicBezTo>
                    <a:cubicBezTo>
                      <a:pt x="120" y="230"/>
                      <a:pt x="120" y="230"/>
                      <a:pt x="120" y="230"/>
                    </a:cubicBezTo>
                    <a:cubicBezTo>
                      <a:pt x="120" y="210"/>
                      <a:pt x="170" y="136"/>
                      <a:pt x="170" y="96"/>
                    </a:cubicBezTo>
                    <a:cubicBezTo>
                      <a:pt x="170" y="3"/>
                      <a:pt x="96" y="0"/>
                      <a:pt x="86" y="0"/>
                    </a:cubicBezTo>
                    <a:close/>
                    <a:moveTo>
                      <a:pt x="105" y="210"/>
                    </a:moveTo>
                    <a:cubicBezTo>
                      <a:pt x="97" y="210"/>
                      <a:pt x="97" y="210"/>
                      <a:pt x="97" y="210"/>
                    </a:cubicBezTo>
                    <a:cubicBezTo>
                      <a:pt x="97" y="159"/>
                      <a:pt x="97" y="159"/>
                      <a:pt x="97" y="159"/>
                    </a:cubicBezTo>
                    <a:cubicBezTo>
                      <a:pt x="73" y="159"/>
                      <a:pt x="73" y="159"/>
                      <a:pt x="73" y="159"/>
                    </a:cubicBezTo>
                    <a:cubicBezTo>
                      <a:pt x="73" y="210"/>
                      <a:pt x="73" y="210"/>
                      <a:pt x="73" y="210"/>
                    </a:cubicBezTo>
                    <a:cubicBezTo>
                      <a:pt x="65" y="210"/>
                      <a:pt x="65" y="210"/>
                      <a:pt x="65" y="210"/>
                    </a:cubicBezTo>
                    <a:cubicBezTo>
                      <a:pt x="62" y="201"/>
                      <a:pt x="56" y="190"/>
                      <a:pt x="49" y="176"/>
                    </a:cubicBezTo>
                    <a:cubicBezTo>
                      <a:pt x="37" y="150"/>
                      <a:pt x="20" y="115"/>
                      <a:pt x="20" y="96"/>
                    </a:cubicBezTo>
                    <a:cubicBezTo>
                      <a:pt x="20" y="64"/>
                      <a:pt x="30" y="42"/>
                      <a:pt x="49" y="30"/>
                    </a:cubicBezTo>
                    <a:cubicBezTo>
                      <a:pt x="65" y="20"/>
                      <a:pt x="82" y="20"/>
                      <a:pt x="84" y="20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6" y="20"/>
                      <a:pt x="86" y="20"/>
                      <a:pt x="86" y="20"/>
                    </a:cubicBezTo>
                    <a:cubicBezTo>
                      <a:pt x="88" y="20"/>
                      <a:pt x="105" y="20"/>
                      <a:pt x="121" y="30"/>
                    </a:cubicBezTo>
                    <a:cubicBezTo>
                      <a:pt x="140" y="42"/>
                      <a:pt x="150" y="64"/>
                      <a:pt x="150" y="96"/>
                    </a:cubicBezTo>
                    <a:cubicBezTo>
                      <a:pt x="150" y="115"/>
                      <a:pt x="133" y="150"/>
                      <a:pt x="121" y="176"/>
                    </a:cubicBezTo>
                    <a:cubicBezTo>
                      <a:pt x="114" y="190"/>
                      <a:pt x="108" y="201"/>
                      <a:pt x="105" y="210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2741" name="Rectangle 493"/>
              <p:cNvSpPr>
                <a:spLocks noChangeArrowheads="1"/>
              </p:cNvSpPr>
              <p:nvPr/>
            </p:nvSpPr>
            <p:spPr bwMode="auto">
              <a:xfrm>
                <a:off x="69850" y="334962"/>
                <a:ext cx="98425" cy="269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72742" name="Rectangle 494"/>
              <p:cNvSpPr>
                <a:spLocks noChangeArrowheads="1"/>
              </p:cNvSpPr>
              <p:nvPr/>
            </p:nvSpPr>
            <p:spPr bwMode="auto">
              <a:xfrm>
                <a:off x="95250" y="374650"/>
                <a:ext cx="49213" cy="26988"/>
              </a:xfrm>
              <a:prstGeom prst="rect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323F4F"/>
                  </a:solidFill>
                  <a:latin typeface="Arial" panose="020B0604020202020204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53"/>
          <p:cNvGrpSpPr/>
          <p:nvPr/>
        </p:nvGrpSpPr>
        <p:grpSpPr bwMode="auto">
          <a:xfrm>
            <a:off x="3554413" y="2946400"/>
            <a:ext cx="1898650" cy="1897063"/>
            <a:chOff x="0" y="0"/>
            <a:chExt cx="1897870" cy="1897870"/>
          </a:xfrm>
        </p:grpSpPr>
        <p:sp>
          <p:nvSpPr>
            <p:cNvPr id="72738" name="Freeform 169"/>
            <p:cNvSpPr>
              <a:spLocks noChangeAspect="1" noChangeArrowheads="1"/>
            </p:cNvSpPr>
            <p:nvPr/>
          </p:nvSpPr>
          <p:spPr bwMode="auto">
            <a:xfrm>
              <a:off x="211267" y="678935"/>
              <a:ext cx="360000" cy="540000"/>
            </a:xfrm>
            <a:custGeom>
              <a:avLst/>
              <a:gdLst>
                <a:gd name="T0" fmla="*/ 506250000 w 192"/>
                <a:gd name="T1" fmla="*/ 675000000 h 288"/>
                <a:gd name="T2" fmla="*/ 457031250 w 192"/>
                <a:gd name="T3" fmla="*/ 682031250 h 288"/>
                <a:gd name="T4" fmla="*/ 421875000 w 192"/>
                <a:gd name="T5" fmla="*/ 675000000 h 288"/>
                <a:gd name="T6" fmla="*/ 337500000 w 192"/>
                <a:gd name="T7" fmla="*/ 587109375 h 288"/>
                <a:gd name="T8" fmla="*/ 330468750 w 192"/>
                <a:gd name="T9" fmla="*/ 555468750 h 288"/>
                <a:gd name="T10" fmla="*/ 337500000 w 192"/>
                <a:gd name="T11" fmla="*/ 506250000 h 288"/>
                <a:gd name="T12" fmla="*/ 330468750 w 192"/>
                <a:gd name="T13" fmla="*/ 460546875 h 288"/>
                <a:gd name="T14" fmla="*/ 337500000 w 192"/>
                <a:gd name="T15" fmla="*/ 425390625 h 288"/>
                <a:gd name="T16" fmla="*/ 425390625 w 192"/>
                <a:gd name="T17" fmla="*/ 337500000 h 288"/>
                <a:gd name="T18" fmla="*/ 460546875 w 192"/>
                <a:gd name="T19" fmla="*/ 330468750 h 288"/>
                <a:gd name="T20" fmla="*/ 506250000 w 192"/>
                <a:gd name="T21" fmla="*/ 337500000 h 288"/>
                <a:gd name="T22" fmla="*/ 675000000 w 192"/>
                <a:gd name="T23" fmla="*/ 168750000 h 288"/>
                <a:gd name="T24" fmla="*/ 506250000 w 192"/>
                <a:gd name="T25" fmla="*/ 0 h 288"/>
                <a:gd name="T26" fmla="*/ 337500000 w 192"/>
                <a:gd name="T27" fmla="*/ 168750000 h 288"/>
                <a:gd name="T28" fmla="*/ 344531250 w 192"/>
                <a:gd name="T29" fmla="*/ 217968750 h 288"/>
                <a:gd name="T30" fmla="*/ 337500000 w 192"/>
                <a:gd name="T31" fmla="*/ 249609375 h 288"/>
                <a:gd name="T32" fmla="*/ 249609375 w 192"/>
                <a:gd name="T33" fmla="*/ 337500000 h 288"/>
                <a:gd name="T34" fmla="*/ 217968750 w 192"/>
                <a:gd name="T35" fmla="*/ 344531250 h 288"/>
                <a:gd name="T36" fmla="*/ 168750000 w 192"/>
                <a:gd name="T37" fmla="*/ 337500000 h 288"/>
                <a:gd name="T38" fmla="*/ 0 w 192"/>
                <a:gd name="T39" fmla="*/ 506250000 h 288"/>
                <a:gd name="T40" fmla="*/ 168750000 w 192"/>
                <a:gd name="T41" fmla="*/ 675000000 h 288"/>
                <a:gd name="T42" fmla="*/ 210937500 w 192"/>
                <a:gd name="T43" fmla="*/ 667968750 h 288"/>
                <a:gd name="T44" fmla="*/ 246093750 w 192"/>
                <a:gd name="T45" fmla="*/ 675000000 h 288"/>
                <a:gd name="T46" fmla="*/ 333984375 w 192"/>
                <a:gd name="T47" fmla="*/ 766406250 h 288"/>
                <a:gd name="T48" fmla="*/ 344531250 w 192"/>
                <a:gd name="T49" fmla="*/ 798046875 h 288"/>
                <a:gd name="T50" fmla="*/ 337500000 w 192"/>
                <a:gd name="T51" fmla="*/ 843750000 h 288"/>
                <a:gd name="T52" fmla="*/ 506250000 w 192"/>
                <a:gd name="T53" fmla="*/ 1012500000 h 288"/>
                <a:gd name="T54" fmla="*/ 675000000 w 192"/>
                <a:gd name="T55" fmla="*/ 843750000 h 288"/>
                <a:gd name="T56" fmla="*/ 506250000 w 192"/>
                <a:gd name="T57" fmla="*/ 675000000 h 28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92"/>
                <a:gd name="T88" fmla="*/ 0 h 288"/>
                <a:gd name="T89" fmla="*/ 192 w 192"/>
                <a:gd name="T90" fmla="*/ 288 h 28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92" h="288">
                  <a:moveTo>
                    <a:pt x="144" y="192"/>
                  </a:moveTo>
                  <a:cubicBezTo>
                    <a:pt x="137" y="192"/>
                    <a:pt x="130" y="194"/>
                    <a:pt x="130" y="194"/>
                  </a:cubicBezTo>
                  <a:cubicBezTo>
                    <a:pt x="127" y="195"/>
                    <a:pt x="123" y="194"/>
                    <a:pt x="120" y="192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94" y="165"/>
                    <a:pt x="93" y="161"/>
                    <a:pt x="94" y="158"/>
                  </a:cubicBezTo>
                  <a:cubicBezTo>
                    <a:pt x="94" y="158"/>
                    <a:pt x="96" y="151"/>
                    <a:pt x="96" y="144"/>
                  </a:cubicBezTo>
                  <a:cubicBezTo>
                    <a:pt x="96" y="137"/>
                    <a:pt x="94" y="131"/>
                    <a:pt x="94" y="131"/>
                  </a:cubicBezTo>
                  <a:cubicBezTo>
                    <a:pt x="93" y="128"/>
                    <a:pt x="94" y="124"/>
                    <a:pt x="96" y="121"/>
                  </a:cubicBezTo>
                  <a:cubicBezTo>
                    <a:pt x="121" y="96"/>
                    <a:pt x="121" y="96"/>
                    <a:pt x="121" y="96"/>
                  </a:cubicBezTo>
                  <a:cubicBezTo>
                    <a:pt x="123" y="94"/>
                    <a:pt x="128" y="93"/>
                    <a:pt x="131" y="94"/>
                  </a:cubicBezTo>
                  <a:cubicBezTo>
                    <a:pt x="131" y="94"/>
                    <a:pt x="137" y="96"/>
                    <a:pt x="144" y="96"/>
                  </a:cubicBezTo>
                  <a:cubicBezTo>
                    <a:pt x="170" y="96"/>
                    <a:pt x="192" y="75"/>
                    <a:pt x="192" y="48"/>
                  </a:cubicBezTo>
                  <a:cubicBezTo>
                    <a:pt x="192" y="22"/>
                    <a:pt x="170" y="0"/>
                    <a:pt x="144" y="0"/>
                  </a:cubicBezTo>
                  <a:cubicBezTo>
                    <a:pt x="117" y="0"/>
                    <a:pt x="96" y="22"/>
                    <a:pt x="96" y="48"/>
                  </a:cubicBezTo>
                  <a:cubicBezTo>
                    <a:pt x="96" y="55"/>
                    <a:pt x="98" y="62"/>
                    <a:pt x="98" y="62"/>
                  </a:cubicBezTo>
                  <a:cubicBezTo>
                    <a:pt x="99" y="65"/>
                    <a:pt x="98" y="69"/>
                    <a:pt x="96" y="71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69" y="98"/>
                    <a:pt x="65" y="99"/>
                    <a:pt x="62" y="98"/>
                  </a:cubicBezTo>
                  <a:cubicBezTo>
                    <a:pt x="62" y="98"/>
                    <a:pt x="55" y="96"/>
                    <a:pt x="48" y="96"/>
                  </a:cubicBezTo>
                  <a:cubicBezTo>
                    <a:pt x="21" y="96"/>
                    <a:pt x="0" y="117"/>
                    <a:pt x="0" y="144"/>
                  </a:cubicBezTo>
                  <a:cubicBezTo>
                    <a:pt x="0" y="170"/>
                    <a:pt x="21" y="192"/>
                    <a:pt x="48" y="192"/>
                  </a:cubicBezTo>
                  <a:cubicBezTo>
                    <a:pt x="54" y="192"/>
                    <a:pt x="60" y="190"/>
                    <a:pt x="60" y="190"/>
                  </a:cubicBezTo>
                  <a:cubicBezTo>
                    <a:pt x="63" y="189"/>
                    <a:pt x="68" y="190"/>
                    <a:pt x="70" y="192"/>
                  </a:cubicBezTo>
                  <a:cubicBezTo>
                    <a:pt x="95" y="218"/>
                    <a:pt x="95" y="218"/>
                    <a:pt x="95" y="218"/>
                  </a:cubicBezTo>
                  <a:cubicBezTo>
                    <a:pt x="97" y="220"/>
                    <a:pt x="98" y="224"/>
                    <a:pt x="98" y="227"/>
                  </a:cubicBezTo>
                  <a:cubicBezTo>
                    <a:pt x="98" y="227"/>
                    <a:pt x="96" y="234"/>
                    <a:pt x="96" y="240"/>
                  </a:cubicBezTo>
                  <a:cubicBezTo>
                    <a:pt x="96" y="266"/>
                    <a:pt x="117" y="288"/>
                    <a:pt x="144" y="288"/>
                  </a:cubicBezTo>
                  <a:cubicBezTo>
                    <a:pt x="170" y="288"/>
                    <a:pt x="192" y="266"/>
                    <a:pt x="192" y="240"/>
                  </a:cubicBezTo>
                  <a:cubicBezTo>
                    <a:pt x="192" y="213"/>
                    <a:pt x="170" y="192"/>
                    <a:pt x="144" y="19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9188" name="矩形 56"/>
          <p:cNvSpPr>
            <a:spLocks noChangeArrowheads="1"/>
          </p:cNvSpPr>
          <p:nvPr/>
        </p:nvSpPr>
        <p:spPr bwMode="auto">
          <a:xfrm>
            <a:off x="4124325" y="335915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9189" name="矩形 47"/>
          <p:cNvSpPr>
            <a:spLocks noChangeArrowheads="1"/>
          </p:cNvSpPr>
          <p:nvPr/>
        </p:nvSpPr>
        <p:spPr bwMode="auto">
          <a:xfrm>
            <a:off x="4138613" y="3708400"/>
            <a:ext cx="1455737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0" name="矩形 58"/>
          <p:cNvSpPr>
            <a:spLocks noChangeArrowheads="1"/>
          </p:cNvSpPr>
          <p:nvPr/>
        </p:nvSpPr>
        <p:spPr bwMode="auto">
          <a:xfrm>
            <a:off x="6780213" y="33591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9191" name="矩形 47"/>
          <p:cNvSpPr>
            <a:spLocks noChangeArrowheads="1"/>
          </p:cNvSpPr>
          <p:nvPr/>
        </p:nvSpPr>
        <p:spPr bwMode="auto">
          <a:xfrm>
            <a:off x="6638925" y="3708400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2" name="矩形 62"/>
          <p:cNvSpPr>
            <a:spLocks noChangeArrowheads="1"/>
          </p:cNvSpPr>
          <p:nvPr/>
        </p:nvSpPr>
        <p:spPr bwMode="auto">
          <a:xfrm>
            <a:off x="5430838" y="22161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9193" name="矩形 47"/>
          <p:cNvSpPr>
            <a:spLocks noChangeArrowheads="1"/>
          </p:cNvSpPr>
          <p:nvPr/>
        </p:nvSpPr>
        <p:spPr bwMode="auto">
          <a:xfrm>
            <a:off x="5408613" y="2566988"/>
            <a:ext cx="135731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在此录入图表的说明，在此录入图表的说明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4" name="矩形 64"/>
          <p:cNvSpPr>
            <a:spLocks noChangeArrowheads="1"/>
          </p:cNvSpPr>
          <p:nvPr/>
        </p:nvSpPr>
        <p:spPr bwMode="auto">
          <a:xfrm>
            <a:off x="5438775" y="4927600"/>
            <a:ext cx="131445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49195" name="矩形 47"/>
          <p:cNvSpPr>
            <a:spLocks noChangeArrowheads="1"/>
          </p:cNvSpPr>
          <p:nvPr/>
        </p:nvSpPr>
        <p:spPr bwMode="auto">
          <a:xfrm>
            <a:off x="5368925" y="5305425"/>
            <a:ext cx="145415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在此录入图表的描述说明，在此录入图表的说明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96" name="矩形 3"/>
          <p:cNvSpPr>
            <a:spLocks noChangeArrowheads="1"/>
          </p:cNvSpPr>
          <p:nvPr/>
        </p:nvSpPr>
        <p:spPr bwMode="auto">
          <a:xfrm>
            <a:off x="4391025" y="563563"/>
            <a:ext cx="26479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9197" name="文本框 37"/>
          <p:cNvSpPr>
            <a:spLocks noChangeArrowheads="1"/>
          </p:cNvSpPr>
          <p:nvPr/>
        </p:nvSpPr>
        <p:spPr bwMode="auto">
          <a:xfrm>
            <a:off x="7081838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51"/>
          <p:cNvGrpSpPr/>
          <p:nvPr/>
        </p:nvGrpSpPr>
        <p:grpSpPr bwMode="auto">
          <a:xfrm>
            <a:off x="3846513" y="619125"/>
            <a:ext cx="263525" cy="393700"/>
            <a:chOff x="0" y="0"/>
            <a:chExt cx="213756" cy="427512"/>
          </a:xfrm>
        </p:grpSpPr>
        <p:sp>
          <p:nvSpPr>
            <p:cNvPr id="72736" name="直接连接符 5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737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9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9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6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250"/>
                                        <p:tgtEl>
                                          <p:spTgt spid="49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3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49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35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6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9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49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3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75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35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6" presetClass="entr" presetSubtype="2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49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250"/>
                                        <p:tgtEl>
                                          <p:spTgt spid="49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3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35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250"/>
                            </p:stCondLst>
                            <p:childTnLst>
                              <p:par>
                                <p:cTn id="74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49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49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300"/>
                                        <p:tgtEl>
                                          <p:spTgt spid="49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75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35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bldLvl="0" autoUpdateAnimBg="0"/>
      <p:bldP spid="49157" grpId="0" bldLvl="0" autoUpdateAnimBg="0"/>
      <p:bldP spid="49158" grpId="0" bldLvl="0" autoUpdateAnimBg="0"/>
      <p:bldP spid="49159" grpId="0" bldLvl="0" autoUpdateAnimBg="0"/>
      <p:bldP spid="49160" grpId="0" bldLvl="0" autoUpdateAnimBg="0"/>
      <p:bldP spid="49161" grpId="0" bldLvl="0" autoUpdateAnimBg="0"/>
      <p:bldP spid="49162" grpId="0" bldLvl="0" autoUpdateAnimBg="0"/>
      <p:bldP spid="49163" grpId="0" bldLvl="0" autoUpdateAnimBg="0"/>
      <p:bldP spid="49164" grpId="0" bldLvl="0" autoUpdateAnimBg="0"/>
      <p:bldP spid="49165" grpId="0" bldLvl="0" autoUpdateAnimBg="0"/>
      <p:bldP spid="49166" grpId="0" bldLvl="0" autoUpdateAnimBg="0"/>
      <p:bldP spid="49167" grpId="0" bldLvl="0" autoUpdateAnimBg="0"/>
      <p:bldP spid="49188" grpId="0" bldLvl="0" autoUpdateAnimBg="0"/>
      <p:bldP spid="49189" grpId="0" bldLvl="0" autoUpdateAnimBg="0"/>
      <p:bldP spid="49190" grpId="0" bldLvl="0" autoUpdateAnimBg="0"/>
      <p:bldP spid="49191" grpId="0" bldLvl="0" autoUpdateAnimBg="0"/>
      <p:bldP spid="49192" grpId="0" bldLvl="0" autoUpdateAnimBg="0"/>
      <p:bldP spid="49193" grpId="0" bldLvl="0" autoUpdateAnimBg="0"/>
      <p:bldP spid="49194" grpId="0" bldLvl="0" autoUpdateAnimBg="0"/>
      <p:bldP spid="49195" grpId="0" bldLvl="0" autoUpdateAnimBg="0"/>
      <p:bldP spid="49196" grpId="0" bldLvl="0" autoUpdateAnimBg="0"/>
      <p:bldP spid="49197" grpId="0" bldLvl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F5CC665-D316-4CC2-986B-104291E2EDA6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47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373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73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pic>
        <p:nvPicPr>
          <p:cNvPr id="50180" name="Picture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513" y="3829050"/>
            <a:ext cx="3228975" cy="194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734" name="组合 214"/>
          <p:cNvGrpSpPr/>
          <p:nvPr/>
        </p:nvGrpSpPr>
        <p:grpSpPr bwMode="auto">
          <a:xfrm>
            <a:off x="5616575" y="2425700"/>
            <a:ext cx="812800" cy="968375"/>
            <a:chOff x="5616575" y="2425700"/>
            <a:chExt cx="812800" cy="968375"/>
          </a:xfrm>
        </p:grpSpPr>
        <p:sp>
          <p:nvSpPr>
            <p:cNvPr id="73824" name="Freeform 9"/>
            <p:cNvSpPr>
              <a:spLocks noChangeArrowheads="1"/>
            </p:cNvSpPr>
            <p:nvPr/>
          </p:nvSpPr>
          <p:spPr bwMode="auto">
            <a:xfrm rot="10213821">
              <a:off x="5616575" y="2425700"/>
              <a:ext cx="812800" cy="968375"/>
            </a:xfrm>
            <a:custGeom>
              <a:avLst/>
              <a:gdLst>
                <a:gd name="T0" fmla="*/ 630484596 w 596"/>
                <a:gd name="T1" fmla="*/ 214532623 h 709"/>
                <a:gd name="T2" fmla="*/ 1108462819 w 596"/>
                <a:gd name="T3" fmla="*/ 764853716 h 709"/>
                <a:gd name="T4" fmla="*/ 554231409 w 596"/>
                <a:gd name="T5" fmla="*/ 1322637716 h 709"/>
                <a:gd name="T6" fmla="*/ 0 w 596"/>
                <a:gd name="T7" fmla="*/ 764853716 h 709"/>
                <a:gd name="T8" fmla="*/ 474257890 w 596"/>
                <a:gd name="T9" fmla="*/ 214532623 h 709"/>
                <a:gd name="T10" fmla="*/ 550511077 w 596"/>
                <a:gd name="T11" fmla="*/ 0 h 709"/>
                <a:gd name="T12" fmla="*/ 630484596 w 596"/>
                <a:gd name="T13" fmla="*/ 214532623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" name="Group 31"/>
            <p:cNvGrpSpPr/>
            <p:nvPr/>
          </p:nvGrpSpPr>
          <p:grpSpPr bwMode="auto">
            <a:xfrm>
              <a:off x="5814395" y="2611303"/>
              <a:ext cx="409017" cy="395498"/>
              <a:chOff x="0" y="0"/>
              <a:chExt cx="439257" cy="424283"/>
            </a:xfrm>
            <a:solidFill>
              <a:srgbClr val="FFD860"/>
            </a:solidFill>
          </p:grpSpPr>
          <p:sp>
            <p:nvSpPr>
              <p:cNvPr id="50185" name="Rectangle 18"/>
              <p:cNvSpPr>
                <a:spLocks noChangeArrowheads="1"/>
              </p:cNvSpPr>
              <p:nvPr/>
            </p:nvSpPr>
            <p:spPr bwMode="auto">
              <a:xfrm>
                <a:off x="157234" y="169713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86" name="Rectangle 19"/>
              <p:cNvSpPr>
                <a:spLocks noChangeArrowheads="1"/>
              </p:cNvSpPr>
              <p:nvPr/>
            </p:nvSpPr>
            <p:spPr bwMode="auto">
              <a:xfrm>
                <a:off x="23210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87" name="Rectangle 20"/>
              <p:cNvSpPr>
                <a:spLocks noChangeArrowheads="1"/>
              </p:cNvSpPr>
              <p:nvPr/>
            </p:nvSpPr>
            <p:spPr bwMode="auto">
              <a:xfrm>
                <a:off x="309477" y="169713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88" name="Rectangle 21"/>
              <p:cNvSpPr>
                <a:spLocks noChangeArrowheads="1"/>
              </p:cNvSpPr>
              <p:nvPr/>
            </p:nvSpPr>
            <p:spPr bwMode="auto">
              <a:xfrm>
                <a:off x="157234" y="237099"/>
                <a:ext cx="47421" cy="4742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89" name="Rectangle 22"/>
              <p:cNvSpPr>
                <a:spLocks noChangeArrowheads="1"/>
              </p:cNvSpPr>
              <p:nvPr/>
            </p:nvSpPr>
            <p:spPr bwMode="auto">
              <a:xfrm>
                <a:off x="23210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90" name="Rectangle 23"/>
              <p:cNvSpPr>
                <a:spLocks noChangeArrowheads="1"/>
              </p:cNvSpPr>
              <p:nvPr/>
            </p:nvSpPr>
            <p:spPr bwMode="auto">
              <a:xfrm>
                <a:off x="309477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91" name="Rectangle 24"/>
              <p:cNvSpPr>
                <a:spLocks noChangeArrowheads="1"/>
              </p:cNvSpPr>
              <p:nvPr/>
            </p:nvSpPr>
            <p:spPr bwMode="auto">
              <a:xfrm>
                <a:off x="157234" y="309477"/>
                <a:ext cx="47421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92" name="Rectangle 25"/>
              <p:cNvSpPr>
                <a:spLocks noChangeArrowheads="1"/>
              </p:cNvSpPr>
              <p:nvPr/>
            </p:nvSpPr>
            <p:spPr bwMode="auto">
              <a:xfrm>
                <a:off x="79865" y="237099"/>
                <a:ext cx="49916" cy="4742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93" name="Rectangle 26"/>
              <p:cNvSpPr>
                <a:spLocks noChangeArrowheads="1"/>
              </p:cNvSpPr>
              <p:nvPr/>
            </p:nvSpPr>
            <p:spPr bwMode="auto">
              <a:xfrm>
                <a:off x="79865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94" name="Rectangle 27"/>
              <p:cNvSpPr>
                <a:spLocks noChangeArrowheads="1"/>
              </p:cNvSpPr>
              <p:nvPr/>
            </p:nvSpPr>
            <p:spPr bwMode="auto">
              <a:xfrm>
                <a:off x="23210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95" name="Rectangle 28"/>
              <p:cNvSpPr>
                <a:spLocks noChangeArrowheads="1"/>
              </p:cNvSpPr>
              <p:nvPr/>
            </p:nvSpPr>
            <p:spPr bwMode="auto">
              <a:xfrm>
                <a:off x="309477" y="309477"/>
                <a:ext cx="49916" cy="4492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96" name="Freeform 29"/>
              <p:cNvSpPr>
                <a:spLocks noEditPoints="1" noChangeArrowheads="1"/>
              </p:cNvSpPr>
              <p:nvPr/>
            </p:nvSpPr>
            <p:spPr bwMode="auto">
              <a:xfrm>
                <a:off x="0" y="29950"/>
                <a:ext cx="439257" cy="394333"/>
              </a:xfrm>
              <a:custGeom>
                <a:avLst/>
                <a:gdLst>
                  <a:gd name="T0" fmla="*/ 174 w 176"/>
                  <a:gd name="T1" fmla="*/ 0 h 158"/>
                  <a:gd name="T2" fmla="*/ 150 w 176"/>
                  <a:gd name="T3" fmla="*/ 0 h 158"/>
                  <a:gd name="T4" fmla="*/ 150 w 176"/>
                  <a:gd name="T5" fmla="*/ 16 h 158"/>
                  <a:gd name="T6" fmla="*/ 126 w 176"/>
                  <a:gd name="T7" fmla="*/ 16 h 158"/>
                  <a:gd name="T8" fmla="*/ 126 w 176"/>
                  <a:gd name="T9" fmla="*/ 0 h 158"/>
                  <a:gd name="T10" fmla="*/ 52 w 176"/>
                  <a:gd name="T11" fmla="*/ 0 h 158"/>
                  <a:gd name="T12" fmla="*/ 52 w 176"/>
                  <a:gd name="T13" fmla="*/ 16 h 158"/>
                  <a:gd name="T14" fmla="*/ 28 w 176"/>
                  <a:gd name="T15" fmla="*/ 16 h 158"/>
                  <a:gd name="T16" fmla="*/ 28 w 176"/>
                  <a:gd name="T17" fmla="*/ 0 h 158"/>
                  <a:gd name="T18" fmla="*/ 0 w 176"/>
                  <a:gd name="T19" fmla="*/ 0 h 158"/>
                  <a:gd name="T20" fmla="*/ 0 w 176"/>
                  <a:gd name="T21" fmla="*/ 158 h 158"/>
                  <a:gd name="T22" fmla="*/ 13 w 176"/>
                  <a:gd name="T23" fmla="*/ 158 h 158"/>
                  <a:gd name="T24" fmla="*/ 162 w 176"/>
                  <a:gd name="T25" fmla="*/ 158 h 158"/>
                  <a:gd name="T26" fmla="*/ 176 w 176"/>
                  <a:gd name="T27" fmla="*/ 158 h 158"/>
                  <a:gd name="T28" fmla="*/ 174 w 176"/>
                  <a:gd name="T29" fmla="*/ 0 h 158"/>
                  <a:gd name="T30" fmla="*/ 162 w 176"/>
                  <a:gd name="T31" fmla="*/ 144 h 158"/>
                  <a:gd name="T32" fmla="*/ 13 w 176"/>
                  <a:gd name="T33" fmla="*/ 144 h 158"/>
                  <a:gd name="T34" fmla="*/ 13 w 176"/>
                  <a:gd name="T35" fmla="*/ 44 h 158"/>
                  <a:gd name="T36" fmla="*/ 162 w 176"/>
                  <a:gd name="T37" fmla="*/ 44 h 158"/>
                  <a:gd name="T38" fmla="*/ 162 w 176"/>
                  <a:gd name="T39" fmla="*/ 144 h 15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76"/>
                  <a:gd name="T61" fmla="*/ 0 h 158"/>
                  <a:gd name="T62" fmla="*/ 176 w 176"/>
                  <a:gd name="T63" fmla="*/ 158 h 158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76" h="158">
                    <a:moveTo>
                      <a:pt x="174" y="0"/>
                    </a:moveTo>
                    <a:lnTo>
                      <a:pt x="150" y="0"/>
                    </a:lnTo>
                    <a:lnTo>
                      <a:pt x="150" y="16"/>
                    </a:lnTo>
                    <a:lnTo>
                      <a:pt x="126" y="16"/>
                    </a:lnTo>
                    <a:lnTo>
                      <a:pt x="126" y="0"/>
                    </a:lnTo>
                    <a:lnTo>
                      <a:pt x="52" y="0"/>
                    </a:lnTo>
                    <a:lnTo>
                      <a:pt x="52" y="16"/>
                    </a:lnTo>
                    <a:lnTo>
                      <a:pt x="28" y="16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158"/>
                    </a:lnTo>
                    <a:lnTo>
                      <a:pt x="13" y="158"/>
                    </a:lnTo>
                    <a:lnTo>
                      <a:pt x="162" y="158"/>
                    </a:lnTo>
                    <a:lnTo>
                      <a:pt x="176" y="158"/>
                    </a:lnTo>
                    <a:lnTo>
                      <a:pt x="174" y="0"/>
                    </a:lnTo>
                    <a:close/>
                    <a:moveTo>
                      <a:pt x="162" y="144"/>
                    </a:moveTo>
                    <a:lnTo>
                      <a:pt x="13" y="144"/>
                    </a:lnTo>
                    <a:lnTo>
                      <a:pt x="13" y="44"/>
                    </a:lnTo>
                    <a:lnTo>
                      <a:pt x="162" y="44"/>
                    </a:lnTo>
                    <a:lnTo>
                      <a:pt x="162" y="144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97" name="Rectangle 30"/>
              <p:cNvSpPr>
                <a:spLocks noChangeArrowheads="1"/>
              </p:cNvSpPr>
              <p:nvPr/>
            </p:nvSpPr>
            <p:spPr bwMode="auto">
              <a:xfrm>
                <a:off x="82360" y="0"/>
                <a:ext cx="37438" cy="5989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198" name="Rectangle 31"/>
              <p:cNvSpPr>
                <a:spLocks noChangeArrowheads="1"/>
              </p:cNvSpPr>
              <p:nvPr/>
            </p:nvSpPr>
            <p:spPr bwMode="auto">
              <a:xfrm>
                <a:off x="329443" y="0"/>
                <a:ext cx="34941" cy="5989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4" name="组合 151"/>
          <p:cNvGrpSpPr/>
          <p:nvPr/>
        </p:nvGrpSpPr>
        <p:grpSpPr bwMode="auto">
          <a:xfrm>
            <a:off x="5092700" y="1458913"/>
            <a:ext cx="1006475" cy="1011237"/>
            <a:chOff x="0" y="0"/>
            <a:chExt cx="1005867" cy="1011639"/>
          </a:xfrm>
        </p:grpSpPr>
        <p:sp>
          <p:nvSpPr>
            <p:cNvPr id="73822" name="Oval 24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23" name="Freeform 35"/>
            <p:cNvSpPr>
              <a:spLocks noEditPoints="1" noChangeArrowheads="1"/>
            </p:cNvSpPr>
            <p:nvPr/>
          </p:nvSpPr>
          <p:spPr bwMode="auto">
            <a:xfrm>
              <a:off x="148518" y="235156"/>
              <a:ext cx="732467" cy="494153"/>
            </a:xfrm>
            <a:custGeom>
              <a:avLst/>
              <a:gdLst>
                <a:gd name="T0" fmla="*/ 2147483647 w 157"/>
                <a:gd name="T1" fmla="*/ 999699490 h 106"/>
                <a:gd name="T2" fmla="*/ 2147483647 w 157"/>
                <a:gd name="T3" fmla="*/ 804103477 h 106"/>
                <a:gd name="T4" fmla="*/ 2147483647 w 157"/>
                <a:gd name="T5" fmla="*/ 0 h 106"/>
                <a:gd name="T6" fmla="*/ 1588912204 w 157"/>
                <a:gd name="T7" fmla="*/ 391187365 h 106"/>
                <a:gd name="T8" fmla="*/ 979467002 w 157"/>
                <a:gd name="T9" fmla="*/ 173862605 h 106"/>
                <a:gd name="T10" fmla="*/ 413554601 w 157"/>
                <a:gd name="T11" fmla="*/ 847570293 h 106"/>
                <a:gd name="T12" fmla="*/ 435318668 w 157"/>
                <a:gd name="T13" fmla="*/ 1021432898 h 106"/>
                <a:gd name="T14" fmla="*/ 0 w 157"/>
                <a:gd name="T15" fmla="*/ 1629945023 h 106"/>
                <a:gd name="T16" fmla="*/ 674742069 w 157"/>
                <a:gd name="T17" fmla="*/ 2147483647 h 106"/>
                <a:gd name="T18" fmla="*/ 2147483647 w 157"/>
                <a:gd name="T19" fmla="*/ 2147483647 h 106"/>
                <a:gd name="T20" fmla="*/ 2147483647 w 157"/>
                <a:gd name="T21" fmla="*/ 1629945023 h 106"/>
                <a:gd name="T22" fmla="*/ 2147483647 w 157"/>
                <a:gd name="T23" fmla="*/ 999699490 h 106"/>
                <a:gd name="T24" fmla="*/ 2147483647 w 157"/>
                <a:gd name="T25" fmla="*/ 2147483647 h 106"/>
                <a:gd name="T26" fmla="*/ 1719505938 w 157"/>
                <a:gd name="T27" fmla="*/ 2147483647 h 106"/>
                <a:gd name="T28" fmla="*/ 2147483647 w 157"/>
                <a:gd name="T29" fmla="*/ 1629945023 h 106"/>
                <a:gd name="T30" fmla="*/ 2147483647 w 157"/>
                <a:gd name="T31" fmla="*/ 1564744798 h 106"/>
                <a:gd name="T32" fmla="*/ 2002462139 w 157"/>
                <a:gd name="T33" fmla="*/ 1564744798 h 106"/>
                <a:gd name="T34" fmla="*/ 2002462139 w 157"/>
                <a:gd name="T35" fmla="*/ 1477815827 h 106"/>
                <a:gd name="T36" fmla="*/ 2002462139 w 157"/>
                <a:gd name="T37" fmla="*/ 804103477 h 106"/>
                <a:gd name="T38" fmla="*/ 1958934005 w 157"/>
                <a:gd name="T39" fmla="*/ 760641322 h 106"/>
                <a:gd name="T40" fmla="*/ 1393016938 w 157"/>
                <a:gd name="T41" fmla="*/ 760641322 h 106"/>
                <a:gd name="T42" fmla="*/ 1349484138 w 157"/>
                <a:gd name="T43" fmla="*/ 804103477 h 106"/>
                <a:gd name="T44" fmla="*/ 1349484138 w 157"/>
                <a:gd name="T45" fmla="*/ 1477815827 h 106"/>
                <a:gd name="T46" fmla="*/ 1349484138 w 157"/>
                <a:gd name="T47" fmla="*/ 1586478207 h 106"/>
                <a:gd name="T48" fmla="*/ 1110060737 w 157"/>
                <a:gd name="T49" fmla="*/ 1586478207 h 106"/>
                <a:gd name="T50" fmla="*/ 1088296669 w 157"/>
                <a:gd name="T51" fmla="*/ 1651673770 h 106"/>
                <a:gd name="T52" fmla="*/ 1632445004 w 157"/>
                <a:gd name="T53" fmla="*/ 2147483647 h 106"/>
                <a:gd name="T54" fmla="*/ 827104536 w 157"/>
                <a:gd name="T55" fmla="*/ 2147483647 h 106"/>
                <a:gd name="T56" fmla="*/ 239423401 w 157"/>
                <a:gd name="T57" fmla="*/ 1608211615 h 106"/>
                <a:gd name="T58" fmla="*/ 631209269 w 157"/>
                <a:gd name="T59" fmla="*/ 1086628462 h 106"/>
                <a:gd name="T60" fmla="*/ 609445202 w 157"/>
                <a:gd name="T61" fmla="*/ 956232673 h 106"/>
                <a:gd name="T62" fmla="*/ 1088296669 w 157"/>
                <a:gd name="T63" fmla="*/ 369453957 h 106"/>
                <a:gd name="T64" fmla="*/ 1610676271 w 157"/>
                <a:gd name="T65" fmla="*/ 630245533 h 106"/>
                <a:gd name="T66" fmla="*/ 2111291806 w 157"/>
                <a:gd name="T67" fmla="*/ 217324760 h 106"/>
                <a:gd name="T68" fmla="*/ 2147483647 w 157"/>
                <a:gd name="T69" fmla="*/ 912765856 h 106"/>
                <a:gd name="T70" fmla="*/ 2147483647 w 157"/>
                <a:gd name="T71" fmla="*/ 1064895053 h 106"/>
                <a:gd name="T72" fmla="*/ 2147483647 w 157"/>
                <a:gd name="T73" fmla="*/ 1608211615 h 106"/>
                <a:gd name="T74" fmla="*/ 2147483647 w 157"/>
                <a:gd name="T75" fmla="*/ 2147483647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3736" name="组合 211"/>
          <p:cNvGrpSpPr/>
          <p:nvPr/>
        </p:nvGrpSpPr>
        <p:grpSpPr bwMode="auto">
          <a:xfrm>
            <a:off x="8316913" y="2944813"/>
            <a:ext cx="1004887" cy="1011237"/>
            <a:chOff x="8316913" y="2944813"/>
            <a:chExt cx="1004887" cy="1011237"/>
          </a:xfrm>
        </p:grpSpPr>
        <p:sp>
          <p:nvSpPr>
            <p:cNvPr id="73820" name="Oval 16"/>
            <p:cNvSpPr>
              <a:spLocks noChangeArrowheads="1"/>
            </p:cNvSpPr>
            <p:nvPr/>
          </p:nvSpPr>
          <p:spPr bwMode="auto">
            <a:xfrm>
              <a:off x="8316913" y="2944813"/>
              <a:ext cx="1004887" cy="1011237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6" name="Group 47"/>
            <p:cNvGrpSpPr/>
            <p:nvPr/>
          </p:nvGrpSpPr>
          <p:grpSpPr bwMode="auto">
            <a:xfrm>
              <a:off x="8559111" y="3163047"/>
              <a:ext cx="532184" cy="543000"/>
              <a:chOff x="0" y="0"/>
              <a:chExt cx="379359" cy="386846"/>
            </a:xfrm>
            <a:solidFill>
              <a:srgbClr val="FFD860"/>
            </a:solidFill>
          </p:grpSpPr>
          <p:sp>
            <p:nvSpPr>
              <p:cNvPr id="50205" name="Freeform 36"/>
              <p:cNvSpPr>
                <a:spLocks noEditPoints="1" noChangeArrowheads="1"/>
              </p:cNvSpPr>
              <p:nvPr/>
            </p:nvSpPr>
            <p:spPr bwMode="auto">
              <a:xfrm>
                <a:off x="117301" y="0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9"/>
                  <a:gd name="T37" fmla="*/ 0 h 79"/>
                  <a:gd name="T38" fmla="*/ 79 w 79"/>
                  <a:gd name="T39" fmla="*/ 79 h 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06" name="Freeform 37"/>
              <p:cNvSpPr>
                <a:spLocks noChangeArrowheads="1"/>
              </p:cNvSpPr>
              <p:nvPr/>
            </p:nvSpPr>
            <p:spPr bwMode="auto">
              <a:xfrm>
                <a:off x="0" y="222124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66"/>
                  <a:gd name="T17" fmla="*/ 64 w 64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07" name="Freeform 38"/>
              <p:cNvSpPr>
                <a:spLocks noChangeArrowheads="1"/>
              </p:cNvSpPr>
              <p:nvPr/>
            </p:nvSpPr>
            <p:spPr bwMode="auto">
              <a:xfrm>
                <a:off x="252073" y="87352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36"/>
                  <a:gd name="T14" fmla="*/ 30 w 30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" name="组合 156"/>
          <p:cNvGrpSpPr/>
          <p:nvPr/>
        </p:nvGrpSpPr>
        <p:grpSpPr bwMode="auto">
          <a:xfrm>
            <a:off x="6400800" y="2916238"/>
            <a:ext cx="896938" cy="1068387"/>
            <a:chOff x="0" y="0"/>
            <a:chExt cx="896832" cy="1067349"/>
          </a:xfrm>
        </p:grpSpPr>
        <p:sp>
          <p:nvSpPr>
            <p:cNvPr id="73815" name="Freeform 8"/>
            <p:cNvSpPr>
              <a:spLocks noChangeArrowheads="1"/>
            </p:cNvSpPr>
            <p:nvPr/>
          </p:nvSpPr>
          <p:spPr bwMode="auto">
            <a:xfrm rot="-9524416">
              <a:off x="0" y="0"/>
              <a:ext cx="896832" cy="1067349"/>
            </a:xfrm>
            <a:custGeom>
              <a:avLst/>
              <a:gdLst>
                <a:gd name="T0" fmla="*/ 767590383 w 596"/>
                <a:gd name="T1" fmla="*/ 260625851 h 709"/>
                <a:gd name="T2" fmla="*/ 1349509457 w 596"/>
                <a:gd name="T3" fmla="*/ 929189780 h 709"/>
                <a:gd name="T4" fmla="*/ 674754728 w 596"/>
                <a:gd name="T5" fmla="*/ 1606817895 h 709"/>
                <a:gd name="T6" fmla="*/ 0 w 596"/>
                <a:gd name="T7" fmla="*/ 929189780 h 709"/>
                <a:gd name="T8" fmla="*/ 577391276 w 596"/>
                <a:gd name="T9" fmla="*/ 260625851 h 709"/>
                <a:gd name="T10" fmla="*/ 670225426 w 596"/>
                <a:gd name="T11" fmla="*/ 0 h 709"/>
                <a:gd name="T12" fmla="*/ 767590383 w 596"/>
                <a:gd name="T13" fmla="*/ 260625851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816" name="Group 51"/>
            <p:cNvGrpSpPr/>
            <p:nvPr/>
          </p:nvGrpSpPr>
          <p:grpSpPr bwMode="auto">
            <a:xfrm>
              <a:off x="187542" y="167178"/>
              <a:ext cx="571253" cy="571253"/>
              <a:chOff x="0" y="0"/>
              <a:chExt cx="406813" cy="406813"/>
            </a:xfrm>
          </p:grpSpPr>
          <p:sp>
            <p:nvSpPr>
              <p:cNvPr id="73817" name="Freeform 3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06813" cy="406813"/>
              </a:xfrm>
              <a:custGeom>
                <a:avLst/>
                <a:gdLst>
                  <a:gd name="T0" fmla="*/ 678267311 w 122"/>
                  <a:gd name="T1" fmla="*/ 0 h 122"/>
                  <a:gd name="T2" fmla="*/ 0 w 122"/>
                  <a:gd name="T3" fmla="*/ 678267311 h 122"/>
                  <a:gd name="T4" fmla="*/ 678267311 w 122"/>
                  <a:gd name="T5" fmla="*/ 1356531287 h 122"/>
                  <a:gd name="T6" fmla="*/ 1356531287 w 122"/>
                  <a:gd name="T7" fmla="*/ 678267311 h 122"/>
                  <a:gd name="T8" fmla="*/ 678267311 w 122"/>
                  <a:gd name="T9" fmla="*/ 0 h 122"/>
                  <a:gd name="T10" fmla="*/ 722743309 w 122"/>
                  <a:gd name="T11" fmla="*/ 1211982625 h 122"/>
                  <a:gd name="T12" fmla="*/ 722743309 w 122"/>
                  <a:gd name="T13" fmla="*/ 1134147961 h 122"/>
                  <a:gd name="T14" fmla="*/ 644908645 w 122"/>
                  <a:gd name="T15" fmla="*/ 1134147961 h 122"/>
                  <a:gd name="T16" fmla="*/ 644908645 w 122"/>
                  <a:gd name="T17" fmla="*/ 1211982625 h 122"/>
                  <a:gd name="T18" fmla="*/ 333573322 w 122"/>
                  <a:gd name="T19" fmla="*/ 1078554630 h 122"/>
                  <a:gd name="T20" fmla="*/ 322452655 w 122"/>
                  <a:gd name="T21" fmla="*/ 1078554630 h 122"/>
                  <a:gd name="T22" fmla="*/ 300214656 w 122"/>
                  <a:gd name="T23" fmla="*/ 1056316631 h 122"/>
                  <a:gd name="T24" fmla="*/ 277976657 w 122"/>
                  <a:gd name="T25" fmla="*/ 1034078632 h 122"/>
                  <a:gd name="T26" fmla="*/ 277976657 w 122"/>
                  <a:gd name="T27" fmla="*/ 1022957965 h 122"/>
                  <a:gd name="T28" fmla="*/ 144548662 w 122"/>
                  <a:gd name="T29" fmla="*/ 711622642 h 122"/>
                  <a:gd name="T30" fmla="*/ 222383326 w 122"/>
                  <a:gd name="T31" fmla="*/ 711622642 h 122"/>
                  <a:gd name="T32" fmla="*/ 222383326 w 122"/>
                  <a:gd name="T33" fmla="*/ 633787978 h 122"/>
                  <a:gd name="T34" fmla="*/ 144548662 w 122"/>
                  <a:gd name="T35" fmla="*/ 633787978 h 122"/>
                  <a:gd name="T36" fmla="*/ 644908645 w 122"/>
                  <a:gd name="T37" fmla="*/ 144548662 h 122"/>
                  <a:gd name="T38" fmla="*/ 644908645 w 122"/>
                  <a:gd name="T39" fmla="*/ 222383326 h 122"/>
                  <a:gd name="T40" fmla="*/ 722743309 w 122"/>
                  <a:gd name="T41" fmla="*/ 222383326 h 122"/>
                  <a:gd name="T42" fmla="*/ 722743309 w 122"/>
                  <a:gd name="T43" fmla="*/ 144548662 h 122"/>
                  <a:gd name="T44" fmla="*/ 922885301 w 122"/>
                  <a:gd name="T45" fmla="*/ 200145327 h 122"/>
                  <a:gd name="T46" fmla="*/ 922885301 w 122"/>
                  <a:gd name="T47" fmla="*/ 200145327 h 122"/>
                  <a:gd name="T48" fmla="*/ 967361300 w 122"/>
                  <a:gd name="T49" fmla="*/ 222383326 h 122"/>
                  <a:gd name="T50" fmla="*/ 978481966 w 122"/>
                  <a:gd name="T51" fmla="*/ 233500658 h 122"/>
                  <a:gd name="T52" fmla="*/ 1000719966 w 122"/>
                  <a:gd name="T53" fmla="*/ 255738658 h 122"/>
                  <a:gd name="T54" fmla="*/ 1011840632 w 122"/>
                  <a:gd name="T55" fmla="*/ 266859324 h 122"/>
                  <a:gd name="T56" fmla="*/ 1045195964 w 122"/>
                  <a:gd name="T57" fmla="*/ 277976657 h 122"/>
                  <a:gd name="T58" fmla="*/ 1056316631 w 122"/>
                  <a:gd name="T59" fmla="*/ 300214656 h 122"/>
                  <a:gd name="T60" fmla="*/ 1078554630 w 122"/>
                  <a:gd name="T61" fmla="*/ 311335323 h 122"/>
                  <a:gd name="T62" fmla="*/ 1089671962 w 122"/>
                  <a:gd name="T63" fmla="*/ 344693989 h 122"/>
                  <a:gd name="T64" fmla="*/ 1100792629 w 122"/>
                  <a:gd name="T65" fmla="*/ 355811321 h 122"/>
                  <a:gd name="T66" fmla="*/ 1123030628 w 122"/>
                  <a:gd name="T67" fmla="*/ 378049320 h 122"/>
                  <a:gd name="T68" fmla="*/ 1134147961 w 122"/>
                  <a:gd name="T69" fmla="*/ 389169987 h 122"/>
                  <a:gd name="T70" fmla="*/ 1156385960 w 122"/>
                  <a:gd name="T71" fmla="*/ 433645985 h 122"/>
                  <a:gd name="T72" fmla="*/ 1156385960 w 122"/>
                  <a:gd name="T73" fmla="*/ 433645985 h 122"/>
                  <a:gd name="T74" fmla="*/ 1211982625 w 122"/>
                  <a:gd name="T75" fmla="*/ 633787978 h 122"/>
                  <a:gd name="T76" fmla="*/ 1134147961 w 122"/>
                  <a:gd name="T77" fmla="*/ 633787978 h 122"/>
                  <a:gd name="T78" fmla="*/ 1134147961 w 122"/>
                  <a:gd name="T79" fmla="*/ 711622642 h 122"/>
                  <a:gd name="T80" fmla="*/ 1211982625 w 122"/>
                  <a:gd name="T81" fmla="*/ 711622642 h 122"/>
                  <a:gd name="T82" fmla="*/ 722743309 w 122"/>
                  <a:gd name="T83" fmla="*/ 1211982625 h 1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22"/>
                  <a:gd name="T127" fmla="*/ 0 h 122"/>
                  <a:gd name="T128" fmla="*/ 122 w 122"/>
                  <a:gd name="T129" fmla="*/ 122 h 1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5"/>
                      <a:pt x="27" y="122"/>
                      <a:pt x="61" y="122"/>
                    </a:cubicBezTo>
                    <a:cubicBezTo>
                      <a:pt x="95" y="122"/>
                      <a:pt x="122" y="95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30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7" y="94"/>
                      <a:pt x="26" y="94"/>
                      <a:pt x="25" y="93"/>
                    </a:cubicBezTo>
                    <a:cubicBezTo>
                      <a:pt x="25" y="93"/>
                      <a:pt x="25" y="93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0"/>
                      <a:pt x="87" y="21"/>
                      <a:pt x="88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4" y="25"/>
                    </a:cubicBezTo>
                    <a:cubicBezTo>
                      <a:pt x="94" y="26"/>
                      <a:pt x="95" y="26"/>
                      <a:pt x="95" y="27"/>
                    </a:cubicBezTo>
                    <a:cubicBezTo>
                      <a:pt x="96" y="27"/>
                      <a:pt x="96" y="28"/>
                      <a:pt x="97" y="28"/>
                    </a:cubicBezTo>
                    <a:cubicBezTo>
                      <a:pt x="97" y="29"/>
                      <a:pt x="98" y="30"/>
                      <a:pt x="98" y="31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1" y="34"/>
                      <a:pt x="101" y="34"/>
                    </a:cubicBezTo>
                    <a:cubicBezTo>
                      <a:pt x="101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18" name="Freeform 40"/>
              <p:cNvSpPr>
                <a:spLocks noEditPoints="1" noChangeArrowheads="1"/>
              </p:cNvSpPr>
              <p:nvPr/>
            </p:nvSpPr>
            <p:spPr bwMode="auto">
              <a:xfrm>
                <a:off x="154739" y="99832"/>
                <a:ext cx="119797" cy="177201"/>
              </a:xfrm>
              <a:custGeom>
                <a:avLst/>
                <a:gdLst>
                  <a:gd name="T0" fmla="*/ 88589882 w 36"/>
                  <a:gd name="T1" fmla="*/ 324174184 h 53"/>
                  <a:gd name="T2" fmla="*/ 88589882 w 36"/>
                  <a:gd name="T3" fmla="*/ 324174184 h 53"/>
                  <a:gd name="T4" fmla="*/ 0 w 36"/>
                  <a:gd name="T5" fmla="*/ 592456498 h 53"/>
                  <a:gd name="T6" fmla="*/ 210396809 w 36"/>
                  <a:gd name="T7" fmla="*/ 402423471 h 53"/>
                  <a:gd name="T8" fmla="*/ 210396809 w 36"/>
                  <a:gd name="T9" fmla="*/ 402423471 h 53"/>
                  <a:gd name="T10" fmla="*/ 243617183 w 36"/>
                  <a:gd name="T11" fmla="*/ 368889018 h 53"/>
                  <a:gd name="T12" fmla="*/ 398647811 w 36"/>
                  <a:gd name="T13" fmla="*/ 0 h 53"/>
                  <a:gd name="T14" fmla="*/ 121810255 w 36"/>
                  <a:gd name="T15" fmla="*/ 279459351 h 53"/>
                  <a:gd name="T16" fmla="*/ 88589882 w 36"/>
                  <a:gd name="T17" fmla="*/ 324174184 h 53"/>
                  <a:gd name="T18" fmla="*/ 166101868 w 36"/>
                  <a:gd name="T19" fmla="*/ 312997147 h 53"/>
                  <a:gd name="T20" fmla="*/ 199325570 w 36"/>
                  <a:gd name="T21" fmla="*/ 346531601 h 53"/>
                  <a:gd name="T22" fmla="*/ 166101868 w 36"/>
                  <a:gd name="T23" fmla="*/ 380066054 h 53"/>
                  <a:gd name="T24" fmla="*/ 132881495 w 36"/>
                  <a:gd name="T25" fmla="*/ 346531601 h 53"/>
                  <a:gd name="T26" fmla="*/ 166101868 w 36"/>
                  <a:gd name="T27" fmla="*/ 312997147 h 5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6"/>
                  <a:gd name="T43" fmla="*/ 0 h 53"/>
                  <a:gd name="T44" fmla="*/ 36 w 36"/>
                  <a:gd name="T45" fmla="*/ 53 h 53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2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19" name="Oval 41"/>
              <p:cNvSpPr>
                <a:spLocks noChangeArrowheads="1"/>
              </p:cNvSpPr>
              <p:nvPr/>
            </p:nvSpPr>
            <p:spPr bwMode="auto">
              <a:xfrm>
                <a:off x="199663" y="197168"/>
                <a:ext cx="9983" cy="99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38" name="组合 213"/>
          <p:cNvGrpSpPr/>
          <p:nvPr/>
        </p:nvGrpSpPr>
        <p:grpSpPr bwMode="auto">
          <a:xfrm>
            <a:off x="7346950" y="2451100"/>
            <a:ext cx="866775" cy="1031875"/>
            <a:chOff x="7346950" y="2451100"/>
            <a:chExt cx="866775" cy="1031875"/>
          </a:xfrm>
        </p:grpSpPr>
        <p:sp>
          <p:nvSpPr>
            <p:cNvPr id="73813" name="Freeform 14"/>
            <p:cNvSpPr>
              <a:spLocks noChangeArrowheads="1"/>
            </p:cNvSpPr>
            <p:nvPr/>
          </p:nvSpPr>
          <p:spPr bwMode="auto">
            <a:xfrm rot="-8655577">
              <a:off x="7346950" y="2451100"/>
              <a:ext cx="866775" cy="1031875"/>
            </a:xfrm>
            <a:custGeom>
              <a:avLst/>
              <a:gdLst>
                <a:gd name="T0" fmla="*/ 717001806 w 596"/>
                <a:gd name="T1" fmla="*/ 243589448 h 709"/>
                <a:gd name="T2" fmla="*/ 1260568625 w 596"/>
                <a:gd name="T3" fmla="*/ 868451615 h 709"/>
                <a:gd name="T4" fmla="*/ 630285040 w 596"/>
                <a:gd name="T5" fmla="*/ 1501785636 h 709"/>
                <a:gd name="T6" fmla="*/ 0 w 596"/>
                <a:gd name="T7" fmla="*/ 868451615 h 709"/>
                <a:gd name="T8" fmla="*/ 539337655 w 596"/>
                <a:gd name="T9" fmla="*/ 243589448 h 709"/>
                <a:gd name="T10" fmla="*/ 626054422 w 596"/>
                <a:gd name="T11" fmla="*/ 0 h 709"/>
                <a:gd name="T12" fmla="*/ 717001806 w 596"/>
                <a:gd name="T13" fmla="*/ 243589448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0" name="Group 55"/>
            <p:cNvGrpSpPr/>
            <p:nvPr/>
          </p:nvGrpSpPr>
          <p:grpSpPr bwMode="auto">
            <a:xfrm>
              <a:off x="7603626" y="2651555"/>
              <a:ext cx="506811" cy="463942"/>
              <a:chOff x="0" y="0"/>
              <a:chExt cx="411805" cy="376863"/>
            </a:xfrm>
            <a:solidFill>
              <a:srgbClr val="FFD860"/>
            </a:solidFill>
          </p:grpSpPr>
          <p:sp>
            <p:nvSpPr>
              <p:cNvPr id="50217" name="Oval 52"/>
              <p:cNvSpPr>
                <a:spLocks noChangeArrowheads="1"/>
              </p:cNvSpPr>
              <p:nvPr/>
            </p:nvSpPr>
            <p:spPr bwMode="auto">
              <a:xfrm>
                <a:off x="47419" y="299494"/>
                <a:ext cx="44924" cy="4242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18" name="Oval 53"/>
              <p:cNvSpPr>
                <a:spLocks noChangeArrowheads="1"/>
              </p:cNvSpPr>
              <p:nvPr/>
            </p:nvSpPr>
            <p:spPr bwMode="auto">
              <a:xfrm>
                <a:off x="22462" y="349409"/>
                <a:ext cx="24958" cy="27454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19" name="Freeform 5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11805" cy="292007"/>
              </a:xfrm>
              <a:custGeom>
                <a:avLst/>
                <a:gdLst>
                  <a:gd name="T0" fmla="*/ 124 w 124"/>
                  <a:gd name="T1" fmla="*/ 34 h 88"/>
                  <a:gd name="T2" fmla="*/ 99 w 124"/>
                  <a:gd name="T3" fmla="*/ 9 h 88"/>
                  <a:gd name="T4" fmla="*/ 93 w 124"/>
                  <a:gd name="T5" fmla="*/ 10 h 88"/>
                  <a:gd name="T6" fmla="*/ 74 w 124"/>
                  <a:gd name="T7" fmla="*/ 0 h 88"/>
                  <a:gd name="T8" fmla="*/ 60 w 124"/>
                  <a:gd name="T9" fmla="*/ 5 h 88"/>
                  <a:gd name="T10" fmla="*/ 46 w 124"/>
                  <a:gd name="T11" fmla="*/ 0 h 88"/>
                  <a:gd name="T12" fmla="*/ 31 w 124"/>
                  <a:gd name="T13" fmla="*/ 5 h 88"/>
                  <a:gd name="T14" fmla="*/ 25 w 124"/>
                  <a:gd name="T15" fmla="*/ 5 h 88"/>
                  <a:gd name="T16" fmla="*/ 0 w 124"/>
                  <a:gd name="T17" fmla="*/ 30 h 88"/>
                  <a:gd name="T18" fmla="*/ 3 w 124"/>
                  <a:gd name="T19" fmla="*/ 43 h 88"/>
                  <a:gd name="T20" fmla="*/ 0 w 124"/>
                  <a:gd name="T21" fmla="*/ 55 h 88"/>
                  <a:gd name="T22" fmla="*/ 25 w 124"/>
                  <a:gd name="T23" fmla="*/ 80 h 88"/>
                  <a:gd name="T24" fmla="*/ 28 w 124"/>
                  <a:gd name="T25" fmla="*/ 80 h 88"/>
                  <a:gd name="T26" fmla="*/ 46 w 124"/>
                  <a:gd name="T27" fmla="*/ 88 h 88"/>
                  <a:gd name="T28" fmla="*/ 64 w 124"/>
                  <a:gd name="T29" fmla="*/ 80 h 88"/>
                  <a:gd name="T30" fmla="*/ 79 w 124"/>
                  <a:gd name="T31" fmla="*/ 85 h 88"/>
                  <a:gd name="T32" fmla="*/ 104 w 124"/>
                  <a:gd name="T33" fmla="*/ 60 h 88"/>
                  <a:gd name="T34" fmla="*/ 104 w 124"/>
                  <a:gd name="T35" fmla="*/ 59 h 88"/>
                  <a:gd name="T36" fmla="*/ 124 w 124"/>
                  <a:gd name="T37" fmla="*/ 34 h 8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4"/>
                  <a:gd name="T58" fmla="*/ 0 h 88"/>
                  <a:gd name="T59" fmla="*/ 124 w 124"/>
                  <a:gd name="T60" fmla="*/ 88 h 88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4" h="88">
                    <a:moveTo>
                      <a:pt x="124" y="34"/>
                    </a:moveTo>
                    <a:cubicBezTo>
                      <a:pt x="124" y="21"/>
                      <a:pt x="113" y="9"/>
                      <a:pt x="99" y="9"/>
                    </a:cubicBezTo>
                    <a:cubicBezTo>
                      <a:pt x="97" y="9"/>
                      <a:pt x="95" y="10"/>
                      <a:pt x="93" y="10"/>
                    </a:cubicBezTo>
                    <a:cubicBezTo>
                      <a:pt x="89" y="4"/>
                      <a:pt x="82" y="0"/>
                      <a:pt x="74" y="0"/>
                    </a:cubicBezTo>
                    <a:cubicBezTo>
                      <a:pt x="69" y="0"/>
                      <a:pt x="64" y="2"/>
                      <a:pt x="60" y="5"/>
                    </a:cubicBezTo>
                    <a:cubicBezTo>
                      <a:pt x="56" y="2"/>
                      <a:pt x="51" y="0"/>
                      <a:pt x="46" y="0"/>
                    </a:cubicBezTo>
                    <a:cubicBezTo>
                      <a:pt x="40" y="0"/>
                      <a:pt x="35" y="2"/>
                      <a:pt x="31" y="5"/>
                    </a:cubicBezTo>
                    <a:cubicBezTo>
                      <a:pt x="29" y="5"/>
                      <a:pt x="27" y="5"/>
                      <a:pt x="25" y="5"/>
                    </a:cubicBezTo>
                    <a:cubicBezTo>
                      <a:pt x="11" y="5"/>
                      <a:pt x="0" y="16"/>
                      <a:pt x="0" y="30"/>
                    </a:cubicBezTo>
                    <a:cubicBezTo>
                      <a:pt x="0" y="35"/>
                      <a:pt x="1" y="39"/>
                      <a:pt x="3" y="43"/>
                    </a:cubicBezTo>
                    <a:cubicBezTo>
                      <a:pt x="1" y="46"/>
                      <a:pt x="0" y="51"/>
                      <a:pt x="0" y="55"/>
                    </a:cubicBezTo>
                    <a:cubicBezTo>
                      <a:pt x="0" y="69"/>
                      <a:pt x="11" y="80"/>
                      <a:pt x="25" y="80"/>
                    </a:cubicBezTo>
                    <a:cubicBezTo>
                      <a:pt x="26" y="80"/>
                      <a:pt x="27" y="80"/>
                      <a:pt x="28" y="80"/>
                    </a:cubicBezTo>
                    <a:cubicBezTo>
                      <a:pt x="32" y="85"/>
                      <a:pt x="39" y="88"/>
                      <a:pt x="46" y="88"/>
                    </a:cubicBezTo>
                    <a:cubicBezTo>
                      <a:pt x="53" y="88"/>
                      <a:pt x="59" y="85"/>
                      <a:pt x="64" y="80"/>
                    </a:cubicBezTo>
                    <a:cubicBezTo>
                      <a:pt x="68" y="83"/>
                      <a:pt x="73" y="85"/>
                      <a:pt x="79" y="85"/>
                    </a:cubicBezTo>
                    <a:cubicBezTo>
                      <a:pt x="92" y="85"/>
                      <a:pt x="104" y="74"/>
                      <a:pt x="104" y="60"/>
                    </a:cubicBezTo>
                    <a:cubicBezTo>
                      <a:pt x="104" y="60"/>
                      <a:pt x="104" y="59"/>
                      <a:pt x="104" y="59"/>
                    </a:cubicBezTo>
                    <a:cubicBezTo>
                      <a:pt x="115" y="57"/>
                      <a:pt x="124" y="47"/>
                      <a:pt x="124" y="34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1" name="组合 146"/>
          <p:cNvGrpSpPr/>
          <p:nvPr/>
        </p:nvGrpSpPr>
        <p:grpSpPr bwMode="auto">
          <a:xfrm>
            <a:off x="9661525" y="3162300"/>
            <a:ext cx="906463" cy="911225"/>
            <a:chOff x="0" y="0"/>
            <a:chExt cx="1005867" cy="1011639"/>
          </a:xfrm>
        </p:grpSpPr>
        <p:sp>
          <p:nvSpPr>
            <p:cNvPr id="73811" name="Oval 23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12" name="Freeform 55"/>
            <p:cNvSpPr>
              <a:spLocks noEditPoints="1" noChangeArrowheads="1"/>
            </p:cNvSpPr>
            <p:nvPr/>
          </p:nvSpPr>
          <p:spPr bwMode="auto">
            <a:xfrm>
              <a:off x="207887" y="209410"/>
              <a:ext cx="602795" cy="630832"/>
            </a:xfrm>
            <a:custGeom>
              <a:avLst/>
              <a:gdLst>
                <a:gd name="T0" fmla="*/ 1812333541 w 129"/>
                <a:gd name="T1" fmla="*/ 2008849458 h 135"/>
                <a:gd name="T2" fmla="*/ 2147483647 w 129"/>
                <a:gd name="T3" fmla="*/ 567720763 h 135"/>
                <a:gd name="T4" fmla="*/ 2147483647 w 129"/>
                <a:gd name="T5" fmla="*/ 458540099 h 135"/>
                <a:gd name="T6" fmla="*/ 2147483647 w 129"/>
                <a:gd name="T7" fmla="*/ 218351983 h 135"/>
                <a:gd name="T8" fmla="*/ 2147483647 w 129"/>
                <a:gd name="T9" fmla="*/ 218351983 h 135"/>
                <a:gd name="T10" fmla="*/ 2147483647 w 129"/>
                <a:gd name="T11" fmla="*/ 349364107 h 135"/>
                <a:gd name="T12" fmla="*/ 2147483647 w 129"/>
                <a:gd name="T13" fmla="*/ 349364107 h 135"/>
                <a:gd name="T14" fmla="*/ 2147483647 w 129"/>
                <a:gd name="T15" fmla="*/ 0 h 135"/>
                <a:gd name="T16" fmla="*/ 589552201 w 129"/>
                <a:gd name="T17" fmla="*/ 0 h 135"/>
                <a:gd name="T18" fmla="*/ 589552201 w 129"/>
                <a:gd name="T19" fmla="*/ 349364107 h 135"/>
                <a:gd name="T20" fmla="*/ 480376214 w 129"/>
                <a:gd name="T21" fmla="*/ 349364107 h 135"/>
                <a:gd name="T22" fmla="*/ 371200226 w 129"/>
                <a:gd name="T23" fmla="*/ 218351983 h 135"/>
                <a:gd name="T24" fmla="*/ 262024239 w 129"/>
                <a:gd name="T25" fmla="*/ 218351983 h 135"/>
                <a:gd name="T26" fmla="*/ 21836132 w 129"/>
                <a:gd name="T27" fmla="*/ 458540099 h 135"/>
                <a:gd name="T28" fmla="*/ 21836132 w 129"/>
                <a:gd name="T29" fmla="*/ 567720763 h 135"/>
                <a:gd name="T30" fmla="*/ 1004424692 w 129"/>
                <a:gd name="T31" fmla="*/ 2008849458 h 135"/>
                <a:gd name="T32" fmla="*/ 1288285063 w 129"/>
                <a:gd name="T33" fmla="*/ 2139861582 h 135"/>
                <a:gd name="T34" fmla="*/ 1288285063 w 129"/>
                <a:gd name="T35" fmla="*/ 2147483647 h 135"/>
                <a:gd name="T36" fmla="*/ 1179109075 w 129"/>
                <a:gd name="T37" fmla="*/ 2147483647 h 135"/>
                <a:gd name="T38" fmla="*/ 1288285063 w 129"/>
                <a:gd name="T39" fmla="*/ 2147483647 h 135"/>
                <a:gd name="T40" fmla="*/ 1288285063 w 129"/>
                <a:gd name="T41" fmla="*/ 2147483647 h 135"/>
                <a:gd name="T42" fmla="*/ 1179109075 w 129"/>
                <a:gd name="T43" fmla="*/ 2147483647 h 135"/>
                <a:gd name="T44" fmla="*/ 1048096956 w 129"/>
                <a:gd name="T45" fmla="*/ 2147483647 h 135"/>
                <a:gd name="T46" fmla="*/ 938920969 w 129"/>
                <a:gd name="T47" fmla="*/ 2147483647 h 135"/>
                <a:gd name="T48" fmla="*/ 1069933088 w 129"/>
                <a:gd name="T49" fmla="*/ 2147483647 h 135"/>
                <a:gd name="T50" fmla="*/ 1746825145 w 129"/>
                <a:gd name="T51" fmla="*/ 2147483647 h 135"/>
                <a:gd name="T52" fmla="*/ 1856001132 w 129"/>
                <a:gd name="T53" fmla="*/ 2147483647 h 135"/>
                <a:gd name="T54" fmla="*/ 1746825145 w 129"/>
                <a:gd name="T55" fmla="*/ 2147483647 h 135"/>
                <a:gd name="T56" fmla="*/ 1615813025 w 129"/>
                <a:gd name="T57" fmla="*/ 2147483647 h 135"/>
                <a:gd name="T58" fmla="*/ 1506637038 w 129"/>
                <a:gd name="T59" fmla="*/ 2147483647 h 135"/>
                <a:gd name="T60" fmla="*/ 1506637038 w 129"/>
                <a:gd name="T61" fmla="*/ 2147483647 h 135"/>
                <a:gd name="T62" fmla="*/ 1637649157 w 129"/>
                <a:gd name="T63" fmla="*/ 2147483647 h 135"/>
                <a:gd name="T64" fmla="*/ 1506637038 w 129"/>
                <a:gd name="T65" fmla="*/ 2147483647 h 135"/>
                <a:gd name="T66" fmla="*/ 1506637038 w 129"/>
                <a:gd name="T67" fmla="*/ 2139861582 h 135"/>
                <a:gd name="T68" fmla="*/ 1812333541 w 129"/>
                <a:gd name="T69" fmla="*/ 2008849458 h 135"/>
                <a:gd name="T70" fmla="*/ 2147483647 w 129"/>
                <a:gd name="T71" fmla="*/ 458540099 h 135"/>
                <a:gd name="T72" fmla="*/ 2147483647 w 129"/>
                <a:gd name="T73" fmla="*/ 458540099 h 135"/>
                <a:gd name="T74" fmla="*/ 2147483647 w 129"/>
                <a:gd name="T75" fmla="*/ 349364107 h 135"/>
                <a:gd name="T76" fmla="*/ 2147483647 w 129"/>
                <a:gd name="T77" fmla="*/ 458540099 h 135"/>
                <a:gd name="T78" fmla="*/ 2147483647 w 129"/>
                <a:gd name="T79" fmla="*/ 567720763 h 135"/>
                <a:gd name="T80" fmla="*/ 1987013252 w 129"/>
                <a:gd name="T81" fmla="*/ 1550309359 h 135"/>
                <a:gd name="T82" fmla="*/ 2147483647 w 129"/>
                <a:gd name="T83" fmla="*/ 458540099 h 135"/>
                <a:gd name="T84" fmla="*/ 786072717 w 129"/>
                <a:gd name="T85" fmla="*/ 1572145492 h 135"/>
                <a:gd name="T86" fmla="*/ 218351975 w 129"/>
                <a:gd name="T87" fmla="*/ 589552223 h 135"/>
                <a:gd name="T88" fmla="*/ 218351975 w 129"/>
                <a:gd name="T89" fmla="*/ 480376232 h 135"/>
                <a:gd name="T90" fmla="*/ 327527962 w 129"/>
                <a:gd name="T91" fmla="*/ 371200240 h 135"/>
                <a:gd name="T92" fmla="*/ 436708623 w 129"/>
                <a:gd name="T93" fmla="*/ 480376232 h 135"/>
                <a:gd name="T94" fmla="*/ 567720742 w 129"/>
                <a:gd name="T95" fmla="*/ 480376232 h 135"/>
                <a:gd name="T96" fmla="*/ 786072717 w 129"/>
                <a:gd name="T97" fmla="*/ 1572145492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29"/>
                <a:gd name="T148" fmla="*/ 0 h 135"/>
                <a:gd name="T149" fmla="*/ 129 w 129"/>
                <a:gd name="T150" fmla="*/ 135 h 135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64"/>
          <p:cNvGrpSpPr/>
          <p:nvPr/>
        </p:nvGrpSpPr>
        <p:grpSpPr bwMode="auto">
          <a:xfrm>
            <a:off x="1524000" y="3579813"/>
            <a:ext cx="1158875" cy="1166812"/>
            <a:chOff x="0" y="0"/>
            <a:chExt cx="1254984" cy="1262184"/>
          </a:xfrm>
        </p:grpSpPr>
        <p:sp>
          <p:nvSpPr>
            <p:cNvPr id="73809" name="Oval 20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10" name="Freeform 61"/>
            <p:cNvSpPr>
              <a:spLocks noChangeArrowheads="1"/>
            </p:cNvSpPr>
            <p:nvPr/>
          </p:nvSpPr>
          <p:spPr bwMode="auto">
            <a:xfrm>
              <a:off x="308570" y="318489"/>
              <a:ext cx="637840" cy="662375"/>
            </a:xfrm>
            <a:custGeom>
              <a:avLst/>
              <a:gdLst>
                <a:gd name="T0" fmla="*/ 2145940516 w 137"/>
                <a:gd name="T1" fmla="*/ 1240241212 h 142"/>
                <a:gd name="T2" fmla="*/ 2147483647 w 137"/>
                <a:gd name="T3" fmla="*/ 1240241212 h 142"/>
                <a:gd name="T4" fmla="*/ 1647387080 w 137"/>
                <a:gd name="T5" fmla="*/ 87032343 h 142"/>
                <a:gd name="T6" fmla="*/ 1495655652 w 137"/>
                <a:gd name="T7" fmla="*/ 0 h 142"/>
                <a:gd name="T8" fmla="*/ 1343919568 w 137"/>
                <a:gd name="T9" fmla="*/ 87032343 h 142"/>
                <a:gd name="T10" fmla="*/ 0 w 137"/>
                <a:gd name="T11" fmla="*/ 1240241212 h 142"/>
                <a:gd name="T12" fmla="*/ 845370788 w 137"/>
                <a:gd name="T13" fmla="*/ 1240241212 h 142"/>
                <a:gd name="T14" fmla="*/ 1343919568 w 137"/>
                <a:gd name="T15" fmla="*/ 87032343 h 142"/>
                <a:gd name="T16" fmla="*/ 1343919568 w 137"/>
                <a:gd name="T17" fmla="*/ 108792761 h 142"/>
                <a:gd name="T18" fmla="*/ 932075126 w 137"/>
                <a:gd name="T19" fmla="*/ 1240241212 h 142"/>
                <a:gd name="T20" fmla="*/ 1387274065 w 137"/>
                <a:gd name="T21" fmla="*/ 1240241212 h 142"/>
                <a:gd name="T22" fmla="*/ 1387274065 w 137"/>
                <a:gd name="T23" fmla="*/ 2147483647 h 142"/>
                <a:gd name="T24" fmla="*/ 1387274065 w 137"/>
                <a:gd name="T25" fmla="*/ 2147483647 h 142"/>
                <a:gd name="T26" fmla="*/ 1387274065 w 137"/>
                <a:gd name="T27" fmla="*/ 2147483647 h 142"/>
                <a:gd name="T28" fmla="*/ 1647387080 w 137"/>
                <a:gd name="T29" fmla="*/ 2147483647 h 142"/>
                <a:gd name="T30" fmla="*/ 1885827501 w 137"/>
                <a:gd name="T31" fmla="*/ 2147483647 h 142"/>
                <a:gd name="T32" fmla="*/ 1885827501 w 137"/>
                <a:gd name="T33" fmla="*/ 2147483647 h 142"/>
                <a:gd name="T34" fmla="*/ 1712418825 w 137"/>
                <a:gd name="T35" fmla="*/ 2147483647 h 142"/>
                <a:gd name="T36" fmla="*/ 1712418825 w 137"/>
                <a:gd name="T37" fmla="*/ 2147483647 h 142"/>
                <a:gd name="T38" fmla="*/ 1712418825 w 137"/>
                <a:gd name="T39" fmla="*/ 2147483647 h 142"/>
                <a:gd name="T40" fmla="*/ 1647387080 w 137"/>
                <a:gd name="T41" fmla="*/ 2147483647 h 142"/>
                <a:gd name="T42" fmla="*/ 1560682742 w 137"/>
                <a:gd name="T43" fmla="*/ 2147483647 h 142"/>
                <a:gd name="T44" fmla="*/ 1560682742 w 137"/>
                <a:gd name="T45" fmla="*/ 2147483647 h 142"/>
                <a:gd name="T46" fmla="*/ 1560682742 w 137"/>
                <a:gd name="T47" fmla="*/ 2147483647 h 142"/>
                <a:gd name="T48" fmla="*/ 1560682742 w 137"/>
                <a:gd name="T49" fmla="*/ 2147483647 h 142"/>
                <a:gd name="T50" fmla="*/ 1560682742 w 137"/>
                <a:gd name="T51" fmla="*/ 1240241212 h 142"/>
                <a:gd name="T52" fmla="*/ 2037558929 w 137"/>
                <a:gd name="T53" fmla="*/ 1240241212 h 142"/>
                <a:gd name="T54" fmla="*/ 1647387080 w 137"/>
                <a:gd name="T55" fmla="*/ 108792761 h 142"/>
                <a:gd name="T56" fmla="*/ 1647387080 w 137"/>
                <a:gd name="T57" fmla="*/ 87032343 h 142"/>
                <a:gd name="T58" fmla="*/ 2145940516 w 137"/>
                <a:gd name="T59" fmla="*/ 1240241212 h 1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37"/>
                <a:gd name="T91" fmla="*/ 0 h 142"/>
                <a:gd name="T92" fmla="*/ 137 w 137"/>
                <a:gd name="T93" fmla="*/ 142 h 1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37" h="142">
                  <a:moveTo>
                    <a:pt x="99" y="57"/>
                  </a:moveTo>
                  <a:cubicBezTo>
                    <a:pt x="137" y="57"/>
                    <a:pt x="137" y="57"/>
                    <a:pt x="137" y="57"/>
                  </a:cubicBezTo>
                  <a:cubicBezTo>
                    <a:pt x="130" y="28"/>
                    <a:pt x="105" y="7"/>
                    <a:pt x="76" y="4"/>
                  </a:cubicBezTo>
                  <a:cubicBezTo>
                    <a:pt x="74" y="1"/>
                    <a:pt x="72" y="0"/>
                    <a:pt x="69" y="0"/>
                  </a:cubicBezTo>
                  <a:cubicBezTo>
                    <a:pt x="66" y="0"/>
                    <a:pt x="64" y="1"/>
                    <a:pt x="62" y="4"/>
                  </a:cubicBezTo>
                  <a:cubicBezTo>
                    <a:pt x="32" y="6"/>
                    <a:pt x="7" y="28"/>
                    <a:pt x="0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24"/>
                    <a:pt x="58" y="7"/>
                    <a:pt x="62" y="4"/>
                  </a:cubicBezTo>
                  <a:cubicBezTo>
                    <a:pt x="62" y="4"/>
                    <a:pt x="62" y="5"/>
                    <a:pt x="62" y="5"/>
                  </a:cubicBezTo>
                  <a:cubicBezTo>
                    <a:pt x="41" y="31"/>
                    <a:pt x="43" y="57"/>
                    <a:pt x="43" y="5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4" y="125"/>
                    <a:pt x="64" y="125"/>
                    <a:pt x="64" y="125"/>
                  </a:cubicBezTo>
                  <a:cubicBezTo>
                    <a:pt x="64" y="130"/>
                    <a:pt x="64" y="130"/>
                    <a:pt x="64" y="130"/>
                  </a:cubicBezTo>
                  <a:cubicBezTo>
                    <a:pt x="64" y="136"/>
                    <a:pt x="69" y="142"/>
                    <a:pt x="76" y="142"/>
                  </a:cubicBezTo>
                  <a:cubicBezTo>
                    <a:pt x="82" y="142"/>
                    <a:pt x="87" y="136"/>
                    <a:pt x="87" y="130"/>
                  </a:cubicBezTo>
                  <a:cubicBezTo>
                    <a:pt x="87" y="125"/>
                    <a:pt x="87" y="125"/>
                    <a:pt x="87" y="125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7"/>
                    <a:pt x="79" y="127"/>
                    <a:pt x="79" y="127"/>
                  </a:cubicBezTo>
                  <a:cubicBezTo>
                    <a:pt x="79" y="129"/>
                    <a:pt x="79" y="129"/>
                    <a:pt x="79" y="129"/>
                  </a:cubicBezTo>
                  <a:cubicBezTo>
                    <a:pt x="79" y="131"/>
                    <a:pt x="78" y="133"/>
                    <a:pt x="76" y="133"/>
                  </a:cubicBezTo>
                  <a:cubicBezTo>
                    <a:pt x="74" y="133"/>
                    <a:pt x="72" y="131"/>
                    <a:pt x="72" y="129"/>
                  </a:cubicBezTo>
                  <a:cubicBezTo>
                    <a:pt x="72" y="127"/>
                    <a:pt x="72" y="127"/>
                    <a:pt x="72" y="127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7"/>
                    <a:pt x="97" y="31"/>
                    <a:pt x="76" y="5"/>
                  </a:cubicBezTo>
                  <a:cubicBezTo>
                    <a:pt x="76" y="5"/>
                    <a:pt x="76" y="4"/>
                    <a:pt x="76" y="4"/>
                  </a:cubicBezTo>
                  <a:cubicBezTo>
                    <a:pt x="80" y="7"/>
                    <a:pt x="99" y="24"/>
                    <a:pt x="99" y="57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3741" name="组合 209"/>
          <p:cNvGrpSpPr/>
          <p:nvPr/>
        </p:nvGrpSpPr>
        <p:grpSpPr bwMode="auto">
          <a:xfrm>
            <a:off x="8721725" y="3948113"/>
            <a:ext cx="1255713" cy="1262062"/>
            <a:chOff x="8721725" y="3948113"/>
            <a:chExt cx="1255713" cy="1262062"/>
          </a:xfrm>
        </p:grpSpPr>
        <p:sp>
          <p:nvSpPr>
            <p:cNvPr id="73807" name="Oval 17"/>
            <p:cNvSpPr>
              <a:spLocks noChangeArrowheads="1"/>
            </p:cNvSpPr>
            <p:nvPr/>
          </p:nvSpPr>
          <p:spPr bwMode="auto">
            <a:xfrm>
              <a:off x="8721725" y="3948113"/>
              <a:ext cx="1255713" cy="1262062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808" name="Freeform 62"/>
            <p:cNvSpPr>
              <a:spLocks noEditPoints="1" noChangeArrowheads="1"/>
            </p:cNvSpPr>
            <p:nvPr/>
          </p:nvSpPr>
          <p:spPr bwMode="auto">
            <a:xfrm>
              <a:off x="9066953" y="4145298"/>
              <a:ext cx="504957" cy="679831"/>
            </a:xfrm>
            <a:custGeom>
              <a:avLst/>
              <a:gdLst>
                <a:gd name="T0" fmla="*/ 2147483647 w 108"/>
                <a:gd name="T1" fmla="*/ 2147483647 h 145"/>
                <a:gd name="T2" fmla="*/ 0 w 108"/>
                <a:gd name="T3" fmla="*/ 2147483647 h 145"/>
                <a:gd name="T4" fmla="*/ 0 w 108"/>
                <a:gd name="T5" fmla="*/ 2147483647 h 145"/>
                <a:gd name="T6" fmla="*/ 284187929 w 108"/>
                <a:gd name="T7" fmla="*/ 2147483647 h 145"/>
                <a:gd name="T8" fmla="*/ 2098615319 w 108"/>
                <a:gd name="T9" fmla="*/ 2147483647 h 145"/>
                <a:gd name="T10" fmla="*/ 2147483647 w 108"/>
                <a:gd name="T11" fmla="*/ 2147483647 h 145"/>
                <a:gd name="T12" fmla="*/ 2147483647 w 108"/>
                <a:gd name="T13" fmla="*/ 2147483647 h 145"/>
                <a:gd name="T14" fmla="*/ 349766882 w 108"/>
                <a:gd name="T15" fmla="*/ 2147483647 h 145"/>
                <a:gd name="T16" fmla="*/ 524654999 w 108"/>
                <a:gd name="T17" fmla="*/ 2000358177 h 145"/>
                <a:gd name="T18" fmla="*/ 1858148249 w 108"/>
                <a:gd name="T19" fmla="*/ 2000358177 h 145"/>
                <a:gd name="T20" fmla="*/ 2011173598 w 108"/>
                <a:gd name="T21" fmla="*/ 2147483647 h 145"/>
                <a:gd name="T22" fmla="*/ 349766882 w 108"/>
                <a:gd name="T23" fmla="*/ 2147483647 h 145"/>
                <a:gd name="T24" fmla="*/ 612096719 w 108"/>
                <a:gd name="T25" fmla="*/ 1670626076 h 145"/>
                <a:gd name="T26" fmla="*/ 786980160 w 108"/>
                <a:gd name="T27" fmla="*/ 1121078827 h 145"/>
                <a:gd name="T28" fmla="*/ 1573960320 w 108"/>
                <a:gd name="T29" fmla="*/ 1121078827 h 145"/>
                <a:gd name="T30" fmla="*/ 1748843761 w 108"/>
                <a:gd name="T31" fmla="*/ 1670626076 h 145"/>
                <a:gd name="T32" fmla="*/ 612096719 w 108"/>
                <a:gd name="T33" fmla="*/ 1670626076 h 145"/>
                <a:gd name="T34" fmla="*/ 1049305322 w 108"/>
                <a:gd name="T35" fmla="*/ 263783805 h 145"/>
                <a:gd name="T36" fmla="*/ 1311635159 w 108"/>
                <a:gd name="T37" fmla="*/ 263783805 h 145"/>
                <a:gd name="T38" fmla="*/ 1464655832 w 108"/>
                <a:gd name="T39" fmla="*/ 813331054 h 145"/>
                <a:gd name="T40" fmla="*/ 896284648 w 108"/>
                <a:gd name="T41" fmla="*/ 813331054 h 145"/>
                <a:gd name="T42" fmla="*/ 1049305322 w 108"/>
                <a:gd name="T43" fmla="*/ 263783805 h 14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08"/>
                <a:gd name="T67" fmla="*/ 0 h 145"/>
                <a:gd name="T68" fmla="*/ 108 w 108"/>
                <a:gd name="T69" fmla="*/ 145 h 14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08" h="145">
                  <a:moveTo>
                    <a:pt x="108" y="145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8" y="135"/>
                    <a:pt x="108" y="135"/>
                    <a:pt x="108" y="135"/>
                  </a:cubicBezTo>
                  <a:lnTo>
                    <a:pt x="108" y="145"/>
                  </a:lnTo>
                  <a:close/>
                  <a:moveTo>
                    <a:pt x="16" y="116"/>
                  </a:moveTo>
                  <a:cubicBezTo>
                    <a:pt x="24" y="91"/>
                    <a:pt x="24" y="91"/>
                    <a:pt x="24" y="91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92" y="116"/>
                    <a:pt x="92" y="116"/>
                    <a:pt x="92" y="116"/>
                  </a:cubicBezTo>
                  <a:lnTo>
                    <a:pt x="16" y="116"/>
                  </a:lnTo>
                  <a:close/>
                  <a:moveTo>
                    <a:pt x="28" y="76"/>
                  </a:moveTo>
                  <a:cubicBezTo>
                    <a:pt x="36" y="51"/>
                    <a:pt x="36" y="51"/>
                    <a:pt x="36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28" y="76"/>
                  </a:lnTo>
                  <a:close/>
                  <a:moveTo>
                    <a:pt x="48" y="12"/>
                  </a:moveTo>
                  <a:cubicBezTo>
                    <a:pt x="48" y="12"/>
                    <a:pt x="54" y="0"/>
                    <a:pt x="60" y="12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41" y="37"/>
                    <a:pt x="41" y="37"/>
                    <a:pt x="41" y="37"/>
                  </a:cubicBezTo>
                  <a:lnTo>
                    <a:pt x="48" y="12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4" name="组合 154"/>
          <p:cNvGrpSpPr/>
          <p:nvPr/>
        </p:nvGrpSpPr>
        <p:grpSpPr bwMode="auto">
          <a:xfrm>
            <a:off x="6230938" y="1485900"/>
            <a:ext cx="1255712" cy="1262063"/>
            <a:chOff x="0" y="0"/>
            <a:chExt cx="1254984" cy="1262184"/>
          </a:xfrm>
        </p:grpSpPr>
        <p:sp>
          <p:nvSpPr>
            <p:cNvPr id="73803" name="Oval 18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804" name="Group 62"/>
            <p:cNvGrpSpPr/>
            <p:nvPr/>
          </p:nvGrpSpPr>
          <p:grpSpPr bwMode="auto">
            <a:xfrm>
              <a:off x="284981" y="365702"/>
              <a:ext cx="665877" cy="494152"/>
              <a:chOff x="0" y="0"/>
              <a:chExt cx="474198" cy="351905"/>
            </a:xfrm>
          </p:grpSpPr>
          <p:sp>
            <p:nvSpPr>
              <p:cNvPr id="73805" name="Freeform 66"/>
              <p:cNvSpPr>
                <a:spLocks noEditPoints="1" noChangeArrowheads="1"/>
              </p:cNvSpPr>
              <p:nvPr/>
            </p:nvSpPr>
            <p:spPr bwMode="auto">
              <a:xfrm>
                <a:off x="9984" y="0"/>
                <a:ext cx="459224" cy="279527"/>
              </a:xfrm>
              <a:custGeom>
                <a:avLst/>
                <a:gdLst>
                  <a:gd name="T0" fmla="*/ 1146123273 w 184"/>
                  <a:gd name="T1" fmla="*/ 0 h 112"/>
                  <a:gd name="T2" fmla="*/ 0 w 184"/>
                  <a:gd name="T3" fmla="*/ 0 h 112"/>
                  <a:gd name="T4" fmla="*/ 0 w 184"/>
                  <a:gd name="T5" fmla="*/ 697636998 h 112"/>
                  <a:gd name="T6" fmla="*/ 1146123273 w 184"/>
                  <a:gd name="T7" fmla="*/ 697636998 h 112"/>
                  <a:gd name="T8" fmla="*/ 1146123273 w 184"/>
                  <a:gd name="T9" fmla="*/ 0 h 112"/>
                  <a:gd name="T10" fmla="*/ 1096292477 w 184"/>
                  <a:gd name="T11" fmla="*/ 635347401 h 112"/>
                  <a:gd name="T12" fmla="*/ 49830796 w 184"/>
                  <a:gd name="T13" fmla="*/ 635347401 h 112"/>
                  <a:gd name="T14" fmla="*/ 49830796 w 184"/>
                  <a:gd name="T15" fmla="*/ 49830679 h 112"/>
                  <a:gd name="T16" fmla="*/ 1096292477 w 184"/>
                  <a:gd name="T17" fmla="*/ 49830679 h 112"/>
                  <a:gd name="T18" fmla="*/ 1096292477 w 184"/>
                  <a:gd name="T19" fmla="*/ 635347401 h 1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4"/>
                  <a:gd name="T31" fmla="*/ 0 h 112"/>
                  <a:gd name="T32" fmla="*/ 184 w 184"/>
                  <a:gd name="T33" fmla="*/ 112 h 1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4" h="112">
                    <a:moveTo>
                      <a:pt x="184" y="0"/>
                    </a:moveTo>
                    <a:lnTo>
                      <a:pt x="0" y="0"/>
                    </a:lnTo>
                    <a:lnTo>
                      <a:pt x="0" y="112"/>
                    </a:lnTo>
                    <a:lnTo>
                      <a:pt x="184" y="112"/>
                    </a:lnTo>
                    <a:lnTo>
                      <a:pt x="184" y="0"/>
                    </a:lnTo>
                    <a:close/>
                    <a:moveTo>
                      <a:pt x="176" y="102"/>
                    </a:moveTo>
                    <a:lnTo>
                      <a:pt x="8" y="102"/>
                    </a:lnTo>
                    <a:lnTo>
                      <a:pt x="8" y="8"/>
                    </a:lnTo>
                    <a:lnTo>
                      <a:pt x="176" y="8"/>
                    </a:lnTo>
                    <a:lnTo>
                      <a:pt x="176" y="102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806" name="Freeform 67"/>
              <p:cNvSpPr>
                <a:spLocks noChangeArrowheads="1"/>
              </p:cNvSpPr>
              <p:nvPr/>
            </p:nvSpPr>
            <p:spPr bwMode="auto">
              <a:xfrm>
                <a:off x="0" y="292006"/>
                <a:ext cx="474198" cy="59899"/>
              </a:xfrm>
              <a:custGeom>
                <a:avLst/>
                <a:gdLst>
                  <a:gd name="T0" fmla="*/ 1183493385 w 190"/>
                  <a:gd name="T1" fmla="*/ 99664449 h 24"/>
                  <a:gd name="T2" fmla="*/ 1171034457 w 190"/>
                  <a:gd name="T3" fmla="*/ 0 h 24"/>
                  <a:gd name="T4" fmla="*/ 18685897 w 190"/>
                  <a:gd name="T5" fmla="*/ 0 h 24"/>
                  <a:gd name="T6" fmla="*/ 0 w 190"/>
                  <a:gd name="T7" fmla="*/ 99664449 h 24"/>
                  <a:gd name="T8" fmla="*/ 0 w 190"/>
                  <a:gd name="T9" fmla="*/ 99664449 h 24"/>
                  <a:gd name="T10" fmla="*/ 0 w 190"/>
                  <a:gd name="T11" fmla="*/ 149495425 h 24"/>
                  <a:gd name="T12" fmla="*/ 1183493385 w 190"/>
                  <a:gd name="T13" fmla="*/ 149495425 h 24"/>
                  <a:gd name="T14" fmla="*/ 1183493385 w 190"/>
                  <a:gd name="T15" fmla="*/ 99664449 h 24"/>
                  <a:gd name="T16" fmla="*/ 1183493385 w 190"/>
                  <a:gd name="T17" fmla="*/ 99664449 h 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0"/>
                  <a:gd name="T28" fmla="*/ 0 h 24"/>
                  <a:gd name="T29" fmla="*/ 190 w 190"/>
                  <a:gd name="T30" fmla="*/ 24 h 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0" h="24">
                    <a:moveTo>
                      <a:pt x="190" y="16"/>
                    </a:moveTo>
                    <a:lnTo>
                      <a:pt x="188" y="0"/>
                    </a:lnTo>
                    <a:lnTo>
                      <a:pt x="3" y="0"/>
                    </a:lnTo>
                    <a:lnTo>
                      <a:pt x="0" y="16"/>
                    </a:lnTo>
                    <a:lnTo>
                      <a:pt x="0" y="24"/>
                    </a:lnTo>
                    <a:lnTo>
                      <a:pt x="190" y="24"/>
                    </a:lnTo>
                    <a:lnTo>
                      <a:pt x="190" y="16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43" name="组合 217"/>
          <p:cNvGrpSpPr/>
          <p:nvPr/>
        </p:nvGrpSpPr>
        <p:grpSpPr bwMode="auto">
          <a:xfrm>
            <a:off x="3786188" y="2808288"/>
            <a:ext cx="889000" cy="747712"/>
            <a:chOff x="3786188" y="2808287"/>
            <a:chExt cx="889000" cy="747712"/>
          </a:xfrm>
        </p:grpSpPr>
        <p:sp>
          <p:nvSpPr>
            <p:cNvPr id="73801" name="Freeform 15"/>
            <p:cNvSpPr>
              <a:spLocks noChangeArrowheads="1"/>
            </p:cNvSpPr>
            <p:nvPr/>
          </p:nvSpPr>
          <p:spPr bwMode="auto">
            <a:xfrm rot="8040980">
              <a:off x="3856832" y="2737643"/>
              <a:ext cx="747712" cy="889000"/>
            </a:xfrm>
            <a:custGeom>
              <a:avLst/>
              <a:gdLst>
                <a:gd name="T0" fmla="*/ 533551476 w 596"/>
                <a:gd name="T1" fmla="*/ 180804293 h 709"/>
                <a:gd name="T2" fmla="*/ 938042341 w 596"/>
                <a:gd name="T3" fmla="*/ 644606502 h 709"/>
                <a:gd name="T4" fmla="*/ 469021170 w 596"/>
                <a:gd name="T5" fmla="*/ 1114698166 h 709"/>
                <a:gd name="T6" fmla="*/ 0 w 596"/>
                <a:gd name="T7" fmla="*/ 644606502 h 709"/>
                <a:gd name="T8" fmla="*/ 401343198 w 596"/>
                <a:gd name="T9" fmla="*/ 180804293 h 709"/>
                <a:gd name="T10" fmla="*/ 465873503 w 596"/>
                <a:gd name="T11" fmla="*/ 0 h 709"/>
                <a:gd name="T12" fmla="*/ 533551476 w 596"/>
                <a:gd name="T13" fmla="*/ 180804293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7" name="Group 65"/>
            <p:cNvGrpSpPr/>
            <p:nvPr/>
          </p:nvGrpSpPr>
          <p:grpSpPr bwMode="auto">
            <a:xfrm>
              <a:off x="3975687" y="2914732"/>
              <a:ext cx="470228" cy="427159"/>
              <a:chOff x="0" y="0"/>
              <a:chExt cx="431771" cy="391838"/>
            </a:xfrm>
            <a:solidFill>
              <a:srgbClr val="FFD860"/>
            </a:solidFill>
          </p:grpSpPr>
          <p:sp>
            <p:nvSpPr>
              <p:cNvPr id="50237" name="Rectangle 72"/>
              <p:cNvSpPr>
                <a:spLocks noChangeArrowheads="1"/>
              </p:cNvSpPr>
              <p:nvPr/>
            </p:nvSpPr>
            <p:spPr bwMode="auto">
              <a:xfrm>
                <a:off x="97335" y="0"/>
                <a:ext cx="242092" cy="69882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38" name="Freeform 73"/>
              <p:cNvSpPr>
                <a:spLocks noEditPoints="1" noChangeArrowheads="1"/>
              </p:cNvSpPr>
              <p:nvPr/>
            </p:nvSpPr>
            <p:spPr bwMode="auto">
              <a:xfrm>
                <a:off x="0" y="92344"/>
                <a:ext cx="431771" cy="177201"/>
              </a:xfrm>
              <a:custGeom>
                <a:avLst/>
                <a:gdLst>
                  <a:gd name="T0" fmla="*/ 124 w 130"/>
                  <a:gd name="T1" fmla="*/ 0 h 53"/>
                  <a:gd name="T2" fmla="*/ 6 w 130"/>
                  <a:gd name="T3" fmla="*/ 0 h 53"/>
                  <a:gd name="T4" fmla="*/ 0 w 130"/>
                  <a:gd name="T5" fmla="*/ 7 h 53"/>
                  <a:gd name="T6" fmla="*/ 0 w 130"/>
                  <a:gd name="T7" fmla="*/ 53 h 53"/>
                  <a:gd name="T8" fmla="*/ 19 w 130"/>
                  <a:gd name="T9" fmla="*/ 53 h 53"/>
                  <a:gd name="T10" fmla="*/ 19 w 130"/>
                  <a:gd name="T11" fmla="*/ 25 h 53"/>
                  <a:gd name="T12" fmla="*/ 111 w 130"/>
                  <a:gd name="T13" fmla="*/ 25 h 53"/>
                  <a:gd name="T14" fmla="*/ 111 w 130"/>
                  <a:gd name="T15" fmla="*/ 53 h 53"/>
                  <a:gd name="T16" fmla="*/ 130 w 130"/>
                  <a:gd name="T17" fmla="*/ 53 h 53"/>
                  <a:gd name="T18" fmla="*/ 130 w 130"/>
                  <a:gd name="T19" fmla="*/ 7 h 53"/>
                  <a:gd name="T20" fmla="*/ 124 w 130"/>
                  <a:gd name="T21" fmla="*/ 0 h 53"/>
                  <a:gd name="T22" fmla="*/ 18 w 130"/>
                  <a:gd name="T23" fmla="*/ 16 h 53"/>
                  <a:gd name="T24" fmla="*/ 13 w 130"/>
                  <a:gd name="T25" fmla="*/ 11 h 53"/>
                  <a:gd name="T26" fmla="*/ 18 w 130"/>
                  <a:gd name="T27" fmla="*/ 6 h 53"/>
                  <a:gd name="T28" fmla="*/ 23 w 130"/>
                  <a:gd name="T29" fmla="*/ 11 h 53"/>
                  <a:gd name="T30" fmla="*/ 18 w 130"/>
                  <a:gd name="T31" fmla="*/ 16 h 53"/>
                  <a:gd name="T32" fmla="*/ 117 w 130"/>
                  <a:gd name="T33" fmla="*/ 13 h 53"/>
                  <a:gd name="T34" fmla="*/ 29 w 130"/>
                  <a:gd name="T35" fmla="*/ 13 h 53"/>
                  <a:gd name="T36" fmla="*/ 29 w 130"/>
                  <a:gd name="T37" fmla="*/ 7 h 53"/>
                  <a:gd name="T38" fmla="*/ 117 w 130"/>
                  <a:gd name="T39" fmla="*/ 7 h 53"/>
                  <a:gd name="T40" fmla="*/ 117 w 130"/>
                  <a:gd name="T41" fmla="*/ 13 h 53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130"/>
                  <a:gd name="T64" fmla="*/ 0 h 53"/>
                  <a:gd name="T65" fmla="*/ 130 w 130"/>
                  <a:gd name="T66" fmla="*/ 53 h 53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130" h="53">
                    <a:moveTo>
                      <a:pt x="124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11" y="25"/>
                      <a:pt x="111" y="25"/>
                      <a:pt x="111" y="2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30" y="53"/>
                      <a:pt x="130" y="53"/>
                      <a:pt x="130" y="53"/>
                    </a:cubicBezTo>
                    <a:cubicBezTo>
                      <a:pt x="130" y="7"/>
                      <a:pt x="130" y="7"/>
                      <a:pt x="130" y="7"/>
                    </a:cubicBezTo>
                    <a:cubicBezTo>
                      <a:pt x="130" y="3"/>
                      <a:pt x="127" y="0"/>
                      <a:pt x="124" y="0"/>
                    </a:cubicBezTo>
                    <a:close/>
                    <a:moveTo>
                      <a:pt x="18" y="16"/>
                    </a:moveTo>
                    <a:cubicBezTo>
                      <a:pt x="15" y="16"/>
                      <a:pt x="13" y="14"/>
                      <a:pt x="13" y="11"/>
                    </a:cubicBezTo>
                    <a:cubicBezTo>
                      <a:pt x="13" y="8"/>
                      <a:pt x="15" y="6"/>
                      <a:pt x="18" y="6"/>
                    </a:cubicBezTo>
                    <a:cubicBezTo>
                      <a:pt x="21" y="6"/>
                      <a:pt x="23" y="8"/>
                      <a:pt x="23" y="11"/>
                    </a:cubicBezTo>
                    <a:cubicBezTo>
                      <a:pt x="23" y="14"/>
                      <a:pt x="21" y="16"/>
                      <a:pt x="18" y="16"/>
                    </a:cubicBezTo>
                    <a:close/>
                    <a:moveTo>
                      <a:pt x="117" y="13"/>
                    </a:move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117" y="7"/>
                      <a:pt x="117" y="7"/>
                      <a:pt x="117" y="7"/>
                    </a:cubicBezTo>
                    <a:lnTo>
                      <a:pt x="117" y="1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39" name="Freeform 74"/>
              <p:cNvSpPr>
                <a:spLocks noChangeArrowheads="1"/>
              </p:cNvSpPr>
              <p:nvPr/>
            </p:nvSpPr>
            <p:spPr bwMode="auto">
              <a:xfrm>
                <a:off x="89848" y="202159"/>
                <a:ext cx="252075" cy="189679"/>
              </a:xfrm>
              <a:custGeom>
                <a:avLst/>
                <a:gdLst>
                  <a:gd name="T0" fmla="*/ 66 w 76"/>
                  <a:gd name="T1" fmla="*/ 49 h 57"/>
                  <a:gd name="T2" fmla="*/ 25 w 76"/>
                  <a:gd name="T3" fmla="*/ 49 h 57"/>
                  <a:gd name="T4" fmla="*/ 10 w 76"/>
                  <a:gd name="T5" fmla="*/ 49 h 57"/>
                  <a:gd name="T6" fmla="*/ 10 w 76"/>
                  <a:gd name="T7" fmla="*/ 0 h 57"/>
                  <a:gd name="T8" fmla="*/ 1 w 76"/>
                  <a:gd name="T9" fmla="*/ 0 h 57"/>
                  <a:gd name="T10" fmla="*/ 1 w 76"/>
                  <a:gd name="T11" fmla="*/ 50 h 57"/>
                  <a:gd name="T12" fmla="*/ 8 w 76"/>
                  <a:gd name="T13" fmla="*/ 57 h 57"/>
                  <a:gd name="T14" fmla="*/ 69 w 76"/>
                  <a:gd name="T15" fmla="*/ 57 h 57"/>
                  <a:gd name="T16" fmla="*/ 76 w 76"/>
                  <a:gd name="T17" fmla="*/ 48 h 57"/>
                  <a:gd name="T18" fmla="*/ 76 w 76"/>
                  <a:gd name="T19" fmla="*/ 0 h 57"/>
                  <a:gd name="T20" fmla="*/ 66 w 76"/>
                  <a:gd name="T21" fmla="*/ 0 h 57"/>
                  <a:gd name="T22" fmla="*/ 66 w 76"/>
                  <a:gd name="T23" fmla="*/ 49 h 5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76"/>
                  <a:gd name="T37" fmla="*/ 0 h 57"/>
                  <a:gd name="T38" fmla="*/ 76 w 76"/>
                  <a:gd name="T39" fmla="*/ 57 h 57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76" h="57">
                    <a:moveTo>
                      <a:pt x="66" y="49"/>
                    </a:moveTo>
                    <a:cubicBezTo>
                      <a:pt x="25" y="49"/>
                      <a:pt x="25" y="49"/>
                      <a:pt x="25" y="49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1" y="50"/>
                      <a:pt x="0" y="57"/>
                      <a:pt x="8" y="57"/>
                    </a:cubicBezTo>
                    <a:cubicBezTo>
                      <a:pt x="16" y="57"/>
                      <a:pt x="69" y="57"/>
                      <a:pt x="69" y="57"/>
                    </a:cubicBezTo>
                    <a:cubicBezTo>
                      <a:pt x="75" y="57"/>
                      <a:pt x="76" y="53"/>
                      <a:pt x="76" y="48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66" y="0"/>
                      <a:pt x="66" y="0"/>
                      <a:pt x="66" y="0"/>
                    </a:cubicBezTo>
                    <a:lnTo>
                      <a:pt x="66" y="4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40" name="Rectangle 75"/>
              <p:cNvSpPr>
                <a:spLocks noChangeArrowheads="1"/>
              </p:cNvSpPr>
              <p:nvPr/>
            </p:nvSpPr>
            <p:spPr bwMode="auto">
              <a:xfrm>
                <a:off x="134772" y="244586"/>
                <a:ext cx="157235" cy="2745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41" name="Rectangle 76"/>
              <p:cNvSpPr>
                <a:spLocks noChangeArrowheads="1"/>
              </p:cNvSpPr>
              <p:nvPr/>
            </p:nvSpPr>
            <p:spPr bwMode="auto">
              <a:xfrm>
                <a:off x="139764" y="304485"/>
                <a:ext cx="152243" cy="27454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3744" name="组合 218"/>
          <p:cNvGrpSpPr/>
          <p:nvPr/>
        </p:nvGrpSpPr>
        <p:grpSpPr bwMode="auto">
          <a:xfrm>
            <a:off x="2801938" y="3238500"/>
            <a:ext cx="1177925" cy="987425"/>
            <a:chOff x="2801936" y="3238500"/>
            <a:chExt cx="1177925" cy="987425"/>
          </a:xfrm>
        </p:grpSpPr>
        <p:sp>
          <p:nvSpPr>
            <p:cNvPr id="73799" name="Freeform 5"/>
            <p:cNvSpPr>
              <a:spLocks noChangeArrowheads="1"/>
            </p:cNvSpPr>
            <p:nvPr/>
          </p:nvSpPr>
          <p:spPr bwMode="auto">
            <a:xfrm rot="6661043">
              <a:off x="2897186" y="3143250"/>
              <a:ext cx="987425" cy="1177925"/>
            </a:xfrm>
            <a:custGeom>
              <a:avLst/>
              <a:gdLst>
                <a:gd name="T0" fmla="*/ 930497298 w 596"/>
                <a:gd name="T1" fmla="*/ 317425036 h 709"/>
                <a:gd name="T2" fmla="*/ 1635919682 w 596"/>
                <a:gd name="T3" fmla="*/ 1131688536 h 709"/>
                <a:gd name="T4" fmla="*/ 817959013 w 596"/>
                <a:gd name="T5" fmla="*/ 1956991968 h 709"/>
                <a:gd name="T6" fmla="*/ 0 w 596"/>
                <a:gd name="T7" fmla="*/ 1131688536 h 709"/>
                <a:gd name="T8" fmla="*/ 699931904 w 596"/>
                <a:gd name="T9" fmla="*/ 317425036 h 709"/>
                <a:gd name="T10" fmla="*/ 812470189 w 596"/>
                <a:gd name="T11" fmla="*/ 0 h 709"/>
                <a:gd name="T12" fmla="*/ 930497298 w 596"/>
                <a:gd name="T13" fmla="*/ 31742503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19" name="Group 71"/>
            <p:cNvGrpSpPr/>
            <p:nvPr/>
          </p:nvGrpSpPr>
          <p:grpSpPr bwMode="auto">
            <a:xfrm>
              <a:off x="3069912" y="3419998"/>
              <a:ext cx="455953" cy="570357"/>
              <a:chOff x="0" y="0"/>
              <a:chExt cx="324452" cy="406813"/>
            </a:xfrm>
            <a:solidFill>
              <a:srgbClr val="FFD860"/>
            </a:solidFill>
          </p:grpSpPr>
          <p:sp>
            <p:nvSpPr>
              <p:cNvPr id="50245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46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47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48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0" name="组合 166"/>
          <p:cNvGrpSpPr/>
          <p:nvPr/>
        </p:nvGrpSpPr>
        <p:grpSpPr bwMode="auto">
          <a:xfrm>
            <a:off x="3878263" y="1571625"/>
            <a:ext cx="1114425" cy="1120775"/>
            <a:chOff x="0" y="0"/>
            <a:chExt cx="1254984" cy="1262184"/>
          </a:xfrm>
        </p:grpSpPr>
        <p:sp>
          <p:nvSpPr>
            <p:cNvPr id="73792" name="Oval 19"/>
            <p:cNvSpPr>
              <a:spLocks noChangeArrowheads="1"/>
            </p:cNvSpPr>
            <p:nvPr/>
          </p:nvSpPr>
          <p:spPr bwMode="auto">
            <a:xfrm>
              <a:off x="0" y="0"/>
              <a:ext cx="1254984" cy="1262184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793" name="Group 76"/>
            <p:cNvGrpSpPr/>
            <p:nvPr/>
          </p:nvGrpSpPr>
          <p:grpSpPr bwMode="auto">
            <a:xfrm>
              <a:off x="297664" y="307752"/>
              <a:ext cx="732467" cy="644851"/>
              <a:chOff x="0" y="0"/>
              <a:chExt cx="521619" cy="459224"/>
            </a:xfrm>
          </p:grpSpPr>
          <p:sp>
            <p:nvSpPr>
              <p:cNvPr id="73794" name="Freeform 84"/>
              <p:cNvSpPr>
                <a:spLocks noChangeArrowheads="1"/>
              </p:cNvSpPr>
              <p:nvPr/>
            </p:nvSpPr>
            <p:spPr bwMode="auto">
              <a:xfrm>
                <a:off x="47420" y="19966"/>
                <a:ext cx="194671" cy="419291"/>
              </a:xfrm>
              <a:custGeom>
                <a:avLst/>
                <a:gdLst>
                  <a:gd name="T0" fmla="*/ 566109867 w 59"/>
                  <a:gd name="T1" fmla="*/ 55369706 h 126"/>
                  <a:gd name="T2" fmla="*/ 97982204 w 59"/>
                  <a:gd name="T3" fmla="*/ 420798451 h 126"/>
                  <a:gd name="T4" fmla="*/ 0 w 59"/>
                  <a:gd name="T5" fmla="*/ 431873058 h 126"/>
                  <a:gd name="T6" fmla="*/ 0 w 59"/>
                  <a:gd name="T7" fmla="*/ 952332986 h 126"/>
                  <a:gd name="T8" fmla="*/ 97982204 w 59"/>
                  <a:gd name="T9" fmla="*/ 974478872 h 126"/>
                  <a:gd name="T10" fmla="*/ 555224789 w 59"/>
                  <a:gd name="T11" fmla="*/ 1317761731 h 126"/>
                  <a:gd name="T12" fmla="*/ 642318614 w 59"/>
                  <a:gd name="T13" fmla="*/ 1317761731 h 126"/>
                  <a:gd name="T14" fmla="*/ 642318614 w 59"/>
                  <a:gd name="T15" fmla="*/ 55369706 h 126"/>
                  <a:gd name="T16" fmla="*/ 566109867 w 59"/>
                  <a:gd name="T17" fmla="*/ 55369706 h 1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9"/>
                  <a:gd name="T28" fmla="*/ 0 h 126"/>
                  <a:gd name="T29" fmla="*/ 59 w 59"/>
                  <a:gd name="T30" fmla="*/ 126 h 12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5" name="Freeform 85"/>
              <p:cNvSpPr>
                <a:spLocks noChangeArrowheads="1"/>
              </p:cNvSpPr>
              <p:nvPr/>
            </p:nvSpPr>
            <p:spPr bwMode="auto">
              <a:xfrm>
                <a:off x="0" y="157235"/>
                <a:ext cx="27454" cy="147252"/>
              </a:xfrm>
              <a:custGeom>
                <a:avLst/>
                <a:gdLst>
                  <a:gd name="T0" fmla="*/ 0 w 8"/>
                  <a:gd name="T1" fmla="*/ 89599495 h 44"/>
                  <a:gd name="T2" fmla="*/ 0 w 8"/>
                  <a:gd name="T3" fmla="*/ 425598440 h 44"/>
                  <a:gd name="T4" fmla="*/ 94215265 w 8"/>
                  <a:gd name="T5" fmla="*/ 492798898 h 44"/>
                  <a:gd name="T6" fmla="*/ 94215265 w 8"/>
                  <a:gd name="T7" fmla="*/ 0 h 44"/>
                  <a:gd name="T8" fmla="*/ 0 w 8"/>
                  <a:gd name="T9" fmla="*/ 89599495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44"/>
                  <a:gd name="T17" fmla="*/ 8 w 8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6" name="Freeform 86"/>
              <p:cNvSpPr>
                <a:spLocks noChangeArrowheads="1"/>
              </p:cNvSpPr>
              <p:nvPr/>
            </p:nvSpPr>
            <p:spPr bwMode="auto">
              <a:xfrm>
                <a:off x="289510" y="114806"/>
                <a:ext cx="77370" cy="229612"/>
              </a:xfrm>
              <a:custGeom>
                <a:avLst/>
                <a:gdLst>
                  <a:gd name="T0" fmla="*/ 113158671 w 23"/>
                  <a:gd name="T1" fmla="*/ 22145911 h 69"/>
                  <a:gd name="T2" fmla="*/ 22632407 w 23"/>
                  <a:gd name="T3" fmla="*/ 22145911 h 69"/>
                  <a:gd name="T4" fmla="*/ 22632407 w 23"/>
                  <a:gd name="T5" fmla="*/ 110736210 h 69"/>
                  <a:gd name="T6" fmla="*/ 135791078 w 23"/>
                  <a:gd name="T7" fmla="*/ 387578401 h 69"/>
                  <a:gd name="T8" fmla="*/ 22632407 w 23"/>
                  <a:gd name="T9" fmla="*/ 664420591 h 69"/>
                  <a:gd name="T10" fmla="*/ 22632407 w 23"/>
                  <a:gd name="T11" fmla="*/ 741936271 h 69"/>
                  <a:gd name="T12" fmla="*/ 67893857 w 23"/>
                  <a:gd name="T13" fmla="*/ 764082182 h 69"/>
                  <a:gd name="T14" fmla="*/ 113158671 w 23"/>
                  <a:gd name="T15" fmla="*/ 741936271 h 69"/>
                  <a:gd name="T16" fmla="*/ 260265952 w 23"/>
                  <a:gd name="T17" fmla="*/ 387578401 h 69"/>
                  <a:gd name="T18" fmla="*/ 113158671 w 23"/>
                  <a:gd name="T19" fmla="*/ 22145911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3"/>
                  <a:gd name="T31" fmla="*/ 0 h 69"/>
                  <a:gd name="T32" fmla="*/ 23 w 23"/>
                  <a:gd name="T33" fmla="*/ 69 h 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7" name="Freeform 87"/>
              <p:cNvSpPr>
                <a:spLocks noChangeArrowheads="1"/>
              </p:cNvSpPr>
              <p:nvPr/>
            </p:nvSpPr>
            <p:spPr bwMode="auto">
              <a:xfrm>
                <a:off x="336931" y="57403"/>
                <a:ext cx="102328" cy="341923"/>
              </a:xfrm>
              <a:custGeom>
                <a:avLst/>
                <a:gdLst>
                  <a:gd name="T0" fmla="*/ 108959515 w 31"/>
                  <a:gd name="T1" fmla="*/ 22039095 h 103"/>
                  <a:gd name="T2" fmla="*/ 32688845 w 31"/>
                  <a:gd name="T3" fmla="*/ 22039095 h 103"/>
                  <a:gd name="T4" fmla="*/ 32688845 w 31"/>
                  <a:gd name="T5" fmla="*/ 110198795 h 103"/>
                  <a:gd name="T6" fmla="*/ 217919029 w 31"/>
                  <a:gd name="T7" fmla="*/ 573039711 h 103"/>
                  <a:gd name="T8" fmla="*/ 32688845 w 31"/>
                  <a:gd name="T9" fmla="*/ 1035880626 h 103"/>
                  <a:gd name="T10" fmla="*/ 32688845 w 31"/>
                  <a:gd name="T11" fmla="*/ 1124040326 h 103"/>
                  <a:gd name="T12" fmla="*/ 65374388 w 31"/>
                  <a:gd name="T13" fmla="*/ 1135061533 h 103"/>
                  <a:gd name="T14" fmla="*/ 108959515 w 31"/>
                  <a:gd name="T15" fmla="*/ 1124040326 h 103"/>
                  <a:gd name="T16" fmla="*/ 337774825 w 31"/>
                  <a:gd name="T17" fmla="*/ 573039711 h 103"/>
                  <a:gd name="T18" fmla="*/ 108959515 w 31"/>
                  <a:gd name="T19" fmla="*/ 22039095 h 10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1"/>
                  <a:gd name="T31" fmla="*/ 0 h 103"/>
                  <a:gd name="T32" fmla="*/ 31 w 31"/>
                  <a:gd name="T33" fmla="*/ 103 h 10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98" name="Freeform 88"/>
              <p:cNvSpPr>
                <a:spLocks noChangeArrowheads="1"/>
              </p:cNvSpPr>
              <p:nvPr/>
            </p:nvSpPr>
            <p:spPr bwMode="auto">
              <a:xfrm>
                <a:off x="396830" y="0"/>
                <a:ext cx="124789" cy="459224"/>
              </a:xfrm>
              <a:custGeom>
                <a:avLst/>
                <a:gdLst>
                  <a:gd name="T0" fmla="*/ 107840683 w 38"/>
                  <a:gd name="T1" fmla="*/ 22145911 h 138"/>
                  <a:gd name="T2" fmla="*/ 21568793 w 38"/>
                  <a:gd name="T3" fmla="*/ 22145911 h 138"/>
                  <a:gd name="T4" fmla="*/ 21568793 w 38"/>
                  <a:gd name="T5" fmla="*/ 99661591 h 138"/>
                  <a:gd name="T6" fmla="*/ 291172144 w 38"/>
                  <a:gd name="T7" fmla="*/ 764082182 h 138"/>
                  <a:gd name="T8" fmla="*/ 21568793 w 38"/>
                  <a:gd name="T9" fmla="*/ 1417428153 h 138"/>
                  <a:gd name="T10" fmla="*/ 21568793 w 38"/>
                  <a:gd name="T11" fmla="*/ 1506018453 h 138"/>
                  <a:gd name="T12" fmla="*/ 64706380 w 38"/>
                  <a:gd name="T13" fmla="*/ 1528164364 h 138"/>
                  <a:gd name="T14" fmla="*/ 107840683 w 38"/>
                  <a:gd name="T15" fmla="*/ 1506018453 h 138"/>
                  <a:gd name="T16" fmla="*/ 409797224 w 38"/>
                  <a:gd name="T17" fmla="*/ 764082182 h 138"/>
                  <a:gd name="T18" fmla="*/ 107840683 w 38"/>
                  <a:gd name="T19" fmla="*/ 22145911 h 1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8"/>
                  <a:gd name="T31" fmla="*/ 0 h 138"/>
                  <a:gd name="T32" fmla="*/ 38 w 38"/>
                  <a:gd name="T33" fmla="*/ 138 h 1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46" name="组合 210"/>
          <p:cNvGrpSpPr/>
          <p:nvPr/>
        </p:nvGrpSpPr>
        <p:grpSpPr bwMode="auto">
          <a:xfrm>
            <a:off x="7358063" y="4349750"/>
            <a:ext cx="1177925" cy="989013"/>
            <a:chOff x="7358061" y="4349751"/>
            <a:chExt cx="1177925" cy="989013"/>
          </a:xfrm>
        </p:grpSpPr>
        <p:sp>
          <p:nvSpPr>
            <p:cNvPr id="73790" name="Freeform 5"/>
            <p:cNvSpPr>
              <a:spLocks noChangeArrowheads="1"/>
            </p:cNvSpPr>
            <p:nvPr/>
          </p:nvSpPr>
          <p:spPr bwMode="auto">
            <a:xfrm rot="-6829096">
              <a:off x="7452517" y="4255295"/>
              <a:ext cx="989013" cy="1177925"/>
            </a:xfrm>
            <a:custGeom>
              <a:avLst/>
              <a:gdLst>
                <a:gd name="T0" fmla="*/ 933493859 w 596"/>
                <a:gd name="T1" fmla="*/ 317425036 h 709"/>
                <a:gd name="T2" fmla="*/ 1641185762 w 596"/>
                <a:gd name="T3" fmla="*/ 1131688536 h 709"/>
                <a:gd name="T4" fmla="*/ 820593711 w 596"/>
                <a:gd name="T5" fmla="*/ 1956991968 h 709"/>
                <a:gd name="T6" fmla="*/ 0 w 596"/>
                <a:gd name="T7" fmla="*/ 1131688536 h 709"/>
                <a:gd name="T8" fmla="*/ 702184295 w 596"/>
                <a:gd name="T9" fmla="*/ 317425036 h 709"/>
                <a:gd name="T10" fmla="*/ 815086103 w 596"/>
                <a:gd name="T11" fmla="*/ 0 h 709"/>
                <a:gd name="T12" fmla="*/ 933493859 w 596"/>
                <a:gd name="T13" fmla="*/ 31742503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3" name="Group 82"/>
            <p:cNvGrpSpPr/>
            <p:nvPr/>
          </p:nvGrpSpPr>
          <p:grpSpPr bwMode="auto">
            <a:xfrm>
              <a:off x="7819383" y="4570887"/>
              <a:ext cx="430265" cy="465780"/>
              <a:chOff x="0" y="0"/>
              <a:chExt cx="359392" cy="389342"/>
            </a:xfrm>
            <a:solidFill>
              <a:srgbClr val="FFD860"/>
            </a:solidFill>
          </p:grpSpPr>
          <p:sp>
            <p:nvSpPr>
              <p:cNvPr id="50260" name="Freeform 132"/>
              <p:cNvSpPr>
                <a:spLocks noChangeArrowheads="1"/>
              </p:cNvSpPr>
              <p:nvPr/>
            </p:nvSpPr>
            <p:spPr bwMode="auto">
              <a:xfrm>
                <a:off x="77368" y="92343"/>
                <a:ext cx="204654" cy="207151"/>
              </a:xfrm>
              <a:custGeom>
                <a:avLst/>
                <a:gdLst>
                  <a:gd name="T0" fmla="*/ 0 w 82"/>
                  <a:gd name="T1" fmla="*/ 29 h 83"/>
                  <a:gd name="T2" fmla="*/ 58 w 82"/>
                  <a:gd name="T3" fmla="*/ 29 h 83"/>
                  <a:gd name="T4" fmla="*/ 58 w 82"/>
                  <a:gd name="T5" fmla="*/ 83 h 83"/>
                  <a:gd name="T6" fmla="*/ 82 w 82"/>
                  <a:gd name="T7" fmla="*/ 83 h 83"/>
                  <a:gd name="T8" fmla="*/ 82 w 82"/>
                  <a:gd name="T9" fmla="*/ 0 h 83"/>
                  <a:gd name="T10" fmla="*/ 0 w 82"/>
                  <a:gd name="T11" fmla="*/ 0 h 83"/>
                  <a:gd name="T12" fmla="*/ 0 w 82"/>
                  <a:gd name="T13" fmla="*/ 29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2"/>
                  <a:gd name="T22" fmla="*/ 0 h 83"/>
                  <a:gd name="T23" fmla="*/ 82 w 82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2" h="83">
                    <a:moveTo>
                      <a:pt x="0" y="29"/>
                    </a:moveTo>
                    <a:lnTo>
                      <a:pt x="58" y="29"/>
                    </a:lnTo>
                    <a:lnTo>
                      <a:pt x="58" y="83"/>
                    </a:lnTo>
                    <a:lnTo>
                      <a:pt x="82" y="83"/>
                    </a:lnTo>
                    <a:lnTo>
                      <a:pt x="82" y="0"/>
                    </a:lnTo>
                    <a:lnTo>
                      <a:pt x="0" y="0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61" name="Freeform 133"/>
              <p:cNvSpPr>
                <a:spLocks noChangeArrowheads="1"/>
              </p:cNvSpPr>
              <p:nvPr/>
            </p:nvSpPr>
            <p:spPr bwMode="auto">
              <a:xfrm>
                <a:off x="152241" y="0"/>
                <a:ext cx="207151" cy="204654"/>
              </a:xfrm>
              <a:custGeom>
                <a:avLst/>
                <a:gdLst>
                  <a:gd name="T0" fmla="*/ 0 w 83"/>
                  <a:gd name="T1" fmla="*/ 0 h 82"/>
                  <a:gd name="T2" fmla="*/ 0 w 83"/>
                  <a:gd name="T3" fmla="*/ 29 h 82"/>
                  <a:gd name="T4" fmla="*/ 59 w 83"/>
                  <a:gd name="T5" fmla="*/ 29 h 82"/>
                  <a:gd name="T6" fmla="*/ 59 w 83"/>
                  <a:gd name="T7" fmla="*/ 82 h 82"/>
                  <a:gd name="T8" fmla="*/ 83 w 83"/>
                  <a:gd name="T9" fmla="*/ 82 h 82"/>
                  <a:gd name="T10" fmla="*/ 83 w 83"/>
                  <a:gd name="T11" fmla="*/ 0 h 82"/>
                  <a:gd name="T12" fmla="*/ 0 w 83"/>
                  <a:gd name="T13" fmla="*/ 0 h 8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3"/>
                  <a:gd name="T22" fmla="*/ 0 h 82"/>
                  <a:gd name="T23" fmla="*/ 83 w 83"/>
                  <a:gd name="T24" fmla="*/ 82 h 8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3" h="82">
                    <a:moveTo>
                      <a:pt x="0" y="0"/>
                    </a:moveTo>
                    <a:lnTo>
                      <a:pt x="0" y="29"/>
                    </a:lnTo>
                    <a:lnTo>
                      <a:pt x="59" y="29"/>
                    </a:lnTo>
                    <a:lnTo>
                      <a:pt x="59" y="82"/>
                    </a:lnTo>
                    <a:lnTo>
                      <a:pt x="83" y="82"/>
                    </a:lnTo>
                    <a:lnTo>
                      <a:pt x="8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62" name="Rectangle 134"/>
              <p:cNvSpPr>
                <a:spLocks noChangeArrowheads="1"/>
              </p:cNvSpPr>
              <p:nvPr/>
            </p:nvSpPr>
            <p:spPr bwMode="auto">
              <a:xfrm>
                <a:off x="0" y="182191"/>
                <a:ext cx="207151" cy="207151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3747" name="组合 206"/>
          <p:cNvGrpSpPr/>
          <p:nvPr/>
        </p:nvGrpSpPr>
        <p:grpSpPr bwMode="auto">
          <a:xfrm>
            <a:off x="2882900" y="2181225"/>
            <a:ext cx="898525" cy="904875"/>
            <a:chOff x="2882900" y="2181225"/>
            <a:chExt cx="898525" cy="904875"/>
          </a:xfrm>
        </p:grpSpPr>
        <p:sp>
          <p:nvSpPr>
            <p:cNvPr id="73788" name="Oval 22"/>
            <p:cNvSpPr>
              <a:spLocks noChangeArrowheads="1"/>
            </p:cNvSpPr>
            <p:nvPr/>
          </p:nvSpPr>
          <p:spPr bwMode="auto">
            <a:xfrm>
              <a:off x="2882900" y="2181225"/>
              <a:ext cx="898525" cy="904875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5" name="Group 86"/>
            <p:cNvGrpSpPr/>
            <p:nvPr/>
          </p:nvGrpSpPr>
          <p:grpSpPr bwMode="auto">
            <a:xfrm>
              <a:off x="3110500" y="2393209"/>
              <a:ext cx="445062" cy="502653"/>
              <a:chOff x="0" y="0"/>
              <a:chExt cx="429274" cy="484183"/>
            </a:xfrm>
            <a:solidFill>
              <a:srgbClr val="FFD860"/>
            </a:solidFill>
          </p:grpSpPr>
          <p:sp>
            <p:nvSpPr>
              <p:cNvPr id="50266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67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68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3748" name="组合 212"/>
          <p:cNvGrpSpPr/>
          <p:nvPr/>
        </p:nvGrpSpPr>
        <p:grpSpPr bwMode="auto">
          <a:xfrm>
            <a:off x="7235825" y="3463925"/>
            <a:ext cx="950913" cy="800100"/>
            <a:chOff x="7235825" y="3463924"/>
            <a:chExt cx="950913" cy="800100"/>
          </a:xfrm>
        </p:grpSpPr>
        <p:sp>
          <p:nvSpPr>
            <p:cNvPr id="73786" name="Freeform 13"/>
            <p:cNvSpPr>
              <a:spLocks noChangeArrowheads="1"/>
            </p:cNvSpPr>
            <p:nvPr/>
          </p:nvSpPr>
          <p:spPr bwMode="auto">
            <a:xfrm rot="-7929366">
              <a:off x="7311232" y="3388517"/>
              <a:ext cx="800100" cy="950913"/>
            </a:xfrm>
            <a:custGeom>
              <a:avLst/>
              <a:gdLst>
                <a:gd name="T0" fmla="*/ 610935418 w 596"/>
                <a:gd name="T1" fmla="*/ 206864484 h 709"/>
                <a:gd name="T2" fmla="*/ 1074093977 w 596"/>
                <a:gd name="T3" fmla="*/ 737518198 h 709"/>
                <a:gd name="T4" fmla="*/ 537046988 w 596"/>
                <a:gd name="T5" fmla="*/ 1275367466 h 709"/>
                <a:gd name="T6" fmla="*/ 0 w 596"/>
                <a:gd name="T7" fmla="*/ 737518198 h 709"/>
                <a:gd name="T8" fmla="*/ 459554081 w 596"/>
                <a:gd name="T9" fmla="*/ 206864484 h 709"/>
                <a:gd name="T10" fmla="*/ 533442511 w 596"/>
                <a:gd name="T11" fmla="*/ 0 h 709"/>
                <a:gd name="T12" fmla="*/ 610935418 w 596"/>
                <a:gd name="T13" fmla="*/ 206864484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27" name="Group 90"/>
            <p:cNvGrpSpPr/>
            <p:nvPr/>
          </p:nvGrpSpPr>
          <p:grpSpPr bwMode="auto">
            <a:xfrm>
              <a:off x="7535291" y="3573508"/>
              <a:ext cx="474591" cy="472121"/>
              <a:chOff x="0" y="0"/>
              <a:chExt cx="379359" cy="376864"/>
            </a:xfrm>
            <a:solidFill>
              <a:srgbClr val="FFD860"/>
            </a:solidFill>
          </p:grpSpPr>
          <p:sp>
            <p:nvSpPr>
              <p:cNvPr id="50272" name="Freeform 150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79359" cy="376864"/>
              </a:xfrm>
              <a:custGeom>
                <a:avLst/>
                <a:gdLst>
                  <a:gd name="T0" fmla="*/ 57 w 114"/>
                  <a:gd name="T1" fmla="*/ 0 h 114"/>
                  <a:gd name="T2" fmla="*/ 0 w 114"/>
                  <a:gd name="T3" fmla="*/ 57 h 114"/>
                  <a:gd name="T4" fmla="*/ 57 w 114"/>
                  <a:gd name="T5" fmla="*/ 114 h 114"/>
                  <a:gd name="T6" fmla="*/ 114 w 114"/>
                  <a:gd name="T7" fmla="*/ 57 h 114"/>
                  <a:gd name="T8" fmla="*/ 57 w 114"/>
                  <a:gd name="T9" fmla="*/ 0 h 114"/>
                  <a:gd name="T10" fmla="*/ 57 w 114"/>
                  <a:gd name="T11" fmla="*/ 108 h 114"/>
                  <a:gd name="T12" fmla="*/ 6 w 114"/>
                  <a:gd name="T13" fmla="*/ 57 h 114"/>
                  <a:gd name="T14" fmla="*/ 57 w 114"/>
                  <a:gd name="T15" fmla="*/ 6 h 114"/>
                  <a:gd name="T16" fmla="*/ 108 w 114"/>
                  <a:gd name="T17" fmla="*/ 57 h 114"/>
                  <a:gd name="T18" fmla="*/ 57 w 114"/>
                  <a:gd name="T19" fmla="*/ 108 h 1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14"/>
                  <a:gd name="T31" fmla="*/ 0 h 114"/>
                  <a:gd name="T32" fmla="*/ 114 w 114"/>
                  <a:gd name="T33" fmla="*/ 114 h 11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14" h="114">
                    <a:moveTo>
                      <a:pt x="57" y="0"/>
                    </a:moveTo>
                    <a:cubicBezTo>
                      <a:pt x="25" y="0"/>
                      <a:pt x="0" y="25"/>
                      <a:pt x="0" y="57"/>
                    </a:cubicBezTo>
                    <a:cubicBezTo>
                      <a:pt x="0" y="89"/>
                      <a:pt x="25" y="114"/>
                      <a:pt x="57" y="114"/>
                    </a:cubicBezTo>
                    <a:cubicBezTo>
                      <a:pt x="89" y="114"/>
                      <a:pt x="114" y="89"/>
                      <a:pt x="114" y="57"/>
                    </a:cubicBezTo>
                    <a:cubicBezTo>
                      <a:pt x="114" y="25"/>
                      <a:pt x="89" y="0"/>
                      <a:pt x="57" y="0"/>
                    </a:cubicBezTo>
                    <a:close/>
                    <a:moveTo>
                      <a:pt x="57" y="108"/>
                    </a:moveTo>
                    <a:cubicBezTo>
                      <a:pt x="29" y="108"/>
                      <a:pt x="6" y="85"/>
                      <a:pt x="6" y="57"/>
                    </a:cubicBezTo>
                    <a:cubicBezTo>
                      <a:pt x="6" y="29"/>
                      <a:pt x="29" y="6"/>
                      <a:pt x="57" y="6"/>
                    </a:cubicBezTo>
                    <a:cubicBezTo>
                      <a:pt x="85" y="6"/>
                      <a:pt x="108" y="29"/>
                      <a:pt x="108" y="57"/>
                    </a:cubicBezTo>
                    <a:cubicBezTo>
                      <a:pt x="108" y="85"/>
                      <a:pt x="85" y="108"/>
                      <a:pt x="57" y="10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73" name="Rectangle 151"/>
              <p:cNvSpPr>
                <a:spLocks noChangeArrowheads="1"/>
              </p:cNvSpPr>
              <p:nvPr/>
            </p:nvSpPr>
            <p:spPr bwMode="auto">
              <a:xfrm>
                <a:off x="144756" y="272040"/>
                <a:ext cx="22463" cy="4242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74" name="Rectangle 152"/>
              <p:cNvSpPr>
                <a:spLocks noChangeArrowheads="1"/>
              </p:cNvSpPr>
              <p:nvPr/>
            </p:nvSpPr>
            <p:spPr bwMode="auto">
              <a:xfrm>
                <a:off x="179697" y="272040"/>
                <a:ext cx="19966" cy="4242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75" name="Rectangle 153"/>
              <p:cNvSpPr>
                <a:spLocks noChangeArrowheads="1"/>
              </p:cNvSpPr>
              <p:nvPr/>
            </p:nvSpPr>
            <p:spPr bwMode="auto">
              <a:xfrm>
                <a:off x="214638" y="272040"/>
                <a:ext cx="19966" cy="42429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76" name="Freeform 154"/>
              <p:cNvSpPr>
                <a:spLocks noChangeArrowheads="1"/>
              </p:cNvSpPr>
              <p:nvPr/>
            </p:nvSpPr>
            <p:spPr bwMode="auto">
              <a:xfrm>
                <a:off x="117303" y="107318"/>
                <a:ext cx="82362" cy="84857"/>
              </a:xfrm>
              <a:custGeom>
                <a:avLst/>
                <a:gdLst>
                  <a:gd name="T0" fmla="*/ 19 w 25"/>
                  <a:gd name="T1" fmla="*/ 22 h 25"/>
                  <a:gd name="T2" fmla="*/ 22 w 25"/>
                  <a:gd name="T3" fmla="*/ 25 h 25"/>
                  <a:gd name="T4" fmla="*/ 25 w 25"/>
                  <a:gd name="T5" fmla="*/ 22 h 25"/>
                  <a:gd name="T6" fmla="*/ 22 w 25"/>
                  <a:gd name="T7" fmla="*/ 19 h 25"/>
                  <a:gd name="T8" fmla="*/ 21 w 25"/>
                  <a:gd name="T9" fmla="*/ 19 h 25"/>
                  <a:gd name="T10" fmla="*/ 0 w 25"/>
                  <a:gd name="T11" fmla="*/ 0 h 25"/>
                  <a:gd name="T12" fmla="*/ 19 w 25"/>
                  <a:gd name="T13" fmla="*/ 22 h 25"/>
                  <a:gd name="T14" fmla="*/ 19 w 25"/>
                  <a:gd name="T15" fmla="*/ 22 h 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5"/>
                  <a:gd name="T25" fmla="*/ 0 h 25"/>
                  <a:gd name="T26" fmla="*/ 25 w 25"/>
                  <a:gd name="T27" fmla="*/ 25 h 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5" h="25">
                    <a:moveTo>
                      <a:pt x="19" y="22"/>
                    </a:moveTo>
                    <a:cubicBezTo>
                      <a:pt x="19" y="24"/>
                      <a:pt x="20" y="25"/>
                      <a:pt x="22" y="25"/>
                    </a:cubicBezTo>
                    <a:cubicBezTo>
                      <a:pt x="24" y="25"/>
                      <a:pt x="25" y="24"/>
                      <a:pt x="25" y="22"/>
                    </a:cubicBezTo>
                    <a:cubicBezTo>
                      <a:pt x="25" y="21"/>
                      <a:pt x="24" y="19"/>
                      <a:pt x="22" y="19"/>
                    </a:cubicBezTo>
                    <a:cubicBezTo>
                      <a:pt x="22" y="19"/>
                      <a:pt x="22" y="19"/>
                      <a:pt x="21" y="1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2"/>
                      <a:pt x="19" y="22"/>
                      <a:pt x="19" y="22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77" name="Freeform 155"/>
              <p:cNvSpPr>
                <a:spLocks noChangeArrowheads="1"/>
              </p:cNvSpPr>
              <p:nvPr/>
            </p:nvSpPr>
            <p:spPr bwMode="auto">
              <a:xfrm>
                <a:off x="67387" y="272040"/>
                <a:ext cx="22463" cy="19966"/>
              </a:xfrm>
              <a:custGeom>
                <a:avLst/>
                <a:gdLst>
                  <a:gd name="T0" fmla="*/ 0 w 9"/>
                  <a:gd name="T1" fmla="*/ 6 h 8"/>
                  <a:gd name="T2" fmla="*/ 3 w 9"/>
                  <a:gd name="T3" fmla="*/ 8 h 8"/>
                  <a:gd name="T4" fmla="*/ 9 w 9"/>
                  <a:gd name="T5" fmla="*/ 1 h 8"/>
                  <a:gd name="T6" fmla="*/ 7 w 9"/>
                  <a:gd name="T7" fmla="*/ 0 h 8"/>
                  <a:gd name="T8" fmla="*/ 0 w 9"/>
                  <a:gd name="T9" fmla="*/ 6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6"/>
                    </a:moveTo>
                    <a:lnTo>
                      <a:pt x="3" y="8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78" name="Freeform 156"/>
              <p:cNvSpPr>
                <a:spLocks noChangeArrowheads="1"/>
              </p:cNvSpPr>
              <p:nvPr/>
            </p:nvSpPr>
            <p:spPr bwMode="auto">
              <a:xfrm>
                <a:off x="47421" y="227116"/>
                <a:ext cx="27454" cy="14975"/>
              </a:xfrm>
              <a:custGeom>
                <a:avLst/>
                <a:gdLst>
                  <a:gd name="T0" fmla="*/ 9 w 11"/>
                  <a:gd name="T1" fmla="*/ 0 h 6"/>
                  <a:gd name="T2" fmla="*/ 0 w 11"/>
                  <a:gd name="T3" fmla="*/ 3 h 6"/>
                  <a:gd name="T4" fmla="*/ 1 w 11"/>
                  <a:gd name="T5" fmla="*/ 6 h 6"/>
                  <a:gd name="T6" fmla="*/ 11 w 11"/>
                  <a:gd name="T7" fmla="*/ 3 h 6"/>
                  <a:gd name="T8" fmla="*/ 9 w 11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6"/>
                  <a:gd name="T17" fmla="*/ 11 w 11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6">
                    <a:moveTo>
                      <a:pt x="9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1" y="3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79" name="Freeform 157"/>
              <p:cNvSpPr>
                <a:spLocks noChangeArrowheads="1"/>
              </p:cNvSpPr>
              <p:nvPr/>
            </p:nvSpPr>
            <p:spPr bwMode="auto">
              <a:xfrm>
                <a:off x="79865" y="74874"/>
                <a:ext cx="19966" cy="22463"/>
              </a:xfrm>
              <a:custGeom>
                <a:avLst/>
                <a:gdLst>
                  <a:gd name="T0" fmla="*/ 0 w 8"/>
                  <a:gd name="T1" fmla="*/ 3 h 9"/>
                  <a:gd name="T2" fmla="*/ 7 w 8"/>
                  <a:gd name="T3" fmla="*/ 9 h 9"/>
                  <a:gd name="T4" fmla="*/ 8 w 8"/>
                  <a:gd name="T5" fmla="*/ 7 h 9"/>
                  <a:gd name="T6" fmla="*/ 2 w 8"/>
                  <a:gd name="T7" fmla="*/ 0 h 9"/>
                  <a:gd name="T8" fmla="*/ 0 w 8"/>
                  <a:gd name="T9" fmla="*/ 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"/>
                  <a:gd name="T16" fmla="*/ 0 h 9"/>
                  <a:gd name="T17" fmla="*/ 8 w 8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" h="9">
                    <a:moveTo>
                      <a:pt x="0" y="3"/>
                    </a:moveTo>
                    <a:lnTo>
                      <a:pt x="7" y="9"/>
                    </a:lnTo>
                    <a:lnTo>
                      <a:pt x="8" y="7"/>
                    </a:lnTo>
                    <a:lnTo>
                      <a:pt x="2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0" name="Freeform 158"/>
              <p:cNvSpPr>
                <a:spLocks noChangeArrowheads="1"/>
              </p:cNvSpPr>
              <p:nvPr/>
            </p:nvSpPr>
            <p:spPr bwMode="auto">
              <a:xfrm>
                <a:off x="49916" y="124789"/>
                <a:ext cx="27454" cy="12480"/>
              </a:xfrm>
              <a:custGeom>
                <a:avLst/>
                <a:gdLst>
                  <a:gd name="T0" fmla="*/ 11 w 11"/>
                  <a:gd name="T1" fmla="*/ 3 h 5"/>
                  <a:gd name="T2" fmla="*/ 2 w 11"/>
                  <a:gd name="T3" fmla="*/ 0 h 5"/>
                  <a:gd name="T4" fmla="*/ 0 w 11"/>
                  <a:gd name="T5" fmla="*/ 3 h 5"/>
                  <a:gd name="T6" fmla="*/ 10 w 11"/>
                  <a:gd name="T7" fmla="*/ 5 h 5"/>
                  <a:gd name="T8" fmla="*/ 11 w 11"/>
                  <a:gd name="T9" fmla="*/ 3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1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0" y="5"/>
                    </a:lnTo>
                    <a:lnTo>
                      <a:pt x="11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1" name="Rectangle 159"/>
              <p:cNvSpPr>
                <a:spLocks noChangeArrowheads="1"/>
              </p:cNvSpPr>
              <p:nvPr/>
            </p:nvSpPr>
            <p:spPr bwMode="auto">
              <a:xfrm>
                <a:off x="187185" y="34941"/>
                <a:ext cx="7488" cy="22463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2" name="Freeform 160"/>
              <p:cNvSpPr>
                <a:spLocks noChangeArrowheads="1"/>
              </p:cNvSpPr>
              <p:nvPr/>
            </p:nvSpPr>
            <p:spPr bwMode="auto">
              <a:xfrm>
                <a:off x="119798" y="44924"/>
                <a:ext cx="17471" cy="22463"/>
              </a:xfrm>
              <a:custGeom>
                <a:avLst/>
                <a:gdLst>
                  <a:gd name="T0" fmla="*/ 7 w 7"/>
                  <a:gd name="T1" fmla="*/ 8 h 9"/>
                  <a:gd name="T2" fmla="*/ 3 w 7"/>
                  <a:gd name="T3" fmla="*/ 0 h 9"/>
                  <a:gd name="T4" fmla="*/ 0 w 7"/>
                  <a:gd name="T5" fmla="*/ 2 h 9"/>
                  <a:gd name="T6" fmla="*/ 4 w 7"/>
                  <a:gd name="T7" fmla="*/ 9 h 9"/>
                  <a:gd name="T8" fmla="*/ 7 w 7"/>
                  <a:gd name="T9" fmla="*/ 8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"/>
                  <a:gd name="T16" fmla="*/ 0 h 9"/>
                  <a:gd name="T17" fmla="*/ 7 w 7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" h="9">
                    <a:moveTo>
                      <a:pt x="7" y="8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4" y="9"/>
                    </a:lnTo>
                    <a:lnTo>
                      <a:pt x="7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3" name="Freeform 161"/>
              <p:cNvSpPr>
                <a:spLocks noChangeArrowheads="1"/>
              </p:cNvSpPr>
              <p:nvPr/>
            </p:nvSpPr>
            <p:spPr bwMode="auto">
              <a:xfrm>
                <a:off x="234604" y="44924"/>
                <a:ext cx="12480" cy="27454"/>
              </a:xfrm>
              <a:custGeom>
                <a:avLst/>
                <a:gdLst>
                  <a:gd name="T0" fmla="*/ 0 w 5"/>
                  <a:gd name="T1" fmla="*/ 9 h 11"/>
                  <a:gd name="T2" fmla="*/ 2 w 5"/>
                  <a:gd name="T3" fmla="*/ 11 h 11"/>
                  <a:gd name="T4" fmla="*/ 5 w 5"/>
                  <a:gd name="T5" fmla="*/ 2 h 11"/>
                  <a:gd name="T6" fmla="*/ 2 w 5"/>
                  <a:gd name="T7" fmla="*/ 0 h 11"/>
                  <a:gd name="T8" fmla="*/ 0 w 5"/>
                  <a:gd name="T9" fmla="*/ 9 h 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"/>
                  <a:gd name="T16" fmla="*/ 0 h 11"/>
                  <a:gd name="T17" fmla="*/ 5 w 5"/>
                  <a:gd name="T18" fmla="*/ 11 h 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" h="11">
                    <a:moveTo>
                      <a:pt x="0" y="9"/>
                    </a:moveTo>
                    <a:lnTo>
                      <a:pt x="2" y="11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4" name="Freeform 162"/>
              <p:cNvSpPr>
                <a:spLocks noChangeArrowheads="1"/>
              </p:cNvSpPr>
              <p:nvPr/>
            </p:nvSpPr>
            <p:spPr bwMode="auto">
              <a:xfrm>
                <a:off x="277033" y="272040"/>
                <a:ext cx="22463" cy="19966"/>
              </a:xfrm>
              <a:custGeom>
                <a:avLst/>
                <a:gdLst>
                  <a:gd name="T0" fmla="*/ 0 w 9"/>
                  <a:gd name="T1" fmla="*/ 1 h 8"/>
                  <a:gd name="T2" fmla="*/ 8 w 9"/>
                  <a:gd name="T3" fmla="*/ 8 h 8"/>
                  <a:gd name="T4" fmla="*/ 9 w 9"/>
                  <a:gd name="T5" fmla="*/ 6 h 8"/>
                  <a:gd name="T6" fmla="*/ 3 w 9"/>
                  <a:gd name="T7" fmla="*/ 0 h 8"/>
                  <a:gd name="T8" fmla="*/ 0 w 9"/>
                  <a:gd name="T9" fmla="*/ 1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8"/>
                  <a:gd name="T17" fmla="*/ 9 w 9"/>
                  <a:gd name="T18" fmla="*/ 8 h 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8">
                    <a:moveTo>
                      <a:pt x="0" y="1"/>
                    </a:moveTo>
                    <a:lnTo>
                      <a:pt x="8" y="8"/>
                    </a:lnTo>
                    <a:lnTo>
                      <a:pt x="9" y="6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5" name="Freeform 163"/>
              <p:cNvSpPr>
                <a:spLocks noChangeArrowheads="1"/>
              </p:cNvSpPr>
              <p:nvPr/>
            </p:nvSpPr>
            <p:spPr bwMode="auto">
              <a:xfrm>
                <a:off x="304486" y="227116"/>
                <a:ext cx="24958" cy="14975"/>
              </a:xfrm>
              <a:custGeom>
                <a:avLst/>
                <a:gdLst>
                  <a:gd name="T0" fmla="*/ 0 w 10"/>
                  <a:gd name="T1" fmla="*/ 3 h 6"/>
                  <a:gd name="T2" fmla="*/ 9 w 10"/>
                  <a:gd name="T3" fmla="*/ 6 h 6"/>
                  <a:gd name="T4" fmla="*/ 10 w 10"/>
                  <a:gd name="T5" fmla="*/ 3 h 6"/>
                  <a:gd name="T6" fmla="*/ 1 w 10"/>
                  <a:gd name="T7" fmla="*/ 0 h 6"/>
                  <a:gd name="T8" fmla="*/ 0 w 10"/>
                  <a:gd name="T9" fmla="*/ 3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"/>
                  <a:gd name="T16" fmla="*/ 0 h 6"/>
                  <a:gd name="T17" fmla="*/ 10 w 10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" h="6">
                    <a:moveTo>
                      <a:pt x="0" y="3"/>
                    </a:moveTo>
                    <a:lnTo>
                      <a:pt x="9" y="6"/>
                    </a:lnTo>
                    <a:lnTo>
                      <a:pt x="10" y="3"/>
                    </a:lnTo>
                    <a:lnTo>
                      <a:pt x="1" y="0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6" name="Freeform 164"/>
              <p:cNvSpPr>
                <a:spLocks noChangeArrowheads="1"/>
              </p:cNvSpPr>
              <p:nvPr/>
            </p:nvSpPr>
            <p:spPr bwMode="auto">
              <a:xfrm>
                <a:off x="274536" y="74874"/>
                <a:ext cx="22463" cy="22463"/>
              </a:xfrm>
              <a:custGeom>
                <a:avLst/>
                <a:gdLst>
                  <a:gd name="T0" fmla="*/ 9 w 9"/>
                  <a:gd name="T1" fmla="*/ 3 h 9"/>
                  <a:gd name="T2" fmla="*/ 8 w 9"/>
                  <a:gd name="T3" fmla="*/ 0 h 9"/>
                  <a:gd name="T4" fmla="*/ 0 w 9"/>
                  <a:gd name="T5" fmla="*/ 7 h 9"/>
                  <a:gd name="T6" fmla="*/ 2 w 9"/>
                  <a:gd name="T7" fmla="*/ 9 h 9"/>
                  <a:gd name="T8" fmla="*/ 9 w 9"/>
                  <a:gd name="T9" fmla="*/ 3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"/>
                  <a:gd name="T16" fmla="*/ 0 h 9"/>
                  <a:gd name="T17" fmla="*/ 9 w 9"/>
                  <a:gd name="T18" fmla="*/ 9 h 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" h="9">
                    <a:moveTo>
                      <a:pt x="9" y="3"/>
                    </a:moveTo>
                    <a:lnTo>
                      <a:pt x="8" y="0"/>
                    </a:lnTo>
                    <a:lnTo>
                      <a:pt x="0" y="7"/>
                    </a:lnTo>
                    <a:lnTo>
                      <a:pt x="2" y="9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7" name="Freeform 165"/>
              <p:cNvSpPr>
                <a:spLocks noChangeArrowheads="1"/>
              </p:cNvSpPr>
              <p:nvPr/>
            </p:nvSpPr>
            <p:spPr bwMode="auto">
              <a:xfrm>
                <a:off x="299494" y="124789"/>
                <a:ext cx="27454" cy="12480"/>
              </a:xfrm>
              <a:custGeom>
                <a:avLst/>
                <a:gdLst>
                  <a:gd name="T0" fmla="*/ 10 w 11"/>
                  <a:gd name="T1" fmla="*/ 0 h 5"/>
                  <a:gd name="T2" fmla="*/ 0 w 11"/>
                  <a:gd name="T3" fmla="*/ 3 h 5"/>
                  <a:gd name="T4" fmla="*/ 2 w 11"/>
                  <a:gd name="T5" fmla="*/ 5 h 5"/>
                  <a:gd name="T6" fmla="*/ 11 w 11"/>
                  <a:gd name="T7" fmla="*/ 3 h 5"/>
                  <a:gd name="T8" fmla="*/ 10 w 11"/>
                  <a:gd name="T9" fmla="*/ 0 h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"/>
                  <a:gd name="T16" fmla="*/ 0 h 5"/>
                  <a:gd name="T17" fmla="*/ 11 w 11"/>
                  <a:gd name="T18" fmla="*/ 5 h 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" h="5">
                    <a:moveTo>
                      <a:pt x="10" y="0"/>
                    </a:moveTo>
                    <a:lnTo>
                      <a:pt x="0" y="3"/>
                    </a:lnTo>
                    <a:lnTo>
                      <a:pt x="2" y="5"/>
                    </a:lnTo>
                    <a:lnTo>
                      <a:pt x="11" y="3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8" name="Rectangle 166"/>
              <p:cNvSpPr>
                <a:spLocks noChangeArrowheads="1"/>
              </p:cNvSpPr>
              <p:nvPr/>
            </p:nvSpPr>
            <p:spPr bwMode="auto">
              <a:xfrm>
                <a:off x="39933" y="174705"/>
                <a:ext cx="24958" cy="74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89" name="Rectangle 167"/>
              <p:cNvSpPr>
                <a:spLocks noChangeArrowheads="1"/>
              </p:cNvSpPr>
              <p:nvPr/>
            </p:nvSpPr>
            <p:spPr bwMode="auto">
              <a:xfrm>
                <a:off x="316965" y="177200"/>
                <a:ext cx="27454" cy="74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8" name="组合 162"/>
          <p:cNvGrpSpPr/>
          <p:nvPr/>
        </p:nvGrpSpPr>
        <p:grpSpPr bwMode="auto">
          <a:xfrm>
            <a:off x="2606675" y="4397375"/>
            <a:ext cx="1006475" cy="1011238"/>
            <a:chOff x="0" y="0"/>
            <a:chExt cx="1005867" cy="1011639"/>
          </a:xfrm>
        </p:grpSpPr>
        <p:sp>
          <p:nvSpPr>
            <p:cNvPr id="73782" name="Oval 21"/>
            <p:cNvSpPr>
              <a:spLocks noChangeArrowheads="1"/>
            </p:cNvSpPr>
            <p:nvPr/>
          </p:nvSpPr>
          <p:spPr bwMode="auto">
            <a:xfrm>
              <a:off x="0" y="0"/>
              <a:ext cx="1005867" cy="1011639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783" name="Group 109"/>
            <p:cNvGrpSpPr/>
            <p:nvPr/>
          </p:nvGrpSpPr>
          <p:grpSpPr bwMode="auto">
            <a:xfrm>
              <a:off x="282845" y="272862"/>
              <a:ext cx="420556" cy="546721"/>
              <a:chOff x="0" y="0"/>
              <a:chExt cx="299494" cy="389342"/>
            </a:xfrm>
          </p:grpSpPr>
          <p:sp>
            <p:nvSpPr>
              <p:cNvPr id="73784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98314756 w 90"/>
                  <a:gd name="T1" fmla="*/ 924659386 h 83"/>
                  <a:gd name="T2" fmla="*/ 996629512 w 90"/>
                  <a:gd name="T3" fmla="*/ 0 h 83"/>
                  <a:gd name="T4" fmla="*/ 0 w 90"/>
                  <a:gd name="T5" fmla="*/ 0 h 83"/>
                  <a:gd name="T6" fmla="*/ 498314756 w 90"/>
                  <a:gd name="T7" fmla="*/ 924659386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85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930188431 w 90"/>
                  <a:gd name="T1" fmla="*/ 0 h 29"/>
                  <a:gd name="T2" fmla="*/ 753007781 w 90"/>
                  <a:gd name="T3" fmla="*/ 171124063 h 29"/>
                  <a:gd name="T4" fmla="*/ 575830458 w 90"/>
                  <a:gd name="T5" fmla="*/ 0 h 29"/>
                  <a:gd name="T6" fmla="*/ 431873676 w 90"/>
                  <a:gd name="T7" fmla="*/ 0 h 29"/>
                  <a:gd name="T8" fmla="*/ 254693025 w 90"/>
                  <a:gd name="T9" fmla="*/ 171124063 h 29"/>
                  <a:gd name="T10" fmla="*/ 77515703 w 90"/>
                  <a:gd name="T11" fmla="*/ 0 h 29"/>
                  <a:gd name="T12" fmla="*/ 0 w 90"/>
                  <a:gd name="T13" fmla="*/ 0 h 29"/>
                  <a:gd name="T14" fmla="*/ 0 w 90"/>
                  <a:gd name="T15" fmla="*/ 310159503 h 29"/>
                  <a:gd name="T16" fmla="*/ 996629512 w 90"/>
                  <a:gd name="T17" fmla="*/ 310159503 h 29"/>
                  <a:gd name="T18" fmla="*/ 996629512 w 90"/>
                  <a:gd name="T19" fmla="*/ 0 h 29"/>
                  <a:gd name="T20" fmla="*/ 930188431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3750" name="组合 207"/>
          <p:cNvGrpSpPr/>
          <p:nvPr/>
        </p:nvGrpSpPr>
        <p:grpSpPr bwMode="auto">
          <a:xfrm>
            <a:off x="9382125" y="2436813"/>
            <a:ext cx="714375" cy="720725"/>
            <a:chOff x="9382125" y="2436813"/>
            <a:chExt cx="714375" cy="720725"/>
          </a:xfrm>
        </p:grpSpPr>
        <p:sp>
          <p:nvSpPr>
            <p:cNvPr id="73780" name="Oval 30"/>
            <p:cNvSpPr>
              <a:spLocks noChangeArrowheads="1"/>
            </p:cNvSpPr>
            <p:nvPr/>
          </p:nvSpPr>
          <p:spPr bwMode="auto">
            <a:xfrm>
              <a:off x="9382125" y="2436813"/>
              <a:ext cx="714375" cy="720725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31" name="Group 112"/>
            <p:cNvGrpSpPr/>
            <p:nvPr/>
          </p:nvGrpSpPr>
          <p:grpSpPr bwMode="auto">
            <a:xfrm>
              <a:off x="9473239" y="2578737"/>
              <a:ext cx="535200" cy="436872"/>
              <a:chOff x="0" y="0"/>
              <a:chExt cx="509139" cy="414300"/>
            </a:xfrm>
            <a:solidFill>
              <a:srgbClr val="FFD860"/>
            </a:solidFill>
          </p:grpSpPr>
          <p:sp>
            <p:nvSpPr>
              <p:cNvPr id="50298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299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00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3751" name="组合 208"/>
          <p:cNvGrpSpPr/>
          <p:nvPr/>
        </p:nvGrpSpPr>
        <p:grpSpPr bwMode="auto">
          <a:xfrm>
            <a:off x="8518525" y="2157413"/>
            <a:ext cx="715963" cy="720725"/>
            <a:chOff x="8518525" y="2157413"/>
            <a:chExt cx="715963" cy="720725"/>
          </a:xfrm>
        </p:grpSpPr>
        <p:sp>
          <p:nvSpPr>
            <p:cNvPr id="73778" name="Oval 29"/>
            <p:cNvSpPr>
              <a:spLocks noChangeArrowheads="1"/>
            </p:cNvSpPr>
            <p:nvPr/>
          </p:nvSpPr>
          <p:spPr bwMode="auto">
            <a:xfrm>
              <a:off x="8518525" y="2157413"/>
              <a:ext cx="715963" cy="720725"/>
            </a:xfrm>
            <a:prstGeom prst="ellipse">
              <a:avLst/>
            </a:pr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177" name="Group 116"/>
            <p:cNvGrpSpPr/>
            <p:nvPr/>
          </p:nvGrpSpPr>
          <p:grpSpPr bwMode="auto">
            <a:xfrm>
              <a:off x="8692742" y="2332949"/>
              <a:ext cx="396160" cy="394238"/>
              <a:chOff x="0" y="0"/>
              <a:chExt cx="434268" cy="431771"/>
            </a:xfrm>
            <a:solidFill>
              <a:srgbClr val="FFD860"/>
            </a:solidFill>
          </p:grpSpPr>
          <p:sp>
            <p:nvSpPr>
              <p:cNvPr id="50304" name="Freeform 8"/>
              <p:cNvSpPr>
                <a:spLocks noChangeArrowheads="1"/>
              </p:cNvSpPr>
              <p:nvPr/>
            </p:nvSpPr>
            <p:spPr bwMode="auto">
              <a:xfrm>
                <a:off x="0" y="316965"/>
                <a:ext cx="114806" cy="114806"/>
              </a:xfrm>
              <a:custGeom>
                <a:avLst/>
                <a:gdLst>
                  <a:gd name="T0" fmla="*/ 21 w 46"/>
                  <a:gd name="T1" fmla="*/ 0 h 46"/>
                  <a:gd name="T2" fmla="*/ 0 w 46"/>
                  <a:gd name="T3" fmla="*/ 46 h 46"/>
                  <a:gd name="T4" fmla="*/ 46 w 46"/>
                  <a:gd name="T5" fmla="*/ 25 h 46"/>
                  <a:gd name="T6" fmla="*/ 46 w 46"/>
                  <a:gd name="T7" fmla="*/ 26 h 46"/>
                  <a:gd name="T8" fmla="*/ 21 w 46"/>
                  <a:gd name="T9" fmla="*/ 0 h 46"/>
                  <a:gd name="T10" fmla="*/ 21 w 46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46"/>
                  <a:gd name="T20" fmla="*/ 46 w 46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46">
                    <a:moveTo>
                      <a:pt x="21" y="0"/>
                    </a:moveTo>
                    <a:lnTo>
                      <a:pt x="0" y="46"/>
                    </a:lnTo>
                    <a:lnTo>
                      <a:pt x="46" y="25"/>
                    </a:lnTo>
                    <a:lnTo>
                      <a:pt x="46" y="26"/>
                    </a:lnTo>
                    <a:lnTo>
                      <a:pt x="21" y="0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05" name="Freeform 9"/>
              <p:cNvSpPr>
                <a:spLocks noChangeArrowheads="1"/>
              </p:cNvSpPr>
              <p:nvPr/>
            </p:nvSpPr>
            <p:spPr bwMode="auto">
              <a:xfrm>
                <a:off x="64891" y="37437"/>
                <a:ext cx="289511" cy="292007"/>
              </a:xfrm>
              <a:custGeom>
                <a:avLst/>
                <a:gdLst>
                  <a:gd name="T0" fmla="*/ 105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5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5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06" name="Freeform 10"/>
              <p:cNvSpPr>
                <a:spLocks noChangeArrowheads="1"/>
              </p:cNvSpPr>
              <p:nvPr/>
            </p:nvSpPr>
            <p:spPr bwMode="auto">
              <a:xfrm>
                <a:off x="104823" y="77370"/>
                <a:ext cx="289511" cy="292007"/>
              </a:xfrm>
              <a:custGeom>
                <a:avLst/>
                <a:gdLst>
                  <a:gd name="T0" fmla="*/ 107 w 116"/>
                  <a:gd name="T1" fmla="*/ 0 h 117"/>
                  <a:gd name="T2" fmla="*/ 0 w 116"/>
                  <a:gd name="T3" fmla="*/ 106 h 117"/>
                  <a:gd name="T4" fmla="*/ 11 w 116"/>
                  <a:gd name="T5" fmla="*/ 117 h 117"/>
                  <a:gd name="T6" fmla="*/ 116 w 116"/>
                  <a:gd name="T7" fmla="*/ 10 h 117"/>
                  <a:gd name="T8" fmla="*/ 107 w 116"/>
                  <a:gd name="T9" fmla="*/ 0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17"/>
                  <a:gd name="T17" fmla="*/ 116 w 116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17">
                    <a:moveTo>
                      <a:pt x="107" y="0"/>
                    </a:moveTo>
                    <a:lnTo>
                      <a:pt x="0" y="106"/>
                    </a:lnTo>
                    <a:lnTo>
                      <a:pt x="11" y="117"/>
                    </a:lnTo>
                    <a:lnTo>
                      <a:pt x="116" y="10"/>
                    </a:lnTo>
                    <a:lnTo>
                      <a:pt x="107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07" name="Freeform 11"/>
              <p:cNvSpPr>
                <a:spLocks noChangeArrowheads="1"/>
              </p:cNvSpPr>
              <p:nvPr/>
            </p:nvSpPr>
            <p:spPr bwMode="auto">
              <a:xfrm>
                <a:off x="346915" y="0"/>
                <a:ext cx="87353" cy="87353"/>
              </a:xfrm>
              <a:custGeom>
                <a:avLst/>
                <a:gdLst>
                  <a:gd name="T0" fmla="*/ 17 w 26"/>
                  <a:gd name="T1" fmla="*/ 8 h 26"/>
                  <a:gd name="T2" fmla="*/ 0 w 26"/>
                  <a:gd name="T3" fmla="*/ 7 h 26"/>
                  <a:gd name="T4" fmla="*/ 19 w 26"/>
                  <a:gd name="T5" fmla="*/ 26 h 26"/>
                  <a:gd name="T6" fmla="*/ 17 w 26"/>
                  <a:gd name="T7" fmla="*/ 8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6"/>
                  <a:gd name="T14" fmla="*/ 26 w 26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6">
                    <a:moveTo>
                      <a:pt x="17" y="8"/>
                    </a:moveTo>
                    <a:cubicBezTo>
                      <a:pt x="9" y="0"/>
                      <a:pt x="0" y="7"/>
                      <a:pt x="0" y="7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6" y="17"/>
                      <a:pt x="17" y="8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3752" name="组合 216"/>
          <p:cNvGrpSpPr/>
          <p:nvPr/>
        </p:nvGrpSpPr>
        <p:grpSpPr bwMode="auto">
          <a:xfrm>
            <a:off x="4762500" y="2601913"/>
            <a:ext cx="593725" cy="598487"/>
            <a:chOff x="4762500" y="2601913"/>
            <a:chExt cx="593725" cy="598487"/>
          </a:xfrm>
        </p:grpSpPr>
        <p:sp>
          <p:nvSpPr>
            <p:cNvPr id="73776" name="Oval 25"/>
            <p:cNvSpPr>
              <a:spLocks noChangeArrowheads="1"/>
            </p:cNvSpPr>
            <p:nvPr/>
          </p:nvSpPr>
          <p:spPr bwMode="auto">
            <a:xfrm>
              <a:off x="4762500" y="2601913"/>
              <a:ext cx="593725" cy="598487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182" name="Group 121"/>
            <p:cNvGrpSpPr/>
            <p:nvPr/>
          </p:nvGrpSpPr>
          <p:grpSpPr bwMode="auto">
            <a:xfrm>
              <a:off x="4923478" y="2769886"/>
              <a:ext cx="294410" cy="250594"/>
              <a:chOff x="0" y="0"/>
              <a:chExt cx="496661" cy="421788"/>
            </a:xfrm>
            <a:solidFill>
              <a:srgbClr val="FFD860"/>
            </a:solidFill>
          </p:grpSpPr>
          <p:sp>
            <p:nvSpPr>
              <p:cNvPr id="50311" name="Freeform 12"/>
              <p:cNvSpPr>
                <a:spLocks noChangeArrowheads="1"/>
              </p:cNvSpPr>
              <p:nvPr/>
            </p:nvSpPr>
            <p:spPr bwMode="auto">
              <a:xfrm>
                <a:off x="157235" y="244586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36"/>
                  <a:gd name="T17" fmla="*/ 36 w 3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12" name="Rectangle 13"/>
              <p:cNvSpPr>
                <a:spLocks noChangeArrowheads="1"/>
              </p:cNvSpPr>
              <p:nvPr/>
            </p:nvSpPr>
            <p:spPr bwMode="auto">
              <a:xfrm>
                <a:off x="247083" y="294502"/>
                <a:ext cx="2497" cy="2497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13" name="Freeform 14"/>
              <p:cNvSpPr>
                <a:spLocks noChangeArrowheads="1"/>
              </p:cNvSpPr>
              <p:nvPr/>
            </p:nvSpPr>
            <p:spPr bwMode="auto">
              <a:xfrm>
                <a:off x="209645" y="29949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89"/>
                  <a:gd name="T17" fmla="*/ 91 w 9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14" name="Freeform 15"/>
              <p:cNvSpPr>
                <a:spLocks noChangeArrowheads="1"/>
              </p:cNvSpPr>
              <p:nvPr/>
            </p:nvSpPr>
            <p:spPr bwMode="auto">
              <a:xfrm>
                <a:off x="239595" y="59899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1"/>
                  <a:gd name="T16" fmla="*/ 0 h 90"/>
                  <a:gd name="T17" fmla="*/ 91 w 91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15" name="Freeform 16"/>
              <p:cNvSpPr>
                <a:spLocks noChangeArrowheads="1"/>
              </p:cNvSpPr>
              <p:nvPr/>
            </p:nvSpPr>
            <p:spPr bwMode="auto">
              <a:xfrm>
                <a:off x="426779" y="0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20"/>
                  <a:gd name="T14" fmla="*/ 21 w 21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16" name="Freeform 17"/>
              <p:cNvSpPr>
                <a:spLocks noChangeArrowheads="1"/>
              </p:cNvSpPr>
              <p:nvPr/>
            </p:nvSpPr>
            <p:spPr bwMode="auto">
              <a:xfrm>
                <a:off x="0" y="9983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67"/>
                  <a:gd name="T34" fmla="*/ 0 h 165"/>
                  <a:gd name="T35" fmla="*/ 167 w 167"/>
                  <a:gd name="T36" fmla="*/ 165 h 16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3753" name="组合 215"/>
          <p:cNvGrpSpPr/>
          <p:nvPr/>
        </p:nvGrpSpPr>
        <p:grpSpPr bwMode="auto">
          <a:xfrm>
            <a:off x="5122863" y="3113088"/>
            <a:ext cx="752475" cy="893762"/>
            <a:chOff x="5122863" y="3113088"/>
            <a:chExt cx="752475" cy="893762"/>
          </a:xfrm>
        </p:grpSpPr>
        <p:sp>
          <p:nvSpPr>
            <p:cNvPr id="73774" name="Freeform 6"/>
            <p:cNvSpPr>
              <a:spLocks noChangeArrowheads="1"/>
            </p:cNvSpPr>
            <p:nvPr/>
          </p:nvSpPr>
          <p:spPr bwMode="auto">
            <a:xfrm rot="8673252">
              <a:off x="5122863" y="3113088"/>
              <a:ext cx="752475" cy="893762"/>
            </a:xfrm>
            <a:custGeom>
              <a:avLst/>
              <a:gdLst>
                <a:gd name="T0" fmla="*/ 540370478 w 596"/>
                <a:gd name="T1" fmla="*/ 182745966 h 709"/>
                <a:gd name="T2" fmla="*/ 950031251 w 596"/>
                <a:gd name="T3" fmla="*/ 651531068 h 709"/>
                <a:gd name="T4" fmla="*/ 475016257 w 596"/>
                <a:gd name="T5" fmla="*/ 1126672091 h 709"/>
                <a:gd name="T6" fmla="*/ 0 w 596"/>
                <a:gd name="T7" fmla="*/ 651531068 h 709"/>
                <a:gd name="T8" fmla="*/ 406472855 w 596"/>
                <a:gd name="T9" fmla="*/ 182745966 h 709"/>
                <a:gd name="T10" fmla="*/ 471827076 w 596"/>
                <a:gd name="T11" fmla="*/ 0 h 709"/>
                <a:gd name="T12" fmla="*/ 540370478 w 596"/>
                <a:gd name="T13" fmla="*/ 18274596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5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775" name="Freeform 45"/>
            <p:cNvSpPr>
              <a:spLocks noEditPoints="1" noChangeArrowheads="1"/>
            </p:cNvSpPr>
            <p:nvPr/>
          </p:nvSpPr>
          <p:spPr bwMode="auto">
            <a:xfrm>
              <a:off x="5297454" y="3281739"/>
              <a:ext cx="337513" cy="434410"/>
            </a:xfrm>
            <a:custGeom>
              <a:avLst/>
              <a:gdLst>
                <a:gd name="T0" fmla="*/ 997152742 w 109"/>
                <a:gd name="T1" fmla="*/ 635970078 h 141"/>
                <a:gd name="T2" fmla="*/ 920447494 w 109"/>
                <a:gd name="T3" fmla="*/ 635970078 h 141"/>
                <a:gd name="T4" fmla="*/ 920447494 w 109"/>
                <a:gd name="T5" fmla="*/ 417652865 h 141"/>
                <a:gd name="T6" fmla="*/ 805392719 w 109"/>
                <a:gd name="T7" fmla="*/ 123397087 h 141"/>
                <a:gd name="T8" fmla="*/ 527340839 w 109"/>
                <a:gd name="T9" fmla="*/ 0 h 141"/>
                <a:gd name="T10" fmla="*/ 239699255 w 109"/>
                <a:gd name="T11" fmla="*/ 123397087 h 141"/>
                <a:gd name="T12" fmla="*/ 124644480 w 109"/>
                <a:gd name="T13" fmla="*/ 417652865 h 141"/>
                <a:gd name="T14" fmla="*/ 124644480 w 109"/>
                <a:gd name="T15" fmla="*/ 635970078 h 141"/>
                <a:gd name="T16" fmla="*/ 57528936 w 109"/>
                <a:gd name="T17" fmla="*/ 635970078 h 141"/>
                <a:gd name="T18" fmla="*/ 0 w 109"/>
                <a:gd name="T19" fmla="*/ 692920921 h 141"/>
                <a:gd name="T20" fmla="*/ 0 w 109"/>
                <a:gd name="T21" fmla="*/ 1290921717 h 141"/>
                <a:gd name="T22" fmla="*/ 57528936 w 109"/>
                <a:gd name="T23" fmla="*/ 1338383320 h 141"/>
                <a:gd name="T24" fmla="*/ 997152742 w 109"/>
                <a:gd name="T25" fmla="*/ 1338383320 h 141"/>
                <a:gd name="T26" fmla="*/ 1045091974 w 109"/>
                <a:gd name="T27" fmla="*/ 1290921717 h 141"/>
                <a:gd name="T28" fmla="*/ 1045091974 w 109"/>
                <a:gd name="T29" fmla="*/ 692920921 h 141"/>
                <a:gd name="T30" fmla="*/ 997152742 w 109"/>
                <a:gd name="T31" fmla="*/ 635970078 h 141"/>
                <a:gd name="T32" fmla="*/ 642395615 w 109"/>
                <a:gd name="T33" fmla="*/ 1177016950 h 141"/>
                <a:gd name="T34" fmla="*/ 527340839 w 109"/>
                <a:gd name="T35" fmla="*/ 1290921717 h 141"/>
                <a:gd name="T36" fmla="*/ 412282967 w 109"/>
                <a:gd name="T37" fmla="*/ 1177016950 h 141"/>
                <a:gd name="T38" fmla="*/ 412282967 w 109"/>
                <a:gd name="T39" fmla="*/ 968192058 h 141"/>
                <a:gd name="T40" fmla="*/ 527340839 w 109"/>
                <a:gd name="T41" fmla="*/ 854287291 h 141"/>
                <a:gd name="T42" fmla="*/ 642395615 w 109"/>
                <a:gd name="T43" fmla="*/ 968192058 h 141"/>
                <a:gd name="T44" fmla="*/ 642395615 w 109"/>
                <a:gd name="T45" fmla="*/ 1177016950 h 141"/>
                <a:gd name="T46" fmla="*/ 738277175 w 109"/>
                <a:gd name="T47" fmla="*/ 635970078 h 141"/>
                <a:gd name="T48" fmla="*/ 316404503 w 109"/>
                <a:gd name="T49" fmla="*/ 635970078 h 141"/>
                <a:gd name="T50" fmla="*/ 316404503 w 109"/>
                <a:gd name="T51" fmla="*/ 417652865 h 141"/>
                <a:gd name="T52" fmla="*/ 373933440 w 109"/>
                <a:gd name="T53" fmla="*/ 246794175 h 141"/>
                <a:gd name="T54" fmla="*/ 527340839 w 109"/>
                <a:gd name="T55" fmla="*/ 180351011 h 141"/>
                <a:gd name="T56" fmla="*/ 671161631 w 109"/>
                <a:gd name="T57" fmla="*/ 246794175 h 141"/>
                <a:gd name="T58" fmla="*/ 738277175 w 109"/>
                <a:gd name="T59" fmla="*/ 417652865 h 141"/>
                <a:gd name="T60" fmla="*/ 738277175 w 109"/>
                <a:gd name="T61" fmla="*/ 635970078 h 14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09"/>
                <a:gd name="T94" fmla="*/ 0 h 141"/>
                <a:gd name="T95" fmla="*/ 109 w 109"/>
                <a:gd name="T96" fmla="*/ 141 h 14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09" h="141">
                  <a:moveTo>
                    <a:pt x="104" y="67"/>
                  </a:moveTo>
                  <a:cubicBezTo>
                    <a:pt x="96" y="67"/>
                    <a:pt x="96" y="67"/>
                    <a:pt x="96" y="67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5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8" y="21"/>
                    <a:pt x="13" y="32"/>
                    <a:pt x="13" y="44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3" y="67"/>
                    <a:pt x="0" y="70"/>
                    <a:pt x="0" y="73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9"/>
                    <a:pt x="3" y="141"/>
                    <a:pt x="6" y="141"/>
                  </a:cubicBezTo>
                  <a:cubicBezTo>
                    <a:pt x="104" y="141"/>
                    <a:pt x="104" y="141"/>
                    <a:pt x="104" y="141"/>
                  </a:cubicBezTo>
                  <a:cubicBezTo>
                    <a:pt x="107" y="141"/>
                    <a:pt x="109" y="139"/>
                    <a:pt x="109" y="136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7" y="67"/>
                    <a:pt x="104" y="67"/>
                  </a:cubicBezTo>
                  <a:close/>
                  <a:moveTo>
                    <a:pt x="67" y="124"/>
                  </a:moveTo>
                  <a:cubicBezTo>
                    <a:pt x="67" y="130"/>
                    <a:pt x="61" y="136"/>
                    <a:pt x="55" y="136"/>
                  </a:cubicBezTo>
                  <a:cubicBezTo>
                    <a:pt x="48" y="136"/>
                    <a:pt x="43" y="130"/>
                    <a:pt x="43" y="124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43" y="95"/>
                    <a:pt x="48" y="90"/>
                    <a:pt x="55" y="90"/>
                  </a:cubicBezTo>
                  <a:cubicBezTo>
                    <a:pt x="61" y="90"/>
                    <a:pt x="67" y="95"/>
                    <a:pt x="67" y="102"/>
                  </a:cubicBezTo>
                  <a:lnTo>
                    <a:pt x="67" y="124"/>
                  </a:lnTo>
                  <a:close/>
                  <a:moveTo>
                    <a:pt x="77" y="67"/>
                  </a:moveTo>
                  <a:cubicBezTo>
                    <a:pt x="33" y="67"/>
                    <a:pt x="33" y="67"/>
                    <a:pt x="33" y="67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37"/>
                    <a:pt x="35" y="31"/>
                    <a:pt x="39" y="26"/>
                  </a:cubicBezTo>
                  <a:cubicBezTo>
                    <a:pt x="44" y="22"/>
                    <a:pt x="49" y="19"/>
                    <a:pt x="55" y="19"/>
                  </a:cubicBezTo>
                  <a:cubicBezTo>
                    <a:pt x="61" y="19"/>
                    <a:pt x="66" y="22"/>
                    <a:pt x="70" y="26"/>
                  </a:cubicBezTo>
                  <a:cubicBezTo>
                    <a:pt x="74" y="31"/>
                    <a:pt x="77" y="37"/>
                    <a:pt x="77" y="44"/>
                  </a:cubicBezTo>
                  <a:lnTo>
                    <a:pt x="77" y="67"/>
                  </a:ln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0199" name="组合 163"/>
          <p:cNvGrpSpPr/>
          <p:nvPr/>
        </p:nvGrpSpPr>
        <p:grpSpPr bwMode="auto">
          <a:xfrm>
            <a:off x="2005013" y="2784475"/>
            <a:ext cx="715962" cy="719138"/>
            <a:chOff x="0" y="0"/>
            <a:chExt cx="715716" cy="719823"/>
          </a:xfrm>
        </p:grpSpPr>
        <p:sp>
          <p:nvSpPr>
            <p:cNvPr id="73770" name="Oval 28"/>
            <p:cNvSpPr>
              <a:spLocks noChangeArrowheads="1"/>
            </p:cNvSpPr>
            <p:nvPr/>
          </p:nvSpPr>
          <p:spPr bwMode="auto">
            <a:xfrm>
              <a:off x="0" y="0"/>
              <a:ext cx="715716" cy="719823"/>
            </a:xfrm>
            <a:prstGeom prst="ellipse">
              <a:avLst/>
            </a:pr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17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73771" name="Group 130"/>
            <p:cNvGrpSpPr/>
            <p:nvPr/>
          </p:nvGrpSpPr>
          <p:grpSpPr bwMode="auto">
            <a:xfrm>
              <a:off x="134765" y="136292"/>
              <a:ext cx="453185" cy="445993"/>
              <a:chOff x="0" y="0"/>
              <a:chExt cx="314468" cy="309477"/>
            </a:xfrm>
          </p:grpSpPr>
          <p:sp>
            <p:nvSpPr>
              <p:cNvPr id="73772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98504590 w 95"/>
                  <a:gd name="T1" fmla="*/ 631196644 h 93"/>
                  <a:gd name="T2" fmla="*/ 1040948663 w 95"/>
                  <a:gd name="T3" fmla="*/ 564755592 h 93"/>
                  <a:gd name="T4" fmla="*/ 1040948663 w 95"/>
                  <a:gd name="T5" fmla="*/ 454019398 h 93"/>
                  <a:gd name="T6" fmla="*/ 898504590 w 95"/>
                  <a:gd name="T7" fmla="*/ 398652964 h 93"/>
                  <a:gd name="T8" fmla="*/ 876587825 w 95"/>
                  <a:gd name="T9" fmla="*/ 332208585 h 93"/>
                  <a:gd name="T10" fmla="*/ 931374771 w 95"/>
                  <a:gd name="T11" fmla="*/ 188251864 h 93"/>
                  <a:gd name="T12" fmla="*/ 843717644 w 95"/>
                  <a:gd name="T13" fmla="*/ 110736195 h 93"/>
                  <a:gd name="T14" fmla="*/ 701270260 w 95"/>
                  <a:gd name="T15" fmla="*/ 166105956 h 93"/>
                  <a:gd name="T16" fmla="*/ 646483314 w 95"/>
                  <a:gd name="T17" fmla="*/ 143956721 h 93"/>
                  <a:gd name="T18" fmla="*/ 580739641 w 95"/>
                  <a:gd name="T19" fmla="*/ 0 h 93"/>
                  <a:gd name="T20" fmla="*/ 460209022 w 95"/>
                  <a:gd name="T21" fmla="*/ 0 h 93"/>
                  <a:gd name="T22" fmla="*/ 405422076 w 95"/>
                  <a:gd name="T23" fmla="*/ 143956721 h 93"/>
                  <a:gd name="T24" fmla="*/ 339678403 w 95"/>
                  <a:gd name="T25" fmla="*/ 166105956 h 93"/>
                  <a:gd name="T26" fmla="*/ 197231019 w 95"/>
                  <a:gd name="T27" fmla="*/ 110736195 h 93"/>
                  <a:gd name="T28" fmla="*/ 109573892 w 95"/>
                  <a:gd name="T29" fmla="*/ 188251864 h 93"/>
                  <a:gd name="T30" fmla="*/ 175317565 w 95"/>
                  <a:gd name="T31" fmla="*/ 332208585 h 93"/>
                  <a:gd name="T32" fmla="*/ 142444073 w 95"/>
                  <a:gd name="T33" fmla="*/ 398652964 h 93"/>
                  <a:gd name="T34" fmla="*/ 0 w 95"/>
                  <a:gd name="T35" fmla="*/ 454019398 h 93"/>
                  <a:gd name="T36" fmla="*/ 0 w 95"/>
                  <a:gd name="T37" fmla="*/ 575830210 h 93"/>
                  <a:gd name="T38" fmla="*/ 142444073 w 95"/>
                  <a:gd name="T39" fmla="*/ 631196644 h 93"/>
                  <a:gd name="T40" fmla="*/ 175317565 w 95"/>
                  <a:gd name="T41" fmla="*/ 697641023 h 93"/>
                  <a:gd name="T42" fmla="*/ 120530619 w 95"/>
                  <a:gd name="T43" fmla="*/ 841597744 h 93"/>
                  <a:gd name="T44" fmla="*/ 197231019 w 95"/>
                  <a:gd name="T45" fmla="*/ 919113413 h 93"/>
                  <a:gd name="T46" fmla="*/ 339678403 w 95"/>
                  <a:gd name="T47" fmla="*/ 863743652 h 93"/>
                  <a:gd name="T48" fmla="*/ 405422076 w 95"/>
                  <a:gd name="T49" fmla="*/ 885892887 h 93"/>
                  <a:gd name="T50" fmla="*/ 471165749 w 95"/>
                  <a:gd name="T51" fmla="*/ 1029849608 h 93"/>
                  <a:gd name="T52" fmla="*/ 580739641 w 95"/>
                  <a:gd name="T53" fmla="*/ 1029849608 h 93"/>
                  <a:gd name="T54" fmla="*/ 646483314 w 95"/>
                  <a:gd name="T55" fmla="*/ 885892887 h 93"/>
                  <a:gd name="T56" fmla="*/ 701270260 w 95"/>
                  <a:gd name="T57" fmla="*/ 863743652 h 93"/>
                  <a:gd name="T58" fmla="*/ 854674371 w 95"/>
                  <a:gd name="T59" fmla="*/ 919113413 h 93"/>
                  <a:gd name="T60" fmla="*/ 931374771 w 95"/>
                  <a:gd name="T61" fmla="*/ 830523126 h 93"/>
                  <a:gd name="T62" fmla="*/ 876587825 w 95"/>
                  <a:gd name="T63" fmla="*/ 697641023 h 93"/>
                  <a:gd name="T64" fmla="*/ 898504590 w 95"/>
                  <a:gd name="T65" fmla="*/ 631196644 h 93"/>
                  <a:gd name="T66" fmla="*/ 525952695 w 95"/>
                  <a:gd name="T67" fmla="*/ 675491787 h 93"/>
                  <a:gd name="T68" fmla="*/ 361591857 w 95"/>
                  <a:gd name="T69" fmla="*/ 509389159 h 93"/>
                  <a:gd name="T70" fmla="*/ 525952695 w 95"/>
                  <a:gd name="T71" fmla="*/ 354357820 h 93"/>
                  <a:gd name="T72" fmla="*/ 690313533 w 95"/>
                  <a:gd name="T73" fmla="*/ 509389159 h 93"/>
                  <a:gd name="T74" fmla="*/ 525952695 w 95"/>
                  <a:gd name="T75" fmla="*/ 675491787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73773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73755" name="Oval 27"/>
          <p:cNvSpPr>
            <a:spLocks noChangeArrowheads="1"/>
          </p:cNvSpPr>
          <p:nvPr/>
        </p:nvSpPr>
        <p:spPr bwMode="auto">
          <a:xfrm>
            <a:off x="7667625" y="1666875"/>
            <a:ext cx="715963" cy="719138"/>
          </a:xfrm>
          <a:prstGeom prst="ellipse">
            <a:avLst/>
          </a:prstGeom>
          <a:solidFill>
            <a:srgbClr val="FFD860">
              <a:alpha val="5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170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50204" name="Group 133"/>
          <p:cNvGrpSpPr/>
          <p:nvPr/>
        </p:nvGrpSpPr>
        <p:grpSpPr bwMode="auto">
          <a:xfrm>
            <a:off x="7868480" y="1856586"/>
            <a:ext cx="314248" cy="357132"/>
            <a:chOff x="0" y="0"/>
            <a:chExt cx="361887" cy="411804"/>
          </a:xfrm>
          <a:solidFill>
            <a:srgbClr val="FFD860"/>
          </a:solidFill>
        </p:grpSpPr>
        <p:sp>
          <p:nvSpPr>
            <p:cNvPr id="50328" name="Freeform 68"/>
            <p:cNvSpPr>
              <a:spLocks noEditPoints="1" noChangeArrowheads="1"/>
            </p:cNvSpPr>
            <p:nvPr/>
          </p:nvSpPr>
          <p:spPr bwMode="auto">
            <a:xfrm>
              <a:off x="0" y="0"/>
              <a:ext cx="164722" cy="29949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0"/>
                <a:gd name="T88" fmla="*/ 0 h 90"/>
                <a:gd name="T89" fmla="*/ 50 w 50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50329" name="Freeform 69"/>
            <p:cNvSpPr>
              <a:spLocks noEditPoints="1" noChangeArrowheads="1"/>
            </p:cNvSpPr>
            <p:nvPr/>
          </p:nvSpPr>
          <p:spPr bwMode="auto">
            <a:xfrm>
              <a:off x="192174" y="112310"/>
              <a:ext cx="169713" cy="29949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1"/>
                <a:gd name="T88" fmla="*/ 0 h 90"/>
                <a:gd name="T89" fmla="*/ 51 w 51"/>
                <a:gd name="T90" fmla="*/ 90 h 9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50330" name="Freeform 70"/>
            <p:cNvSpPr>
              <a:spLocks noChangeArrowheads="1"/>
            </p:cNvSpPr>
            <p:nvPr/>
          </p:nvSpPr>
          <p:spPr bwMode="auto">
            <a:xfrm>
              <a:off x="179696" y="17470"/>
              <a:ext cx="99831" cy="82362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0"/>
                <a:gd name="T28" fmla="*/ 0 h 33"/>
                <a:gd name="T29" fmla="*/ 40 w 4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50331" name="Freeform 71"/>
            <p:cNvSpPr>
              <a:spLocks noChangeArrowheads="1"/>
            </p:cNvSpPr>
            <p:nvPr/>
          </p:nvSpPr>
          <p:spPr bwMode="auto">
            <a:xfrm>
              <a:off x="89848" y="316964"/>
              <a:ext cx="82362" cy="82362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3"/>
                <a:gd name="T28" fmla="*/ 0 h 33"/>
                <a:gd name="T29" fmla="*/ 33 w 33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32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73757" name="组合 220"/>
          <p:cNvGrpSpPr/>
          <p:nvPr/>
        </p:nvGrpSpPr>
        <p:grpSpPr bwMode="auto">
          <a:xfrm>
            <a:off x="3751263" y="4433888"/>
            <a:ext cx="969962" cy="814387"/>
            <a:chOff x="3751264" y="4433888"/>
            <a:chExt cx="969962" cy="814387"/>
          </a:xfrm>
        </p:grpSpPr>
        <p:sp>
          <p:nvSpPr>
            <p:cNvPr id="73768" name="Freeform 5"/>
            <p:cNvSpPr>
              <a:spLocks noChangeArrowheads="1"/>
            </p:cNvSpPr>
            <p:nvPr/>
          </p:nvSpPr>
          <p:spPr bwMode="auto">
            <a:xfrm rot="5400000">
              <a:off x="3829051" y="4356101"/>
              <a:ext cx="814387" cy="969962"/>
            </a:xfrm>
            <a:custGeom>
              <a:avLst/>
              <a:gdLst>
                <a:gd name="T0" fmla="*/ 632949502 w 596"/>
                <a:gd name="T1" fmla="*/ 215235799 h 709"/>
                <a:gd name="T2" fmla="*/ 1112795614 w 596"/>
                <a:gd name="T3" fmla="*/ 767363068 h 709"/>
                <a:gd name="T4" fmla="*/ 556398490 w 596"/>
                <a:gd name="T5" fmla="*/ 1326976420 h 709"/>
                <a:gd name="T6" fmla="*/ 0 w 596"/>
                <a:gd name="T7" fmla="*/ 767363068 h 709"/>
                <a:gd name="T8" fmla="*/ 476111683 w 596"/>
                <a:gd name="T9" fmla="*/ 215235799 h 709"/>
                <a:gd name="T10" fmla="*/ 552664061 w 596"/>
                <a:gd name="T11" fmla="*/ 0 h 709"/>
                <a:gd name="T12" fmla="*/ 632949502 w 596"/>
                <a:gd name="T13" fmla="*/ 215235799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grpSp>
          <p:nvGrpSpPr>
            <p:cNvPr id="50210" name="Group 138"/>
            <p:cNvGrpSpPr/>
            <p:nvPr/>
          </p:nvGrpSpPr>
          <p:grpSpPr bwMode="auto">
            <a:xfrm>
              <a:off x="3892466" y="4617592"/>
              <a:ext cx="546518" cy="403374"/>
              <a:chOff x="0" y="0"/>
              <a:chExt cx="439257" cy="324452"/>
            </a:xfrm>
            <a:solidFill>
              <a:srgbClr val="FFD860"/>
            </a:solidFill>
          </p:grpSpPr>
          <p:sp>
            <p:nvSpPr>
              <p:cNvPr id="50335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36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50337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3758" name="组合 219"/>
          <p:cNvGrpSpPr/>
          <p:nvPr/>
        </p:nvGrpSpPr>
        <p:grpSpPr bwMode="auto">
          <a:xfrm>
            <a:off x="3998913" y="3616325"/>
            <a:ext cx="858837" cy="720725"/>
            <a:chOff x="3998913" y="3616324"/>
            <a:chExt cx="858837" cy="720725"/>
          </a:xfrm>
        </p:grpSpPr>
        <p:sp>
          <p:nvSpPr>
            <p:cNvPr id="73766" name="Freeform 7"/>
            <p:cNvSpPr>
              <a:spLocks noChangeArrowheads="1"/>
            </p:cNvSpPr>
            <p:nvPr/>
          </p:nvSpPr>
          <p:spPr bwMode="auto">
            <a:xfrm rot="7869690">
              <a:off x="4067969" y="3547268"/>
              <a:ext cx="720725" cy="858837"/>
            </a:xfrm>
            <a:custGeom>
              <a:avLst/>
              <a:gdLst>
                <a:gd name="T0" fmla="*/ 495731827 w 596"/>
                <a:gd name="T1" fmla="*/ 168743906 h 709"/>
                <a:gd name="T2" fmla="*/ 871551217 w 596"/>
                <a:gd name="T3" fmla="*/ 601607445 h 709"/>
                <a:gd name="T4" fmla="*/ 435775004 w 596"/>
                <a:gd name="T5" fmla="*/ 1040339905 h 709"/>
                <a:gd name="T6" fmla="*/ 0 w 596"/>
                <a:gd name="T7" fmla="*/ 601607445 h 709"/>
                <a:gd name="T8" fmla="*/ 372895376 w 596"/>
                <a:gd name="T9" fmla="*/ 168743906 h 709"/>
                <a:gd name="T10" fmla="*/ 432850989 w 596"/>
                <a:gd name="T11" fmla="*/ 0 h 709"/>
                <a:gd name="T12" fmla="*/ 495731827 w 596"/>
                <a:gd name="T13" fmla="*/ 168743906 h 70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6"/>
                <a:gd name="T22" fmla="*/ 0 h 709"/>
                <a:gd name="T23" fmla="*/ 596 w 596"/>
                <a:gd name="T24" fmla="*/ 709 h 70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6" h="709">
                  <a:moveTo>
                    <a:pt x="339" y="115"/>
                  </a:moveTo>
                  <a:cubicBezTo>
                    <a:pt x="484" y="135"/>
                    <a:pt x="596" y="259"/>
                    <a:pt x="596" y="410"/>
                  </a:cubicBezTo>
                  <a:cubicBezTo>
                    <a:pt x="596" y="575"/>
                    <a:pt x="463" y="709"/>
                    <a:pt x="298" y="709"/>
                  </a:cubicBezTo>
                  <a:cubicBezTo>
                    <a:pt x="133" y="709"/>
                    <a:pt x="0" y="575"/>
                    <a:pt x="0" y="410"/>
                  </a:cubicBezTo>
                  <a:cubicBezTo>
                    <a:pt x="0" y="260"/>
                    <a:pt x="111" y="136"/>
                    <a:pt x="255" y="115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339" y="115"/>
                  </a:lnTo>
                  <a:close/>
                </a:path>
              </a:pathLst>
            </a:custGeom>
            <a:solidFill>
              <a:srgbClr val="FFD860">
                <a:alpha val="34117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767" name="Freeform 145"/>
            <p:cNvSpPr>
              <a:spLocks noChangeArrowheads="1"/>
            </p:cNvSpPr>
            <p:nvPr/>
          </p:nvSpPr>
          <p:spPr bwMode="auto">
            <a:xfrm>
              <a:off x="4192921" y="3756354"/>
              <a:ext cx="417241" cy="327421"/>
            </a:xfrm>
            <a:custGeom>
              <a:avLst/>
              <a:gdLst>
                <a:gd name="T0" fmla="*/ 1168172619 w 147"/>
                <a:gd name="T1" fmla="*/ 374451075 h 116"/>
                <a:gd name="T2" fmla="*/ 950650977 w 147"/>
                <a:gd name="T3" fmla="*/ 239011685 h 116"/>
                <a:gd name="T4" fmla="*/ 918426915 w 147"/>
                <a:gd name="T5" fmla="*/ 246977047 h 116"/>
                <a:gd name="T6" fmla="*/ 918426915 w 147"/>
                <a:gd name="T7" fmla="*/ 302748699 h 116"/>
                <a:gd name="T8" fmla="*/ 886200015 w 147"/>
                <a:gd name="T9" fmla="*/ 302748699 h 116"/>
                <a:gd name="T10" fmla="*/ 652564924 w 147"/>
                <a:gd name="T11" fmla="*/ 302748699 h 116"/>
                <a:gd name="T12" fmla="*/ 652564924 w 147"/>
                <a:gd name="T13" fmla="*/ 87638747 h 116"/>
                <a:gd name="T14" fmla="*/ 676733680 w 147"/>
                <a:gd name="T15" fmla="*/ 47803466 h 116"/>
                <a:gd name="T16" fmla="*/ 636454312 w 147"/>
                <a:gd name="T17" fmla="*/ 0 h 116"/>
                <a:gd name="T18" fmla="*/ 563945206 w 147"/>
                <a:gd name="T19" fmla="*/ 0 h 116"/>
                <a:gd name="T20" fmla="*/ 523663000 w 147"/>
                <a:gd name="T21" fmla="*/ 47803466 h 116"/>
                <a:gd name="T22" fmla="*/ 547831756 w 147"/>
                <a:gd name="T23" fmla="*/ 87638747 h 116"/>
                <a:gd name="T24" fmla="*/ 547831756 w 147"/>
                <a:gd name="T25" fmla="*/ 135439390 h 116"/>
                <a:gd name="T26" fmla="*/ 298086053 w 147"/>
                <a:gd name="T27" fmla="*/ 135439390 h 116"/>
                <a:gd name="T28" fmla="*/ 257803847 w 147"/>
                <a:gd name="T29" fmla="*/ 135439390 h 116"/>
                <a:gd name="T30" fmla="*/ 257803847 w 147"/>
                <a:gd name="T31" fmla="*/ 71702376 h 116"/>
                <a:gd name="T32" fmla="*/ 225576947 w 147"/>
                <a:gd name="T33" fmla="*/ 71702376 h 116"/>
                <a:gd name="T34" fmla="*/ 16113450 w 147"/>
                <a:gd name="T35" fmla="*/ 215109952 h 116"/>
                <a:gd name="T36" fmla="*/ 8055306 w 147"/>
                <a:gd name="T37" fmla="*/ 231043500 h 116"/>
                <a:gd name="T38" fmla="*/ 233635091 w 147"/>
                <a:gd name="T39" fmla="*/ 374451075 h 116"/>
                <a:gd name="T40" fmla="*/ 257803847 w 147"/>
                <a:gd name="T41" fmla="*/ 366482890 h 116"/>
                <a:gd name="T42" fmla="*/ 257803847 w 147"/>
                <a:gd name="T43" fmla="*/ 310714061 h 116"/>
                <a:gd name="T44" fmla="*/ 298086053 w 147"/>
                <a:gd name="T45" fmla="*/ 310714061 h 116"/>
                <a:gd name="T46" fmla="*/ 547831756 w 147"/>
                <a:gd name="T47" fmla="*/ 310714061 h 116"/>
                <a:gd name="T48" fmla="*/ 547831756 w 147"/>
                <a:gd name="T49" fmla="*/ 868407992 h 116"/>
                <a:gd name="T50" fmla="*/ 523663000 w 147"/>
                <a:gd name="T51" fmla="*/ 860439807 h 116"/>
                <a:gd name="T52" fmla="*/ 547831756 w 147"/>
                <a:gd name="T53" fmla="*/ 916208636 h 116"/>
                <a:gd name="T54" fmla="*/ 507552389 w 147"/>
                <a:gd name="T55" fmla="*/ 884341540 h 116"/>
                <a:gd name="T56" fmla="*/ 523663000 w 147"/>
                <a:gd name="T57" fmla="*/ 924176821 h 116"/>
                <a:gd name="T58" fmla="*/ 547831756 w 147"/>
                <a:gd name="T59" fmla="*/ 924176821 h 116"/>
                <a:gd name="T60" fmla="*/ 547831756 w 147"/>
                <a:gd name="T61" fmla="*/ 924176821 h 116"/>
                <a:gd name="T62" fmla="*/ 547831756 w 147"/>
                <a:gd name="T63" fmla="*/ 924176821 h 116"/>
                <a:gd name="T64" fmla="*/ 588113962 w 147"/>
                <a:gd name="T65" fmla="*/ 924176821 h 116"/>
                <a:gd name="T66" fmla="*/ 628396168 w 147"/>
                <a:gd name="T67" fmla="*/ 924176821 h 116"/>
                <a:gd name="T68" fmla="*/ 652564924 w 147"/>
                <a:gd name="T69" fmla="*/ 924176821 h 116"/>
                <a:gd name="T70" fmla="*/ 668678374 w 147"/>
                <a:gd name="T71" fmla="*/ 924176821 h 116"/>
                <a:gd name="T72" fmla="*/ 668678374 w 147"/>
                <a:gd name="T73" fmla="*/ 924176821 h 116"/>
                <a:gd name="T74" fmla="*/ 692847130 w 147"/>
                <a:gd name="T75" fmla="*/ 924176821 h 116"/>
                <a:gd name="T76" fmla="*/ 708960580 w 147"/>
                <a:gd name="T77" fmla="*/ 884341540 h 116"/>
                <a:gd name="T78" fmla="*/ 668678374 w 147"/>
                <a:gd name="T79" fmla="*/ 916208636 h 116"/>
                <a:gd name="T80" fmla="*/ 700905274 w 147"/>
                <a:gd name="T81" fmla="*/ 860439807 h 116"/>
                <a:gd name="T82" fmla="*/ 652564924 w 147"/>
                <a:gd name="T83" fmla="*/ 884341540 h 116"/>
                <a:gd name="T84" fmla="*/ 652564924 w 147"/>
                <a:gd name="T85" fmla="*/ 470055184 h 116"/>
                <a:gd name="T86" fmla="*/ 886200015 w 147"/>
                <a:gd name="T87" fmla="*/ 470055184 h 116"/>
                <a:gd name="T88" fmla="*/ 926482221 w 147"/>
                <a:gd name="T89" fmla="*/ 470055184 h 116"/>
                <a:gd name="T90" fmla="*/ 926482221 w 147"/>
                <a:gd name="T91" fmla="*/ 541757561 h 116"/>
                <a:gd name="T92" fmla="*/ 950650977 w 147"/>
                <a:gd name="T93" fmla="*/ 541757561 h 116"/>
                <a:gd name="T94" fmla="*/ 1168172619 w 147"/>
                <a:gd name="T95" fmla="*/ 398352808 h 116"/>
                <a:gd name="T96" fmla="*/ 1168172619 w 147"/>
                <a:gd name="T97" fmla="*/ 374451075 h 1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47"/>
                <a:gd name="T148" fmla="*/ 0 h 116"/>
                <a:gd name="T149" fmla="*/ 147 w 147"/>
                <a:gd name="T150" fmla="*/ 116 h 1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47" h="116">
                  <a:moveTo>
                    <a:pt x="145" y="47"/>
                  </a:moveTo>
                  <a:cubicBezTo>
                    <a:pt x="143" y="46"/>
                    <a:pt x="118" y="30"/>
                    <a:pt x="118" y="30"/>
                  </a:cubicBezTo>
                  <a:cubicBezTo>
                    <a:pt x="118" y="30"/>
                    <a:pt x="114" y="28"/>
                    <a:pt x="114" y="31"/>
                  </a:cubicBezTo>
                  <a:cubicBezTo>
                    <a:pt x="114" y="33"/>
                    <a:pt x="114" y="38"/>
                    <a:pt x="114" y="38"/>
                  </a:cubicBezTo>
                  <a:cubicBezTo>
                    <a:pt x="114" y="38"/>
                    <a:pt x="112" y="38"/>
                    <a:pt x="110" y="38"/>
                  </a:cubicBezTo>
                  <a:cubicBezTo>
                    <a:pt x="102" y="38"/>
                    <a:pt x="89" y="38"/>
                    <a:pt x="81" y="38"/>
                  </a:cubicBezTo>
                  <a:cubicBezTo>
                    <a:pt x="81" y="11"/>
                    <a:pt x="81" y="11"/>
                    <a:pt x="81" y="11"/>
                  </a:cubicBezTo>
                  <a:cubicBezTo>
                    <a:pt x="83" y="10"/>
                    <a:pt x="84" y="8"/>
                    <a:pt x="84" y="6"/>
                  </a:cubicBezTo>
                  <a:cubicBezTo>
                    <a:pt x="84" y="3"/>
                    <a:pt x="82" y="0"/>
                    <a:pt x="79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7" y="0"/>
                    <a:pt x="65" y="3"/>
                    <a:pt x="65" y="6"/>
                  </a:cubicBezTo>
                  <a:cubicBezTo>
                    <a:pt x="65" y="8"/>
                    <a:pt x="66" y="10"/>
                    <a:pt x="68" y="11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0" y="17"/>
                    <a:pt x="45" y="17"/>
                    <a:pt x="37" y="17"/>
                  </a:cubicBezTo>
                  <a:cubicBezTo>
                    <a:pt x="34" y="17"/>
                    <a:pt x="32" y="17"/>
                    <a:pt x="32" y="17"/>
                  </a:cubicBezTo>
                  <a:cubicBezTo>
                    <a:pt x="32" y="17"/>
                    <a:pt x="32" y="12"/>
                    <a:pt x="32" y="9"/>
                  </a:cubicBezTo>
                  <a:cubicBezTo>
                    <a:pt x="32" y="7"/>
                    <a:pt x="28" y="9"/>
                    <a:pt x="28" y="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0" y="28"/>
                    <a:pt x="1" y="29"/>
                  </a:cubicBezTo>
                  <a:cubicBezTo>
                    <a:pt x="4" y="31"/>
                    <a:pt x="29" y="47"/>
                    <a:pt x="29" y="47"/>
                  </a:cubicBezTo>
                  <a:cubicBezTo>
                    <a:pt x="29" y="47"/>
                    <a:pt x="32" y="49"/>
                    <a:pt x="32" y="46"/>
                  </a:cubicBezTo>
                  <a:cubicBezTo>
                    <a:pt x="32" y="43"/>
                    <a:pt x="32" y="39"/>
                    <a:pt x="32" y="39"/>
                  </a:cubicBezTo>
                  <a:cubicBezTo>
                    <a:pt x="32" y="39"/>
                    <a:pt x="34" y="39"/>
                    <a:pt x="37" y="39"/>
                  </a:cubicBezTo>
                  <a:cubicBezTo>
                    <a:pt x="45" y="39"/>
                    <a:pt x="60" y="39"/>
                    <a:pt x="68" y="39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8" y="110"/>
                    <a:pt x="68" y="114"/>
                    <a:pt x="68" y="115"/>
                  </a:cubicBezTo>
                  <a:cubicBezTo>
                    <a:pt x="66" y="111"/>
                    <a:pt x="63" y="111"/>
                    <a:pt x="63" y="111"/>
                  </a:cubicBezTo>
                  <a:cubicBezTo>
                    <a:pt x="65" y="113"/>
                    <a:pt x="65" y="116"/>
                    <a:pt x="65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78" y="116"/>
                    <a:pt x="78" y="116"/>
                    <a:pt x="78" y="116"/>
                  </a:cubicBezTo>
                  <a:cubicBezTo>
                    <a:pt x="81" y="116"/>
                    <a:pt x="81" y="116"/>
                    <a:pt x="81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3" y="116"/>
                    <a:pt x="83" y="116"/>
                    <a:pt x="83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6"/>
                    <a:pt x="86" y="113"/>
                    <a:pt x="88" y="111"/>
                  </a:cubicBezTo>
                  <a:cubicBezTo>
                    <a:pt x="88" y="111"/>
                    <a:pt x="85" y="111"/>
                    <a:pt x="83" y="115"/>
                  </a:cubicBezTo>
                  <a:cubicBezTo>
                    <a:pt x="83" y="114"/>
                    <a:pt x="84" y="110"/>
                    <a:pt x="87" y="108"/>
                  </a:cubicBezTo>
                  <a:cubicBezTo>
                    <a:pt x="87" y="108"/>
                    <a:pt x="84" y="107"/>
                    <a:pt x="81" y="111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9" y="59"/>
                    <a:pt x="102" y="59"/>
                    <a:pt x="110" y="59"/>
                  </a:cubicBezTo>
                  <a:cubicBezTo>
                    <a:pt x="113" y="59"/>
                    <a:pt x="115" y="59"/>
                    <a:pt x="115" y="59"/>
                  </a:cubicBezTo>
                  <a:cubicBezTo>
                    <a:pt x="115" y="59"/>
                    <a:pt x="115" y="65"/>
                    <a:pt x="115" y="68"/>
                  </a:cubicBezTo>
                  <a:cubicBezTo>
                    <a:pt x="115" y="70"/>
                    <a:pt x="118" y="68"/>
                    <a:pt x="118" y="68"/>
                  </a:cubicBezTo>
                  <a:cubicBezTo>
                    <a:pt x="145" y="50"/>
                    <a:pt x="145" y="50"/>
                    <a:pt x="145" y="50"/>
                  </a:cubicBezTo>
                  <a:cubicBezTo>
                    <a:pt x="145" y="50"/>
                    <a:pt x="147" y="49"/>
                    <a:pt x="145" y="47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0341" name="矩形 47"/>
          <p:cNvSpPr>
            <a:spLocks noChangeArrowheads="1"/>
          </p:cNvSpPr>
          <p:nvPr/>
        </p:nvSpPr>
        <p:spPr bwMode="auto">
          <a:xfrm>
            <a:off x="1357313" y="5794375"/>
            <a:ext cx="94773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342" name="矩形 3"/>
          <p:cNvSpPr>
            <a:spLocks noChangeArrowheads="1"/>
          </p:cNvSpPr>
          <p:nvPr/>
        </p:nvSpPr>
        <p:spPr bwMode="auto">
          <a:xfrm>
            <a:off x="478472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公司愿景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0343" name="文本框 37"/>
          <p:cNvSpPr>
            <a:spLocks noChangeArrowheads="1"/>
          </p:cNvSpPr>
          <p:nvPr/>
        </p:nvSpPr>
        <p:spPr bwMode="auto">
          <a:xfrm>
            <a:off x="672147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Vision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50216" name="组合 141"/>
          <p:cNvGrpSpPr/>
          <p:nvPr/>
        </p:nvGrpSpPr>
        <p:grpSpPr bwMode="auto">
          <a:xfrm>
            <a:off x="4240213" y="619125"/>
            <a:ext cx="263525" cy="393700"/>
            <a:chOff x="0" y="0"/>
            <a:chExt cx="213756" cy="427512"/>
          </a:xfrm>
        </p:grpSpPr>
        <p:sp>
          <p:nvSpPr>
            <p:cNvPr id="73764" name="直接连接符 1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765" name="直接连接符 1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3763" name="Picture 206" descr="E:\淘宝素材\PPT商品\扁平PPT\7套扁平化欧美风格商务ppt模板案例设计素材ppt模板（可编辑）\赠送商务展示图片\1004176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1888" y="4051300"/>
            <a:ext cx="2246312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0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0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0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6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750"/>
                                        <p:tgtEl>
                                          <p:spTgt spid="50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341" grpId="0" bldLvl="0" autoUpdateAnimBg="0"/>
      <p:bldP spid="50342" grpId="0" bldLvl="0" autoUpdateAnimBg="0"/>
      <p:bldP spid="50343" grpId="0" bldLvl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D43E13C-D990-42A4-ADBB-5201275AD016}" type="slidenum">
              <a:rPr lang="zh-CN" altLang="en-US">
                <a:solidFill>
                  <a:srgbClr val="898989"/>
                </a:solidFill>
                <a:latin typeface="黑体" panose="02010600030101010101" charset="-122"/>
                <a:ea typeface="黑体" panose="02010600030101010101" charset="-122"/>
              </a:rPr>
              <a:t>48</a:t>
            </a:fld>
            <a:endParaRPr lang="zh-CN" altLang="en-US" sz="1800">
              <a:solidFill>
                <a:srgbClr val="898989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1202" name="Freeform 228"/>
          <p:cNvSpPr>
            <a:spLocks noEditPoints="1" noChangeArrowheads="1"/>
          </p:cNvSpPr>
          <p:nvPr/>
        </p:nvSpPr>
        <p:spPr bwMode="auto">
          <a:xfrm>
            <a:off x="5529263" y="1441450"/>
            <a:ext cx="1071562" cy="1419225"/>
          </a:xfrm>
          <a:custGeom>
            <a:avLst/>
            <a:gdLst>
              <a:gd name="T0" fmla="*/ 2147483647 w 52"/>
              <a:gd name="T1" fmla="*/ 2147483647 h 69"/>
              <a:gd name="T2" fmla="*/ 2147483647 w 52"/>
              <a:gd name="T3" fmla="*/ 2147483647 h 69"/>
              <a:gd name="T4" fmla="*/ 2147483647 w 52"/>
              <a:gd name="T5" fmla="*/ 2147483647 h 69"/>
              <a:gd name="T6" fmla="*/ 2147483647 w 52"/>
              <a:gd name="T7" fmla="*/ 2147483647 h 69"/>
              <a:gd name="T8" fmla="*/ 2147483647 w 52"/>
              <a:gd name="T9" fmla="*/ 2147483647 h 69"/>
              <a:gd name="T10" fmla="*/ 2147483647 w 52"/>
              <a:gd name="T11" fmla="*/ 2147483647 h 69"/>
              <a:gd name="T12" fmla="*/ 2147483647 w 52"/>
              <a:gd name="T13" fmla="*/ 2147483647 h 69"/>
              <a:gd name="T14" fmla="*/ 2147483647 w 52"/>
              <a:gd name="T15" fmla="*/ 2147483647 h 69"/>
              <a:gd name="T16" fmla="*/ 2147483647 w 52"/>
              <a:gd name="T17" fmla="*/ 2147483647 h 69"/>
              <a:gd name="T18" fmla="*/ 2147483647 w 52"/>
              <a:gd name="T19" fmla="*/ 2147483647 h 69"/>
              <a:gd name="T20" fmla="*/ 424647656 w 52"/>
              <a:gd name="T21" fmla="*/ 2147483647 h 69"/>
              <a:gd name="T22" fmla="*/ 0 w 52"/>
              <a:gd name="T23" fmla="*/ 2147483647 h 69"/>
              <a:gd name="T24" fmla="*/ 2147483647 w 52"/>
              <a:gd name="T25" fmla="*/ 2147483647 h 69"/>
              <a:gd name="T26" fmla="*/ 2147483647 w 52"/>
              <a:gd name="T27" fmla="*/ 2147483647 h 69"/>
              <a:gd name="T28" fmla="*/ 2147483647 w 52"/>
              <a:gd name="T29" fmla="*/ 2147483647 h 69"/>
              <a:gd name="T30" fmla="*/ 2147483647 w 52"/>
              <a:gd name="T31" fmla="*/ 2147483647 h 69"/>
              <a:gd name="T32" fmla="*/ 2147483647 w 52"/>
              <a:gd name="T33" fmla="*/ 2147483647 h 69"/>
              <a:gd name="T34" fmla="*/ 2147483647 w 52"/>
              <a:gd name="T35" fmla="*/ 2147483647 h 69"/>
              <a:gd name="T36" fmla="*/ 2147483647 w 52"/>
              <a:gd name="T37" fmla="*/ 2147483647 h 69"/>
              <a:gd name="T38" fmla="*/ 2147483647 w 52"/>
              <a:gd name="T39" fmla="*/ 2147483647 h 69"/>
              <a:gd name="T40" fmla="*/ 2147483647 w 52"/>
              <a:gd name="T41" fmla="*/ 2147483647 h 69"/>
              <a:gd name="T42" fmla="*/ 2147483647 w 52"/>
              <a:gd name="T43" fmla="*/ 2147483647 h 69"/>
              <a:gd name="T44" fmla="*/ 2147483647 w 52"/>
              <a:gd name="T45" fmla="*/ 2147483647 h 69"/>
              <a:gd name="T46" fmla="*/ 2147483647 w 52"/>
              <a:gd name="T47" fmla="*/ 2147483647 h 69"/>
              <a:gd name="T48" fmla="*/ 2147483647 w 52"/>
              <a:gd name="T49" fmla="*/ 2147483647 h 69"/>
              <a:gd name="T50" fmla="*/ 2147483647 w 52"/>
              <a:gd name="T51" fmla="*/ 2147483647 h 69"/>
              <a:gd name="T52" fmla="*/ 2147483647 w 52"/>
              <a:gd name="T53" fmla="*/ 2147483647 h 69"/>
              <a:gd name="T54" fmla="*/ 2147483647 w 52"/>
              <a:gd name="T55" fmla="*/ 2147483647 h 69"/>
              <a:gd name="T56" fmla="*/ 2147483647 w 52"/>
              <a:gd name="T57" fmla="*/ 2147483647 h 69"/>
              <a:gd name="T58" fmla="*/ 2147483647 w 52"/>
              <a:gd name="T59" fmla="*/ 2147483647 h 69"/>
              <a:gd name="T60" fmla="*/ 2147483647 w 52"/>
              <a:gd name="T61" fmla="*/ 2147483647 h 69"/>
              <a:gd name="T62" fmla="*/ 2147483647 w 52"/>
              <a:gd name="T63" fmla="*/ 423052461 h 69"/>
              <a:gd name="T64" fmla="*/ 2147483647 w 52"/>
              <a:gd name="T65" fmla="*/ 0 h 69"/>
              <a:gd name="T66" fmla="*/ 2147483647 w 52"/>
              <a:gd name="T67" fmla="*/ 423052461 h 69"/>
              <a:gd name="T68" fmla="*/ 2147483647 w 52"/>
              <a:gd name="T69" fmla="*/ 1692250980 h 69"/>
              <a:gd name="T70" fmla="*/ 2147483647 w 52"/>
              <a:gd name="T71" fmla="*/ 2147483647 h 6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2"/>
              <a:gd name="T109" fmla="*/ 0 h 69"/>
              <a:gd name="T110" fmla="*/ 52 w 52"/>
              <a:gd name="T111" fmla="*/ 69 h 6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2" h="69">
                <a:moveTo>
                  <a:pt x="38" y="53"/>
                </a:moveTo>
                <a:cubicBezTo>
                  <a:pt x="37" y="51"/>
                  <a:pt x="34" y="50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0" y="52"/>
                  <a:pt x="28" y="51"/>
                  <a:pt x="27" y="49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27"/>
                  <a:pt x="14" y="24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8" y="22"/>
                  <a:pt x="19" y="19"/>
                  <a:pt x="18" y="17"/>
                </a:cubicBezTo>
                <a:cubicBezTo>
                  <a:pt x="11" y="6"/>
                  <a:pt x="11" y="6"/>
                  <a:pt x="11" y="6"/>
                </a:cubicBezTo>
                <a:cubicBezTo>
                  <a:pt x="10" y="4"/>
                  <a:pt x="8" y="4"/>
                  <a:pt x="7" y="6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6"/>
                  <a:pt x="0" y="19"/>
                  <a:pt x="0" y="21"/>
                </a:cubicBezTo>
                <a:cubicBezTo>
                  <a:pt x="0" y="21"/>
                  <a:pt x="1" y="28"/>
                  <a:pt x="11" y="45"/>
                </a:cubicBezTo>
                <a:cubicBezTo>
                  <a:pt x="20" y="61"/>
                  <a:pt x="26" y="66"/>
                  <a:pt x="26" y="66"/>
                </a:cubicBezTo>
                <a:cubicBezTo>
                  <a:pt x="27" y="68"/>
                  <a:pt x="30" y="69"/>
                  <a:pt x="3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4" y="68"/>
                  <a:pt x="45" y="66"/>
                  <a:pt x="44" y="64"/>
                </a:cubicBezTo>
                <a:lnTo>
                  <a:pt x="38" y="53"/>
                </a:lnTo>
                <a:close/>
                <a:moveTo>
                  <a:pt x="52" y="62"/>
                </a:moveTo>
                <a:cubicBezTo>
                  <a:pt x="44" y="49"/>
                  <a:pt x="44" y="49"/>
                  <a:pt x="44" y="49"/>
                </a:cubicBezTo>
                <a:cubicBezTo>
                  <a:pt x="44" y="48"/>
                  <a:pt x="43" y="47"/>
                  <a:pt x="42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9" y="50"/>
                  <a:pt x="39" y="51"/>
                </a:cubicBezTo>
                <a:cubicBezTo>
                  <a:pt x="47" y="64"/>
                  <a:pt x="47" y="64"/>
                  <a:pt x="47" y="64"/>
                </a:cubicBezTo>
                <a:cubicBezTo>
                  <a:pt x="48" y="65"/>
                  <a:pt x="49" y="65"/>
                  <a:pt x="50" y="65"/>
                </a:cubicBezTo>
                <a:cubicBezTo>
                  <a:pt x="51" y="64"/>
                  <a:pt x="51" y="64"/>
                  <a:pt x="51" y="64"/>
                </a:cubicBezTo>
                <a:cubicBezTo>
                  <a:pt x="52" y="64"/>
                  <a:pt x="52" y="62"/>
                  <a:pt x="52" y="62"/>
                </a:cubicBezTo>
                <a:close/>
                <a:moveTo>
                  <a:pt x="20" y="17"/>
                </a:moveTo>
                <a:cubicBezTo>
                  <a:pt x="21" y="18"/>
                  <a:pt x="22" y="18"/>
                  <a:pt x="23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6"/>
                  <a:pt x="25" y="15"/>
                  <a:pt x="25" y="14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6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2"/>
                  <a:pt x="12" y="3"/>
                  <a:pt x="13" y="4"/>
                </a:cubicBezTo>
                <a:lnTo>
                  <a:pt x="20" y="17"/>
                </a:ln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1203" name="TextBox 18"/>
          <p:cNvSpPr>
            <a:spLocks noChangeArrowheads="1"/>
          </p:cNvSpPr>
          <p:nvPr/>
        </p:nvSpPr>
        <p:spPr bwMode="auto">
          <a:xfrm>
            <a:off x="4608513" y="2952750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05</a:t>
            </a:r>
          </a:p>
        </p:txBody>
      </p:sp>
      <p:sp>
        <p:nvSpPr>
          <p:cNvPr id="51204" name="文本框 8"/>
          <p:cNvSpPr>
            <a:spLocks noChangeArrowheads="1"/>
          </p:cNvSpPr>
          <p:nvPr/>
        </p:nvSpPr>
        <p:spPr bwMode="auto">
          <a:xfrm>
            <a:off x="4189413" y="3359150"/>
            <a:ext cx="3813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联系我们</a:t>
            </a:r>
          </a:p>
        </p:txBody>
      </p:sp>
      <p:sp>
        <p:nvSpPr>
          <p:cNvPr id="51205" name="矩形 51"/>
          <p:cNvSpPr>
            <a:spLocks noChangeArrowheads="1"/>
          </p:cNvSpPr>
          <p:nvPr/>
        </p:nvSpPr>
        <p:spPr bwMode="auto">
          <a:xfrm>
            <a:off x="4416425" y="4398963"/>
            <a:ext cx="338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Contact Us</a:t>
            </a:r>
          </a:p>
        </p:txBody>
      </p:sp>
      <p:sp>
        <p:nvSpPr>
          <p:cNvPr id="5120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2" cy="0"/>
          </a:xfrm>
          <a:prstGeom prst="line">
            <a:avLst/>
          </a:prstGeom>
          <a:noFill/>
          <a:ln w="19050">
            <a:solidFill>
              <a:srgbClr val="F0B728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12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/>
      <p:bldP spid="51202" grpId="1" animBg="1"/>
      <p:bldP spid="51203" grpId="0" bldLvl="0" autoUpdateAnimBg="0"/>
      <p:bldP spid="51204" grpId="0" bldLvl="0" autoUpdateAnimBg="0"/>
      <p:bldP spid="51205" grpId="0" bldLvl="0" autoUpdateAnimBg="0"/>
      <p:bldP spid="51206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A2BFAE9-A6CC-46C1-96B8-81498DA4E63F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49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7680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680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53252" name="Rectangle 46"/>
          <p:cNvSpPr>
            <a:spLocks noChangeArrowheads="1"/>
          </p:cNvSpPr>
          <p:nvPr/>
        </p:nvSpPr>
        <p:spPr bwMode="auto">
          <a:xfrm>
            <a:off x="4230688" y="2181225"/>
            <a:ext cx="5640387" cy="863600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3" name="Rectangle 28"/>
          <p:cNvSpPr>
            <a:spLocks noChangeArrowheads="1"/>
          </p:cNvSpPr>
          <p:nvPr/>
        </p:nvSpPr>
        <p:spPr bwMode="auto">
          <a:xfrm>
            <a:off x="4230688" y="3175000"/>
            <a:ext cx="5622925" cy="873125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Rectangle 33"/>
          <p:cNvSpPr>
            <a:spLocks noChangeArrowheads="1"/>
          </p:cNvSpPr>
          <p:nvPr/>
        </p:nvSpPr>
        <p:spPr bwMode="auto">
          <a:xfrm>
            <a:off x="4230688" y="4186238"/>
            <a:ext cx="5622925" cy="862012"/>
          </a:xfrm>
          <a:prstGeom prst="rect">
            <a:avLst/>
          </a:prstGeom>
          <a:solidFill>
            <a:srgbClr val="FFD860">
              <a:alpha val="4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5" name="矩形 3"/>
          <p:cNvSpPr>
            <a:spLocks noChangeArrowheads="1"/>
          </p:cNvSpPr>
          <p:nvPr/>
        </p:nvSpPr>
        <p:spPr bwMode="auto">
          <a:xfrm>
            <a:off x="4814888" y="596900"/>
            <a:ext cx="18256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关注我们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53256" name="文本框 37"/>
          <p:cNvSpPr>
            <a:spLocks noChangeArrowheads="1"/>
          </p:cNvSpPr>
          <p:nvPr/>
        </p:nvSpPr>
        <p:spPr bwMode="auto">
          <a:xfrm>
            <a:off x="6702425" y="844550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Concern</a:t>
            </a:r>
            <a:r>
              <a:rPr lang="zh-CN" altLang="en-US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Us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8"/>
          <p:cNvGrpSpPr/>
          <p:nvPr/>
        </p:nvGrpSpPr>
        <p:grpSpPr bwMode="auto">
          <a:xfrm>
            <a:off x="4268788" y="619125"/>
            <a:ext cx="263525" cy="393700"/>
            <a:chOff x="0" y="0"/>
            <a:chExt cx="213756" cy="427512"/>
          </a:xfrm>
        </p:grpSpPr>
        <p:sp>
          <p:nvSpPr>
            <p:cNvPr id="76819" name="直接连接符 2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820" name="直接连接符 3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53260" name="Picture 2" descr="E:\lizzy\PPT-by lizzy\icon\mzl.amvyqtlq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975" y="4235450"/>
            <a:ext cx="8128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1" name="Text Box 12"/>
          <p:cNvSpPr>
            <a:spLocks noChangeArrowheads="1"/>
          </p:cNvSpPr>
          <p:nvPr/>
        </p:nvSpPr>
        <p:spPr bwMode="auto">
          <a:xfrm>
            <a:off x="4411663" y="3352483"/>
            <a:ext cx="4979987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D860"/>
                </a:solidFill>
              </a:rPr>
              <a:t>单击此处添加标题</a:t>
            </a:r>
          </a:p>
        </p:txBody>
      </p:sp>
      <p:sp>
        <p:nvSpPr>
          <p:cNvPr id="53262" name="Text Box 19"/>
          <p:cNvSpPr>
            <a:spLocks noChangeArrowheads="1"/>
          </p:cNvSpPr>
          <p:nvPr/>
        </p:nvSpPr>
        <p:spPr bwMode="auto">
          <a:xfrm>
            <a:off x="4411663" y="4392296"/>
            <a:ext cx="4498975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单击此处添加标题</a:t>
            </a:r>
          </a:p>
        </p:txBody>
      </p:sp>
      <p:sp>
        <p:nvSpPr>
          <p:cNvPr id="53263" name="Text Box 20"/>
          <p:cNvSpPr>
            <a:spLocks noChangeArrowheads="1"/>
          </p:cNvSpPr>
          <p:nvPr/>
        </p:nvSpPr>
        <p:spPr bwMode="auto">
          <a:xfrm>
            <a:off x="4411663" y="2388871"/>
            <a:ext cx="4919662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ctr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单击此处添加标题</a:t>
            </a:r>
          </a:p>
        </p:txBody>
      </p:sp>
      <p:pic>
        <p:nvPicPr>
          <p:cNvPr id="53264" name="图片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975" y="3205163"/>
            <a:ext cx="814388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8"/>
          <p:cNvGrpSpPr/>
          <p:nvPr/>
        </p:nvGrpSpPr>
        <p:grpSpPr bwMode="auto">
          <a:xfrm>
            <a:off x="2720975" y="2181225"/>
            <a:ext cx="812800" cy="808038"/>
            <a:chOff x="0" y="0"/>
            <a:chExt cx="812800" cy="807030"/>
          </a:xfrm>
        </p:grpSpPr>
        <p:sp>
          <p:nvSpPr>
            <p:cNvPr id="76817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812800" cy="807029"/>
            </a:xfrm>
            <a:prstGeom prst="roundRect">
              <a:avLst>
                <a:gd name="adj" fmla="val 10208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pic>
          <p:nvPicPr>
            <p:cNvPr id="76818" name="Picture 39" descr="15_Twitter-iCon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"/>
              <a:ext cx="812800" cy="807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9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bldLvl="0" animBg="1" autoUpdateAnimBg="0"/>
      <p:bldP spid="53253" grpId="0" bldLvl="0" animBg="1" autoUpdateAnimBg="0"/>
      <p:bldP spid="53254" grpId="0" bldLvl="0" animBg="1" autoUpdateAnimBg="0"/>
      <p:bldP spid="53255" grpId="0" bldLvl="0" autoUpdateAnimBg="0"/>
      <p:bldP spid="53256" grpId="0" bldLvl="0" autoUpdateAnimBg="0"/>
      <p:bldP spid="53261" grpId="0" bldLvl="0" autoUpdateAnimBg="0"/>
      <p:bldP spid="53262" grpId="0" bldLvl="0" autoUpdateAnimBg="0"/>
      <p:bldP spid="53263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FA5D10E-8E54-48FD-AF6E-77CDC332B126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5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072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7172" name="矩形 3"/>
          <p:cNvSpPr>
            <a:spLocks noChangeArrowheads="1"/>
          </p:cNvSpPr>
          <p:nvPr/>
        </p:nvSpPr>
        <p:spPr bwMode="auto">
          <a:xfrm>
            <a:off x="4906963" y="2230438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详细描述</a:t>
            </a:r>
          </a:p>
        </p:txBody>
      </p:sp>
      <p:sp>
        <p:nvSpPr>
          <p:cNvPr id="7173" name="矩形 3"/>
          <p:cNvSpPr>
            <a:spLocks noChangeArrowheads="1"/>
          </p:cNvSpPr>
          <p:nvPr/>
        </p:nvSpPr>
        <p:spPr bwMode="auto">
          <a:xfrm>
            <a:off x="481647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公司概述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/>
          <p:nvPr/>
        </p:nvGrpSpPr>
        <p:grpSpPr bwMode="auto">
          <a:xfrm>
            <a:off x="4259263" y="61912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77" name="矩形 47"/>
          <p:cNvSpPr>
            <a:spLocks noChangeArrowheads="1"/>
          </p:cNvSpPr>
          <p:nvPr/>
        </p:nvSpPr>
        <p:spPr bwMode="auto">
          <a:xfrm>
            <a:off x="1336675" y="1330325"/>
            <a:ext cx="95789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有家（中国）行业有限公司是一家专注于某某产品及服务的综合性公司，在行业内拥有领先地位。在此录入上述图表的综合描述说明，在此录入上述图表的综合描述说明。在此录入上述图表的综合描述说明。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8" name="Rectangle 42"/>
          <p:cNvSpPr>
            <a:spLocks noChangeArrowheads="1"/>
          </p:cNvSpPr>
          <p:nvPr/>
        </p:nvSpPr>
        <p:spPr bwMode="auto">
          <a:xfrm>
            <a:off x="1416050" y="2252663"/>
            <a:ext cx="3136900" cy="358933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179" name="矩形 47"/>
          <p:cNvSpPr>
            <a:spLocks noChangeArrowheads="1"/>
          </p:cNvSpPr>
          <p:nvPr/>
        </p:nvSpPr>
        <p:spPr bwMode="auto">
          <a:xfrm>
            <a:off x="4919663" y="2752725"/>
            <a:ext cx="2071687" cy="323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右键点击图片选择设置图片格式可直接替换图片。您可以点击文字框输入您的描述说明，或者通过复制粘贴，在此录入您的描述说明。</a:t>
            </a:r>
            <a:endParaRPr lang="en-US" altLang="zh-CN" sz="1400">
              <a:solidFill>
                <a:srgbClr val="FFD860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31" name="Oval 10"/>
          <p:cNvSpPr>
            <a:spLocks noChangeArrowheads="1"/>
          </p:cNvSpPr>
          <p:nvPr/>
        </p:nvSpPr>
        <p:spPr bwMode="auto">
          <a:xfrm>
            <a:off x="7423150" y="4968875"/>
            <a:ext cx="793750" cy="796925"/>
          </a:xfrm>
          <a:prstGeom prst="ellipse">
            <a:avLst/>
          </a:prstGeom>
          <a:solidFill>
            <a:srgbClr val="FFD860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880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2"/>
          <p:cNvGrpSpPr/>
          <p:nvPr/>
        </p:nvGrpSpPr>
        <p:grpSpPr bwMode="auto">
          <a:xfrm>
            <a:off x="7642508" y="5196169"/>
            <a:ext cx="355033" cy="342338"/>
            <a:chOff x="0" y="0"/>
            <a:chExt cx="439257" cy="424283"/>
          </a:xfrm>
          <a:solidFill>
            <a:srgbClr val="FFD860"/>
          </a:solidFill>
        </p:grpSpPr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>
              <a:off x="157234" y="169713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4" name="Rectangle 19"/>
            <p:cNvSpPr>
              <a:spLocks noChangeArrowheads="1"/>
            </p:cNvSpPr>
            <p:nvPr/>
          </p:nvSpPr>
          <p:spPr bwMode="auto">
            <a:xfrm>
              <a:off x="23210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5" name="Rectangle 20"/>
            <p:cNvSpPr>
              <a:spLocks noChangeArrowheads="1"/>
            </p:cNvSpPr>
            <p:nvPr/>
          </p:nvSpPr>
          <p:spPr bwMode="auto">
            <a:xfrm>
              <a:off x="30947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6" name="Rectangle 21"/>
            <p:cNvSpPr>
              <a:spLocks noChangeArrowheads="1"/>
            </p:cNvSpPr>
            <p:nvPr/>
          </p:nvSpPr>
          <p:spPr bwMode="auto">
            <a:xfrm>
              <a:off x="157234" y="237099"/>
              <a:ext cx="47421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7" name="Rectangle 22"/>
            <p:cNvSpPr>
              <a:spLocks noChangeArrowheads="1"/>
            </p:cNvSpPr>
            <p:nvPr/>
          </p:nvSpPr>
          <p:spPr bwMode="auto">
            <a:xfrm>
              <a:off x="23210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8" name="Rectangle 23"/>
            <p:cNvSpPr>
              <a:spLocks noChangeArrowheads="1"/>
            </p:cNvSpPr>
            <p:nvPr/>
          </p:nvSpPr>
          <p:spPr bwMode="auto">
            <a:xfrm>
              <a:off x="30947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9" name="Rectangle 24"/>
            <p:cNvSpPr>
              <a:spLocks noChangeArrowheads="1"/>
            </p:cNvSpPr>
            <p:nvPr/>
          </p:nvSpPr>
          <p:spPr bwMode="auto">
            <a:xfrm>
              <a:off x="157234" y="309477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0" name="Rectangle 25"/>
            <p:cNvSpPr>
              <a:spLocks noChangeArrowheads="1"/>
            </p:cNvSpPr>
            <p:nvPr/>
          </p:nvSpPr>
          <p:spPr bwMode="auto">
            <a:xfrm>
              <a:off x="79865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1" name="Rectangle 26"/>
            <p:cNvSpPr>
              <a:spLocks noChangeArrowheads="1"/>
            </p:cNvSpPr>
            <p:nvPr/>
          </p:nvSpPr>
          <p:spPr bwMode="auto">
            <a:xfrm>
              <a:off x="79865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2" name="Rectangle 27"/>
            <p:cNvSpPr>
              <a:spLocks noChangeArrowheads="1"/>
            </p:cNvSpPr>
            <p:nvPr/>
          </p:nvSpPr>
          <p:spPr bwMode="auto">
            <a:xfrm>
              <a:off x="23210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3" name="Rectangle 28"/>
            <p:cNvSpPr>
              <a:spLocks noChangeArrowheads="1"/>
            </p:cNvSpPr>
            <p:nvPr/>
          </p:nvSpPr>
          <p:spPr bwMode="auto">
            <a:xfrm>
              <a:off x="30947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4" name="Freeform 29"/>
            <p:cNvSpPr>
              <a:spLocks noEditPoints="1" noChangeArrowheads="1"/>
            </p:cNvSpPr>
            <p:nvPr/>
          </p:nvSpPr>
          <p:spPr bwMode="auto">
            <a:xfrm>
              <a:off x="0" y="29950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6"/>
                <a:gd name="T61" fmla="*/ 0 h 158"/>
                <a:gd name="T62" fmla="*/ 176 w 176"/>
                <a:gd name="T63" fmla="*/ 158 h 1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5" name="Rectangle 30"/>
            <p:cNvSpPr>
              <a:spLocks noChangeArrowheads="1"/>
            </p:cNvSpPr>
            <p:nvPr/>
          </p:nvSpPr>
          <p:spPr bwMode="auto">
            <a:xfrm>
              <a:off x="82360" y="0"/>
              <a:ext cx="37438" cy="5989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6" name="Rectangle 31"/>
            <p:cNvSpPr>
              <a:spLocks noChangeArrowheads="1"/>
            </p:cNvSpPr>
            <p:nvPr/>
          </p:nvSpPr>
          <p:spPr bwMode="auto">
            <a:xfrm>
              <a:off x="329443" y="0"/>
              <a:ext cx="34941" cy="5989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组合 18"/>
          <p:cNvGrpSpPr/>
          <p:nvPr/>
        </p:nvGrpSpPr>
        <p:grpSpPr bwMode="auto">
          <a:xfrm>
            <a:off x="7423150" y="2371725"/>
            <a:ext cx="793750" cy="798513"/>
            <a:chOff x="0" y="0"/>
            <a:chExt cx="792885" cy="797434"/>
          </a:xfrm>
        </p:grpSpPr>
        <p:sp>
          <p:nvSpPr>
            <p:cNvPr id="30744" name="Oval 6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5" name="Freeform 35"/>
            <p:cNvSpPr>
              <a:spLocks noEditPoints="1" noChangeArrowheads="1"/>
            </p:cNvSpPr>
            <p:nvPr/>
          </p:nvSpPr>
          <p:spPr bwMode="auto">
            <a:xfrm>
              <a:off x="185871" y="256657"/>
              <a:ext cx="421143" cy="284121"/>
            </a:xfrm>
            <a:custGeom>
              <a:avLst/>
              <a:gdLst>
                <a:gd name="T0" fmla="*/ 971389130 w 157"/>
                <a:gd name="T1" fmla="*/ 330486331 h 106"/>
                <a:gd name="T2" fmla="*/ 978586115 w 157"/>
                <a:gd name="T3" fmla="*/ 265824680 h 106"/>
                <a:gd name="T4" fmla="*/ 712351314 w 157"/>
                <a:gd name="T5" fmla="*/ 0 h 106"/>
                <a:gd name="T6" fmla="*/ 525269936 w 157"/>
                <a:gd name="T7" fmla="*/ 129320622 h 106"/>
                <a:gd name="T8" fmla="*/ 323797271 w 157"/>
                <a:gd name="T9" fmla="*/ 57475534 h 106"/>
                <a:gd name="T10" fmla="*/ 136713211 w 157"/>
                <a:gd name="T11" fmla="*/ 280194233 h 106"/>
                <a:gd name="T12" fmla="*/ 143910196 w 157"/>
                <a:gd name="T13" fmla="*/ 337669767 h 106"/>
                <a:gd name="T14" fmla="*/ 0 w 157"/>
                <a:gd name="T15" fmla="*/ 538835477 h 106"/>
                <a:gd name="T16" fmla="*/ 223060938 w 157"/>
                <a:gd name="T17" fmla="*/ 761554176 h 106"/>
                <a:gd name="T18" fmla="*/ 906629676 w 157"/>
                <a:gd name="T19" fmla="*/ 761554176 h 106"/>
                <a:gd name="T20" fmla="*/ 1129690614 w 157"/>
                <a:gd name="T21" fmla="*/ 538835477 h 106"/>
                <a:gd name="T22" fmla="*/ 971389130 w 157"/>
                <a:gd name="T23" fmla="*/ 330486331 h 106"/>
                <a:gd name="T24" fmla="*/ 863458495 w 157"/>
                <a:gd name="T25" fmla="*/ 718448195 h 106"/>
                <a:gd name="T26" fmla="*/ 568443800 w 157"/>
                <a:gd name="T27" fmla="*/ 718448195 h 106"/>
                <a:gd name="T28" fmla="*/ 741133889 w 157"/>
                <a:gd name="T29" fmla="*/ 538835477 h 106"/>
                <a:gd name="T30" fmla="*/ 733939587 w 157"/>
                <a:gd name="T31" fmla="*/ 517282486 h 106"/>
                <a:gd name="T32" fmla="*/ 661983147 w 157"/>
                <a:gd name="T33" fmla="*/ 517282486 h 106"/>
                <a:gd name="T34" fmla="*/ 661983147 w 157"/>
                <a:gd name="T35" fmla="*/ 488543379 h 106"/>
                <a:gd name="T36" fmla="*/ 661983147 w 157"/>
                <a:gd name="T37" fmla="*/ 265824680 h 106"/>
                <a:gd name="T38" fmla="*/ 647594542 w 157"/>
                <a:gd name="T39" fmla="*/ 251457807 h 106"/>
                <a:gd name="T40" fmla="*/ 460510482 w 157"/>
                <a:gd name="T41" fmla="*/ 251457807 h 106"/>
                <a:gd name="T42" fmla="*/ 446119194 w 157"/>
                <a:gd name="T43" fmla="*/ 265824680 h 106"/>
                <a:gd name="T44" fmla="*/ 446119194 w 157"/>
                <a:gd name="T45" fmla="*/ 488543379 h 106"/>
                <a:gd name="T46" fmla="*/ 446119194 w 157"/>
                <a:gd name="T47" fmla="*/ 524465923 h 106"/>
                <a:gd name="T48" fmla="*/ 366968452 w 157"/>
                <a:gd name="T49" fmla="*/ 524465923 h 106"/>
                <a:gd name="T50" fmla="*/ 359774149 w 157"/>
                <a:gd name="T51" fmla="*/ 546018913 h 106"/>
                <a:gd name="T52" fmla="*/ 539661224 w 157"/>
                <a:gd name="T53" fmla="*/ 718448195 h 106"/>
                <a:gd name="T54" fmla="*/ 273429105 w 157"/>
                <a:gd name="T55" fmla="*/ 718448195 h 106"/>
                <a:gd name="T56" fmla="*/ 79150742 w 157"/>
                <a:gd name="T57" fmla="*/ 531652040 h 106"/>
                <a:gd name="T58" fmla="*/ 208669650 w 157"/>
                <a:gd name="T59" fmla="*/ 359222758 h 106"/>
                <a:gd name="T60" fmla="*/ 201472665 w 157"/>
                <a:gd name="T61" fmla="*/ 316116777 h 106"/>
                <a:gd name="T62" fmla="*/ 359774149 w 157"/>
                <a:gd name="T63" fmla="*/ 122137185 h 106"/>
                <a:gd name="T64" fmla="*/ 532466921 w 157"/>
                <a:gd name="T65" fmla="*/ 208349146 h 106"/>
                <a:gd name="T66" fmla="*/ 697962708 w 157"/>
                <a:gd name="T67" fmla="*/ 71845088 h 106"/>
                <a:gd name="T68" fmla="*/ 921020964 w 157"/>
                <a:gd name="T69" fmla="*/ 301747224 h 106"/>
                <a:gd name="T70" fmla="*/ 913826661 w 157"/>
                <a:gd name="T71" fmla="*/ 352039321 h 106"/>
                <a:gd name="T72" fmla="*/ 1057736857 w 157"/>
                <a:gd name="T73" fmla="*/ 531652040 h 106"/>
                <a:gd name="T74" fmla="*/ 863458495 w 157"/>
                <a:gd name="T75" fmla="*/ 718448195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0" name="矩形 67"/>
          <p:cNvSpPr>
            <a:spLocks noChangeArrowheads="1"/>
          </p:cNvSpPr>
          <p:nvPr/>
        </p:nvSpPr>
        <p:spPr bwMode="auto">
          <a:xfrm>
            <a:off x="8278813" y="23717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旗下分支机构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7201" name="矩形 47"/>
          <p:cNvSpPr>
            <a:spLocks noChangeArrowheads="1"/>
          </p:cNvSpPr>
          <p:nvPr/>
        </p:nvSpPr>
        <p:spPr bwMode="auto">
          <a:xfrm>
            <a:off x="8278813" y="27400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2" name="矩形 69"/>
          <p:cNvSpPr>
            <a:spLocks noChangeArrowheads="1"/>
          </p:cNvSpPr>
          <p:nvPr/>
        </p:nvSpPr>
        <p:spPr bwMode="auto">
          <a:xfrm>
            <a:off x="8278813" y="36671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拥有员工数量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7203" name="矩形 47"/>
          <p:cNvSpPr>
            <a:spLocks noChangeArrowheads="1"/>
          </p:cNvSpPr>
          <p:nvPr/>
        </p:nvSpPr>
        <p:spPr bwMode="auto">
          <a:xfrm>
            <a:off x="8278813" y="4037013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4" name="矩形 71"/>
          <p:cNvSpPr>
            <a:spLocks noChangeArrowheads="1"/>
          </p:cNvSpPr>
          <p:nvPr/>
        </p:nvSpPr>
        <p:spPr bwMode="auto">
          <a:xfrm>
            <a:off x="8278813" y="496252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FFD860"/>
                </a:solidFill>
                <a:sym typeface="方正兰亭黑_GBK" pitchFamily="2" charset="-122"/>
              </a:rPr>
              <a:t>产品总销售额</a:t>
            </a:r>
            <a:endParaRPr lang="en-US" altLang="zh-CN" sz="20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7205" name="矩形 47"/>
          <p:cNvSpPr>
            <a:spLocks noChangeArrowheads="1"/>
          </p:cNvSpPr>
          <p:nvPr/>
        </p:nvSpPr>
        <p:spPr bwMode="auto">
          <a:xfrm>
            <a:off x="8278813" y="5318125"/>
            <a:ext cx="25130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在此录入图表的描述说明，在此录入图表的描述说明。</a:t>
            </a:r>
          </a:p>
        </p:txBody>
      </p:sp>
      <p:grpSp>
        <p:nvGrpSpPr>
          <p:cNvPr id="5" name="组合 17"/>
          <p:cNvGrpSpPr/>
          <p:nvPr/>
        </p:nvGrpSpPr>
        <p:grpSpPr bwMode="auto">
          <a:xfrm>
            <a:off x="7423150" y="3670300"/>
            <a:ext cx="793750" cy="796925"/>
            <a:chOff x="0" y="0"/>
            <a:chExt cx="792885" cy="797434"/>
          </a:xfrm>
        </p:grpSpPr>
        <p:sp>
          <p:nvSpPr>
            <p:cNvPr id="30742" name="Oval 8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FFD860">
                <a:alpha val="3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prstClr val="white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3" name="任意多边形 75"/>
            <p:cNvSpPr>
              <a:spLocks noChangeArrowheads="1"/>
            </p:cNvSpPr>
            <p:nvPr/>
          </p:nvSpPr>
          <p:spPr bwMode="auto">
            <a:xfrm>
              <a:off x="125808" y="205049"/>
              <a:ext cx="541268" cy="387337"/>
            </a:xfrm>
            <a:custGeom>
              <a:avLst/>
              <a:gdLst>
                <a:gd name="T0" fmla="*/ 302178 w 613253"/>
                <a:gd name="T1" fmla="*/ 189810 h 438850"/>
                <a:gd name="T2" fmla="*/ 308446 w 613253"/>
                <a:gd name="T3" fmla="*/ 211231 h 438850"/>
                <a:gd name="T4" fmla="*/ 273991 w 613253"/>
                <a:gd name="T5" fmla="*/ 287948 h 438850"/>
                <a:gd name="T6" fmla="*/ 273506 w 613253"/>
                <a:gd name="T7" fmla="*/ 287948 h 438850"/>
                <a:gd name="T8" fmla="*/ 273846 w 613253"/>
                <a:gd name="T9" fmla="*/ 288271 h 438850"/>
                <a:gd name="T10" fmla="*/ 273506 w 613253"/>
                <a:gd name="T11" fmla="*/ 289027 h 438850"/>
                <a:gd name="T12" fmla="*/ 274642 w 613253"/>
                <a:gd name="T13" fmla="*/ 289027 h 438850"/>
                <a:gd name="T14" fmla="*/ 313223 w 613253"/>
                <a:gd name="T15" fmla="*/ 325694 h 438850"/>
                <a:gd name="T16" fmla="*/ 351804 w 613253"/>
                <a:gd name="T17" fmla="*/ 289027 h 438850"/>
                <a:gd name="T18" fmla="*/ 352939 w 613253"/>
                <a:gd name="T19" fmla="*/ 289027 h 438850"/>
                <a:gd name="T20" fmla="*/ 352600 w 613253"/>
                <a:gd name="T21" fmla="*/ 288270 h 438850"/>
                <a:gd name="T22" fmla="*/ 352939 w 613253"/>
                <a:gd name="T23" fmla="*/ 287948 h 438850"/>
                <a:gd name="T24" fmla="*/ 352455 w 613253"/>
                <a:gd name="T25" fmla="*/ 287948 h 438850"/>
                <a:gd name="T26" fmla="*/ 317999 w 613253"/>
                <a:gd name="T27" fmla="*/ 211229 h 438850"/>
                <a:gd name="T28" fmla="*/ 324267 w 613253"/>
                <a:gd name="T29" fmla="*/ 189810 h 438850"/>
                <a:gd name="T30" fmla="*/ 122621 w 613253"/>
                <a:gd name="T31" fmla="*/ 168497 h 438850"/>
                <a:gd name="T32" fmla="*/ 127701 w 613253"/>
                <a:gd name="T33" fmla="*/ 185855 h 438850"/>
                <a:gd name="T34" fmla="*/ 99783 w 613253"/>
                <a:gd name="T35" fmla="*/ 248016 h 438850"/>
                <a:gd name="T36" fmla="*/ 99389 w 613253"/>
                <a:gd name="T37" fmla="*/ 248016 h 438850"/>
                <a:gd name="T38" fmla="*/ 99664 w 613253"/>
                <a:gd name="T39" fmla="*/ 248279 h 438850"/>
                <a:gd name="T40" fmla="*/ 99390 w 613253"/>
                <a:gd name="T41" fmla="*/ 248890 h 438850"/>
                <a:gd name="T42" fmla="*/ 100310 w 613253"/>
                <a:gd name="T43" fmla="*/ 248890 h 438850"/>
                <a:gd name="T44" fmla="*/ 131571 w 613253"/>
                <a:gd name="T45" fmla="*/ 278601 h 438850"/>
                <a:gd name="T46" fmla="*/ 162832 w 613253"/>
                <a:gd name="T47" fmla="*/ 248890 h 438850"/>
                <a:gd name="T48" fmla="*/ 163753 w 613253"/>
                <a:gd name="T49" fmla="*/ 248890 h 438850"/>
                <a:gd name="T50" fmla="*/ 163477 w 613253"/>
                <a:gd name="T51" fmla="*/ 248278 h 438850"/>
                <a:gd name="T52" fmla="*/ 163752 w 613253"/>
                <a:gd name="T53" fmla="*/ 248016 h 438850"/>
                <a:gd name="T54" fmla="*/ 163360 w 613253"/>
                <a:gd name="T55" fmla="*/ 248016 h 438850"/>
                <a:gd name="T56" fmla="*/ 135441 w 613253"/>
                <a:gd name="T57" fmla="*/ 185853 h 438850"/>
                <a:gd name="T58" fmla="*/ 140519 w 613253"/>
                <a:gd name="T59" fmla="*/ 168497 h 438850"/>
                <a:gd name="T60" fmla="*/ 313647 w 613253"/>
                <a:gd name="T61" fmla="*/ 0 h 438850"/>
                <a:gd name="T62" fmla="*/ 401789 w 613253"/>
                <a:gd name="T63" fmla="*/ 89512 h 438850"/>
                <a:gd name="T64" fmla="*/ 354002 w 613253"/>
                <a:gd name="T65" fmla="*/ 167851 h 438850"/>
                <a:gd name="T66" fmla="*/ 354002 w 613253"/>
                <a:gd name="T67" fmla="*/ 179987 h 438850"/>
                <a:gd name="T68" fmla="*/ 477733 w 613253"/>
                <a:gd name="T69" fmla="*/ 304984 h 438850"/>
                <a:gd name="T70" fmla="*/ 310462 w 613253"/>
                <a:gd name="T71" fmla="*/ 341871 h 438850"/>
                <a:gd name="T72" fmla="*/ 150844 w 613253"/>
                <a:gd name="T73" fmla="*/ 308256 h 438850"/>
                <a:gd name="T74" fmla="*/ 158358 w 613253"/>
                <a:gd name="T75" fmla="*/ 288582 h 438850"/>
                <a:gd name="T76" fmla="*/ 129334 w 613253"/>
                <a:gd name="T77" fmla="*/ 291708 h 438850"/>
                <a:gd name="T78" fmla="*/ 0 w 613253"/>
                <a:gd name="T79" fmla="*/ 264471 h 438850"/>
                <a:gd name="T80" fmla="*/ 97497 w 613253"/>
                <a:gd name="T81" fmla="*/ 161659 h 438850"/>
                <a:gd name="T82" fmla="*/ 97497 w 613253"/>
                <a:gd name="T83" fmla="*/ 149528 h 438850"/>
                <a:gd name="T84" fmla="*/ 60496 w 613253"/>
                <a:gd name="T85" fmla="*/ 87229 h 438850"/>
                <a:gd name="T86" fmla="*/ 131914 w 613253"/>
                <a:gd name="T87" fmla="*/ 14700 h 438850"/>
                <a:gd name="T88" fmla="*/ 203334 w 613253"/>
                <a:gd name="T89" fmla="*/ 87229 h 438850"/>
                <a:gd name="T90" fmla="*/ 164614 w 613253"/>
                <a:gd name="T91" fmla="*/ 150705 h 438850"/>
                <a:gd name="T92" fmla="*/ 164614 w 613253"/>
                <a:gd name="T93" fmla="*/ 160538 h 438850"/>
                <a:gd name="T94" fmla="*/ 228121 w 613253"/>
                <a:gd name="T95" fmla="*/ 196732 h 438850"/>
                <a:gd name="T96" fmla="*/ 229847 w 613253"/>
                <a:gd name="T97" fmla="*/ 199013 h 438850"/>
                <a:gd name="T98" fmla="*/ 271170 w 613253"/>
                <a:gd name="T99" fmla="*/ 181372 h 438850"/>
                <a:gd name="T100" fmla="*/ 271170 w 613253"/>
                <a:gd name="T101" fmla="*/ 166399 h 438850"/>
                <a:gd name="T102" fmla="*/ 225504 w 613253"/>
                <a:gd name="T103" fmla="*/ 89512 h 438850"/>
                <a:gd name="T104" fmla="*/ 313647 w 613253"/>
                <a:gd name="T105" fmla="*/ 0 h 4388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3253"/>
                <a:gd name="T160" fmla="*/ 0 h 438850"/>
                <a:gd name="T161" fmla="*/ 613253 w 613253"/>
                <a:gd name="T162" fmla="*/ 438850 h 4388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lnTo>
                    <a:pt x="387898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lnTo>
                    <a:pt x="157406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rgbClr val="FFD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9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Introduction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4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750"/>
                            </p:stCondLst>
                            <p:childTnLst>
                              <p:par>
                                <p:cTn id="52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4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 autoUpdateAnimBg="0"/>
      <p:bldP spid="7173" grpId="0" bldLvl="0" autoUpdateAnimBg="0"/>
      <p:bldP spid="7177" grpId="0" bldLvl="0" autoUpdateAnimBg="0"/>
      <p:bldP spid="7178" grpId="0" bldLvl="0" animBg="1" autoUpdateAnimBg="0"/>
      <p:bldP spid="7179" grpId="0" bldLvl="0" autoUpdateAnimBg="0"/>
      <p:bldP spid="7200" grpId="0" bldLvl="0" autoUpdateAnimBg="0"/>
      <p:bldP spid="7201" grpId="0" bldLvl="0" autoUpdateAnimBg="0"/>
      <p:bldP spid="7202" grpId="0" bldLvl="0" autoUpdateAnimBg="0"/>
      <p:bldP spid="7203" grpId="0" bldLvl="0" autoUpdateAnimBg="0"/>
      <p:bldP spid="7204" grpId="0" bldLvl="0" autoUpdateAnimBg="0"/>
      <p:bldP spid="7205" grpId="0" bldLvl="0" autoUpdateAnimBg="0"/>
      <p:bldP spid="7209" grpId="0" bldLvl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8E086D0-D1A0-4F29-B436-440188763593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50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4274" name="TextBox 37"/>
          <p:cNvSpPr>
            <a:spLocks noChangeArrowheads="1"/>
          </p:cNvSpPr>
          <p:nvPr/>
        </p:nvSpPr>
        <p:spPr bwMode="auto">
          <a:xfrm>
            <a:off x="3171508" y="2863215"/>
            <a:ext cx="584835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80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谢谢欣赏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4278" name="TextBox 38"/>
          <p:cNvSpPr>
            <a:spLocks noChangeArrowheads="1"/>
          </p:cNvSpPr>
          <p:nvPr/>
        </p:nvSpPr>
        <p:spPr bwMode="auto">
          <a:xfrm>
            <a:off x="2966720" y="4142740"/>
            <a:ext cx="6235700" cy="364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6" tIns="45719" rIns="91436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sz="1800">
                <a:solidFill>
                  <a:srgbClr val="FFD860"/>
                </a:solidFill>
                <a:sym typeface="方正兰亭黑_GBK" pitchFamily="2" charset="-122"/>
              </a:rPr>
              <a:t>请在此粘贴或者输入您的文字内容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382" y="-190000"/>
            <a:ext cx="4497593" cy="449759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" dur="75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ldLvl="0" autoUpdateAnimBg="0"/>
      <p:bldP spid="54278" grpId="0" bldLvl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05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CBC5136-5F2C-4A7E-8559-E25D6573D359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6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174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8196" name="矩形 3"/>
          <p:cNvSpPr>
            <a:spLocks noChangeArrowheads="1"/>
          </p:cNvSpPr>
          <p:nvPr/>
        </p:nvSpPr>
        <p:spPr bwMode="auto">
          <a:xfrm>
            <a:off x="4816475" y="563563"/>
            <a:ext cx="18272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公司概述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 bwMode="auto">
          <a:xfrm>
            <a:off x="4259263" y="619125"/>
            <a:ext cx="263525" cy="393700"/>
            <a:chOff x="0" y="0"/>
            <a:chExt cx="213756" cy="427512"/>
          </a:xfrm>
        </p:grpSpPr>
        <p:sp>
          <p:nvSpPr>
            <p:cNvPr id="31761" name="直接连接符 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762" name="直接连接符 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8200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Introduction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8201" name="Freeform 239"/>
          <p:cNvSpPr>
            <a:spLocks noEditPoints="1" noChangeArrowheads="1"/>
          </p:cNvSpPr>
          <p:nvPr/>
        </p:nvSpPr>
        <p:spPr bwMode="auto">
          <a:xfrm>
            <a:off x="1633538" y="2743200"/>
            <a:ext cx="2317750" cy="2317750"/>
          </a:xfrm>
          <a:custGeom>
            <a:avLst/>
            <a:gdLst>
              <a:gd name="T0" fmla="*/ 2147483647 w 2116"/>
              <a:gd name="T1" fmla="*/ 1262169319 h 2116"/>
              <a:gd name="T2" fmla="*/ 2147483647 w 2116"/>
              <a:gd name="T3" fmla="*/ 1059405626 h 2116"/>
              <a:gd name="T4" fmla="*/ 2147483647 w 2116"/>
              <a:gd name="T5" fmla="*/ 782257055 h 2116"/>
              <a:gd name="T6" fmla="*/ 2147483647 w 2116"/>
              <a:gd name="T7" fmla="*/ 683875359 h 2116"/>
              <a:gd name="T8" fmla="*/ 2147483647 w 2116"/>
              <a:gd name="T9" fmla="*/ 365932854 h 2116"/>
              <a:gd name="T10" fmla="*/ 1857260394 w 2116"/>
              <a:gd name="T11" fmla="*/ 385129871 h 2116"/>
              <a:gd name="T12" fmla="*/ 1756478797 w 2116"/>
              <a:gd name="T13" fmla="*/ 95982891 h 2116"/>
              <a:gd name="T14" fmla="*/ 1480529629 w 2116"/>
              <a:gd name="T15" fmla="*/ 229158221 h 2116"/>
              <a:gd name="T16" fmla="*/ 1262169319 w 2116"/>
              <a:gd name="T17" fmla="*/ 0 h 2116"/>
              <a:gd name="T18" fmla="*/ 1060606124 w 2116"/>
              <a:gd name="T19" fmla="*/ 229158221 h 2116"/>
              <a:gd name="T20" fmla="*/ 783456458 w 2116"/>
              <a:gd name="T21" fmla="*/ 93582990 h 2116"/>
              <a:gd name="T22" fmla="*/ 683875359 w 2116"/>
              <a:gd name="T23" fmla="*/ 385129871 h 2116"/>
              <a:gd name="T24" fmla="*/ 365932854 w 2116"/>
              <a:gd name="T25" fmla="*/ 376730765 h 2116"/>
              <a:gd name="T26" fmla="*/ 386329274 w 2116"/>
              <a:gd name="T27" fmla="*/ 681475458 h 2116"/>
              <a:gd name="T28" fmla="*/ 97182294 w 2116"/>
              <a:gd name="T29" fmla="*/ 782257055 h 2116"/>
              <a:gd name="T30" fmla="*/ 230357624 w 2116"/>
              <a:gd name="T31" fmla="*/ 1058206223 h 2116"/>
              <a:gd name="T32" fmla="*/ 0 w 2116"/>
              <a:gd name="T33" fmla="*/ 1276566533 h 2116"/>
              <a:gd name="T34" fmla="*/ 229158221 w 2116"/>
              <a:gd name="T35" fmla="*/ 1479329130 h 2116"/>
              <a:gd name="T36" fmla="*/ 93582990 w 2116"/>
              <a:gd name="T37" fmla="*/ 1755279394 h 2116"/>
              <a:gd name="T38" fmla="*/ 385129871 w 2116"/>
              <a:gd name="T39" fmla="*/ 1854860493 h 2116"/>
              <a:gd name="T40" fmla="*/ 376730765 w 2116"/>
              <a:gd name="T41" fmla="*/ 2147483647 h 2116"/>
              <a:gd name="T42" fmla="*/ 682674861 w 2116"/>
              <a:gd name="T43" fmla="*/ 2147483647 h 2116"/>
              <a:gd name="T44" fmla="*/ 783456458 w 2116"/>
              <a:gd name="T45" fmla="*/ 2147483647 h 2116"/>
              <a:gd name="T46" fmla="*/ 1058206223 w 2116"/>
              <a:gd name="T47" fmla="*/ 2147483647 h 2116"/>
              <a:gd name="T48" fmla="*/ 1276566533 w 2116"/>
              <a:gd name="T49" fmla="*/ 2147483647 h 2116"/>
              <a:gd name="T50" fmla="*/ 1479329130 w 2116"/>
              <a:gd name="T51" fmla="*/ 2147483647 h 2116"/>
              <a:gd name="T52" fmla="*/ 1756478797 w 2116"/>
              <a:gd name="T53" fmla="*/ 2147483647 h 2116"/>
              <a:gd name="T54" fmla="*/ 1854860493 w 2116"/>
              <a:gd name="T55" fmla="*/ 2147483647 h 2116"/>
              <a:gd name="T56" fmla="*/ 2147483647 w 2116"/>
              <a:gd name="T57" fmla="*/ 2147483647 h 2116"/>
              <a:gd name="T58" fmla="*/ 2147483647 w 2116"/>
              <a:gd name="T59" fmla="*/ 1856059896 h 2116"/>
              <a:gd name="T60" fmla="*/ 2147483647 w 2116"/>
              <a:gd name="T61" fmla="*/ 1755279394 h 2116"/>
              <a:gd name="T62" fmla="*/ 2147483647 w 2116"/>
              <a:gd name="T63" fmla="*/ 1480529629 h 2116"/>
              <a:gd name="T64" fmla="*/ 1629301576 w 2116"/>
              <a:gd name="T65" fmla="*/ 2002433038 h 2116"/>
              <a:gd name="T66" fmla="*/ 910633679 w 2116"/>
              <a:gd name="T67" fmla="*/ 536301719 h 2116"/>
              <a:gd name="T68" fmla="*/ 1629301576 w 2116"/>
              <a:gd name="T69" fmla="*/ 2002433038 h 211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116"/>
              <a:gd name="T106" fmla="*/ 0 h 2116"/>
              <a:gd name="T107" fmla="*/ 2116 w 2116"/>
              <a:gd name="T108" fmla="*/ 2116 h 211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116" h="2116">
                <a:moveTo>
                  <a:pt x="1941" y="1111"/>
                </a:moveTo>
                <a:cubicBezTo>
                  <a:pt x="2116" y="1052"/>
                  <a:pt x="2116" y="1052"/>
                  <a:pt x="2116" y="1052"/>
                </a:cubicBezTo>
                <a:cubicBezTo>
                  <a:pt x="2107" y="917"/>
                  <a:pt x="2107" y="917"/>
                  <a:pt x="2107" y="917"/>
                </a:cubicBezTo>
                <a:cubicBezTo>
                  <a:pt x="1925" y="883"/>
                  <a:pt x="1925" y="883"/>
                  <a:pt x="1925" y="883"/>
                </a:cubicBezTo>
                <a:cubicBezTo>
                  <a:pt x="1918" y="847"/>
                  <a:pt x="1908" y="810"/>
                  <a:pt x="1896" y="774"/>
                </a:cubicBezTo>
                <a:cubicBezTo>
                  <a:pt x="2038" y="652"/>
                  <a:pt x="2038" y="652"/>
                  <a:pt x="2038" y="652"/>
                </a:cubicBezTo>
                <a:cubicBezTo>
                  <a:pt x="1979" y="532"/>
                  <a:pt x="1979" y="532"/>
                  <a:pt x="1979" y="532"/>
                </a:cubicBezTo>
                <a:cubicBezTo>
                  <a:pt x="1795" y="570"/>
                  <a:pt x="1795" y="570"/>
                  <a:pt x="1795" y="570"/>
                </a:cubicBezTo>
                <a:cubicBezTo>
                  <a:pt x="1772" y="535"/>
                  <a:pt x="1747" y="502"/>
                  <a:pt x="1720" y="471"/>
                </a:cubicBezTo>
                <a:cubicBezTo>
                  <a:pt x="1802" y="305"/>
                  <a:pt x="1802" y="305"/>
                  <a:pt x="1802" y="305"/>
                </a:cubicBezTo>
                <a:cubicBezTo>
                  <a:pt x="1700" y="217"/>
                  <a:pt x="1700" y="217"/>
                  <a:pt x="1700" y="217"/>
                </a:cubicBezTo>
                <a:cubicBezTo>
                  <a:pt x="1548" y="321"/>
                  <a:pt x="1548" y="321"/>
                  <a:pt x="1548" y="321"/>
                </a:cubicBezTo>
                <a:cubicBezTo>
                  <a:pt x="1516" y="301"/>
                  <a:pt x="1483" y="282"/>
                  <a:pt x="1450" y="265"/>
                </a:cubicBezTo>
                <a:cubicBezTo>
                  <a:pt x="1464" y="80"/>
                  <a:pt x="1464" y="80"/>
                  <a:pt x="1464" y="80"/>
                </a:cubicBezTo>
                <a:cubicBezTo>
                  <a:pt x="1336" y="37"/>
                  <a:pt x="1336" y="37"/>
                  <a:pt x="1336" y="37"/>
                </a:cubicBezTo>
                <a:cubicBezTo>
                  <a:pt x="1234" y="191"/>
                  <a:pt x="1234" y="191"/>
                  <a:pt x="1234" y="191"/>
                </a:cubicBezTo>
                <a:cubicBezTo>
                  <a:pt x="1194" y="183"/>
                  <a:pt x="1152" y="178"/>
                  <a:pt x="1111" y="175"/>
                </a:cubicBezTo>
                <a:cubicBezTo>
                  <a:pt x="1052" y="0"/>
                  <a:pt x="1052" y="0"/>
                  <a:pt x="1052" y="0"/>
                </a:cubicBezTo>
                <a:cubicBezTo>
                  <a:pt x="918" y="9"/>
                  <a:pt x="918" y="9"/>
                  <a:pt x="918" y="9"/>
                </a:cubicBezTo>
                <a:cubicBezTo>
                  <a:pt x="884" y="191"/>
                  <a:pt x="884" y="191"/>
                  <a:pt x="884" y="191"/>
                </a:cubicBezTo>
                <a:cubicBezTo>
                  <a:pt x="847" y="198"/>
                  <a:pt x="810" y="208"/>
                  <a:pt x="774" y="220"/>
                </a:cubicBezTo>
                <a:cubicBezTo>
                  <a:pt x="653" y="78"/>
                  <a:pt x="653" y="78"/>
                  <a:pt x="653" y="78"/>
                </a:cubicBezTo>
                <a:cubicBezTo>
                  <a:pt x="532" y="137"/>
                  <a:pt x="532" y="137"/>
                  <a:pt x="532" y="137"/>
                </a:cubicBezTo>
                <a:cubicBezTo>
                  <a:pt x="570" y="321"/>
                  <a:pt x="570" y="321"/>
                  <a:pt x="570" y="321"/>
                </a:cubicBezTo>
                <a:cubicBezTo>
                  <a:pt x="535" y="344"/>
                  <a:pt x="502" y="369"/>
                  <a:pt x="471" y="396"/>
                </a:cubicBezTo>
                <a:cubicBezTo>
                  <a:pt x="305" y="314"/>
                  <a:pt x="305" y="314"/>
                  <a:pt x="305" y="314"/>
                </a:cubicBezTo>
                <a:cubicBezTo>
                  <a:pt x="217" y="416"/>
                  <a:pt x="217" y="416"/>
                  <a:pt x="217" y="416"/>
                </a:cubicBezTo>
                <a:cubicBezTo>
                  <a:pt x="322" y="568"/>
                  <a:pt x="322" y="568"/>
                  <a:pt x="322" y="568"/>
                </a:cubicBezTo>
                <a:cubicBezTo>
                  <a:pt x="301" y="600"/>
                  <a:pt x="282" y="633"/>
                  <a:pt x="265" y="666"/>
                </a:cubicBezTo>
                <a:cubicBezTo>
                  <a:pt x="81" y="652"/>
                  <a:pt x="81" y="652"/>
                  <a:pt x="81" y="652"/>
                </a:cubicBezTo>
                <a:cubicBezTo>
                  <a:pt x="37" y="780"/>
                  <a:pt x="37" y="780"/>
                  <a:pt x="37" y="780"/>
                </a:cubicBezTo>
                <a:cubicBezTo>
                  <a:pt x="192" y="882"/>
                  <a:pt x="192" y="882"/>
                  <a:pt x="192" y="882"/>
                </a:cubicBezTo>
                <a:cubicBezTo>
                  <a:pt x="183" y="923"/>
                  <a:pt x="178" y="964"/>
                  <a:pt x="175" y="1005"/>
                </a:cubicBezTo>
                <a:cubicBezTo>
                  <a:pt x="0" y="1064"/>
                  <a:pt x="0" y="1064"/>
                  <a:pt x="0" y="1064"/>
                </a:cubicBezTo>
                <a:cubicBezTo>
                  <a:pt x="9" y="1198"/>
                  <a:pt x="9" y="1198"/>
                  <a:pt x="9" y="1198"/>
                </a:cubicBezTo>
                <a:cubicBezTo>
                  <a:pt x="191" y="1233"/>
                  <a:pt x="191" y="1233"/>
                  <a:pt x="191" y="1233"/>
                </a:cubicBezTo>
                <a:cubicBezTo>
                  <a:pt x="199" y="1269"/>
                  <a:pt x="208" y="1306"/>
                  <a:pt x="221" y="1342"/>
                </a:cubicBezTo>
                <a:cubicBezTo>
                  <a:pt x="78" y="1463"/>
                  <a:pt x="78" y="1463"/>
                  <a:pt x="78" y="1463"/>
                </a:cubicBezTo>
                <a:cubicBezTo>
                  <a:pt x="138" y="1584"/>
                  <a:pt x="138" y="1584"/>
                  <a:pt x="138" y="1584"/>
                </a:cubicBezTo>
                <a:cubicBezTo>
                  <a:pt x="321" y="1546"/>
                  <a:pt x="321" y="1546"/>
                  <a:pt x="321" y="1546"/>
                </a:cubicBezTo>
                <a:cubicBezTo>
                  <a:pt x="344" y="1581"/>
                  <a:pt x="369" y="1614"/>
                  <a:pt x="397" y="1645"/>
                </a:cubicBezTo>
                <a:cubicBezTo>
                  <a:pt x="314" y="1811"/>
                  <a:pt x="314" y="1811"/>
                  <a:pt x="314" y="1811"/>
                </a:cubicBezTo>
                <a:cubicBezTo>
                  <a:pt x="416" y="1899"/>
                  <a:pt x="416" y="1899"/>
                  <a:pt x="416" y="1899"/>
                </a:cubicBezTo>
                <a:cubicBezTo>
                  <a:pt x="569" y="1794"/>
                  <a:pt x="569" y="1794"/>
                  <a:pt x="569" y="1794"/>
                </a:cubicBezTo>
                <a:cubicBezTo>
                  <a:pt x="600" y="1815"/>
                  <a:pt x="633" y="1834"/>
                  <a:pt x="667" y="1851"/>
                </a:cubicBezTo>
                <a:cubicBezTo>
                  <a:pt x="653" y="2035"/>
                  <a:pt x="653" y="2035"/>
                  <a:pt x="653" y="2035"/>
                </a:cubicBezTo>
                <a:cubicBezTo>
                  <a:pt x="780" y="2079"/>
                  <a:pt x="780" y="2079"/>
                  <a:pt x="780" y="2079"/>
                </a:cubicBezTo>
                <a:cubicBezTo>
                  <a:pt x="882" y="1925"/>
                  <a:pt x="882" y="1925"/>
                  <a:pt x="882" y="1925"/>
                </a:cubicBezTo>
                <a:cubicBezTo>
                  <a:pt x="923" y="1933"/>
                  <a:pt x="964" y="1938"/>
                  <a:pt x="1005" y="1941"/>
                </a:cubicBezTo>
                <a:cubicBezTo>
                  <a:pt x="1064" y="2116"/>
                  <a:pt x="1064" y="2116"/>
                  <a:pt x="1064" y="2116"/>
                </a:cubicBezTo>
                <a:cubicBezTo>
                  <a:pt x="1199" y="2107"/>
                  <a:pt x="1199" y="2107"/>
                  <a:pt x="1199" y="2107"/>
                </a:cubicBezTo>
                <a:cubicBezTo>
                  <a:pt x="1233" y="1925"/>
                  <a:pt x="1233" y="1925"/>
                  <a:pt x="1233" y="1925"/>
                </a:cubicBezTo>
                <a:cubicBezTo>
                  <a:pt x="1269" y="1918"/>
                  <a:pt x="1306" y="1908"/>
                  <a:pt x="1342" y="1896"/>
                </a:cubicBezTo>
                <a:cubicBezTo>
                  <a:pt x="1464" y="2038"/>
                  <a:pt x="1464" y="2038"/>
                  <a:pt x="1464" y="2038"/>
                </a:cubicBezTo>
                <a:cubicBezTo>
                  <a:pt x="1584" y="1979"/>
                  <a:pt x="1584" y="1979"/>
                  <a:pt x="1584" y="1979"/>
                </a:cubicBezTo>
                <a:cubicBezTo>
                  <a:pt x="1546" y="1795"/>
                  <a:pt x="1546" y="1795"/>
                  <a:pt x="1546" y="1795"/>
                </a:cubicBezTo>
                <a:cubicBezTo>
                  <a:pt x="1581" y="1772"/>
                  <a:pt x="1614" y="1747"/>
                  <a:pt x="1645" y="1719"/>
                </a:cubicBezTo>
                <a:cubicBezTo>
                  <a:pt x="1811" y="1802"/>
                  <a:pt x="1811" y="1802"/>
                  <a:pt x="1811" y="1802"/>
                </a:cubicBezTo>
                <a:cubicBezTo>
                  <a:pt x="1899" y="1700"/>
                  <a:pt x="1899" y="1700"/>
                  <a:pt x="1899" y="1700"/>
                </a:cubicBezTo>
                <a:cubicBezTo>
                  <a:pt x="1795" y="1547"/>
                  <a:pt x="1795" y="1547"/>
                  <a:pt x="1795" y="1547"/>
                </a:cubicBezTo>
                <a:cubicBezTo>
                  <a:pt x="1816" y="1516"/>
                  <a:pt x="1834" y="1483"/>
                  <a:pt x="1851" y="1450"/>
                </a:cubicBezTo>
                <a:cubicBezTo>
                  <a:pt x="2036" y="1463"/>
                  <a:pt x="2036" y="1463"/>
                  <a:pt x="2036" y="1463"/>
                </a:cubicBezTo>
                <a:cubicBezTo>
                  <a:pt x="2079" y="1336"/>
                  <a:pt x="2079" y="1336"/>
                  <a:pt x="2079" y="1336"/>
                </a:cubicBezTo>
                <a:cubicBezTo>
                  <a:pt x="1925" y="1234"/>
                  <a:pt x="1925" y="1234"/>
                  <a:pt x="1925" y="1234"/>
                </a:cubicBezTo>
                <a:cubicBezTo>
                  <a:pt x="1933" y="1193"/>
                  <a:pt x="1938" y="1152"/>
                  <a:pt x="1941" y="1111"/>
                </a:cubicBezTo>
                <a:close/>
                <a:moveTo>
                  <a:pt x="1358" y="1669"/>
                </a:moveTo>
                <a:cubicBezTo>
                  <a:pt x="1020" y="1834"/>
                  <a:pt x="613" y="1695"/>
                  <a:pt x="447" y="1357"/>
                </a:cubicBezTo>
                <a:cubicBezTo>
                  <a:pt x="282" y="1020"/>
                  <a:pt x="421" y="613"/>
                  <a:pt x="759" y="447"/>
                </a:cubicBezTo>
                <a:cubicBezTo>
                  <a:pt x="1096" y="282"/>
                  <a:pt x="1504" y="421"/>
                  <a:pt x="1669" y="759"/>
                </a:cubicBezTo>
                <a:cubicBezTo>
                  <a:pt x="1834" y="1096"/>
                  <a:pt x="1695" y="1503"/>
                  <a:pt x="1358" y="1669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2" name="Freeform 240"/>
          <p:cNvSpPr>
            <a:spLocks noEditPoints="1" noChangeArrowheads="1"/>
          </p:cNvSpPr>
          <p:nvPr/>
        </p:nvSpPr>
        <p:spPr bwMode="auto">
          <a:xfrm>
            <a:off x="-138113" y="1809750"/>
            <a:ext cx="2014538" cy="2014538"/>
          </a:xfrm>
          <a:custGeom>
            <a:avLst/>
            <a:gdLst>
              <a:gd name="T0" fmla="*/ 2147483647 w 1840"/>
              <a:gd name="T1" fmla="*/ 1155559799 h 1840"/>
              <a:gd name="T2" fmla="*/ 2016236124 w 1840"/>
              <a:gd name="T3" fmla="*/ 968560309 h 1840"/>
              <a:gd name="T4" fmla="*/ 2146895336 w 1840"/>
              <a:gd name="T5" fmla="*/ 736010363 h 1840"/>
              <a:gd name="T6" fmla="*/ 1891569068 w 1840"/>
              <a:gd name="T7" fmla="*/ 624529772 h 1840"/>
              <a:gd name="T8" fmla="*/ 1920338641 w 1840"/>
              <a:gd name="T9" fmla="*/ 360812515 h 1840"/>
              <a:gd name="T10" fmla="*/ 1653025871 w 1840"/>
              <a:gd name="T11" fmla="*/ 363210253 h 1840"/>
              <a:gd name="T12" fmla="*/ 1579903616 w 1840"/>
              <a:gd name="T13" fmla="*/ 107883984 h 1840"/>
              <a:gd name="T14" fmla="*/ 1322180704 w 1840"/>
              <a:gd name="T15" fmla="*/ 207376980 h 1840"/>
              <a:gd name="T16" fmla="*/ 1155559799 w 1840"/>
              <a:gd name="T17" fmla="*/ 0 h 1840"/>
              <a:gd name="T18" fmla="*/ 968560309 w 1840"/>
              <a:gd name="T19" fmla="*/ 190595002 h 1840"/>
              <a:gd name="T20" fmla="*/ 734811494 w 1840"/>
              <a:gd name="T21" fmla="*/ 58736921 h 1840"/>
              <a:gd name="T22" fmla="*/ 624529772 w 1840"/>
              <a:gd name="T23" fmla="*/ 314063190 h 1840"/>
              <a:gd name="T24" fmla="*/ 360812515 w 1840"/>
              <a:gd name="T25" fmla="*/ 286492485 h 1840"/>
              <a:gd name="T26" fmla="*/ 363210253 w 1840"/>
              <a:gd name="T27" fmla="*/ 552606386 h 1840"/>
              <a:gd name="T28" fmla="*/ 106685115 w 1840"/>
              <a:gd name="T29" fmla="*/ 625728641 h 1840"/>
              <a:gd name="T30" fmla="*/ 207376980 w 1840"/>
              <a:gd name="T31" fmla="*/ 883451553 h 1840"/>
              <a:gd name="T32" fmla="*/ 0 w 1840"/>
              <a:gd name="T33" fmla="*/ 1051271327 h 1840"/>
              <a:gd name="T34" fmla="*/ 190595002 w 1840"/>
              <a:gd name="T35" fmla="*/ 1237071948 h 1840"/>
              <a:gd name="T36" fmla="*/ 58736921 w 1840"/>
              <a:gd name="T37" fmla="*/ 1470820763 h 1840"/>
              <a:gd name="T38" fmla="*/ 314063190 w 1840"/>
              <a:gd name="T39" fmla="*/ 1582301354 h 1840"/>
              <a:gd name="T40" fmla="*/ 286492485 w 1840"/>
              <a:gd name="T41" fmla="*/ 1846018612 h 1840"/>
              <a:gd name="T42" fmla="*/ 552606386 w 1840"/>
              <a:gd name="T43" fmla="*/ 1843620874 h 1840"/>
              <a:gd name="T44" fmla="*/ 625728641 w 1840"/>
              <a:gd name="T45" fmla="*/ 2098947142 h 1840"/>
              <a:gd name="T46" fmla="*/ 883451553 w 1840"/>
              <a:gd name="T47" fmla="*/ 1999454147 h 1840"/>
              <a:gd name="T48" fmla="*/ 1050072458 w 1840"/>
              <a:gd name="T49" fmla="*/ 2147483647 h 1840"/>
              <a:gd name="T50" fmla="*/ 1237071948 w 1840"/>
              <a:gd name="T51" fmla="*/ 2016236124 h 1840"/>
              <a:gd name="T52" fmla="*/ 1470820763 w 1840"/>
              <a:gd name="T53" fmla="*/ 2146895336 h 1840"/>
              <a:gd name="T54" fmla="*/ 1581102485 w 1840"/>
              <a:gd name="T55" fmla="*/ 1892767937 h 1840"/>
              <a:gd name="T56" fmla="*/ 1846018612 w 1840"/>
              <a:gd name="T57" fmla="*/ 1920338641 h 1840"/>
              <a:gd name="T58" fmla="*/ 1843620874 w 1840"/>
              <a:gd name="T59" fmla="*/ 1654224740 h 1840"/>
              <a:gd name="T60" fmla="*/ 2098947142 w 1840"/>
              <a:gd name="T61" fmla="*/ 1579903616 h 1840"/>
              <a:gd name="T62" fmla="*/ 1999454147 w 1840"/>
              <a:gd name="T63" fmla="*/ 1323379573 h 1840"/>
              <a:gd name="T64" fmla="*/ 1295808869 w 1840"/>
              <a:gd name="T65" fmla="*/ 1786082822 h 1840"/>
              <a:gd name="T66" fmla="*/ 909823388 w 1840"/>
              <a:gd name="T67" fmla="*/ 420748305 h 1840"/>
              <a:gd name="T68" fmla="*/ 1295808869 w 1840"/>
              <a:gd name="T69" fmla="*/ 1786082822 h 184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840"/>
              <a:gd name="T106" fmla="*/ 0 h 1840"/>
              <a:gd name="T107" fmla="*/ 1840 w 1840"/>
              <a:gd name="T108" fmla="*/ 1840 h 184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840" h="1840">
                <a:moveTo>
                  <a:pt x="1827" y="1080"/>
                </a:moveTo>
                <a:cubicBezTo>
                  <a:pt x="1840" y="964"/>
                  <a:pt x="1840" y="964"/>
                  <a:pt x="1840" y="964"/>
                </a:cubicBezTo>
                <a:cubicBezTo>
                  <a:pt x="1690" y="906"/>
                  <a:pt x="1690" y="906"/>
                  <a:pt x="1690" y="906"/>
                </a:cubicBezTo>
                <a:cubicBezTo>
                  <a:pt x="1689" y="874"/>
                  <a:pt x="1687" y="841"/>
                  <a:pt x="1682" y="808"/>
                </a:cubicBezTo>
                <a:cubicBezTo>
                  <a:pt x="1823" y="726"/>
                  <a:pt x="1823" y="726"/>
                  <a:pt x="1823" y="726"/>
                </a:cubicBezTo>
                <a:cubicBezTo>
                  <a:pt x="1791" y="614"/>
                  <a:pt x="1791" y="614"/>
                  <a:pt x="1791" y="614"/>
                </a:cubicBezTo>
                <a:cubicBezTo>
                  <a:pt x="1628" y="618"/>
                  <a:pt x="1628" y="618"/>
                  <a:pt x="1628" y="618"/>
                </a:cubicBezTo>
                <a:cubicBezTo>
                  <a:pt x="1614" y="584"/>
                  <a:pt x="1597" y="552"/>
                  <a:pt x="1578" y="521"/>
                </a:cubicBezTo>
                <a:cubicBezTo>
                  <a:pt x="1675" y="392"/>
                  <a:pt x="1675" y="392"/>
                  <a:pt x="1675" y="392"/>
                </a:cubicBezTo>
                <a:cubicBezTo>
                  <a:pt x="1602" y="301"/>
                  <a:pt x="1602" y="301"/>
                  <a:pt x="1602" y="301"/>
                </a:cubicBezTo>
                <a:cubicBezTo>
                  <a:pt x="1455" y="366"/>
                  <a:pt x="1455" y="366"/>
                  <a:pt x="1455" y="366"/>
                </a:cubicBezTo>
                <a:cubicBezTo>
                  <a:pt x="1431" y="344"/>
                  <a:pt x="1406" y="322"/>
                  <a:pt x="1379" y="303"/>
                </a:cubicBezTo>
                <a:cubicBezTo>
                  <a:pt x="1420" y="147"/>
                  <a:pt x="1420" y="147"/>
                  <a:pt x="1420" y="147"/>
                </a:cubicBezTo>
                <a:cubicBezTo>
                  <a:pt x="1318" y="90"/>
                  <a:pt x="1318" y="90"/>
                  <a:pt x="1318" y="90"/>
                </a:cubicBezTo>
                <a:cubicBezTo>
                  <a:pt x="1206" y="206"/>
                  <a:pt x="1206" y="206"/>
                  <a:pt x="1206" y="206"/>
                </a:cubicBezTo>
                <a:cubicBezTo>
                  <a:pt x="1173" y="193"/>
                  <a:pt x="1139" y="181"/>
                  <a:pt x="1103" y="173"/>
                </a:cubicBezTo>
                <a:cubicBezTo>
                  <a:pt x="1080" y="13"/>
                  <a:pt x="1080" y="13"/>
                  <a:pt x="1080" y="13"/>
                </a:cubicBezTo>
                <a:cubicBezTo>
                  <a:pt x="964" y="0"/>
                  <a:pt x="964" y="0"/>
                  <a:pt x="964" y="0"/>
                </a:cubicBezTo>
                <a:cubicBezTo>
                  <a:pt x="906" y="151"/>
                  <a:pt x="906" y="151"/>
                  <a:pt x="906" y="151"/>
                </a:cubicBezTo>
                <a:cubicBezTo>
                  <a:pt x="874" y="151"/>
                  <a:pt x="841" y="154"/>
                  <a:pt x="808" y="159"/>
                </a:cubicBezTo>
                <a:cubicBezTo>
                  <a:pt x="726" y="17"/>
                  <a:pt x="726" y="17"/>
                  <a:pt x="726" y="17"/>
                </a:cubicBezTo>
                <a:cubicBezTo>
                  <a:pt x="613" y="49"/>
                  <a:pt x="613" y="49"/>
                  <a:pt x="613" y="49"/>
                </a:cubicBezTo>
                <a:cubicBezTo>
                  <a:pt x="617" y="213"/>
                  <a:pt x="617" y="213"/>
                  <a:pt x="617" y="213"/>
                </a:cubicBezTo>
                <a:cubicBezTo>
                  <a:pt x="584" y="227"/>
                  <a:pt x="552" y="244"/>
                  <a:pt x="521" y="262"/>
                </a:cubicBezTo>
                <a:cubicBezTo>
                  <a:pt x="392" y="166"/>
                  <a:pt x="392" y="166"/>
                  <a:pt x="392" y="166"/>
                </a:cubicBezTo>
                <a:cubicBezTo>
                  <a:pt x="301" y="239"/>
                  <a:pt x="301" y="239"/>
                  <a:pt x="301" y="239"/>
                </a:cubicBezTo>
                <a:cubicBezTo>
                  <a:pt x="366" y="386"/>
                  <a:pt x="366" y="386"/>
                  <a:pt x="366" y="386"/>
                </a:cubicBezTo>
                <a:cubicBezTo>
                  <a:pt x="343" y="410"/>
                  <a:pt x="322" y="435"/>
                  <a:pt x="303" y="461"/>
                </a:cubicBezTo>
                <a:cubicBezTo>
                  <a:pt x="147" y="420"/>
                  <a:pt x="147" y="420"/>
                  <a:pt x="147" y="420"/>
                </a:cubicBezTo>
                <a:cubicBezTo>
                  <a:pt x="89" y="522"/>
                  <a:pt x="89" y="522"/>
                  <a:pt x="89" y="522"/>
                </a:cubicBezTo>
                <a:cubicBezTo>
                  <a:pt x="206" y="634"/>
                  <a:pt x="206" y="634"/>
                  <a:pt x="206" y="634"/>
                </a:cubicBezTo>
                <a:cubicBezTo>
                  <a:pt x="192" y="668"/>
                  <a:pt x="181" y="702"/>
                  <a:pt x="173" y="737"/>
                </a:cubicBezTo>
                <a:cubicBezTo>
                  <a:pt x="13" y="760"/>
                  <a:pt x="13" y="760"/>
                  <a:pt x="13" y="760"/>
                </a:cubicBezTo>
                <a:cubicBezTo>
                  <a:pt x="0" y="877"/>
                  <a:pt x="0" y="877"/>
                  <a:pt x="0" y="877"/>
                </a:cubicBezTo>
                <a:cubicBezTo>
                  <a:pt x="151" y="934"/>
                  <a:pt x="151" y="934"/>
                  <a:pt x="151" y="934"/>
                </a:cubicBezTo>
                <a:cubicBezTo>
                  <a:pt x="151" y="967"/>
                  <a:pt x="154" y="1000"/>
                  <a:pt x="159" y="1032"/>
                </a:cubicBezTo>
                <a:cubicBezTo>
                  <a:pt x="17" y="1115"/>
                  <a:pt x="17" y="1115"/>
                  <a:pt x="17" y="1115"/>
                </a:cubicBezTo>
                <a:cubicBezTo>
                  <a:pt x="49" y="1227"/>
                  <a:pt x="49" y="1227"/>
                  <a:pt x="49" y="1227"/>
                </a:cubicBezTo>
                <a:cubicBezTo>
                  <a:pt x="212" y="1223"/>
                  <a:pt x="212" y="1223"/>
                  <a:pt x="212" y="1223"/>
                </a:cubicBezTo>
                <a:cubicBezTo>
                  <a:pt x="227" y="1257"/>
                  <a:pt x="243" y="1289"/>
                  <a:pt x="262" y="1320"/>
                </a:cubicBezTo>
                <a:cubicBezTo>
                  <a:pt x="166" y="1449"/>
                  <a:pt x="166" y="1449"/>
                  <a:pt x="166" y="1449"/>
                </a:cubicBezTo>
                <a:cubicBezTo>
                  <a:pt x="239" y="1540"/>
                  <a:pt x="239" y="1540"/>
                  <a:pt x="239" y="1540"/>
                </a:cubicBezTo>
                <a:cubicBezTo>
                  <a:pt x="386" y="1474"/>
                  <a:pt x="386" y="1474"/>
                  <a:pt x="386" y="1474"/>
                </a:cubicBezTo>
                <a:cubicBezTo>
                  <a:pt x="410" y="1497"/>
                  <a:pt x="435" y="1518"/>
                  <a:pt x="461" y="1538"/>
                </a:cubicBezTo>
                <a:cubicBezTo>
                  <a:pt x="420" y="1694"/>
                  <a:pt x="420" y="1694"/>
                  <a:pt x="420" y="1694"/>
                </a:cubicBezTo>
                <a:cubicBezTo>
                  <a:pt x="522" y="1751"/>
                  <a:pt x="522" y="1751"/>
                  <a:pt x="522" y="1751"/>
                </a:cubicBezTo>
                <a:cubicBezTo>
                  <a:pt x="634" y="1635"/>
                  <a:pt x="634" y="1635"/>
                  <a:pt x="634" y="1635"/>
                </a:cubicBezTo>
                <a:cubicBezTo>
                  <a:pt x="667" y="1648"/>
                  <a:pt x="702" y="1659"/>
                  <a:pt x="737" y="1668"/>
                </a:cubicBezTo>
                <a:cubicBezTo>
                  <a:pt x="760" y="1827"/>
                  <a:pt x="760" y="1827"/>
                  <a:pt x="760" y="1827"/>
                </a:cubicBezTo>
                <a:cubicBezTo>
                  <a:pt x="876" y="1840"/>
                  <a:pt x="876" y="1840"/>
                  <a:pt x="876" y="1840"/>
                </a:cubicBezTo>
                <a:cubicBezTo>
                  <a:pt x="934" y="1690"/>
                  <a:pt x="934" y="1690"/>
                  <a:pt x="934" y="1690"/>
                </a:cubicBezTo>
                <a:cubicBezTo>
                  <a:pt x="967" y="1689"/>
                  <a:pt x="1000" y="1687"/>
                  <a:pt x="1032" y="1682"/>
                </a:cubicBezTo>
                <a:cubicBezTo>
                  <a:pt x="1114" y="1823"/>
                  <a:pt x="1114" y="1823"/>
                  <a:pt x="1114" y="1823"/>
                </a:cubicBezTo>
                <a:cubicBezTo>
                  <a:pt x="1227" y="1791"/>
                  <a:pt x="1227" y="1791"/>
                  <a:pt x="1227" y="1791"/>
                </a:cubicBezTo>
                <a:cubicBezTo>
                  <a:pt x="1223" y="1628"/>
                  <a:pt x="1223" y="1628"/>
                  <a:pt x="1223" y="1628"/>
                </a:cubicBezTo>
                <a:cubicBezTo>
                  <a:pt x="1256" y="1614"/>
                  <a:pt x="1289" y="1597"/>
                  <a:pt x="1319" y="1579"/>
                </a:cubicBezTo>
                <a:cubicBezTo>
                  <a:pt x="1448" y="1675"/>
                  <a:pt x="1448" y="1675"/>
                  <a:pt x="1448" y="1675"/>
                </a:cubicBezTo>
                <a:cubicBezTo>
                  <a:pt x="1540" y="1602"/>
                  <a:pt x="1540" y="1602"/>
                  <a:pt x="1540" y="1602"/>
                </a:cubicBezTo>
                <a:cubicBezTo>
                  <a:pt x="1474" y="1455"/>
                  <a:pt x="1474" y="1455"/>
                  <a:pt x="1474" y="1455"/>
                </a:cubicBezTo>
                <a:cubicBezTo>
                  <a:pt x="1497" y="1431"/>
                  <a:pt x="1518" y="1406"/>
                  <a:pt x="1538" y="1380"/>
                </a:cubicBezTo>
                <a:cubicBezTo>
                  <a:pt x="1694" y="1420"/>
                  <a:pt x="1694" y="1420"/>
                  <a:pt x="1694" y="1420"/>
                </a:cubicBezTo>
                <a:cubicBezTo>
                  <a:pt x="1751" y="1318"/>
                  <a:pt x="1751" y="1318"/>
                  <a:pt x="1751" y="1318"/>
                </a:cubicBezTo>
                <a:cubicBezTo>
                  <a:pt x="1635" y="1207"/>
                  <a:pt x="1635" y="1207"/>
                  <a:pt x="1635" y="1207"/>
                </a:cubicBezTo>
                <a:cubicBezTo>
                  <a:pt x="1648" y="1173"/>
                  <a:pt x="1659" y="1139"/>
                  <a:pt x="1668" y="1104"/>
                </a:cubicBezTo>
                <a:lnTo>
                  <a:pt x="1827" y="1080"/>
                </a:lnTo>
                <a:close/>
                <a:moveTo>
                  <a:pt x="1081" y="1490"/>
                </a:moveTo>
                <a:cubicBezTo>
                  <a:pt x="766" y="1579"/>
                  <a:pt x="439" y="1396"/>
                  <a:pt x="350" y="1081"/>
                </a:cubicBezTo>
                <a:cubicBezTo>
                  <a:pt x="262" y="767"/>
                  <a:pt x="445" y="439"/>
                  <a:pt x="759" y="351"/>
                </a:cubicBezTo>
                <a:cubicBezTo>
                  <a:pt x="1074" y="262"/>
                  <a:pt x="1401" y="445"/>
                  <a:pt x="1490" y="760"/>
                </a:cubicBezTo>
                <a:cubicBezTo>
                  <a:pt x="1579" y="1074"/>
                  <a:pt x="1396" y="1401"/>
                  <a:pt x="1081" y="1490"/>
                </a:cubicBezTo>
                <a:close/>
              </a:path>
            </a:pathLst>
          </a:custGeom>
          <a:solidFill>
            <a:srgbClr val="F2F2F2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3" name="Freeform 241"/>
          <p:cNvSpPr>
            <a:spLocks noEditPoints="1" noChangeArrowheads="1"/>
          </p:cNvSpPr>
          <p:nvPr/>
        </p:nvSpPr>
        <p:spPr bwMode="auto">
          <a:xfrm>
            <a:off x="1825625" y="1231900"/>
            <a:ext cx="1460500" cy="1462088"/>
          </a:xfrm>
          <a:custGeom>
            <a:avLst/>
            <a:gdLst>
              <a:gd name="T0" fmla="*/ 1597797940 w 1335"/>
              <a:gd name="T1" fmla="*/ 838420400 h 1335"/>
              <a:gd name="T2" fmla="*/ 1460159764 w 1335"/>
              <a:gd name="T3" fmla="*/ 702881009 h 1335"/>
              <a:gd name="T4" fmla="*/ 1555908393 w 1335"/>
              <a:gd name="T5" fmla="*/ 533758497 h 1335"/>
              <a:gd name="T6" fmla="*/ 1370396449 w 1335"/>
              <a:gd name="T7" fmla="*/ 453394036 h 1335"/>
              <a:gd name="T8" fmla="*/ 1390742800 w 1335"/>
              <a:gd name="T9" fmla="*/ 261481570 h 1335"/>
              <a:gd name="T10" fmla="*/ 1198048697 w 1335"/>
              <a:gd name="T11" fmla="*/ 262680811 h 1335"/>
              <a:gd name="T12" fmla="*/ 1144190708 w 1335"/>
              <a:gd name="T13" fmla="*/ 77964884 h 1335"/>
              <a:gd name="T14" fmla="*/ 958678764 w 1335"/>
              <a:gd name="T15" fmla="*/ 149932470 h 1335"/>
              <a:gd name="T16" fmla="*/ 836599562 w 1335"/>
              <a:gd name="T17" fmla="*/ 0 h 1335"/>
              <a:gd name="T18" fmla="*/ 701355074 w 1335"/>
              <a:gd name="T19" fmla="*/ 137937872 h 1335"/>
              <a:gd name="T20" fmla="*/ 532598949 w 1335"/>
              <a:gd name="T21" fmla="*/ 41981092 h 1335"/>
              <a:gd name="T22" fmla="*/ 452410388 w 1335"/>
              <a:gd name="T23" fmla="*/ 227896259 h 1335"/>
              <a:gd name="T24" fmla="*/ 260914222 w 1335"/>
              <a:gd name="T25" fmla="*/ 207505881 h 1335"/>
              <a:gd name="T26" fmla="*/ 263307911 w 1335"/>
              <a:gd name="T27" fmla="*/ 400618683 h 1335"/>
              <a:gd name="T28" fmla="*/ 77794873 w 1335"/>
              <a:gd name="T29" fmla="*/ 454594372 h 1335"/>
              <a:gd name="T30" fmla="*/ 149606618 w 1335"/>
              <a:gd name="T31" fmla="*/ 641708780 h 1335"/>
              <a:gd name="T32" fmla="*/ 0 w 1335"/>
              <a:gd name="T33" fmla="*/ 762853997 h 1335"/>
              <a:gd name="T34" fmla="*/ 137638176 w 1335"/>
              <a:gd name="T35" fmla="*/ 898393388 h 1335"/>
              <a:gd name="T36" fmla="*/ 41889547 w 1335"/>
              <a:gd name="T37" fmla="*/ 1067515899 h 1335"/>
              <a:gd name="T38" fmla="*/ 227401491 w 1335"/>
              <a:gd name="T39" fmla="*/ 1147879265 h 1335"/>
              <a:gd name="T40" fmla="*/ 207055140 w 1335"/>
              <a:gd name="T41" fmla="*/ 1339792827 h 1335"/>
              <a:gd name="T42" fmla="*/ 399749243 w 1335"/>
              <a:gd name="T43" fmla="*/ 1338593586 h 1335"/>
              <a:gd name="T44" fmla="*/ 453607232 w 1335"/>
              <a:gd name="T45" fmla="*/ 1523309513 h 1335"/>
              <a:gd name="T46" fmla="*/ 640316020 w 1335"/>
              <a:gd name="T47" fmla="*/ 1451341927 h 1335"/>
              <a:gd name="T48" fmla="*/ 761198378 w 1335"/>
              <a:gd name="T49" fmla="*/ 1601274397 h 1335"/>
              <a:gd name="T50" fmla="*/ 896442866 w 1335"/>
              <a:gd name="T51" fmla="*/ 1463336525 h 1335"/>
              <a:gd name="T52" fmla="*/ 1065198991 w 1335"/>
              <a:gd name="T53" fmla="*/ 1558094065 h 1335"/>
              <a:gd name="T54" fmla="*/ 1145387552 w 1335"/>
              <a:gd name="T55" fmla="*/ 1373378138 h 1335"/>
              <a:gd name="T56" fmla="*/ 1336883718 w 1335"/>
              <a:gd name="T57" fmla="*/ 1393768516 h 1335"/>
              <a:gd name="T58" fmla="*/ 1335686873 w 1335"/>
              <a:gd name="T59" fmla="*/ 1200655714 h 1335"/>
              <a:gd name="T60" fmla="*/ 1521199912 w 1335"/>
              <a:gd name="T61" fmla="*/ 1146680024 h 1335"/>
              <a:gd name="T62" fmla="*/ 1448191322 w 1335"/>
              <a:gd name="T63" fmla="*/ 960764857 h 1335"/>
              <a:gd name="T64" fmla="*/ 928757659 w 1335"/>
              <a:gd name="T65" fmla="*/ 1259429461 h 1335"/>
              <a:gd name="T66" fmla="*/ 670237125 w 1335"/>
              <a:gd name="T67" fmla="*/ 343044177 h 1335"/>
              <a:gd name="T68" fmla="*/ 928757659 w 1335"/>
              <a:gd name="T69" fmla="*/ 1259429461 h 13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1335"/>
              <a:gd name="T106" fmla="*/ 0 h 1335"/>
              <a:gd name="T107" fmla="*/ 1335 w 1335"/>
              <a:gd name="T108" fmla="*/ 1335 h 1335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1335" h="1335">
                <a:moveTo>
                  <a:pt x="1326" y="784"/>
                </a:moveTo>
                <a:cubicBezTo>
                  <a:pt x="1335" y="699"/>
                  <a:pt x="1335" y="699"/>
                  <a:pt x="1335" y="699"/>
                </a:cubicBezTo>
                <a:cubicBezTo>
                  <a:pt x="1226" y="658"/>
                  <a:pt x="1226" y="658"/>
                  <a:pt x="1226" y="658"/>
                </a:cubicBezTo>
                <a:cubicBezTo>
                  <a:pt x="1226" y="634"/>
                  <a:pt x="1224" y="610"/>
                  <a:pt x="1220" y="586"/>
                </a:cubicBezTo>
                <a:cubicBezTo>
                  <a:pt x="1323" y="527"/>
                  <a:pt x="1323" y="527"/>
                  <a:pt x="1323" y="527"/>
                </a:cubicBezTo>
                <a:cubicBezTo>
                  <a:pt x="1300" y="445"/>
                  <a:pt x="1300" y="445"/>
                  <a:pt x="1300" y="445"/>
                </a:cubicBezTo>
                <a:cubicBezTo>
                  <a:pt x="1181" y="448"/>
                  <a:pt x="1181" y="448"/>
                  <a:pt x="1181" y="448"/>
                </a:cubicBezTo>
                <a:cubicBezTo>
                  <a:pt x="1171" y="424"/>
                  <a:pt x="1159" y="400"/>
                  <a:pt x="1145" y="378"/>
                </a:cubicBezTo>
                <a:cubicBezTo>
                  <a:pt x="1215" y="284"/>
                  <a:pt x="1215" y="284"/>
                  <a:pt x="1215" y="284"/>
                </a:cubicBezTo>
                <a:cubicBezTo>
                  <a:pt x="1162" y="218"/>
                  <a:pt x="1162" y="218"/>
                  <a:pt x="1162" y="218"/>
                </a:cubicBezTo>
                <a:cubicBezTo>
                  <a:pt x="1055" y="266"/>
                  <a:pt x="1055" y="266"/>
                  <a:pt x="1055" y="266"/>
                </a:cubicBezTo>
                <a:cubicBezTo>
                  <a:pt x="1038" y="249"/>
                  <a:pt x="1020" y="234"/>
                  <a:pt x="1001" y="219"/>
                </a:cubicBezTo>
                <a:cubicBezTo>
                  <a:pt x="1031" y="106"/>
                  <a:pt x="1031" y="106"/>
                  <a:pt x="1031" y="106"/>
                </a:cubicBezTo>
                <a:cubicBezTo>
                  <a:pt x="956" y="65"/>
                  <a:pt x="956" y="65"/>
                  <a:pt x="956" y="65"/>
                </a:cubicBezTo>
                <a:cubicBezTo>
                  <a:pt x="875" y="149"/>
                  <a:pt x="875" y="149"/>
                  <a:pt x="875" y="149"/>
                </a:cubicBezTo>
                <a:cubicBezTo>
                  <a:pt x="851" y="139"/>
                  <a:pt x="826" y="131"/>
                  <a:pt x="801" y="125"/>
                </a:cubicBezTo>
                <a:cubicBezTo>
                  <a:pt x="784" y="9"/>
                  <a:pt x="784" y="9"/>
                  <a:pt x="784" y="9"/>
                </a:cubicBezTo>
                <a:cubicBezTo>
                  <a:pt x="699" y="0"/>
                  <a:pt x="699" y="0"/>
                  <a:pt x="699" y="0"/>
                </a:cubicBezTo>
                <a:cubicBezTo>
                  <a:pt x="658" y="109"/>
                  <a:pt x="658" y="109"/>
                  <a:pt x="658" y="109"/>
                </a:cubicBezTo>
                <a:cubicBezTo>
                  <a:pt x="634" y="109"/>
                  <a:pt x="610" y="111"/>
                  <a:pt x="586" y="115"/>
                </a:cubicBezTo>
                <a:cubicBezTo>
                  <a:pt x="527" y="12"/>
                  <a:pt x="527" y="12"/>
                  <a:pt x="527" y="12"/>
                </a:cubicBezTo>
                <a:cubicBezTo>
                  <a:pt x="445" y="35"/>
                  <a:pt x="445" y="35"/>
                  <a:pt x="445" y="35"/>
                </a:cubicBezTo>
                <a:cubicBezTo>
                  <a:pt x="448" y="154"/>
                  <a:pt x="448" y="154"/>
                  <a:pt x="448" y="154"/>
                </a:cubicBezTo>
                <a:cubicBezTo>
                  <a:pt x="424" y="164"/>
                  <a:pt x="400" y="176"/>
                  <a:pt x="378" y="190"/>
                </a:cubicBezTo>
                <a:cubicBezTo>
                  <a:pt x="284" y="120"/>
                  <a:pt x="284" y="120"/>
                  <a:pt x="284" y="120"/>
                </a:cubicBezTo>
                <a:cubicBezTo>
                  <a:pt x="218" y="173"/>
                  <a:pt x="218" y="173"/>
                  <a:pt x="218" y="173"/>
                </a:cubicBezTo>
                <a:cubicBezTo>
                  <a:pt x="266" y="280"/>
                  <a:pt x="266" y="280"/>
                  <a:pt x="266" y="280"/>
                </a:cubicBezTo>
                <a:cubicBezTo>
                  <a:pt x="249" y="297"/>
                  <a:pt x="234" y="315"/>
                  <a:pt x="220" y="334"/>
                </a:cubicBezTo>
                <a:cubicBezTo>
                  <a:pt x="106" y="305"/>
                  <a:pt x="106" y="305"/>
                  <a:pt x="106" y="305"/>
                </a:cubicBezTo>
                <a:cubicBezTo>
                  <a:pt x="65" y="379"/>
                  <a:pt x="65" y="379"/>
                  <a:pt x="65" y="379"/>
                </a:cubicBezTo>
                <a:cubicBezTo>
                  <a:pt x="149" y="460"/>
                  <a:pt x="149" y="460"/>
                  <a:pt x="149" y="460"/>
                </a:cubicBezTo>
                <a:cubicBezTo>
                  <a:pt x="139" y="484"/>
                  <a:pt x="131" y="509"/>
                  <a:pt x="125" y="535"/>
                </a:cubicBezTo>
                <a:cubicBezTo>
                  <a:pt x="9" y="551"/>
                  <a:pt x="9" y="551"/>
                  <a:pt x="9" y="551"/>
                </a:cubicBezTo>
                <a:cubicBezTo>
                  <a:pt x="0" y="636"/>
                  <a:pt x="0" y="636"/>
                  <a:pt x="0" y="636"/>
                </a:cubicBezTo>
                <a:cubicBezTo>
                  <a:pt x="109" y="678"/>
                  <a:pt x="109" y="678"/>
                  <a:pt x="109" y="678"/>
                </a:cubicBezTo>
                <a:cubicBezTo>
                  <a:pt x="110" y="701"/>
                  <a:pt x="111" y="725"/>
                  <a:pt x="115" y="749"/>
                </a:cubicBezTo>
                <a:cubicBezTo>
                  <a:pt x="12" y="809"/>
                  <a:pt x="12" y="809"/>
                  <a:pt x="12" y="809"/>
                </a:cubicBezTo>
                <a:cubicBezTo>
                  <a:pt x="35" y="890"/>
                  <a:pt x="35" y="890"/>
                  <a:pt x="35" y="890"/>
                </a:cubicBezTo>
                <a:cubicBezTo>
                  <a:pt x="154" y="887"/>
                  <a:pt x="154" y="887"/>
                  <a:pt x="154" y="887"/>
                </a:cubicBezTo>
                <a:cubicBezTo>
                  <a:pt x="164" y="912"/>
                  <a:pt x="177" y="935"/>
                  <a:pt x="190" y="957"/>
                </a:cubicBezTo>
                <a:cubicBezTo>
                  <a:pt x="120" y="1051"/>
                  <a:pt x="120" y="1051"/>
                  <a:pt x="120" y="1051"/>
                </a:cubicBezTo>
                <a:cubicBezTo>
                  <a:pt x="173" y="1117"/>
                  <a:pt x="173" y="1117"/>
                  <a:pt x="173" y="1117"/>
                </a:cubicBezTo>
                <a:cubicBezTo>
                  <a:pt x="280" y="1070"/>
                  <a:pt x="280" y="1070"/>
                  <a:pt x="280" y="1070"/>
                </a:cubicBezTo>
                <a:cubicBezTo>
                  <a:pt x="297" y="1086"/>
                  <a:pt x="315" y="1102"/>
                  <a:pt x="334" y="1116"/>
                </a:cubicBezTo>
                <a:cubicBezTo>
                  <a:pt x="305" y="1229"/>
                  <a:pt x="305" y="1229"/>
                  <a:pt x="305" y="1229"/>
                </a:cubicBezTo>
                <a:cubicBezTo>
                  <a:pt x="379" y="1270"/>
                  <a:pt x="379" y="1270"/>
                  <a:pt x="379" y="1270"/>
                </a:cubicBezTo>
                <a:cubicBezTo>
                  <a:pt x="460" y="1186"/>
                  <a:pt x="460" y="1186"/>
                  <a:pt x="460" y="1186"/>
                </a:cubicBezTo>
                <a:cubicBezTo>
                  <a:pt x="484" y="1196"/>
                  <a:pt x="509" y="1204"/>
                  <a:pt x="535" y="1210"/>
                </a:cubicBezTo>
                <a:cubicBezTo>
                  <a:pt x="551" y="1326"/>
                  <a:pt x="551" y="1326"/>
                  <a:pt x="551" y="1326"/>
                </a:cubicBezTo>
                <a:cubicBezTo>
                  <a:pt x="636" y="1335"/>
                  <a:pt x="636" y="1335"/>
                  <a:pt x="636" y="1335"/>
                </a:cubicBezTo>
                <a:cubicBezTo>
                  <a:pt x="678" y="1226"/>
                  <a:pt x="678" y="1226"/>
                  <a:pt x="678" y="1226"/>
                </a:cubicBezTo>
                <a:cubicBezTo>
                  <a:pt x="701" y="1226"/>
                  <a:pt x="725" y="1224"/>
                  <a:pt x="749" y="1220"/>
                </a:cubicBezTo>
                <a:cubicBezTo>
                  <a:pt x="808" y="1323"/>
                  <a:pt x="808" y="1323"/>
                  <a:pt x="808" y="1323"/>
                </a:cubicBezTo>
                <a:cubicBezTo>
                  <a:pt x="890" y="1299"/>
                  <a:pt x="890" y="1299"/>
                  <a:pt x="890" y="1299"/>
                </a:cubicBezTo>
                <a:cubicBezTo>
                  <a:pt x="887" y="1181"/>
                  <a:pt x="887" y="1181"/>
                  <a:pt x="887" y="1181"/>
                </a:cubicBezTo>
                <a:cubicBezTo>
                  <a:pt x="912" y="1171"/>
                  <a:pt x="935" y="1159"/>
                  <a:pt x="957" y="1145"/>
                </a:cubicBezTo>
                <a:cubicBezTo>
                  <a:pt x="1051" y="1215"/>
                  <a:pt x="1051" y="1215"/>
                  <a:pt x="1051" y="1215"/>
                </a:cubicBezTo>
                <a:cubicBezTo>
                  <a:pt x="1117" y="1162"/>
                  <a:pt x="1117" y="1162"/>
                  <a:pt x="1117" y="1162"/>
                </a:cubicBezTo>
                <a:cubicBezTo>
                  <a:pt x="1070" y="1055"/>
                  <a:pt x="1070" y="1055"/>
                  <a:pt x="1070" y="1055"/>
                </a:cubicBezTo>
                <a:cubicBezTo>
                  <a:pt x="1086" y="1038"/>
                  <a:pt x="1102" y="1020"/>
                  <a:pt x="1116" y="1001"/>
                </a:cubicBezTo>
                <a:cubicBezTo>
                  <a:pt x="1229" y="1031"/>
                  <a:pt x="1229" y="1031"/>
                  <a:pt x="1229" y="1031"/>
                </a:cubicBezTo>
                <a:cubicBezTo>
                  <a:pt x="1271" y="956"/>
                  <a:pt x="1271" y="956"/>
                  <a:pt x="1271" y="956"/>
                </a:cubicBezTo>
                <a:cubicBezTo>
                  <a:pt x="1186" y="875"/>
                  <a:pt x="1186" y="875"/>
                  <a:pt x="1186" y="875"/>
                </a:cubicBezTo>
                <a:cubicBezTo>
                  <a:pt x="1196" y="851"/>
                  <a:pt x="1204" y="826"/>
                  <a:pt x="1210" y="801"/>
                </a:cubicBezTo>
                <a:lnTo>
                  <a:pt x="1326" y="784"/>
                </a:lnTo>
                <a:close/>
                <a:moveTo>
                  <a:pt x="776" y="1050"/>
                </a:moveTo>
                <a:cubicBezTo>
                  <a:pt x="565" y="1109"/>
                  <a:pt x="345" y="986"/>
                  <a:pt x="286" y="775"/>
                </a:cubicBezTo>
                <a:cubicBezTo>
                  <a:pt x="226" y="564"/>
                  <a:pt x="349" y="345"/>
                  <a:pt x="560" y="286"/>
                </a:cubicBezTo>
                <a:cubicBezTo>
                  <a:pt x="771" y="226"/>
                  <a:pt x="990" y="349"/>
                  <a:pt x="1050" y="560"/>
                </a:cubicBezTo>
                <a:cubicBezTo>
                  <a:pt x="1109" y="771"/>
                  <a:pt x="987" y="990"/>
                  <a:pt x="776" y="1050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04" name="Freeform 242"/>
          <p:cNvSpPr>
            <a:spLocks noEditPoints="1" noChangeArrowheads="1"/>
          </p:cNvSpPr>
          <p:nvPr/>
        </p:nvSpPr>
        <p:spPr bwMode="auto">
          <a:xfrm>
            <a:off x="1312863" y="4819650"/>
            <a:ext cx="1243012" cy="1241425"/>
          </a:xfrm>
          <a:custGeom>
            <a:avLst/>
            <a:gdLst>
              <a:gd name="T0" fmla="*/ 1214977973 w 1135"/>
              <a:gd name="T1" fmla="*/ 651949556 h 1134"/>
              <a:gd name="T2" fmla="*/ 1361302936 w 1135"/>
              <a:gd name="T3" fmla="*/ 565661760 h 1134"/>
              <a:gd name="T4" fmla="*/ 1327719709 w 1135"/>
              <a:gd name="T5" fmla="*/ 439825711 h 1134"/>
              <a:gd name="T6" fmla="*/ 1157407352 w 1135"/>
              <a:gd name="T7" fmla="*/ 438628075 h 1134"/>
              <a:gd name="T8" fmla="*/ 1038668493 w 1135"/>
              <a:gd name="T9" fmla="*/ 284029063 h 1134"/>
              <a:gd name="T10" fmla="*/ 1080646159 w 1135"/>
              <a:gd name="T11" fmla="*/ 118644761 h 1134"/>
              <a:gd name="T12" fmla="*/ 969103628 w 1135"/>
              <a:gd name="T13" fmla="*/ 53929735 h 1134"/>
              <a:gd name="T14" fmla="*/ 846766058 w 1135"/>
              <a:gd name="T15" fmla="*/ 172574496 h 1134"/>
              <a:gd name="T16" fmla="*/ 652466308 w 1135"/>
              <a:gd name="T17" fmla="*/ 147407724 h 1134"/>
              <a:gd name="T18" fmla="*/ 566110376 w 1135"/>
              <a:gd name="T19" fmla="*/ 0 h 1134"/>
              <a:gd name="T20" fmla="*/ 440174095 w 1135"/>
              <a:gd name="T21" fmla="*/ 33555696 h 1134"/>
              <a:gd name="T22" fmla="*/ 437775684 w 1135"/>
              <a:gd name="T23" fmla="*/ 203733826 h 1134"/>
              <a:gd name="T24" fmla="*/ 284254394 w 1135"/>
              <a:gd name="T25" fmla="*/ 322379681 h 1134"/>
              <a:gd name="T26" fmla="*/ 118738858 w 1135"/>
              <a:gd name="T27" fmla="*/ 280433966 h 1134"/>
              <a:gd name="T28" fmla="*/ 53971910 w 1135"/>
              <a:gd name="T29" fmla="*/ 391888534 h 1134"/>
              <a:gd name="T30" fmla="*/ 172711863 w 1135"/>
              <a:gd name="T31" fmla="*/ 514129486 h 1134"/>
              <a:gd name="T32" fmla="*/ 147524169 w 1135"/>
              <a:gd name="T33" fmla="*/ 707076927 h 1134"/>
              <a:gd name="T34" fmla="*/ 0 w 1135"/>
              <a:gd name="T35" fmla="*/ 794563452 h 1134"/>
              <a:gd name="T36" fmla="*/ 33583227 w 1135"/>
              <a:gd name="T37" fmla="*/ 919200771 h 1134"/>
              <a:gd name="T38" fmla="*/ 205094790 w 1135"/>
              <a:gd name="T39" fmla="*/ 921597137 h 1134"/>
              <a:gd name="T40" fmla="*/ 322634442 w 1135"/>
              <a:gd name="T41" fmla="*/ 1076195055 h 1134"/>
              <a:gd name="T42" fmla="*/ 280656777 w 1135"/>
              <a:gd name="T43" fmla="*/ 1241579357 h 1134"/>
              <a:gd name="T44" fmla="*/ 393398513 w 1135"/>
              <a:gd name="T45" fmla="*/ 1306295477 h 1134"/>
              <a:gd name="T46" fmla="*/ 514536877 w 1135"/>
              <a:gd name="T47" fmla="*/ 1187649622 h 1134"/>
              <a:gd name="T48" fmla="*/ 708836628 w 1135"/>
              <a:gd name="T49" fmla="*/ 1212817488 h 1134"/>
              <a:gd name="T50" fmla="*/ 796391765 w 1135"/>
              <a:gd name="T51" fmla="*/ 1359026482 h 1134"/>
              <a:gd name="T52" fmla="*/ 921127745 w 1135"/>
              <a:gd name="T53" fmla="*/ 1325470786 h 1134"/>
              <a:gd name="T54" fmla="*/ 923527251 w 1135"/>
              <a:gd name="T55" fmla="*/ 1155292656 h 1134"/>
              <a:gd name="T56" fmla="*/ 1078247748 w 1135"/>
              <a:gd name="T57" fmla="*/ 1036646801 h 1134"/>
              <a:gd name="T58" fmla="*/ 1242564078 w 1135"/>
              <a:gd name="T59" fmla="*/ 1078592516 h 1134"/>
              <a:gd name="T60" fmla="*/ 1307331026 w 1135"/>
              <a:gd name="T61" fmla="*/ 967137948 h 1134"/>
              <a:gd name="T62" fmla="*/ 1189790278 w 1135"/>
              <a:gd name="T63" fmla="*/ 844896996 h 1134"/>
              <a:gd name="T64" fmla="*/ 1214977973 w 1135"/>
              <a:gd name="T65" fmla="*/ 651949556 h 1134"/>
              <a:gd name="T66" fmla="*/ 711236134 w 1135"/>
              <a:gd name="T67" fmla="*/ 1053424649 h 1134"/>
              <a:gd name="T68" fmla="*/ 307042582 w 1135"/>
              <a:gd name="T69" fmla="*/ 710672023 h 1134"/>
              <a:gd name="T70" fmla="*/ 651266007 w 1135"/>
              <a:gd name="T71" fmla="*/ 306799469 h 1134"/>
              <a:gd name="T72" fmla="*/ 1054260354 w 1135"/>
              <a:gd name="T73" fmla="*/ 649552095 h 1134"/>
              <a:gd name="T74" fmla="*/ 711236134 w 1135"/>
              <a:gd name="T75" fmla="*/ 1053424649 h 11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1135"/>
              <a:gd name="T115" fmla="*/ 0 h 1134"/>
              <a:gd name="T116" fmla="*/ 1135 w 1135"/>
              <a:gd name="T117" fmla="*/ 1134 h 1134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1135" h="1134">
                <a:moveTo>
                  <a:pt x="1013" y="544"/>
                </a:moveTo>
                <a:cubicBezTo>
                  <a:pt x="1135" y="472"/>
                  <a:pt x="1135" y="472"/>
                  <a:pt x="1135" y="472"/>
                </a:cubicBezTo>
                <a:cubicBezTo>
                  <a:pt x="1107" y="367"/>
                  <a:pt x="1107" y="367"/>
                  <a:pt x="1107" y="367"/>
                </a:cubicBezTo>
                <a:cubicBezTo>
                  <a:pt x="965" y="366"/>
                  <a:pt x="965" y="366"/>
                  <a:pt x="965" y="366"/>
                </a:cubicBezTo>
                <a:cubicBezTo>
                  <a:pt x="940" y="317"/>
                  <a:pt x="906" y="273"/>
                  <a:pt x="866" y="237"/>
                </a:cubicBezTo>
                <a:cubicBezTo>
                  <a:pt x="901" y="99"/>
                  <a:pt x="901" y="99"/>
                  <a:pt x="901" y="99"/>
                </a:cubicBezTo>
                <a:cubicBezTo>
                  <a:pt x="808" y="45"/>
                  <a:pt x="808" y="45"/>
                  <a:pt x="808" y="45"/>
                </a:cubicBezTo>
                <a:cubicBezTo>
                  <a:pt x="706" y="144"/>
                  <a:pt x="706" y="144"/>
                  <a:pt x="706" y="144"/>
                </a:cubicBezTo>
                <a:cubicBezTo>
                  <a:pt x="655" y="127"/>
                  <a:pt x="601" y="120"/>
                  <a:pt x="544" y="123"/>
                </a:cubicBezTo>
                <a:cubicBezTo>
                  <a:pt x="472" y="0"/>
                  <a:pt x="472" y="0"/>
                  <a:pt x="472" y="0"/>
                </a:cubicBezTo>
                <a:cubicBezTo>
                  <a:pt x="367" y="28"/>
                  <a:pt x="367" y="28"/>
                  <a:pt x="367" y="28"/>
                </a:cubicBezTo>
                <a:cubicBezTo>
                  <a:pt x="365" y="170"/>
                  <a:pt x="365" y="170"/>
                  <a:pt x="365" y="170"/>
                </a:cubicBezTo>
                <a:cubicBezTo>
                  <a:pt x="317" y="195"/>
                  <a:pt x="273" y="229"/>
                  <a:pt x="237" y="269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45" y="327"/>
                  <a:pt x="45" y="327"/>
                  <a:pt x="45" y="327"/>
                </a:cubicBezTo>
                <a:cubicBezTo>
                  <a:pt x="144" y="429"/>
                  <a:pt x="144" y="429"/>
                  <a:pt x="144" y="429"/>
                </a:cubicBezTo>
                <a:cubicBezTo>
                  <a:pt x="128" y="480"/>
                  <a:pt x="120" y="534"/>
                  <a:pt x="123" y="590"/>
                </a:cubicBezTo>
                <a:cubicBezTo>
                  <a:pt x="0" y="663"/>
                  <a:pt x="0" y="663"/>
                  <a:pt x="0" y="663"/>
                </a:cubicBezTo>
                <a:cubicBezTo>
                  <a:pt x="28" y="767"/>
                  <a:pt x="28" y="767"/>
                  <a:pt x="28" y="767"/>
                </a:cubicBezTo>
                <a:cubicBezTo>
                  <a:pt x="171" y="769"/>
                  <a:pt x="171" y="769"/>
                  <a:pt x="171" y="769"/>
                </a:cubicBezTo>
                <a:cubicBezTo>
                  <a:pt x="195" y="818"/>
                  <a:pt x="229" y="862"/>
                  <a:pt x="269" y="898"/>
                </a:cubicBezTo>
                <a:cubicBezTo>
                  <a:pt x="234" y="1036"/>
                  <a:pt x="234" y="1036"/>
                  <a:pt x="234" y="1036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429" y="991"/>
                  <a:pt x="429" y="991"/>
                  <a:pt x="429" y="991"/>
                </a:cubicBezTo>
                <a:cubicBezTo>
                  <a:pt x="480" y="1008"/>
                  <a:pt x="535" y="1015"/>
                  <a:pt x="591" y="1012"/>
                </a:cubicBezTo>
                <a:cubicBezTo>
                  <a:pt x="664" y="1134"/>
                  <a:pt x="664" y="1134"/>
                  <a:pt x="664" y="1134"/>
                </a:cubicBezTo>
                <a:cubicBezTo>
                  <a:pt x="768" y="1106"/>
                  <a:pt x="768" y="1106"/>
                  <a:pt x="768" y="1106"/>
                </a:cubicBezTo>
                <a:cubicBezTo>
                  <a:pt x="770" y="964"/>
                  <a:pt x="770" y="964"/>
                  <a:pt x="770" y="964"/>
                </a:cubicBezTo>
                <a:cubicBezTo>
                  <a:pt x="819" y="939"/>
                  <a:pt x="863" y="906"/>
                  <a:pt x="899" y="865"/>
                </a:cubicBezTo>
                <a:cubicBezTo>
                  <a:pt x="1036" y="900"/>
                  <a:pt x="1036" y="900"/>
                  <a:pt x="1036" y="900"/>
                </a:cubicBezTo>
                <a:cubicBezTo>
                  <a:pt x="1090" y="807"/>
                  <a:pt x="1090" y="807"/>
                  <a:pt x="1090" y="807"/>
                </a:cubicBezTo>
                <a:cubicBezTo>
                  <a:pt x="992" y="705"/>
                  <a:pt x="992" y="705"/>
                  <a:pt x="992" y="705"/>
                </a:cubicBezTo>
                <a:cubicBezTo>
                  <a:pt x="1008" y="654"/>
                  <a:pt x="1015" y="600"/>
                  <a:pt x="1013" y="544"/>
                </a:cubicBezTo>
                <a:close/>
                <a:moveTo>
                  <a:pt x="593" y="879"/>
                </a:moveTo>
                <a:cubicBezTo>
                  <a:pt x="421" y="893"/>
                  <a:pt x="270" y="764"/>
                  <a:pt x="256" y="593"/>
                </a:cubicBezTo>
                <a:cubicBezTo>
                  <a:pt x="243" y="421"/>
                  <a:pt x="371" y="270"/>
                  <a:pt x="543" y="256"/>
                </a:cubicBezTo>
                <a:cubicBezTo>
                  <a:pt x="714" y="242"/>
                  <a:pt x="865" y="370"/>
                  <a:pt x="879" y="542"/>
                </a:cubicBezTo>
                <a:cubicBezTo>
                  <a:pt x="893" y="714"/>
                  <a:pt x="765" y="865"/>
                  <a:pt x="593" y="879"/>
                </a:cubicBezTo>
                <a:close/>
              </a:path>
            </a:pathLst>
          </a:cu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10"/>
          <p:cNvGrpSpPr/>
          <p:nvPr/>
        </p:nvGrpSpPr>
        <p:grpSpPr bwMode="auto">
          <a:xfrm>
            <a:off x="227013" y="4481513"/>
            <a:ext cx="1281112" cy="2552700"/>
            <a:chOff x="0" y="0"/>
            <a:chExt cx="960900" cy="1913939"/>
          </a:xfrm>
          <a:solidFill>
            <a:srgbClr val="FFD860"/>
          </a:solidFill>
        </p:grpSpPr>
        <p:sp>
          <p:nvSpPr>
            <p:cNvPr id="8206" name="Freeform 254"/>
            <p:cNvSpPr>
              <a:spLocks noChangeArrowheads="1"/>
            </p:cNvSpPr>
            <p:nvPr/>
          </p:nvSpPr>
          <p:spPr bwMode="auto">
            <a:xfrm>
              <a:off x="99379" y="0"/>
              <a:ext cx="478886" cy="229617"/>
            </a:xfrm>
            <a:custGeom>
              <a:avLst/>
              <a:gdLst>
                <a:gd name="T0" fmla="*/ 630 w 651"/>
                <a:gd name="T1" fmla="*/ 273 h 313"/>
                <a:gd name="T2" fmla="*/ 589 w 651"/>
                <a:gd name="T3" fmla="*/ 273 h 313"/>
                <a:gd name="T4" fmla="*/ 304 w 651"/>
                <a:gd name="T5" fmla="*/ 0 h 313"/>
                <a:gd name="T6" fmla="*/ 19 w 651"/>
                <a:gd name="T7" fmla="*/ 271 h 313"/>
                <a:gd name="T8" fmla="*/ 0 w 651"/>
                <a:gd name="T9" fmla="*/ 292 h 313"/>
                <a:gd name="T10" fmla="*/ 21 w 651"/>
                <a:gd name="T11" fmla="*/ 313 h 313"/>
                <a:gd name="T12" fmla="*/ 630 w 651"/>
                <a:gd name="T13" fmla="*/ 313 h 313"/>
                <a:gd name="T14" fmla="*/ 651 w 651"/>
                <a:gd name="T15" fmla="*/ 293 h 313"/>
                <a:gd name="T16" fmla="*/ 630 w 651"/>
                <a:gd name="T17" fmla="*/ 273 h 3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1"/>
                <a:gd name="T28" fmla="*/ 0 h 313"/>
                <a:gd name="T29" fmla="*/ 651 w 651"/>
                <a:gd name="T30" fmla="*/ 313 h 3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1" h="313">
                  <a:moveTo>
                    <a:pt x="630" y="273"/>
                  </a:moveTo>
                  <a:cubicBezTo>
                    <a:pt x="589" y="273"/>
                    <a:pt x="589" y="273"/>
                    <a:pt x="589" y="273"/>
                  </a:cubicBezTo>
                  <a:cubicBezTo>
                    <a:pt x="578" y="113"/>
                    <a:pt x="454" y="0"/>
                    <a:pt x="304" y="0"/>
                  </a:cubicBezTo>
                  <a:cubicBezTo>
                    <a:pt x="153" y="0"/>
                    <a:pt x="30" y="116"/>
                    <a:pt x="19" y="271"/>
                  </a:cubicBezTo>
                  <a:cubicBezTo>
                    <a:pt x="9" y="272"/>
                    <a:pt x="0" y="281"/>
                    <a:pt x="0" y="292"/>
                  </a:cubicBezTo>
                  <a:cubicBezTo>
                    <a:pt x="0" y="303"/>
                    <a:pt x="10" y="313"/>
                    <a:pt x="21" y="313"/>
                  </a:cubicBezTo>
                  <a:cubicBezTo>
                    <a:pt x="630" y="313"/>
                    <a:pt x="630" y="313"/>
                    <a:pt x="630" y="313"/>
                  </a:cubicBezTo>
                  <a:cubicBezTo>
                    <a:pt x="642" y="313"/>
                    <a:pt x="651" y="304"/>
                    <a:pt x="651" y="293"/>
                  </a:cubicBezTo>
                  <a:cubicBezTo>
                    <a:pt x="651" y="282"/>
                    <a:pt x="642" y="273"/>
                    <a:pt x="630" y="27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8207" name="Freeform 255"/>
            <p:cNvSpPr>
              <a:spLocks noChangeArrowheads="1"/>
            </p:cNvSpPr>
            <p:nvPr/>
          </p:nvSpPr>
          <p:spPr bwMode="auto">
            <a:xfrm>
              <a:off x="0" y="71987"/>
              <a:ext cx="960900" cy="1841952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88"/>
                <a:gd name="T106" fmla="*/ 0 h 2854"/>
                <a:gd name="T107" fmla="*/ 1488 w 1488"/>
                <a:gd name="T108" fmla="*/ 2854 h 28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8208" name="Freeform 256"/>
            <p:cNvSpPr>
              <a:spLocks noChangeArrowheads="1"/>
            </p:cNvSpPr>
            <p:nvPr/>
          </p:nvSpPr>
          <p:spPr bwMode="auto">
            <a:xfrm>
              <a:off x="124449" y="273027"/>
              <a:ext cx="394073" cy="213068"/>
            </a:xfrm>
            <a:custGeom>
              <a:avLst/>
              <a:gdLst>
                <a:gd name="T0" fmla="*/ 1 w 535"/>
                <a:gd name="T1" fmla="*/ 0 h 290"/>
                <a:gd name="T2" fmla="*/ 0 w 535"/>
                <a:gd name="T3" fmla="*/ 22 h 290"/>
                <a:gd name="T4" fmla="*/ 267 w 535"/>
                <a:gd name="T5" fmla="*/ 290 h 290"/>
                <a:gd name="T6" fmla="*/ 535 w 535"/>
                <a:gd name="T7" fmla="*/ 22 h 290"/>
                <a:gd name="T8" fmla="*/ 534 w 535"/>
                <a:gd name="T9" fmla="*/ 0 h 290"/>
                <a:gd name="T10" fmla="*/ 1 w 535"/>
                <a:gd name="T11" fmla="*/ 0 h 29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35"/>
                <a:gd name="T19" fmla="*/ 0 h 290"/>
                <a:gd name="T20" fmla="*/ 535 w 535"/>
                <a:gd name="T21" fmla="*/ 290 h 29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35" h="290">
                  <a:moveTo>
                    <a:pt x="1" y="0"/>
                  </a:moveTo>
                  <a:cubicBezTo>
                    <a:pt x="0" y="7"/>
                    <a:pt x="0" y="15"/>
                    <a:pt x="0" y="22"/>
                  </a:cubicBezTo>
                  <a:cubicBezTo>
                    <a:pt x="0" y="170"/>
                    <a:pt x="120" y="290"/>
                    <a:pt x="267" y="290"/>
                  </a:cubicBezTo>
                  <a:cubicBezTo>
                    <a:pt x="415" y="290"/>
                    <a:pt x="535" y="170"/>
                    <a:pt x="535" y="22"/>
                  </a:cubicBezTo>
                  <a:cubicBezTo>
                    <a:pt x="535" y="15"/>
                    <a:pt x="534" y="7"/>
                    <a:pt x="534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8209" name="文本框 15"/>
          <p:cNvSpPr>
            <a:spLocks noChangeArrowheads="1"/>
          </p:cNvSpPr>
          <p:nvPr/>
        </p:nvSpPr>
        <p:spPr bwMode="auto">
          <a:xfrm>
            <a:off x="4522788" y="3121025"/>
            <a:ext cx="67135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D860"/>
                </a:solidFill>
                <a:sym typeface="方正兰亭黑_GBK" pitchFamily="2" charset="-122"/>
              </a:rPr>
              <a:t>共取得</a:t>
            </a:r>
            <a:r>
              <a:rPr lang="en-US" altLang="zh-CN" sz="66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86,881,958</a:t>
            </a:r>
            <a:r>
              <a:rPr lang="zh-CN" altLang="en-US" sz="3600">
                <a:solidFill>
                  <a:srgbClr val="FFD860"/>
                </a:solidFill>
                <a:sym typeface="方正兰亭黑_GBK" pitchFamily="2" charset="-122"/>
              </a:rPr>
              <a:t>营业额</a:t>
            </a:r>
          </a:p>
        </p:txBody>
      </p:sp>
      <p:sp>
        <p:nvSpPr>
          <p:cNvPr id="8210" name="文本框 16"/>
          <p:cNvSpPr>
            <a:spLocks noChangeArrowheads="1"/>
          </p:cNvSpPr>
          <p:nvPr/>
        </p:nvSpPr>
        <p:spPr bwMode="auto">
          <a:xfrm>
            <a:off x="4800600" y="3270250"/>
            <a:ext cx="6253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D860"/>
                </a:solidFill>
                <a:sym typeface="方正兰亭黑_GBK" pitchFamily="2" charset="-122"/>
              </a:rPr>
              <a:t>盈利达到</a:t>
            </a:r>
            <a:r>
              <a:rPr lang="en-US" altLang="zh-CN" sz="66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21,881,958</a:t>
            </a:r>
            <a:r>
              <a:rPr lang="zh-CN" altLang="en-US" sz="3600">
                <a:solidFill>
                  <a:srgbClr val="FFD860"/>
                </a:solidFill>
                <a:sym typeface="方正兰亭黑_GBK" pitchFamily="2" charset="-122"/>
              </a:rPr>
              <a:t>元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1" name="文本框 17"/>
          <p:cNvSpPr>
            <a:spLocks noChangeArrowheads="1"/>
          </p:cNvSpPr>
          <p:nvPr/>
        </p:nvSpPr>
        <p:spPr bwMode="auto">
          <a:xfrm>
            <a:off x="4486275" y="2971800"/>
            <a:ext cx="6761163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D860"/>
                </a:solidFill>
                <a:sym typeface="方正兰亭黑_GBK" pitchFamily="2" charset="-122"/>
              </a:rPr>
              <a:t>同类产品市场占有率高达</a:t>
            </a:r>
            <a:r>
              <a:rPr lang="en-US" altLang="zh-CN" sz="66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68%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212" name="文本框 18"/>
          <p:cNvSpPr>
            <a:spLocks noChangeArrowheads="1"/>
          </p:cNvSpPr>
          <p:nvPr/>
        </p:nvSpPr>
        <p:spPr bwMode="auto">
          <a:xfrm>
            <a:off x="5387975" y="2581275"/>
            <a:ext cx="48021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60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我们是行业的</a:t>
            </a:r>
            <a:endParaRPr lang="en-US" altLang="zh-CN" sz="60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7500">
                <a:solidFill>
                  <a:srgbClr val="FFD860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领跑者</a:t>
            </a:r>
            <a:endParaRPr lang="en-US" altLang="zh-CN" sz="7500">
              <a:solidFill>
                <a:srgbClr val="FFD860"/>
              </a:solidFill>
              <a:latin typeface="Impact" panose="020B0806030902050204" pitchFamily="34" charset="0"/>
              <a:sym typeface="Impact" panose="020B080603090205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0" dur="4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2" dur="4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-21600000">
                                      <p:cBhvr>
                                        <p:cTn id="44" dur="4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Rot by="21600000">
                                      <p:cBhvr>
                                        <p:cTn id="46" dur="4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40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4" presetClass="emph" presetSubtype="0" grpId="1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rAng="0" ptsTypes="">
                                      <p:cBhvr>
                                        <p:cTn id="5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Rot by="1500000">
                                      <p:cBhvr>
                                        <p:cTn id="5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2" presetClass="exit" presetSubtype="2" fill="hold" grpId="2" nodeType="withEffect">
                                  <p:stCondLst>
                                    <p:cond delay="40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9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/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2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0" presetClass="entr" presetSubtype="0" fill="hold" grpId="0" nodeType="withEffect">
                                  <p:stCondLst>
                                    <p:cond delay="4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4" presetClass="emph" presetSubtype="0" grpId="1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54167E-6 -2.96296E-6 L 3.54167E-6 -0.07222 " pathEditMode="relative" rAng="0" ptsTypes="AA">
                                      <p:cBhvr>
                                        <p:cTn id="68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00"/>
                                    </p:animMotion>
                                    <p:animRot by="1500000">
                                      <p:cBhvr>
                                        <p:cTn id="69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0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1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2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2" presetClass="exit" presetSubtype="8" fill="hold" grpId="2" nodeType="withEffect">
                                  <p:stCondLst>
                                    <p:cond delay="750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4" dur="12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/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2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40" presetClass="entr" presetSubtype="0" fill="hold" grpId="0" nodeType="withEffect">
                                  <p:stCondLst>
                                    <p:cond delay="8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34" presetClass="emph" presetSubtype="0" grpId="1" nodeType="withEffect">
                                  <p:stCondLst>
                                    <p:cond delay="9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2.29167E-6 -4.44444E-6 L 2.29167E-6 -0.07222 " pathEditMode="relative" rAng="0" ptsTypes="AA">
                                      <p:cBhvr>
                                        <p:cTn id="83" dur="375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00"/>
                                    </p:animMotion>
                                    <p:animRot by="1500000">
                                      <p:cBhvr>
                                        <p:cTn id="84" dur="18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5" dur="188" fill="hold">
                                          <p:stCondLst>
                                            <p:cond delay="188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6" dur="188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7" dur="188" fill="hold">
                                          <p:stCondLst>
                                            <p:cond delay="563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2" presetClass="exit" presetSubtype="2" fill="hold" grpId="2" nodeType="withEffect">
                                  <p:stCondLst>
                                    <p:cond delay="1125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9" dur="12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250"/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8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3500"/>
                            </p:stCondLst>
                            <p:childTnLst>
                              <p:par>
                                <p:cTn id="9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6" presetClass="emph" presetSubtype="0" repeatCount="indefinite" autoRev="1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Scale>
                                      <p:cBhvr>
                                        <p:cTn id="100" dur="1250" fill="hold"/>
                                        <p:tgtEl>
                                          <p:spTgt spid="82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 autoUpdateAnimBg="0"/>
      <p:bldP spid="8200" grpId="0" bldLvl="0" autoUpdateAnimBg="0"/>
      <p:bldP spid="8201" grpId="0" animBg="1"/>
      <p:bldP spid="8201" grpId="1" animBg="1"/>
      <p:bldP spid="8202" grpId="0" animBg="1"/>
      <p:bldP spid="8202" grpId="1" animBg="1"/>
      <p:bldP spid="8203" grpId="0" animBg="1"/>
      <p:bldP spid="8203" grpId="1" animBg="1"/>
      <p:bldP spid="8204" grpId="0" animBg="1"/>
      <p:bldP spid="8204" grpId="1" animBg="1"/>
      <p:bldP spid="8209" grpId="0" build="p" bldLvl="0" autoUpdateAnimBg="0"/>
      <p:bldP spid="8209" grpId="1" build="allAtOnce" bldLvl="0" autoUpdateAnimBg="0"/>
      <p:bldP spid="8209" grpId="2" build="allAtOnce" bldLvl="0" autoUpdateAnimBg="0"/>
      <p:bldP spid="8210" grpId="0" build="p" bldLvl="0" autoUpdateAnimBg="0"/>
      <p:bldP spid="8210" grpId="1" build="allAtOnce" bldLvl="0" autoUpdateAnimBg="0"/>
      <p:bldP spid="8210" grpId="2" build="allAtOnce" bldLvl="0" autoUpdateAnimBg="0"/>
      <p:bldP spid="8211" grpId="0" build="p" bldLvl="0" autoUpdateAnimBg="0"/>
      <p:bldP spid="8211" grpId="1" build="allAtOnce" bldLvl="0" autoUpdateAnimBg="0"/>
      <p:bldP spid="8211" grpId="2" build="allAtOnce" bldLvl="0" autoUpdateAnimBg="0"/>
      <p:bldP spid="8212" grpId="0" bldLvl="0" autoUpdateAnimBg="0"/>
      <p:bldP spid="8212" grpId="1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6125AD6-6114-4730-80EF-9612E3A0446A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7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27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9220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地理位置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32785" name="直接连接符 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86" name="直接连接符 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9224" name="文本框 37"/>
          <p:cNvSpPr>
            <a:spLocks noChangeArrowheads="1"/>
          </p:cNvSpPr>
          <p:nvPr/>
        </p:nvSpPr>
        <p:spPr bwMode="auto">
          <a:xfrm>
            <a:off x="66992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Position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9225" name="图片 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0050"/>
            <a:ext cx="6516688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9226" name="矩形 22"/>
          <p:cNvSpPr>
            <a:spLocks noChangeArrowheads="1"/>
          </p:cNvSpPr>
          <p:nvPr/>
        </p:nvSpPr>
        <p:spPr bwMode="auto">
          <a:xfrm>
            <a:off x="6516688" y="1670050"/>
            <a:ext cx="5675312" cy="3016250"/>
          </a:xfrm>
          <a:prstGeom prst="rect">
            <a:avLst/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矩形 19"/>
          <p:cNvSpPr>
            <a:spLocks noChangeArrowheads="1"/>
          </p:cNvSpPr>
          <p:nvPr/>
        </p:nvSpPr>
        <p:spPr bwMode="auto">
          <a:xfrm>
            <a:off x="6985000" y="2117725"/>
            <a:ext cx="4533900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右键点击图片选择设置图片格式可直接替换图片。</a:t>
            </a:r>
            <a:endParaRPr lang="en-US" altLang="zh-CN" sz="1400">
              <a:solidFill>
                <a:srgbClr val="FFD860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您可以点击文字框输入您的描述说明，或者通过复制粘贴，在此录入上述图表的综合描述说明。</a:t>
            </a:r>
            <a:endParaRPr lang="en-US" altLang="zh-CN" sz="1400">
              <a:solidFill>
                <a:srgbClr val="FFD860"/>
              </a:solidFill>
              <a:sym typeface="方正兰亭黑_GBK" pitchFamily="2" charset="-122"/>
            </a:endParaRP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 。</a:t>
            </a:r>
            <a:endParaRPr lang="en-US" altLang="zh-CN" sz="14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9228" name="矩形 47"/>
          <p:cNvSpPr>
            <a:spLocks noChangeArrowheads="1"/>
          </p:cNvSpPr>
          <p:nvPr/>
        </p:nvSpPr>
        <p:spPr bwMode="auto">
          <a:xfrm>
            <a:off x="1416050" y="5005388"/>
            <a:ext cx="95154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en-US" altLang="zh-CN" sz="1400">
              <a:solidFill>
                <a:srgbClr val="FFD860"/>
              </a:solidFill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在此录入上述图表的综合描述说明，在此录入上述图表的综合描述说明。在此录入上述图表的综合描述说明。</a:t>
            </a:r>
          </a:p>
        </p:txBody>
      </p:sp>
      <p:grpSp>
        <p:nvGrpSpPr>
          <p:cNvPr id="3" name="组合 14"/>
          <p:cNvGrpSpPr/>
          <p:nvPr/>
        </p:nvGrpSpPr>
        <p:grpSpPr bwMode="auto">
          <a:xfrm>
            <a:off x="2598738" y="2322513"/>
            <a:ext cx="280987" cy="442912"/>
            <a:chOff x="0" y="0"/>
            <a:chExt cx="474034" cy="743490"/>
          </a:xfrm>
        </p:grpSpPr>
        <p:grpSp>
          <p:nvGrpSpPr>
            <p:cNvPr id="32781" name="组合 1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32783" name="同心圆 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prstClr val="black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784" name="等腰三角形 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rgbClr val="FFFFFF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32782" name="椭圆 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75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250"/>
                            </p:stCondLst>
                            <p:childTnLst>
                              <p:par>
                                <p:cTn id="3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utoUpdateAnimBg="0"/>
      <p:bldP spid="9224" grpId="0" bldLvl="0" autoUpdateAnimBg="0"/>
      <p:bldP spid="9226" grpId="0" bldLvl="0" animBg="1" autoUpdateAnimBg="0"/>
      <p:bldP spid="9227" grpId="0" bldLvl="0" autoUpdateAnimBg="0"/>
      <p:bldP spid="9228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6F24EF7-60CA-4275-97DB-08360D49C395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8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37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6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1303338" y="1585913"/>
            <a:ext cx="5281612" cy="4646612"/>
            <a:chOff x="0" y="0"/>
            <a:chExt cx="5407191" cy="4756567"/>
          </a:xfrm>
          <a:solidFill>
            <a:srgbClr val="FFD860"/>
          </a:solidFill>
        </p:grpSpPr>
        <p:sp>
          <p:nvSpPr>
            <p:cNvPr id="10245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6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7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8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49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0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1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2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3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4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5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6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7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8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59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0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1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2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3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4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5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6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7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8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69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0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1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2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3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4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5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  <p:sp>
          <p:nvSpPr>
            <p:cNvPr id="10276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tx1"/>
              </a:solidFill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200" b="1">
                <a:solidFill>
                  <a:srgbClr val="000000"/>
                </a:solidFill>
                <a:sym typeface="方正兰亭黑_GBK" pitchFamily="2" charset="-122"/>
              </a:endParaRPr>
            </a:p>
          </p:txBody>
        </p:sp>
      </p:grpSp>
      <p:sp>
        <p:nvSpPr>
          <p:cNvPr id="10277" name="矩形 43"/>
          <p:cNvSpPr>
            <a:spLocks noChangeArrowheads="1"/>
          </p:cNvSpPr>
          <p:nvPr/>
        </p:nvSpPr>
        <p:spPr bwMode="auto">
          <a:xfrm>
            <a:off x="7770813" y="2028825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0278" name="矩形 47"/>
          <p:cNvSpPr>
            <a:spLocks noChangeArrowheads="1"/>
          </p:cNvSpPr>
          <p:nvPr/>
        </p:nvSpPr>
        <p:spPr bwMode="auto">
          <a:xfrm>
            <a:off x="7770813" y="2401888"/>
            <a:ext cx="3152775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00" name="椭圆 46"/>
          <p:cNvSpPr>
            <a:spLocks noChangeArrowheads="1"/>
          </p:cNvSpPr>
          <p:nvPr/>
        </p:nvSpPr>
        <p:spPr bwMode="auto">
          <a:xfrm>
            <a:off x="4981575" y="3159125"/>
            <a:ext cx="479425" cy="481013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1" name="矩形 47"/>
          <p:cNvSpPr>
            <a:spLocks noChangeArrowheads="1"/>
          </p:cNvSpPr>
          <p:nvPr/>
        </p:nvSpPr>
        <p:spPr bwMode="auto">
          <a:xfrm>
            <a:off x="4962525" y="3160713"/>
            <a:ext cx="5397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01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2" name="椭圆 49"/>
          <p:cNvSpPr>
            <a:spLocks noChangeArrowheads="1"/>
          </p:cNvSpPr>
          <p:nvPr/>
        </p:nvSpPr>
        <p:spPr bwMode="auto">
          <a:xfrm>
            <a:off x="5376863" y="4186238"/>
            <a:ext cx="481012" cy="4794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3" name="矩形 50"/>
          <p:cNvSpPr>
            <a:spLocks noChangeArrowheads="1"/>
          </p:cNvSpPr>
          <p:nvPr/>
        </p:nvSpPr>
        <p:spPr bwMode="auto">
          <a:xfrm>
            <a:off x="5346700" y="4192588"/>
            <a:ext cx="541338" cy="47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02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4" name="椭圆 52"/>
          <p:cNvSpPr>
            <a:spLocks noChangeArrowheads="1"/>
          </p:cNvSpPr>
          <p:nvPr/>
        </p:nvSpPr>
        <p:spPr bwMode="auto">
          <a:xfrm>
            <a:off x="3743325" y="4244975"/>
            <a:ext cx="481013" cy="479425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5" name="矩形 53"/>
          <p:cNvSpPr>
            <a:spLocks noChangeArrowheads="1"/>
          </p:cNvSpPr>
          <p:nvPr/>
        </p:nvSpPr>
        <p:spPr bwMode="auto">
          <a:xfrm>
            <a:off x="3713163" y="4251325"/>
            <a:ext cx="541337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zh-CN" altLang="en-US" sz="24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6" name="椭圆 55"/>
          <p:cNvSpPr>
            <a:spLocks noChangeArrowheads="1"/>
          </p:cNvSpPr>
          <p:nvPr/>
        </p:nvSpPr>
        <p:spPr bwMode="auto">
          <a:xfrm>
            <a:off x="7072313" y="2032000"/>
            <a:ext cx="534987" cy="533400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07" name="矩形 56"/>
          <p:cNvSpPr>
            <a:spLocks noChangeArrowheads="1"/>
          </p:cNvSpPr>
          <p:nvPr/>
        </p:nvSpPr>
        <p:spPr bwMode="auto">
          <a:xfrm>
            <a:off x="7072313" y="2065338"/>
            <a:ext cx="541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01</a:t>
            </a: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291" name="矩形 57"/>
          <p:cNvSpPr>
            <a:spLocks noChangeArrowheads="1"/>
          </p:cNvSpPr>
          <p:nvPr/>
        </p:nvSpPr>
        <p:spPr bwMode="auto">
          <a:xfrm>
            <a:off x="7770813" y="33972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0292" name="矩形 47"/>
          <p:cNvSpPr>
            <a:spLocks noChangeArrowheads="1"/>
          </p:cNvSpPr>
          <p:nvPr/>
        </p:nvSpPr>
        <p:spPr bwMode="auto">
          <a:xfrm>
            <a:off x="7770813" y="3770313"/>
            <a:ext cx="3152775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0" name="椭圆 60"/>
          <p:cNvSpPr>
            <a:spLocks noChangeArrowheads="1"/>
          </p:cNvSpPr>
          <p:nvPr/>
        </p:nvSpPr>
        <p:spPr bwMode="auto">
          <a:xfrm>
            <a:off x="7072313" y="3402013"/>
            <a:ext cx="534987" cy="533400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11" name="矩形 61"/>
          <p:cNvSpPr>
            <a:spLocks noChangeArrowheads="1"/>
          </p:cNvSpPr>
          <p:nvPr/>
        </p:nvSpPr>
        <p:spPr bwMode="auto">
          <a:xfrm>
            <a:off x="7069138" y="3435350"/>
            <a:ext cx="541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02</a:t>
            </a: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296" name="矩形 62"/>
          <p:cNvSpPr>
            <a:spLocks noChangeArrowheads="1"/>
          </p:cNvSpPr>
          <p:nvPr/>
        </p:nvSpPr>
        <p:spPr bwMode="auto">
          <a:xfrm>
            <a:off x="7770813" y="4692650"/>
            <a:ext cx="13128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rgbClr val="FFD860"/>
                </a:solidFill>
                <a:sym typeface="方正兰亭黑_GBK" pitchFamily="2" charset="-122"/>
              </a:rPr>
              <a:t>添加标题</a:t>
            </a:r>
            <a:endParaRPr lang="en-US" altLang="zh-CN" sz="2200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0297" name="矩形 47"/>
          <p:cNvSpPr>
            <a:spLocks noChangeArrowheads="1"/>
          </p:cNvSpPr>
          <p:nvPr/>
        </p:nvSpPr>
        <p:spPr bwMode="auto">
          <a:xfrm>
            <a:off x="7770813" y="5064125"/>
            <a:ext cx="31527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rgbClr val="FFD860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814" name="椭圆 65"/>
          <p:cNvSpPr>
            <a:spLocks noChangeArrowheads="1"/>
          </p:cNvSpPr>
          <p:nvPr/>
        </p:nvSpPr>
        <p:spPr bwMode="auto">
          <a:xfrm>
            <a:off x="7072313" y="4695825"/>
            <a:ext cx="534987" cy="533400"/>
          </a:xfrm>
          <a:prstGeom prst="ellipse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815" name="矩形 66"/>
          <p:cNvSpPr>
            <a:spLocks noChangeArrowheads="1"/>
          </p:cNvSpPr>
          <p:nvPr/>
        </p:nvSpPr>
        <p:spPr bwMode="auto">
          <a:xfrm>
            <a:off x="7069138" y="4729163"/>
            <a:ext cx="541337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03</a:t>
            </a:r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301" name="矩形 3"/>
          <p:cNvSpPr>
            <a:spLocks noChangeArrowheads="1"/>
          </p:cNvSpPr>
          <p:nvPr/>
        </p:nvSpPr>
        <p:spPr bwMode="auto">
          <a:xfrm>
            <a:off x="4803775" y="563563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分支机构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0302" name="文本框 37"/>
          <p:cNvSpPr>
            <a:spLocks noChangeArrowheads="1"/>
          </p:cNvSpPr>
          <p:nvPr/>
        </p:nvSpPr>
        <p:spPr bwMode="auto">
          <a:xfrm>
            <a:off x="6689725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Branch</a:t>
            </a:r>
            <a:endParaRPr lang="zh-CN" altLang="en-US" sz="1600" baseline="-30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74"/>
          <p:cNvGrpSpPr/>
          <p:nvPr/>
        </p:nvGrpSpPr>
        <p:grpSpPr bwMode="auto">
          <a:xfrm>
            <a:off x="4257675" y="619125"/>
            <a:ext cx="263525" cy="393700"/>
            <a:chOff x="0" y="0"/>
            <a:chExt cx="213756" cy="427512"/>
          </a:xfrm>
        </p:grpSpPr>
        <p:sp>
          <p:nvSpPr>
            <p:cNvPr id="33819" name="直接连接符 7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820" name="直接连接符 7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0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0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0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0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0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0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7" grpId="0" bldLvl="0" autoUpdateAnimBg="0"/>
      <p:bldP spid="10278" grpId="0" bldLvl="0" autoUpdateAnimBg="0"/>
      <p:bldP spid="10291" grpId="0" bldLvl="0" autoUpdateAnimBg="0"/>
      <p:bldP spid="10292" grpId="0" bldLvl="0" autoUpdateAnimBg="0"/>
      <p:bldP spid="10296" grpId="0" bldLvl="0" autoUpdateAnimBg="0"/>
      <p:bldP spid="10297" grpId="0" bldLvl="0" autoUpdateAnimBg="0"/>
      <p:bldP spid="10301" grpId="0" bldLvl="0" autoUpdateAnimBg="0"/>
      <p:bldP spid="10302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78ABBB4-2FD6-47C6-927E-84BFFB518973}" type="slidenum">
              <a:rPr lang="zh-CN" altLang="en-US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</a:rPr>
              <a:t>9</a:t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481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0" name="TextBox 15"/>
          <p:cNvSpPr>
            <a:spLocks noChangeArrowheads="1"/>
          </p:cNvSpPr>
          <p:nvPr/>
        </p:nvSpPr>
        <p:spPr bwMode="auto">
          <a:xfrm>
            <a:off x="11737975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prstClr val="white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prstClr val="white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1268" name="任意多边形 45"/>
          <p:cNvSpPr>
            <a:spLocks noChangeArrowheads="1"/>
          </p:cNvSpPr>
          <p:nvPr/>
        </p:nvSpPr>
        <p:spPr bwMode="auto">
          <a:xfrm>
            <a:off x="0" y="3429000"/>
            <a:ext cx="12192000" cy="3429000"/>
          </a:xfrm>
          <a:custGeom>
            <a:avLst/>
            <a:gdLst>
              <a:gd name="T0" fmla="*/ 0 w 12192000"/>
              <a:gd name="T1" fmla="*/ 0 h 3429000"/>
              <a:gd name="T2" fmla="*/ 1082370 w 12192000"/>
              <a:gd name="T3" fmla="*/ 0 h 3429000"/>
              <a:gd name="T4" fmla="*/ 1128200 w 12192000"/>
              <a:gd name="T5" fmla="*/ 50476 h 3429000"/>
              <a:gd name="T6" fmla="*/ 1874309 w 12192000"/>
              <a:gd name="T7" fmla="*/ 359835 h 3429000"/>
              <a:gd name="T8" fmla="*/ 2620418 w 12192000"/>
              <a:gd name="T9" fmla="*/ 50476 h 3429000"/>
              <a:gd name="T10" fmla="*/ 2666248 w 12192000"/>
              <a:gd name="T11" fmla="*/ 0 h 3429000"/>
              <a:gd name="T12" fmla="*/ 3868166 w 12192000"/>
              <a:gd name="T13" fmla="*/ 0 h 3429000"/>
              <a:gd name="T14" fmla="*/ 3914042 w 12192000"/>
              <a:gd name="T15" fmla="*/ 50476 h 3429000"/>
              <a:gd name="T16" fmla="*/ 4660900 w 12192000"/>
              <a:gd name="T17" fmla="*/ 359835 h 3429000"/>
              <a:gd name="T18" fmla="*/ 5407756 w 12192000"/>
              <a:gd name="T19" fmla="*/ 50476 h 3429000"/>
              <a:gd name="T20" fmla="*/ 5453636 w 12192000"/>
              <a:gd name="T21" fmla="*/ 0 h 3429000"/>
              <a:gd name="T22" fmla="*/ 6655552 w 12192000"/>
              <a:gd name="T23" fmla="*/ 0 h 3429000"/>
              <a:gd name="T24" fmla="*/ 6701380 w 12192000"/>
              <a:gd name="T25" fmla="*/ 50476 h 3429000"/>
              <a:gd name="T26" fmla="*/ 7447492 w 12192000"/>
              <a:gd name="T27" fmla="*/ 359835 h 3429000"/>
              <a:gd name="T28" fmla="*/ 8193599 w 12192000"/>
              <a:gd name="T29" fmla="*/ 50476 h 3429000"/>
              <a:gd name="T30" fmla="*/ 8239427 w 12192000"/>
              <a:gd name="T31" fmla="*/ 0 h 3429000"/>
              <a:gd name="T32" fmla="*/ 9441345 w 12192000"/>
              <a:gd name="T33" fmla="*/ 0 h 3429000"/>
              <a:gd name="T34" fmla="*/ 9487225 w 12192000"/>
              <a:gd name="T35" fmla="*/ 50476 h 3429000"/>
              <a:gd name="T36" fmla="*/ 10234081 w 12192000"/>
              <a:gd name="T37" fmla="*/ 359835 h 3429000"/>
              <a:gd name="T38" fmla="*/ 10980936 w 12192000"/>
              <a:gd name="T39" fmla="*/ 50476 h 3429000"/>
              <a:gd name="T40" fmla="*/ 11026816 w 12192000"/>
              <a:gd name="T41" fmla="*/ 0 h 3429000"/>
              <a:gd name="T42" fmla="*/ 12192000 w 12192000"/>
              <a:gd name="T43" fmla="*/ 0 h 3429000"/>
              <a:gd name="T44" fmla="*/ 12192000 w 12192000"/>
              <a:gd name="T45" fmla="*/ 3429000 h 3429000"/>
              <a:gd name="T46" fmla="*/ 0 w 12192000"/>
              <a:gd name="T47" fmla="*/ 3429000 h 3429000"/>
              <a:gd name="T48" fmla="*/ 0 w 12192000"/>
              <a:gd name="T49" fmla="*/ 0 h 34290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192000"/>
              <a:gd name="T76" fmla="*/ 0 h 3429000"/>
              <a:gd name="T77" fmla="*/ 12192000 w 12192000"/>
              <a:gd name="T78" fmla="*/ 3429000 h 3429000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192000" h="3429000">
                <a:moveTo>
                  <a:pt x="0" y="0"/>
                </a:moveTo>
                <a:lnTo>
                  <a:pt x="1082370" y="0"/>
                </a:lnTo>
                <a:lnTo>
                  <a:pt x="1128200" y="50476"/>
                </a:lnTo>
                <a:cubicBezTo>
                  <a:pt x="1319146" y="241614"/>
                  <a:pt x="1582935" y="359835"/>
                  <a:pt x="1874309" y="359835"/>
                </a:cubicBezTo>
                <a:cubicBezTo>
                  <a:pt x="2165683" y="359835"/>
                  <a:pt x="2429473" y="241614"/>
                  <a:pt x="2620419" y="50476"/>
                </a:cubicBezTo>
                <a:lnTo>
                  <a:pt x="2666248" y="0"/>
                </a:lnTo>
                <a:lnTo>
                  <a:pt x="3868167" y="0"/>
                </a:lnTo>
                <a:lnTo>
                  <a:pt x="3914043" y="50476"/>
                </a:lnTo>
                <a:cubicBezTo>
                  <a:pt x="4105180" y="241614"/>
                  <a:pt x="4369235" y="359835"/>
                  <a:pt x="4660901" y="359835"/>
                </a:cubicBezTo>
                <a:cubicBezTo>
                  <a:pt x="4952568" y="359835"/>
                  <a:pt x="5216622" y="241614"/>
                  <a:pt x="5407759" y="50476"/>
                </a:cubicBezTo>
                <a:lnTo>
                  <a:pt x="5453636" y="0"/>
                </a:lnTo>
                <a:lnTo>
                  <a:pt x="6655553" y="0"/>
                </a:lnTo>
                <a:lnTo>
                  <a:pt x="6701383" y="50476"/>
                </a:lnTo>
                <a:cubicBezTo>
                  <a:pt x="6892329" y="241614"/>
                  <a:pt x="7156118" y="359835"/>
                  <a:pt x="7447492" y="359835"/>
                </a:cubicBezTo>
                <a:cubicBezTo>
                  <a:pt x="7738866" y="359835"/>
                  <a:pt x="8002656" y="241614"/>
                  <a:pt x="8193602" y="50476"/>
                </a:cubicBezTo>
                <a:lnTo>
                  <a:pt x="8239431" y="0"/>
                </a:lnTo>
                <a:lnTo>
                  <a:pt x="9441351" y="0"/>
                </a:lnTo>
                <a:lnTo>
                  <a:pt x="9487227" y="50476"/>
                </a:lnTo>
                <a:cubicBezTo>
                  <a:pt x="9678364" y="241614"/>
                  <a:pt x="9942418" y="359835"/>
                  <a:pt x="10234085" y="359835"/>
                </a:cubicBezTo>
                <a:cubicBezTo>
                  <a:pt x="10525752" y="359835"/>
                  <a:pt x="10789806" y="241614"/>
                  <a:pt x="10980943" y="50476"/>
                </a:cubicBezTo>
                <a:lnTo>
                  <a:pt x="11026819" y="0"/>
                </a:ln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69" name="等腰三角形 15"/>
          <p:cNvSpPr>
            <a:spLocks noChangeArrowheads="1"/>
          </p:cNvSpPr>
          <p:nvPr/>
        </p:nvSpPr>
        <p:spPr bwMode="auto">
          <a:xfrm flipV="1">
            <a:off x="1730375" y="4005263"/>
            <a:ext cx="287338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11270" name="等腰三角形 26"/>
          <p:cNvSpPr>
            <a:spLocks noChangeArrowheads="1"/>
          </p:cNvSpPr>
          <p:nvPr/>
        </p:nvSpPr>
        <p:spPr bwMode="auto">
          <a:xfrm flipV="1">
            <a:off x="4516438" y="4005263"/>
            <a:ext cx="287337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11271" name="等腰三角形 32"/>
          <p:cNvSpPr>
            <a:spLocks noChangeArrowheads="1"/>
          </p:cNvSpPr>
          <p:nvPr/>
        </p:nvSpPr>
        <p:spPr bwMode="auto">
          <a:xfrm flipV="1">
            <a:off x="7304088" y="4005263"/>
            <a:ext cx="287337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11272" name="等腰三角形 38"/>
          <p:cNvSpPr>
            <a:spLocks noChangeArrowheads="1"/>
          </p:cNvSpPr>
          <p:nvPr/>
        </p:nvSpPr>
        <p:spPr bwMode="auto">
          <a:xfrm flipV="1">
            <a:off x="10090150" y="4005263"/>
            <a:ext cx="287338" cy="192087"/>
          </a:xfrm>
          <a:prstGeom prst="triangle">
            <a:avLst>
              <a:gd name="adj" fmla="val 50000"/>
            </a:avLst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rgbClr val="FFFFFF"/>
              </a:solidFill>
              <a:sym typeface="方正兰亭黑_GBK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 bwMode="auto">
          <a:xfrm>
            <a:off x="819150" y="1676400"/>
            <a:ext cx="2109788" cy="2112963"/>
            <a:chOff x="0" y="0"/>
            <a:chExt cx="1582738" cy="1584325"/>
          </a:xfrm>
        </p:grpSpPr>
        <p:sp>
          <p:nvSpPr>
            <p:cNvPr id="34857" name="椭圆 9"/>
            <p:cNvSpPr>
              <a:spLocks noChangeArrowheads="1"/>
            </p:cNvSpPr>
            <p:nvPr/>
          </p:nvSpPr>
          <p:spPr bwMode="auto">
            <a:xfrm>
              <a:off x="0" y="0"/>
              <a:ext cx="1582738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sp>
          <p:nvSpPr>
            <p:cNvPr id="34858" name="椭圆 31"/>
            <p:cNvSpPr>
              <a:spLocks noChangeArrowheads="1"/>
            </p:cNvSpPr>
            <p:nvPr/>
          </p:nvSpPr>
          <p:spPr bwMode="auto">
            <a:xfrm rot="20812041" flipH="1">
              <a:off x="107915" y="108022"/>
              <a:ext cx="1366909" cy="1368281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</p:grpSp>
      <p:grpSp>
        <p:nvGrpSpPr>
          <p:cNvPr id="3" name="组合 34"/>
          <p:cNvGrpSpPr/>
          <p:nvPr/>
        </p:nvGrpSpPr>
        <p:grpSpPr bwMode="auto">
          <a:xfrm>
            <a:off x="9177338" y="1676400"/>
            <a:ext cx="2112962" cy="2112963"/>
            <a:chOff x="0" y="0"/>
            <a:chExt cx="1584325" cy="1584325"/>
          </a:xfrm>
        </p:grpSpPr>
        <p:sp>
          <p:nvSpPr>
            <p:cNvPr id="34855" name="椭圆 36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sp>
          <p:nvSpPr>
            <p:cNvPr id="34856" name="椭圆 37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</p:grpSp>
      <p:grpSp>
        <p:nvGrpSpPr>
          <p:cNvPr id="4" name="组合 37"/>
          <p:cNvGrpSpPr/>
          <p:nvPr/>
        </p:nvGrpSpPr>
        <p:grpSpPr bwMode="auto">
          <a:xfrm>
            <a:off x="6392863" y="1676400"/>
            <a:ext cx="2109787" cy="2112963"/>
            <a:chOff x="0" y="0"/>
            <a:chExt cx="1582737" cy="1584325"/>
          </a:xfrm>
        </p:grpSpPr>
        <p:sp>
          <p:nvSpPr>
            <p:cNvPr id="34853" name="椭圆 30"/>
            <p:cNvSpPr>
              <a:spLocks noChangeArrowheads="1"/>
            </p:cNvSpPr>
            <p:nvPr/>
          </p:nvSpPr>
          <p:spPr bwMode="auto">
            <a:xfrm>
              <a:off x="0" y="0"/>
              <a:ext cx="1582737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sp>
          <p:nvSpPr>
            <p:cNvPr id="34854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6837" cy="1368425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</p:grpSp>
      <p:grpSp>
        <p:nvGrpSpPr>
          <p:cNvPr id="5" name="组合 40"/>
          <p:cNvGrpSpPr/>
          <p:nvPr/>
        </p:nvGrpSpPr>
        <p:grpSpPr bwMode="auto">
          <a:xfrm>
            <a:off x="3605213" y="1676400"/>
            <a:ext cx="2112962" cy="2112963"/>
            <a:chOff x="0" y="0"/>
            <a:chExt cx="1584325" cy="1584325"/>
          </a:xfrm>
        </p:grpSpPr>
        <p:sp>
          <p:nvSpPr>
            <p:cNvPr id="34851" name="椭圆 24"/>
            <p:cNvSpPr>
              <a:spLocks noChangeArrowheads="1"/>
            </p:cNvSpPr>
            <p:nvPr/>
          </p:nvSpPr>
          <p:spPr bwMode="auto">
            <a:xfrm>
              <a:off x="0" y="0"/>
              <a:ext cx="1584325" cy="1584325"/>
            </a:xfrm>
            <a:prstGeom prst="ellipse">
              <a:avLst/>
            </a:prstGeom>
            <a:solidFill>
              <a:srgbClr val="F2F2F2">
                <a:alpha val="29803"/>
              </a:srgbClr>
            </a:solidFill>
            <a:ln w="57150">
              <a:solidFill>
                <a:srgbClr val="FFD860"/>
              </a:solidFill>
              <a:round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  <p:sp>
          <p:nvSpPr>
            <p:cNvPr id="34852" name="椭圆 25"/>
            <p:cNvSpPr>
              <a:spLocks noChangeArrowheads="1"/>
            </p:cNvSpPr>
            <p:nvPr/>
          </p:nvSpPr>
          <p:spPr bwMode="auto">
            <a:xfrm>
              <a:off x="107950" y="107950"/>
              <a:ext cx="1368425" cy="1368425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rgbClr val="FFFFFF"/>
                </a:solidFill>
                <a:sym typeface="方正兰亭黑_GBK" pitchFamily="2" charset="-122"/>
              </a:endParaRPr>
            </a:p>
          </p:txBody>
        </p:sp>
      </p:grpSp>
      <p:sp>
        <p:nvSpPr>
          <p:cNvPr id="11285" name="Rectangle 59"/>
          <p:cNvSpPr>
            <a:spLocks noChangeArrowheads="1"/>
          </p:cNvSpPr>
          <p:nvPr/>
        </p:nvSpPr>
        <p:spPr bwMode="auto">
          <a:xfrm>
            <a:off x="990600" y="5062538"/>
            <a:ext cx="176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1286" name="Rectangle 60"/>
          <p:cNvSpPr>
            <a:spLocks noChangeArrowheads="1"/>
          </p:cNvSpPr>
          <p:nvPr/>
        </p:nvSpPr>
        <p:spPr bwMode="auto">
          <a:xfrm>
            <a:off x="868363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287" name="矩形 3"/>
          <p:cNvSpPr>
            <a:spLocks noChangeArrowheads="1"/>
          </p:cNvSpPr>
          <p:nvPr/>
        </p:nvSpPr>
        <p:spPr bwMode="auto">
          <a:xfrm>
            <a:off x="4821238" y="563563"/>
            <a:ext cx="18272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D860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团队介绍</a:t>
            </a:r>
            <a:endParaRPr lang="zh-CN" altLang="en-US" sz="32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52"/>
          <p:cNvGrpSpPr/>
          <p:nvPr/>
        </p:nvGrpSpPr>
        <p:grpSpPr bwMode="auto">
          <a:xfrm>
            <a:off x="4262438" y="619125"/>
            <a:ext cx="263525" cy="393700"/>
            <a:chOff x="0" y="0"/>
            <a:chExt cx="213756" cy="427512"/>
          </a:xfrm>
        </p:grpSpPr>
        <p:sp>
          <p:nvSpPr>
            <p:cNvPr id="34849" name="直接连接符 5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850" name="直接连接符 5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FFD860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1291" name="文本框 37"/>
          <p:cNvSpPr>
            <a:spLocks noChangeArrowheads="1"/>
          </p:cNvSpPr>
          <p:nvPr/>
        </p:nvSpPr>
        <p:spPr bwMode="auto">
          <a:xfrm>
            <a:off x="6711950" y="80962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rgbClr val="FFD860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Team</a:t>
            </a:r>
            <a:endParaRPr lang="zh-CN" altLang="en-US" sz="16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1292" name="矩形 56"/>
          <p:cNvSpPr>
            <a:spLocks noChangeArrowheads="1"/>
          </p:cNvSpPr>
          <p:nvPr/>
        </p:nvSpPr>
        <p:spPr bwMode="auto">
          <a:xfrm>
            <a:off x="1474788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293" name="矩形 47"/>
          <p:cNvSpPr>
            <a:spLocks noChangeArrowheads="1"/>
          </p:cNvSpPr>
          <p:nvPr/>
        </p:nvSpPr>
        <p:spPr bwMode="auto">
          <a:xfrm>
            <a:off x="946150" y="5329238"/>
            <a:ext cx="185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4" name="Rectangle 59"/>
          <p:cNvSpPr>
            <a:spLocks noChangeArrowheads="1"/>
          </p:cNvSpPr>
          <p:nvPr/>
        </p:nvSpPr>
        <p:spPr bwMode="auto">
          <a:xfrm>
            <a:off x="3778250" y="5062538"/>
            <a:ext cx="17653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1295" name="Rectangle 60"/>
          <p:cNvSpPr>
            <a:spLocks noChangeArrowheads="1"/>
          </p:cNvSpPr>
          <p:nvPr/>
        </p:nvSpPr>
        <p:spPr bwMode="auto">
          <a:xfrm>
            <a:off x="3654425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296" name="矩形 64"/>
          <p:cNvSpPr>
            <a:spLocks noChangeArrowheads="1"/>
          </p:cNvSpPr>
          <p:nvPr/>
        </p:nvSpPr>
        <p:spPr bwMode="auto">
          <a:xfrm>
            <a:off x="4260850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297" name="矩形 47"/>
          <p:cNvSpPr>
            <a:spLocks noChangeArrowheads="1"/>
          </p:cNvSpPr>
          <p:nvPr/>
        </p:nvSpPr>
        <p:spPr bwMode="auto">
          <a:xfrm>
            <a:off x="3732213" y="5329238"/>
            <a:ext cx="1855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298" name="Rectangle 59"/>
          <p:cNvSpPr>
            <a:spLocks noChangeArrowheads="1"/>
          </p:cNvSpPr>
          <p:nvPr/>
        </p:nvSpPr>
        <p:spPr bwMode="auto">
          <a:xfrm>
            <a:off x="6564313" y="5062538"/>
            <a:ext cx="176688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1299" name="Rectangle 60"/>
          <p:cNvSpPr>
            <a:spLocks noChangeArrowheads="1"/>
          </p:cNvSpPr>
          <p:nvPr/>
        </p:nvSpPr>
        <p:spPr bwMode="auto">
          <a:xfrm>
            <a:off x="6440488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300" name="矩形 68"/>
          <p:cNvSpPr>
            <a:spLocks noChangeArrowheads="1"/>
          </p:cNvSpPr>
          <p:nvPr/>
        </p:nvSpPr>
        <p:spPr bwMode="auto">
          <a:xfrm>
            <a:off x="7046913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301" name="矩形 47"/>
          <p:cNvSpPr>
            <a:spLocks noChangeArrowheads="1"/>
          </p:cNvSpPr>
          <p:nvPr/>
        </p:nvSpPr>
        <p:spPr bwMode="auto">
          <a:xfrm>
            <a:off x="6519863" y="5329238"/>
            <a:ext cx="18557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302" name="Rectangle 59"/>
          <p:cNvSpPr>
            <a:spLocks noChangeArrowheads="1"/>
          </p:cNvSpPr>
          <p:nvPr/>
        </p:nvSpPr>
        <p:spPr bwMode="auto">
          <a:xfrm>
            <a:off x="9350375" y="5062538"/>
            <a:ext cx="176688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b="1">
                <a:solidFill>
                  <a:srgbClr val="FFD860"/>
                </a:solidFill>
                <a:sym typeface="方正兰亭黑_GBK" pitchFamily="2" charset="-122"/>
              </a:rPr>
              <a:t>主要职能及成绩</a:t>
            </a:r>
            <a:endParaRPr lang="en-US" altLang="zh-CN" sz="1400" b="1">
              <a:solidFill>
                <a:srgbClr val="FFD860"/>
              </a:solidFill>
              <a:sym typeface="方正兰亭黑_GBK" pitchFamily="2" charset="-122"/>
            </a:endParaRPr>
          </a:p>
        </p:txBody>
      </p:sp>
      <p:sp>
        <p:nvSpPr>
          <p:cNvPr id="11303" name="Rectangle 60"/>
          <p:cNvSpPr>
            <a:spLocks noChangeArrowheads="1"/>
          </p:cNvSpPr>
          <p:nvPr/>
        </p:nvSpPr>
        <p:spPr bwMode="auto">
          <a:xfrm>
            <a:off x="9228138" y="4197350"/>
            <a:ext cx="20129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100" b="1">
                <a:solidFill>
                  <a:srgbClr val="FFD8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Nickel Lee</a:t>
            </a:r>
          </a:p>
        </p:txBody>
      </p:sp>
      <p:sp>
        <p:nvSpPr>
          <p:cNvPr id="11304" name="矩形 72"/>
          <p:cNvSpPr>
            <a:spLocks noChangeArrowheads="1"/>
          </p:cNvSpPr>
          <p:nvPr/>
        </p:nvSpPr>
        <p:spPr bwMode="auto">
          <a:xfrm>
            <a:off x="9834563" y="4510088"/>
            <a:ext cx="8001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</a:rPr>
              <a:t>公司职务</a:t>
            </a:r>
            <a:endParaRPr lang="en-US" altLang="zh-CN" sz="1100">
              <a:solidFill>
                <a:srgbClr val="FFD860"/>
              </a:solidFill>
            </a:endParaRPr>
          </a:p>
        </p:txBody>
      </p:sp>
      <p:sp>
        <p:nvSpPr>
          <p:cNvPr id="11305" name="矩形 47"/>
          <p:cNvSpPr>
            <a:spLocks noChangeArrowheads="1"/>
          </p:cNvSpPr>
          <p:nvPr/>
        </p:nvSpPr>
        <p:spPr bwMode="auto">
          <a:xfrm>
            <a:off x="9305925" y="5329238"/>
            <a:ext cx="18557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00">
                <a:solidFill>
                  <a:srgbClr val="FFD860"/>
                </a:solidFill>
                <a:sym typeface="方正兰亭黑_GBK" pitchFamily="2" charset="-122"/>
              </a:rPr>
              <a:t>点击录入你的综合描述说明，点击录入你的综合描述说明。</a:t>
            </a:r>
            <a:endParaRPr lang="zh-CN" altLang="en-US" sz="1800">
              <a:solidFill>
                <a:srgbClr val="FFD86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3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9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25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25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9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250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4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25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9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250"/>
                                        <p:tgtEl>
                                          <p:spTgt spid="11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40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25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9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1" dur="25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4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25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9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25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4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3" dur="250"/>
                                        <p:tgtEl>
                                          <p:spTgt spid="1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9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25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4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25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9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25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4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25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9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250"/>
                                        <p:tgtEl>
                                          <p:spTgt spid="11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4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25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9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1" dur="250"/>
                                        <p:tgtEl>
                                          <p:spTgt spid="11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34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5" dur="25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250"/>
                                        <p:tgtEl>
                                          <p:spTgt spid="11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440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3" dur="250"/>
                                        <p:tgtEl>
                                          <p:spTgt spid="1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bldLvl="0" animBg="1" autoUpdateAnimBg="0"/>
      <p:bldP spid="11270" grpId="0" bldLvl="0" animBg="1" autoUpdateAnimBg="0"/>
      <p:bldP spid="11271" grpId="0" bldLvl="0" animBg="1" autoUpdateAnimBg="0"/>
      <p:bldP spid="11272" grpId="0" bldLvl="0" animBg="1" autoUpdateAnimBg="0"/>
      <p:bldP spid="11285" grpId="0" bldLvl="0" autoUpdateAnimBg="0"/>
      <p:bldP spid="11286" grpId="0" bldLvl="0" autoUpdateAnimBg="0"/>
      <p:bldP spid="11287" grpId="0" bldLvl="0" autoUpdateAnimBg="0"/>
      <p:bldP spid="11291" grpId="0" bldLvl="0" autoUpdateAnimBg="0"/>
      <p:bldP spid="11292" grpId="0" bldLvl="0" autoUpdateAnimBg="0"/>
      <p:bldP spid="11293" grpId="0" bldLvl="0" autoUpdateAnimBg="0"/>
      <p:bldP spid="11294" grpId="0" bldLvl="0" autoUpdateAnimBg="0"/>
      <p:bldP spid="11295" grpId="0" bldLvl="0" autoUpdateAnimBg="0"/>
      <p:bldP spid="11296" grpId="0" bldLvl="0" autoUpdateAnimBg="0"/>
      <p:bldP spid="11297" grpId="0" bldLvl="0" autoUpdateAnimBg="0"/>
      <p:bldP spid="11298" grpId="0" bldLvl="0" autoUpdateAnimBg="0"/>
      <p:bldP spid="11299" grpId="0" bldLvl="0" autoUpdateAnimBg="0"/>
      <p:bldP spid="11300" grpId="0" bldLvl="0" autoUpdateAnimBg="0"/>
      <p:bldP spid="11301" grpId="0" bldLvl="0" autoUpdateAnimBg="0"/>
      <p:bldP spid="11302" grpId="0" bldLvl="0" autoUpdateAnimBg="0"/>
      <p:bldP spid="11303" grpId="0" bldLvl="0" autoUpdateAnimBg="0"/>
      <p:bldP spid="11304" grpId="0" bldLvl="0" autoUpdateAnimBg="0"/>
      <p:bldP spid="11305" grpId="0" bldLvl="0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主题">
      <a:majorFont>
        <a:latin typeface="方正兰亭黑_GBK"/>
        <a:ea typeface="方正兰亭黑_GBK"/>
        <a:cs typeface=""/>
      </a:majorFont>
      <a:minorFont>
        <a:latin typeface="方正兰亭黑_GBK"/>
        <a:ea typeface="方正兰亭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8799</Words>
  <Application>Microsoft Office PowerPoint</Application>
  <PresentationFormat>自定义</PresentationFormat>
  <Paragraphs>641</Paragraphs>
  <Slides>51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51</vt:i4>
      </vt:variant>
    </vt:vector>
  </HeadingPairs>
  <TitlesOfParts>
    <vt:vector size="5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企业宣传</dc:title>
  <dc:creator>第一PPT</dc:creator>
  <cp:keywords>www.1ppt.com</cp:keywords>
  <cp:lastModifiedBy>Windows User</cp:lastModifiedBy>
  <cp:revision>12</cp:revision>
  <dcterms:created xsi:type="dcterms:W3CDTF">2016-04-21T03:04:00Z</dcterms:created>
  <dcterms:modified xsi:type="dcterms:W3CDTF">2019-01-23T09:29:45Z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