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3" r:id="rId2"/>
  </p:sldMasterIdLst>
  <p:notesMasterIdLst>
    <p:notesMasterId r:id="rId33"/>
  </p:notesMasterIdLst>
  <p:sldIdLst>
    <p:sldId id="307" r:id="rId3"/>
    <p:sldId id="257" r:id="rId4"/>
    <p:sldId id="258" r:id="rId5"/>
    <p:sldId id="259" r:id="rId6"/>
    <p:sldId id="260" r:id="rId7"/>
    <p:sldId id="262" r:id="rId8"/>
    <p:sldId id="266" r:id="rId9"/>
    <p:sldId id="271" r:id="rId10"/>
    <p:sldId id="272" r:id="rId11"/>
    <p:sldId id="273" r:id="rId12"/>
    <p:sldId id="274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93" r:id="rId27"/>
    <p:sldId id="294" r:id="rId28"/>
    <p:sldId id="295" r:id="rId29"/>
    <p:sldId id="303" r:id="rId30"/>
    <p:sldId id="306" r:id="rId31"/>
    <p:sldId id="308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50" d="100"/>
          <a:sy n="50" d="100"/>
        </p:scale>
        <p:origin x="-36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752A4-C4E2-455B-B90F-071CDFD4353A}" type="datetimeFigureOut">
              <a:rPr lang="zh-CN" altLang="en-US" smtClean="0"/>
              <a:t>2019/1/23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AD42C-CBD4-491E-98BB-B852124E65B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137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60723-9F90-47E1-B866-58BDF190673A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C4B39-061E-4DC4-8BFF-8338A23B163E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D68D8B-77A8-4F4E-B0F1-13F502D6DEAD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12869-287F-49B9-89E7-E498B25D2B34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F9812-990C-40C8-82D8-7FD2FC461A7A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86BDB-CDCE-4D3E-A572-4485321CA902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ABEBE-EF13-4983-B182-046B37A0370C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45E6F-D1B7-49E0-9AB3-789D9698C190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255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4970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52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40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6986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0340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209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C30CE-9BF4-492C-8C36-F9D0D55211C5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FA7279-7956-45E1-BDE3-57002D435936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5932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414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4872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950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09D2A-9915-4C18-AB9B-97F64A8D7100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5936C-FB74-4FA5-A4D7-AF27EF2B2744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A163B-8043-4B34-B33D-7C8314EE8974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79695-BCBF-42DC-ABA5-DD559FA2841C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0FD9F-47D7-4273-AC10-B0ADD1616201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25409C-1B70-499E-99EE-00F3031A167D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8915778" y="6431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C90DB-3C25-4443-9160-99EC4B4FBA8E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07042-6194-46CC-9048-4119439E445B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ECA8B-2EF0-42D6-9240-332C9FEF8BD9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91E66-11EA-4D38-A080-35FCDAF9A52F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125B6-69F2-469C-AA5D-18D67FCAB9F0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0FA72-BECB-4647-8440-CED3ECDBC9D2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95C6C-893D-455E-B43C-C72A46B956B9}" type="datetime1">
              <a:rPr lang="zh-CN" altLang="en-US"/>
              <a:t>2019/1/23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140BEC-C83D-47D1-8E53-78E6DD76AC83}" type="slidenum">
              <a:rPr lang="zh-CN" altLang="en-US"/>
              <a:t>‹#›</a:t>
            </a:fld>
            <a:endParaRPr lang="zh-CN" altLang="en-US" sz="180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296FC419-D744-498D-9070-6D4391EC8106}" type="datetime1">
              <a:rPr lang="zh-CN" altLang="en-US"/>
              <a:t>2019/1/23</a:t>
            </a:fld>
            <a:endParaRPr lang="zh-CN" altLang="en-US"/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latin typeface="+mn-lt"/>
                <a:ea typeface="+mn-ea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F9004505-0671-48A8-B3C0-327E9FE17D31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方正兰亭黑_GBK" pitchFamily="2" charset="-122"/>
          <a:ea typeface="方正兰亭黑_GBK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14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a45fff890fe4ef8776030ddcf21b07c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775" y="1574800"/>
            <a:ext cx="8398511" cy="51689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637" y="18714"/>
            <a:ext cx="3046095" cy="2369861"/>
          </a:xfrm>
          <a:prstGeom prst="rect">
            <a:avLst/>
          </a:prstGeom>
        </p:spPr>
      </p:pic>
      <p:pic>
        <p:nvPicPr>
          <p:cNvPr id="6" name="图片 5" descr="00569c94dc030 e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" y="-39370"/>
            <a:ext cx="12137391" cy="2540000"/>
          </a:xfrm>
          <a:prstGeom prst="rect">
            <a:avLst/>
          </a:prstGeom>
        </p:spPr>
      </p:pic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6" y="5864227"/>
            <a:ext cx="12138025" cy="9785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2460" y="1689975"/>
            <a:ext cx="436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34016" y="1183458"/>
            <a:ext cx="6687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5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49681EF-3E8E-4E1D-9B85-34763DF73956}" type="slidenum">
              <a: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10</a:t>
            </a:fld>
            <a:endParaRPr lang="zh-CN" altLang="en-US" sz="180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0482" name="TextBox 18"/>
          <p:cNvSpPr>
            <a:spLocks noChangeArrowheads="1"/>
          </p:cNvSpPr>
          <p:nvPr/>
        </p:nvSpPr>
        <p:spPr bwMode="auto">
          <a:xfrm>
            <a:off x="4608514" y="2981327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02</a:t>
            </a:r>
          </a:p>
        </p:txBody>
      </p:sp>
      <p:sp>
        <p:nvSpPr>
          <p:cNvPr id="20483" name="文本框 8"/>
          <p:cNvSpPr>
            <a:spLocks noChangeArrowheads="1"/>
          </p:cNvSpPr>
          <p:nvPr/>
        </p:nvSpPr>
        <p:spPr bwMode="auto">
          <a:xfrm>
            <a:off x="4189414" y="3387725"/>
            <a:ext cx="3813175" cy="92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企业文化</a:t>
            </a:r>
          </a:p>
        </p:txBody>
      </p:sp>
      <p:sp>
        <p:nvSpPr>
          <p:cNvPr id="20484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3" cy="0"/>
          </a:xfrm>
          <a:prstGeom prst="line">
            <a:avLst/>
          </a:prstGeom>
          <a:noFill/>
          <a:ln w="19050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Freeform 168"/>
          <p:cNvSpPr>
            <a:spLocks noChangeAspect="1" noEditPoints="1" noChangeArrowheads="1"/>
          </p:cNvSpPr>
          <p:nvPr/>
        </p:nvSpPr>
        <p:spPr bwMode="auto">
          <a:xfrm>
            <a:off x="5400677" y="1548765"/>
            <a:ext cx="1414463" cy="1289050"/>
          </a:xfrm>
          <a:custGeom>
            <a:avLst/>
            <a:gdLst>
              <a:gd name="T0" fmla="*/ 905707744 w 94"/>
              <a:gd name="T1" fmla="*/ 2147483647 h 81"/>
              <a:gd name="T2" fmla="*/ 2147483647 w 94"/>
              <a:gd name="T3" fmla="*/ 2147483647 h 81"/>
              <a:gd name="T4" fmla="*/ 2147483647 w 94"/>
              <a:gd name="T5" fmla="*/ 2147483647 h 81"/>
              <a:gd name="T6" fmla="*/ 2147483647 w 94"/>
              <a:gd name="T7" fmla="*/ 0 h 81"/>
              <a:gd name="T8" fmla="*/ 2147483647 w 94"/>
              <a:gd name="T9" fmla="*/ 2147483647 h 81"/>
              <a:gd name="T10" fmla="*/ 2147483647 w 94"/>
              <a:gd name="T11" fmla="*/ 2147483647 h 81"/>
              <a:gd name="T12" fmla="*/ 2147483647 w 94"/>
              <a:gd name="T13" fmla="*/ 2147483647 h 81"/>
              <a:gd name="T14" fmla="*/ 2147483647 w 94"/>
              <a:gd name="T15" fmla="*/ 2147483647 h 81"/>
              <a:gd name="T16" fmla="*/ 2147483647 w 94"/>
              <a:gd name="T17" fmla="*/ 2147483647 h 81"/>
              <a:gd name="T18" fmla="*/ 2147483647 w 94"/>
              <a:gd name="T19" fmla="*/ 2147483647 h 81"/>
              <a:gd name="T20" fmla="*/ 2147483647 w 94"/>
              <a:gd name="T21" fmla="*/ 2147483647 h 81"/>
              <a:gd name="T22" fmla="*/ 2147483647 w 94"/>
              <a:gd name="T23" fmla="*/ 2147483647 h 81"/>
              <a:gd name="T24" fmla="*/ 2147483647 w 94"/>
              <a:gd name="T25" fmla="*/ 2147483647 h 81"/>
              <a:gd name="T26" fmla="*/ 2147483647 w 94"/>
              <a:gd name="T27" fmla="*/ 2147483647 h 81"/>
              <a:gd name="T28" fmla="*/ 2147483647 w 94"/>
              <a:gd name="T29" fmla="*/ 2147483647 h 81"/>
              <a:gd name="T30" fmla="*/ 905707744 w 94"/>
              <a:gd name="T31" fmla="*/ 2147483647 h 81"/>
              <a:gd name="T32" fmla="*/ 905707744 w 94"/>
              <a:gd name="T33" fmla="*/ 2147483647 h 81"/>
              <a:gd name="T34" fmla="*/ 2147483647 w 94"/>
              <a:gd name="T35" fmla="*/ 2147483647 h 81"/>
              <a:gd name="T36" fmla="*/ 2147483647 w 94"/>
              <a:gd name="T37" fmla="*/ 2147483647 h 81"/>
              <a:gd name="T38" fmla="*/ 2147483647 w 94"/>
              <a:gd name="T39" fmla="*/ 2147483647 h 81"/>
              <a:gd name="T40" fmla="*/ 2147483647 w 94"/>
              <a:gd name="T41" fmla="*/ 2147483647 h 81"/>
              <a:gd name="T42" fmla="*/ 2147483647 w 94"/>
              <a:gd name="T43" fmla="*/ 2147483647 h 81"/>
              <a:gd name="T44" fmla="*/ 2147483647 w 94"/>
              <a:gd name="T45" fmla="*/ 0 h 81"/>
              <a:gd name="T46" fmla="*/ 2147483647 w 94"/>
              <a:gd name="T47" fmla="*/ 0 h 81"/>
              <a:gd name="T48" fmla="*/ 2147483647 w 94"/>
              <a:gd name="T49" fmla="*/ 2147483647 h 81"/>
              <a:gd name="T50" fmla="*/ 2147483647 w 94"/>
              <a:gd name="T51" fmla="*/ 2147483647 h 81"/>
              <a:gd name="T52" fmla="*/ 2147483647 w 94"/>
              <a:gd name="T53" fmla="*/ 2147483647 h 81"/>
              <a:gd name="T54" fmla="*/ 2147483647 w 94"/>
              <a:gd name="T55" fmla="*/ 2147483647 h 81"/>
              <a:gd name="T56" fmla="*/ 2147483647 w 94"/>
              <a:gd name="T57" fmla="*/ 2147483647 h 81"/>
              <a:gd name="T58" fmla="*/ 2147483647 w 94"/>
              <a:gd name="T59" fmla="*/ 2147483647 h 81"/>
              <a:gd name="T60" fmla="*/ 2147483647 w 94"/>
              <a:gd name="T61" fmla="*/ 2147483647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0486" name="矩形 51"/>
          <p:cNvSpPr>
            <a:spLocks noChangeArrowheads="1"/>
          </p:cNvSpPr>
          <p:nvPr/>
        </p:nvSpPr>
        <p:spPr bwMode="auto">
          <a:xfrm>
            <a:off x="4360545" y="4402774"/>
            <a:ext cx="3382963" cy="44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Corporate Culture</a:t>
            </a:r>
          </a:p>
        </p:txBody>
      </p:sp>
      <p:pic>
        <p:nvPicPr>
          <p:cNvPr id="2" name="图片 1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ldLvl="0" autoUpdateAnimBg="0"/>
      <p:bldP spid="20483" grpId="0" bldLvl="0" autoUpdateAnimBg="0"/>
      <p:bldP spid="20484" grpId="0" bldLvl="0" animBg="1"/>
      <p:bldP spid="20485" grpId="0" bldLvl="0" animBg="1"/>
      <p:bldP spid="20485" grpId="1" bldLvl="0" animBg="1"/>
      <p:bldP spid="20486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EE7A938C-4E7F-44AD-9961-121063E08206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11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505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0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1508" name="矩形 3"/>
          <p:cNvSpPr>
            <a:spLocks noChangeArrowheads="1"/>
          </p:cNvSpPr>
          <p:nvPr/>
        </p:nvSpPr>
        <p:spPr bwMode="auto">
          <a:xfrm>
            <a:off x="4805999" y="78708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公司文化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1509" name="文本框 37"/>
          <p:cNvSpPr>
            <a:spLocks noChangeArrowheads="1"/>
          </p:cNvSpPr>
          <p:nvPr/>
        </p:nvSpPr>
        <p:spPr bwMode="auto">
          <a:xfrm>
            <a:off x="6744337" y="1033146"/>
            <a:ext cx="2308225" cy="33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Culture</a:t>
            </a:r>
          </a:p>
        </p:txBody>
      </p:sp>
      <p:grpSp>
        <p:nvGrpSpPr>
          <p:cNvPr id="2" name="组合 7"/>
          <p:cNvGrpSpPr/>
          <p:nvPr/>
        </p:nvGrpSpPr>
        <p:grpSpPr bwMode="auto">
          <a:xfrm>
            <a:off x="4259899" y="842645"/>
            <a:ext cx="263525" cy="393700"/>
            <a:chOff x="0" y="0"/>
            <a:chExt cx="213756" cy="427512"/>
          </a:xfrm>
        </p:grpSpPr>
        <p:sp>
          <p:nvSpPr>
            <p:cNvPr id="45077" name="直接连接符 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078" name="直接连接符 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3"/>
          <p:cNvGrpSpPr/>
          <p:nvPr/>
        </p:nvGrpSpPr>
        <p:grpSpPr bwMode="auto">
          <a:xfrm>
            <a:off x="1377950" y="1709738"/>
            <a:ext cx="3678239" cy="438150"/>
            <a:chOff x="0" y="0"/>
            <a:chExt cx="3240360" cy="328796"/>
          </a:xfrm>
        </p:grpSpPr>
        <p:sp>
          <p:nvSpPr>
            <p:cNvPr id="45075" name="矩形 14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6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778207" cy="323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chemeClr val="bg1"/>
                  </a:solidFill>
                  <a:sym typeface="方正兰亭黑_GBK" pitchFamily="2" charset="-122"/>
                </a:rPr>
                <a:t>1    </a:t>
              </a:r>
              <a:r>
                <a:rPr lang="zh-CN" altLang="en-US" sz="2200">
                  <a:solidFill>
                    <a:schemeClr val="bg1"/>
                  </a:solidFill>
                  <a:sym typeface="方正兰亭黑_GBK" pitchFamily="2" charset="-122"/>
                </a:rPr>
                <a:t>以人为本</a:t>
              </a:r>
            </a:p>
          </p:txBody>
        </p:sp>
      </p:grpSp>
      <p:sp>
        <p:nvSpPr>
          <p:cNvPr id="21516" name="矩形 17"/>
          <p:cNvSpPr>
            <a:spLocks noChangeArrowheads="1"/>
          </p:cNvSpPr>
          <p:nvPr/>
        </p:nvSpPr>
        <p:spPr bwMode="auto">
          <a:xfrm>
            <a:off x="1333502" y="2217740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grpSp>
        <p:nvGrpSpPr>
          <p:cNvPr id="4" name="组合 18"/>
          <p:cNvGrpSpPr/>
          <p:nvPr/>
        </p:nvGrpSpPr>
        <p:grpSpPr bwMode="auto">
          <a:xfrm>
            <a:off x="1377950" y="3373438"/>
            <a:ext cx="3678239" cy="438150"/>
            <a:chOff x="0" y="0"/>
            <a:chExt cx="3240360" cy="328796"/>
          </a:xfrm>
        </p:grpSpPr>
        <p:sp>
          <p:nvSpPr>
            <p:cNvPr id="45073" name="矩形 19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4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778207" cy="323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chemeClr val="bg1"/>
                  </a:solidFill>
                  <a:sym typeface="方正兰亭黑_GBK" pitchFamily="2" charset="-122"/>
                </a:rPr>
                <a:t>2    </a:t>
              </a:r>
              <a:r>
                <a:rPr lang="zh-CN" altLang="en-US" sz="2200">
                  <a:solidFill>
                    <a:schemeClr val="bg1"/>
                  </a:solidFill>
                  <a:sym typeface="方正兰亭黑_GBK" pitchFamily="2" charset="-122"/>
                </a:rPr>
                <a:t>勇于创新</a:t>
              </a:r>
            </a:p>
          </p:txBody>
        </p:sp>
      </p:grpSp>
      <p:sp>
        <p:nvSpPr>
          <p:cNvPr id="21520" name="矩形 21"/>
          <p:cNvSpPr>
            <a:spLocks noChangeArrowheads="1"/>
          </p:cNvSpPr>
          <p:nvPr/>
        </p:nvSpPr>
        <p:spPr bwMode="auto">
          <a:xfrm>
            <a:off x="1333502" y="3881438"/>
            <a:ext cx="38782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在此录入上述图表的综合分析说明，在此录入上述图表的综合分析说明。</a:t>
            </a:r>
            <a:endParaRPr lang="zh-CN" altLang="en-US" sz="14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grpSp>
        <p:nvGrpSpPr>
          <p:cNvPr id="5" name="组合 22"/>
          <p:cNvGrpSpPr/>
          <p:nvPr/>
        </p:nvGrpSpPr>
        <p:grpSpPr bwMode="auto">
          <a:xfrm>
            <a:off x="1377950" y="4775200"/>
            <a:ext cx="3678239" cy="438150"/>
            <a:chOff x="0" y="0"/>
            <a:chExt cx="3240360" cy="328796"/>
          </a:xfrm>
        </p:grpSpPr>
        <p:sp>
          <p:nvSpPr>
            <p:cNvPr id="45071" name="矩形 23"/>
            <p:cNvSpPr>
              <a:spLocks noChangeArrowheads="1"/>
            </p:cNvSpPr>
            <p:nvPr/>
          </p:nvSpPr>
          <p:spPr bwMode="auto">
            <a:xfrm>
              <a:off x="0" y="1900"/>
              <a:ext cx="3240360" cy="326896"/>
            </a:xfrm>
            <a:prstGeom prst="rect">
              <a:avLst/>
            </a:pr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45072" name="文本框 11"/>
            <p:cNvSpPr>
              <a:spLocks noChangeArrowheads="1"/>
            </p:cNvSpPr>
            <p:nvPr/>
          </p:nvSpPr>
          <p:spPr bwMode="auto">
            <a:xfrm>
              <a:off x="72008" y="0"/>
              <a:ext cx="1778207" cy="323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200">
                  <a:solidFill>
                    <a:schemeClr val="bg1"/>
                  </a:solidFill>
                  <a:sym typeface="方正兰亭黑_GBK" pitchFamily="2" charset="-122"/>
                </a:rPr>
                <a:t>3    </a:t>
              </a:r>
              <a:r>
                <a:rPr lang="zh-CN" altLang="en-US" sz="2200">
                  <a:solidFill>
                    <a:schemeClr val="bg1"/>
                  </a:solidFill>
                  <a:sym typeface="方正兰亭黑_GBK" pitchFamily="2" charset="-122"/>
                </a:rPr>
                <a:t>精益求精</a:t>
              </a:r>
            </a:p>
          </p:txBody>
        </p:sp>
      </p:grpSp>
      <p:sp>
        <p:nvSpPr>
          <p:cNvPr id="21524" name="矩形 25"/>
          <p:cNvSpPr>
            <a:spLocks noChangeArrowheads="1"/>
          </p:cNvSpPr>
          <p:nvPr/>
        </p:nvSpPr>
        <p:spPr bwMode="auto">
          <a:xfrm>
            <a:off x="1333502" y="5283202"/>
            <a:ext cx="3878263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在此录入上述图表的综合分析说明，在此录入上述图表的综合分析说明，在此录入上述图表的综合分析说明。</a:t>
            </a:r>
            <a:endParaRPr lang="zh-CN" altLang="en-US" sz="14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pic>
        <p:nvPicPr>
          <p:cNvPr id="21525" name="图片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1314" y="1703388"/>
            <a:ext cx="5427663" cy="439261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28575" cmpd="sng">
            <a:solidFill>
              <a:srgbClr val="D01111"/>
            </a:solidFill>
            <a:bevel/>
          </a:ln>
        </p:spPr>
      </p:pic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75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5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ldLvl="0" autoUpdateAnimBg="0"/>
      <p:bldP spid="21509" grpId="0" bldLvl="0" autoUpdateAnimBg="0"/>
      <p:bldP spid="21516" grpId="0" bldLvl="0" autoUpdateAnimBg="0"/>
      <p:bldP spid="21520" grpId="0" bldLvl="0" autoUpdateAnimBg="0"/>
      <p:bldP spid="21524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8DEC472-39CE-48D7-874F-6995EB958729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12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710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8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3556" name="矩形 50"/>
          <p:cNvSpPr>
            <a:spLocks noChangeArrowheads="1"/>
          </p:cNvSpPr>
          <p:nvPr/>
        </p:nvSpPr>
        <p:spPr bwMode="auto">
          <a:xfrm>
            <a:off x="1358901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专注专业 </a:t>
            </a:r>
            <a:endParaRPr lang="zh-CN" altLang="en-US" sz="2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3557" name="矩形 17"/>
          <p:cNvSpPr>
            <a:spLocks noChangeArrowheads="1"/>
          </p:cNvSpPr>
          <p:nvPr/>
        </p:nvSpPr>
        <p:spPr bwMode="auto">
          <a:xfrm>
            <a:off x="1814514" y="4435476"/>
            <a:ext cx="213995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3558" name="矩形 59"/>
          <p:cNvSpPr>
            <a:spLocks noChangeArrowheads="1"/>
          </p:cNvSpPr>
          <p:nvPr/>
        </p:nvSpPr>
        <p:spPr bwMode="auto">
          <a:xfrm>
            <a:off x="4591051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精诚协作</a:t>
            </a:r>
            <a:endParaRPr lang="zh-CN" altLang="en-US" sz="2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3559" name="矩形 62"/>
          <p:cNvSpPr>
            <a:spLocks noChangeArrowheads="1"/>
          </p:cNvSpPr>
          <p:nvPr/>
        </p:nvSpPr>
        <p:spPr bwMode="auto">
          <a:xfrm>
            <a:off x="7823201" y="2809875"/>
            <a:ext cx="30099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开放成长</a:t>
            </a:r>
            <a:endParaRPr lang="zh-CN" altLang="en-US" sz="2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3560" name="矩形 17"/>
          <p:cNvSpPr>
            <a:spLocks noChangeArrowheads="1"/>
          </p:cNvSpPr>
          <p:nvPr/>
        </p:nvSpPr>
        <p:spPr bwMode="auto">
          <a:xfrm>
            <a:off x="5016500" y="4435476"/>
            <a:ext cx="21590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3561" name="矩形 17"/>
          <p:cNvSpPr>
            <a:spLocks noChangeArrowheads="1"/>
          </p:cNvSpPr>
          <p:nvPr/>
        </p:nvSpPr>
        <p:spPr bwMode="auto">
          <a:xfrm>
            <a:off x="8181975" y="4435476"/>
            <a:ext cx="225583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在此录入上述图片的综合分析说明，在此录入上述图片的综合分析说明，在此录入上述图片的综合分析说明。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3562" name="矩形 3"/>
          <p:cNvSpPr>
            <a:spLocks noChangeArrowheads="1"/>
          </p:cNvSpPr>
          <p:nvPr/>
        </p:nvSpPr>
        <p:spPr bwMode="auto">
          <a:xfrm>
            <a:off x="4764089" y="82899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企业理念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3563" name="文本框 37"/>
          <p:cNvSpPr>
            <a:spLocks noChangeArrowheads="1"/>
          </p:cNvSpPr>
          <p:nvPr/>
        </p:nvSpPr>
        <p:spPr bwMode="auto">
          <a:xfrm>
            <a:off x="6702426" y="1075056"/>
            <a:ext cx="2308225" cy="33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Philosophy</a:t>
            </a:r>
          </a:p>
        </p:txBody>
      </p:sp>
      <p:grpSp>
        <p:nvGrpSpPr>
          <p:cNvPr id="2" name="组合 37"/>
          <p:cNvGrpSpPr/>
          <p:nvPr/>
        </p:nvGrpSpPr>
        <p:grpSpPr bwMode="auto">
          <a:xfrm>
            <a:off x="4217988" y="884555"/>
            <a:ext cx="263525" cy="393700"/>
            <a:chOff x="0" y="0"/>
            <a:chExt cx="213756" cy="427512"/>
          </a:xfrm>
        </p:grpSpPr>
        <p:sp>
          <p:nvSpPr>
            <p:cNvPr id="47121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122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40"/>
          <p:cNvGrpSpPr/>
          <p:nvPr/>
        </p:nvGrpSpPr>
        <p:grpSpPr bwMode="auto">
          <a:xfrm>
            <a:off x="4946651" y="1862140"/>
            <a:ext cx="2298700" cy="2289175"/>
            <a:chOff x="0" y="0"/>
            <a:chExt cx="2882188" cy="2872143"/>
          </a:xfrm>
          <a:solidFill>
            <a:srgbClr val="D01111"/>
          </a:solidFill>
        </p:grpSpPr>
        <p:sp>
          <p:nvSpPr>
            <p:cNvPr id="23568" name="新月形 41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69" name="新月形 42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0" name="新月形 4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1" name="新月形 44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4" name="组合 45"/>
          <p:cNvGrpSpPr/>
          <p:nvPr/>
        </p:nvGrpSpPr>
        <p:grpSpPr bwMode="auto">
          <a:xfrm>
            <a:off x="1736726" y="1862140"/>
            <a:ext cx="2297113" cy="2289175"/>
            <a:chOff x="0" y="0"/>
            <a:chExt cx="2882188" cy="2872143"/>
          </a:xfrm>
          <a:solidFill>
            <a:srgbClr val="D01111"/>
          </a:solidFill>
        </p:grpSpPr>
        <p:sp>
          <p:nvSpPr>
            <p:cNvPr id="23573" name="新月形 46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4" name="新月形 47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5" name="新月形 48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6" name="新月形 49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5" name="组合 50"/>
          <p:cNvGrpSpPr/>
          <p:nvPr/>
        </p:nvGrpSpPr>
        <p:grpSpPr bwMode="auto">
          <a:xfrm>
            <a:off x="8159751" y="1862140"/>
            <a:ext cx="2298700" cy="2289175"/>
            <a:chOff x="0" y="0"/>
            <a:chExt cx="2882188" cy="2872143"/>
          </a:xfrm>
          <a:solidFill>
            <a:srgbClr val="D01111"/>
          </a:solidFill>
        </p:grpSpPr>
        <p:sp>
          <p:nvSpPr>
            <p:cNvPr id="23578" name="新月形 51"/>
            <p:cNvSpPr>
              <a:spLocks noChangeArrowheads="1"/>
            </p:cNvSpPr>
            <p:nvPr/>
          </p:nvSpPr>
          <p:spPr bwMode="auto">
            <a:xfrm rot="20751297">
              <a:off x="0" y="201607"/>
              <a:ext cx="1331655" cy="2663312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79" name="新月形 52"/>
            <p:cNvSpPr>
              <a:spLocks noChangeArrowheads="1"/>
            </p:cNvSpPr>
            <p:nvPr/>
          </p:nvSpPr>
          <p:spPr bwMode="auto">
            <a:xfrm rot="4551297">
              <a:off x="681991" y="-665827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80" name="新月形 53"/>
            <p:cNvSpPr>
              <a:spLocks noChangeArrowheads="1"/>
            </p:cNvSpPr>
            <p:nvPr/>
          </p:nvSpPr>
          <p:spPr bwMode="auto">
            <a:xfrm rot="9951297">
              <a:off x="1550533" y="16873"/>
              <a:ext cx="1331655" cy="2663311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81" name="新月形 54"/>
            <p:cNvSpPr>
              <a:spLocks noChangeArrowheads="1"/>
            </p:cNvSpPr>
            <p:nvPr/>
          </p:nvSpPr>
          <p:spPr bwMode="auto">
            <a:xfrm rot="15351297">
              <a:off x="879962" y="874661"/>
              <a:ext cx="1331655" cy="2663310"/>
            </a:xfrm>
            <a:prstGeom prst="moon">
              <a:avLst>
                <a:gd name="adj" fmla="val 15190"/>
              </a:avLst>
            </a:prstGeom>
            <a:grpFill/>
            <a:ln w="12700" cap="flat" cmpd="sng">
              <a:solidFill>
                <a:srgbClr val="FFD860"/>
              </a:solidFill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75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75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75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75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75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 autoUpdateAnimBg="0"/>
      <p:bldP spid="23557" grpId="0" bldLvl="0" autoUpdateAnimBg="0"/>
      <p:bldP spid="23558" grpId="0" bldLvl="0" autoUpdateAnimBg="0"/>
      <p:bldP spid="23559" grpId="0" bldLvl="0" autoUpdateAnimBg="0"/>
      <p:bldP spid="23560" grpId="0" bldLvl="0" autoUpdateAnimBg="0"/>
      <p:bldP spid="23561" grpId="0" bldLvl="0" autoUpdateAnimBg="0"/>
      <p:bldP spid="23562" grpId="0" bldLvl="0" autoUpdateAnimBg="0"/>
      <p:bldP spid="23563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906AEFD-BFCD-4B7A-9F86-B1F04656251D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13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813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8132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4764089" y="82899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服务理念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4581" name="文本框 37"/>
          <p:cNvSpPr>
            <a:spLocks noChangeArrowheads="1"/>
          </p:cNvSpPr>
          <p:nvPr/>
        </p:nvSpPr>
        <p:spPr bwMode="auto">
          <a:xfrm>
            <a:off x="6702426" y="107505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Service concept</a:t>
            </a:r>
          </a:p>
        </p:txBody>
      </p:sp>
      <p:grpSp>
        <p:nvGrpSpPr>
          <p:cNvPr id="2" name="组合 37"/>
          <p:cNvGrpSpPr/>
          <p:nvPr/>
        </p:nvGrpSpPr>
        <p:grpSpPr bwMode="auto">
          <a:xfrm>
            <a:off x="4217988" y="884555"/>
            <a:ext cx="263525" cy="393700"/>
            <a:chOff x="0" y="0"/>
            <a:chExt cx="213756" cy="427512"/>
          </a:xfrm>
        </p:grpSpPr>
        <p:sp>
          <p:nvSpPr>
            <p:cNvPr id="48170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71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585" name="空心弧 40"/>
          <p:cNvSpPr>
            <a:spLocks noChangeArrowheads="1"/>
          </p:cNvSpPr>
          <p:nvPr/>
        </p:nvSpPr>
        <p:spPr bwMode="auto">
          <a:xfrm rot="5400000">
            <a:off x="861220" y="1928021"/>
            <a:ext cx="4090987" cy="4092575"/>
          </a:xfrm>
          <a:custGeom>
            <a:avLst/>
            <a:gdLst>
              <a:gd name="T0" fmla="*/ 387411545 w 21600"/>
              <a:gd name="T1" fmla="*/ 0 h 21600"/>
              <a:gd name="T2" fmla="*/ 4806720 w 21600"/>
              <a:gd name="T3" fmla="*/ 387712366 h 21600"/>
              <a:gd name="T4" fmla="*/ 387411545 w 21600"/>
              <a:gd name="T5" fmla="*/ 9656961 h 21600"/>
              <a:gd name="T6" fmla="*/ 770016179 w 21600"/>
              <a:gd name="T7" fmla="*/ 387712366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69" y="10800"/>
                </a:moveTo>
                <a:cubicBezTo>
                  <a:pt x="269" y="4983"/>
                  <a:pt x="4983" y="269"/>
                  <a:pt x="10800" y="269"/>
                </a:cubicBezTo>
                <a:cubicBezTo>
                  <a:pt x="16616" y="268"/>
                  <a:pt x="21330" y="4983"/>
                  <a:pt x="21331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lnTo>
                  <a:pt x="269" y="10800"/>
                </a:lnTo>
                <a:close/>
              </a:path>
            </a:pathLst>
          </a:custGeom>
          <a:solidFill>
            <a:srgbClr val="D01111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586" name="椭圆 41"/>
          <p:cNvSpPr>
            <a:spLocks noChangeArrowheads="1"/>
          </p:cNvSpPr>
          <p:nvPr/>
        </p:nvSpPr>
        <p:spPr bwMode="auto">
          <a:xfrm>
            <a:off x="3689350" y="1992313"/>
            <a:ext cx="514351" cy="512762"/>
          </a:xfrm>
          <a:prstGeom prst="ellipse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7" name="椭圆 42"/>
          <p:cNvSpPr>
            <a:spLocks noChangeArrowheads="1"/>
          </p:cNvSpPr>
          <p:nvPr/>
        </p:nvSpPr>
        <p:spPr bwMode="auto">
          <a:xfrm>
            <a:off x="4552951" y="3078163"/>
            <a:ext cx="512763" cy="512762"/>
          </a:xfrm>
          <a:prstGeom prst="ellipse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8" name="椭圆 43"/>
          <p:cNvSpPr>
            <a:spLocks noChangeArrowheads="1"/>
          </p:cNvSpPr>
          <p:nvPr/>
        </p:nvSpPr>
        <p:spPr bwMode="auto">
          <a:xfrm>
            <a:off x="4564063" y="4346577"/>
            <a:ext cx="512763" cy="512763"/>
          </a:xfrm>
          <a:prstGeom prst="ellipse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9" name="椭圆 44"/>
          <p:cNvSpPr>
            <a:spLocks noChangeArrowheads="1"/>
          </p:cNvSpPr>
          <p:nvPr/>
        </p:nvSpPr>
        <p:spPr bwMode="auto">
          <a:xfrm>
            <a:off x="3694113" y="5462588"/>
            <a:ext cx="512763" cy="512762"/>
          </a:xfrm>
          <a:prstGeom prst="ellipse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3" name="组合 51"/>
          <p:cNvGrpSpPr/>
          <p:nvPr/>
        </p:nvGrpSpPr>
        <p:grpSpPr bwMode="auto">
          <a:xfrm>
            <a:off x="4200526" y="1738632"/>
            <a:ext cx="2390775" cy="955675"/>
            <a:chOff x="0" y="0"/>
            <a:chExt cx="2390955" cy="956128"/>
          </a:xfrm>
        </p:grpSpPr>
        <p:sp>
          <p:nvSpPr>
            <p:cNvPr id="48165" name="直接连接符 52"/>
            <p:cNvSpPr>
              <a:spLocks noChangeShapeType="1"/>
            </p:cNvSpPr>
            <p:nvPr/>
          </p:nvSpPr>
          <p:spPr bwMode="auto">
            <a:xfrm>
              <a:off x="0" y="480739"/>
              <a:ext cx="1440000" cy="1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6" name="椭圆 53"/>
            <p:cNvSpPr>
              <a:spLocks noChangeArrowheads="1"/>
            </p:cNvSpPr>
            <p:nvPr/>
          </p:nvSpPr>
          <p:spPr bwMode="auto">
            <a:xfrm>
              <a:off x="1434827" y="0"/>
              <a:ext cx="956128" cy="956128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48167" name="组合 54"/>
            <p:cNvGrpSpPr/>
            <p:nvPr/>
          </p:nvGrpSpPr>
          <p:grpSpPr bwMode="auto">
            <a:xfrm>
              <a:off x="1703199" y="210298"/>
              <a:ext cx="419385" cy="504000"/>
              <a:chOff x="0" y="0"/>
              <a:chExt cx="239649" cy="288000"/>
            </a:xfrm>
          </p:grpSpPr>
          <p:sp>
            <p:nvSpPr>
              <p:cNvPr id="48168" name="Freeform 846"/>
              <p:cNvSpPr>
                <a:spLocks noChangeArrowheads="1"/>
              </p:cNvSpPr>
              <p:nvPr/>
            </p:nvSpPr>
            <p:spPr bwMode="auto">
              <a:xfrm>
                <a:off x="0" y="54657"/>
                <a:ext cx="239649" cy="233343"/>
              </a:xfrm>
              <a:custGeom>
                <a:avLst/>
                <a:gdLst>
                  <a:gd name="T0" fmla="*/ 722881238 w 48"/>
                  <a:gd name="T1" fmla="*/ 0 h 47"/>
                  <a:gd name="T2" fmla="*/ 722881238 w 48"/>
                  <a:gd name="T3" fmla="*/ 172539772 h 47"/>
                  <a:gd name="T4" fmla="*/ 1022003131 w 48"/>
                  <a:gd name="T5" fmla="*/ 566919230 h 47"/>
                  <a:gd name="T6" fmla="*/ 598248780 w 48"/>
                  <a:gd name="T7" fmla="*/ 1010598604 h 47"/>
                  <a:gd name="T8" fmla="*/ 149560947 w 48"/>
                  <a:gd name="T9" fmla="*/ 566919230 h 47"/>
                  <a:gd name="T10" fmla="*/ 448682840 w 48"/>
                  <a:gd name="T11" fmla="*/ 172539772 h 47"/>
                  <a:gd name="T12" fmla="*/ 448682840 w 48"/>
                  <a:gd name="T13" fmla="*/ 0 h 47"/>
                  <a:gd name="T14" fmla="*/ 0 w 48"/>
                  <a:gd name="T15" fmla="*/ 566919230 h 47"/>
                  <a:gd name="T16" fmla="*/ 598248780 w 48"/>
                  <a:gd name="T17" fmla="*/ 1158488418 h 47"/>
                  <a:gd name="T18" fmla="*/ 1196492567 w 48"/>
                  <a:gd name="T19" fmla="*/ 566919230 h 47"/>
                  <a:gd name="T20" fmla="*/ 722881238 w 48"/>
                  <a:gd name="T21" fmla="*/ 0 h 4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8"/>
                  <a:gd name="T34" fmla="*/ 0 h 47"/>
                  <a:gd name="T35" fmla="*/ 48 w 48"/>
                  <a:gd name="T36" fmla="*/ 47 h 4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8169" name="Freeform 847"/>
              <p:cNvSpPr>
                <a:spLocks noChangeArrowheads="1"/>
              </p:cNvSpPr>
              <p:nvPr/>
            </p:nvSpPr>
            <p:spPr bwMode="auto">
              <a:xfrm>
                <a:off x="94599" y="0"/>
                <a:ext cx="44147" cy="138744"/>
              </a:xfrm>
              <a:custGeom>
                <a:avLst/>
                <a:gdLst>
                  <a:gd name="T0" fmla="*/ 168430615 w 9"/>
                  <a:gd name="T1" fmla="*/ 0 h 28"/>
                  <a:gd name="T2" fmla="*/ 48120230 w 9"/>
                  <a:gd name="T3" fmla="*/ 0 h 28"/>
                  <a:gd name="T4" fmla="*/ 0 w 9"/>
                  <a:gd name="T5" fmla="*/ 49105466 h 28"/>
                  <a:gd name="T6" fmla="*/ 0 w 9"/>
                  <a:gd name="T7" fmla="*/ 245532284 h 28"/>
                  <a:gd name="T8" fmla="*/ 0 w 9"/>
                  <a:gd name="T9" fmla="*/ 392853636 h 28"/>
                  <a:gd name="T10" fmla="*/ 0 w 9"/>
                  <a:gd name="T11" fmla="*/ 638390875 h 28"/>
                  <a:gd name="T12" fmla="*/ 48120230 w 9"/>
                  <a:gd name="T13" fmla="*/ 687496341 h 28"/>
                  <a:gd name="T14" fmla="*/ 168430615 w 9"/>
                  <a:gd name="T15" fmla="*/ 687496341 h 28"/>
                  <a:gd name="T16" fmla="*/ 216550845 w 9"/>
                  <a:gd name="T17" fmla="*/ 638390875 h 28"/>
                  <a:gd name="T18" fmla="*/ 216550845 w 9"/>
                  <a:gd name="T19" fmla="*/ 392853636 h 28"/>
                  <a:gd name="T20" fmla="*/ 216550845 w 9"/>
                  <a:gd name="T21" fmla="*/ 245532284 h 28"/>
                  <a:gd name="T22" fmla="*/ 216550845 w 9"/>
                  <a:gd name="T23" fmla="*/ 49105466 h 28"/>
                  <a:gd name="T24" fmla="*/ 168430615 w 9"/>
                  <a:gd name="T25" fmla="*/ 0 h 2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9"/>
                  <a:gd name="T40" fmla="*/ 0 h 28"/>
                  <a:gd name="T41" fmla="*/ 9 w 9"/>
                  <a:gd name="T42" fmla="*/ 28 h 2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5" name="组合 57"/>
          <p:cNvGrpSpPr/>
          <p:nvPr/>
        </p:nvGrpSpPr>
        <p:grpSpPr bwMode="auto">
          <a:xfrm>
            <a:off x="4206877" y="5240338"/>
            <a:ext cx="2384425" cy="957262"/>
            <a:chOff x="0" y="0"/>
            <a:chExt cx="2383653" cy="956128"/>
          </a:xfrm>
        </p:grpSpPr>
        <p:sp>
          <p:nvSpPr>
            <p:cNvPr id="48162" name="直接连接符 58"/>
            <p:cNvSpPr>
              <a:spLocks noChangeShapeType="1"/>
            </p:cNvSpPr>
            <p:nvPr/>
          </p:nvSpPr>
          <p:spPr bwMode="auto">
            <a:xfrm>
              <a:off x="0" y="478064"/>
              <a:ext cx="1440000" cy="1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63" name="椭圆 59"/>
            <p:cNvSpPr>
              <a:spLocks noChangeArrowheads="1"/>
            </p:cNvSpPr>
            <p:nvPr/>
          </p:nvSpPr>
          <p:spPr bwMode="auto">
            <a:xfrm>
              <a:off x="1427525" y="0"/>
              <a:ext cx="956128" cy="956128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4" name="Freeform 110"/>
            <p:cNvSpPr>
              <a:spLocks noChangeAspect="1" noEditPoints="1" noChangeArrowheads="1"/>
            </p:cNvSpPr>
            <p:nvPr/>
          </p:nvSpPr>
          <p:spPr bwMode="auto">
            <a:xfrm>
              <a:off x="1697776" y="264298"/>
              <a:ext cx="447158" cy="396000"/>
            </a:xfrm>
            <a:custGeom>
              <a:avLst/>
              <a:gdLst>
                <a:gd name="T0" fmla="*/ 1099726970 w 100"/>
                <a:gd name="T1" fmla="*/ 81000000 h 88"/>
                <a:gd name="T2" fmla="*/ 1519621747 w 100"/>
                <a:gd name="T3" fmla="*/ 830250000 h 88"/>
                <a:gd name="T4" fmla="*/ 1519621747 w 100"/>
                <a:gd name="T5" fmla="*/ 830250000 h 88"/>
                <a:gd name="T6" fmla="*/ 1959513430 w 100"/>
                <a:gd name="T7" fmla="*/ 1599750000 h 88"/>
                <a:gd name="T8" fmla="*/ 1919524090 w 100"/>
                <a:gd name="T9" fmla="*/ 1761750000 h 88"/>
                <a:gd name="T10" fmla="*/ 1839540938 w 100"/>
                <a:gd name="T11" fmla="*/ 1782000000 h 88"/>
                <a:gd name="T12" fmla="*/ 1839540938 w 100"/>
                <a:gd name="T13" fmla="*/ 1782000000 h 88"/>
                <a:gd name="T14" fmla="*/ 979754479 w 100"/>
                <a:gd name="T15" fmla="*/ 1782000000 h 88"/>
                <a:gd name="T16" fmla="*/ 139964926 w 100"/>
                <a:gd name="T17" fmla="*/ 1782000000 h 88"/>
                <a:gd name="T18" fmla="*/ 0 w 100"/>
                <a:gd name="T19" fmla="*/ 1660500000 h 88"/>
                <a:gd name="T20" fmla="*/ 19996906 w 100"/>
                <a:gd name="T21" fmla="*/ 1579500000 h 88"/>
                <a:gd name="T22" fmla="*/ 459884117 w 100"/>
                <a:gd name="T23" fmla="*/ 830250000 h 88"/>
                <a:gd name="T24" fmla="*/ 459884117 w 100"/>
                <a:gd name="T25" fmla="*/ 830250000 h 88"/>
                <a:gd name="T26" fmla="*/ 879783365 w 100"/>
                <a:gd name="T27" fmla="*/ 81000000 h 88"/>
                <a:gd name="T28" fmla="*/ 1059737631 w 100"/>
                <a:gd name="T29" fmla="*/ 40500000 h 88"/>
                <a:gd name="T30" fmla="*/ 1099726970 w 100"/>
                <a:gd name="T31" fmla="*/ 81000000 h 88"/>
                <a:gd name="T32" fmla="*/ 879783365 w 100"/>
                <a:gd name="T33" fmla="*/ 688500000 h 88"/>
                <a:gd name="T34" fmla="*/ 879783365 w 100"/>
                <a:gd name="T35" fmla="*/ 749250000 h 88"/>
                <a:gd name="T36" fmla="*/ 919772705 w 100"/>
                <a:gd name="T37" fmla="*/ 1255500000 h 88"/>
                <a:gd name="T38" fmla="*/ 1039740725 w 100"/>
                <a:gd name="T39" fmla="*/ 1255500000 h 88"/>
                <a:gd name="T40" fmla="*/ 1079730065 w 100"/>
                <a:gd name="T41" fmla="*/ 749250000 h 88"/>
                <a:gd name="T42" fmla="*/ 1079730065 w 100"/>
                <a:gd name="T43" fmla="*/ 688500000 h 88"/>
                <a:gd name="T44" fmla="*/ 879783365 w 100"/>
                <a:gd name="T45" fmla="*/ 688500000 h 88"/>
                <a:gd name="T46" fmla="*/ 979754479 w 100"/>
                <a:gd name="T47" fmla="*/ 1458000000 h 88"/>
                <a:gd name="T48" fmla="*/ 1059737631 w 100"/>
                <a:gd name="T49" fmla="*/ 1397250000 h 88"/>
                <a:gd name="T50" fmla="*/ 979754479 w 100"/>
                <a:gd name="T51" fmla="*/ 1316250000 h 88"/>
                <a:gd name="T52" fmla="*/ 899775799 w 100"/>
                <a:gd name="T53" fmla="*/ 1397250000 h 88"/>
                <a:gd name="T54" fmla="*/ 979754479 w 100"/>
                <a:gd name="T55" fmla="*/ 1458000000 h 88"/>
                <a:gd name="T56" fmla="*/ 1299678142 w 100"/>
                <a:gd name="T57" fmla="*/ 972000000 h 88"/>
                <a:gd name="T58" fmla="*/ 979754479 w 100"/>
                <a:gd name="T59" fmla="*/ 405000000 h 88"/>
                <a:gd name="T60" fmla="*/ 679832194 w 100"/>
                <a:gd name="T61" fmla="*/ 951750000 h 88"/>
                <a:gd name="T62" fmla="*/ 659835288 w 100"/>
                <a:gd name="T63" fmla="*/ 972000000 h 88"/>
                <a:gd name="T64" fmla="*/ 339916097 w 100"/>
                <a:gd name="T65" fmla="*/ 1518750000 h 88"/>
                <a:gd name="T66" fmla="*/ 979754479 w 100"/>
                <a:gd name="T67" fmla="*/ 1518750000 h 88"/>
                <a:gd name="T68" fmla="*/ 1619597333 w 100"/>
                <a:gd name="T69" fmla="*/ 1518750000 h 88"/>
                <a:gd name="T70" fmla="*/ 1299678142 w 100"/>
                <a:gd name="T71" fmla="*/ 972000000 h 88"/>
                <a:gd name="T72" fmla="*/ 1299678142 w 100"/>
                <a:gd name="T73" fmla="*/ 972000000 h 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00"/>
                <a:gd name="T112" fmla="*/ 0 h 88"/>
                <a:gd name="T113" fmla="*/ 100 w 100"/>
                <a:gd name="T114" fmla="*/ 88 h 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61"/>
          <p:cNvGrpSpPr/>
          <p:nvPr/>
        </p:nvGrpSpPr>
        <p:grpSpPr bwMode="auto">
          <a:xfrm>
            <a:off x="5053013" y="2857502"/>
            <a:ext cx="3363912" cy="955675"/>
            <a:chOff x="0" y="0"/>
            <a:chExt cx="3364602" cy="956128"/>
          </a:xfrm>
        </p:grpSpPr>
        <p:cxnSp>
          <p:nvCxnSpPr>
            <p:cNvPr id="48159" name="直接连接符 62"/>
            <p:cNvCxnSpPr>
              <a:cxnSpLocks noChangeShapeType="1"/>
              <a:stCxn id="24587" idx="6"/>
              <a:endCxn id="48160" idx="2"/>
            </p:cNvCxnSpPr>
            <p:nvPr/>
          </p:nvCxnSpPr>
          <p:spPr bwMode="auto">
            <a:xfrm>
              <a:off x="0" y="478064"/>
              <a:ext cx="2408474" cy="1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8160" name="椭圆 63"/>
            <p:cNvSpPr>
              <a:spLocks noChangeArrowheads="1"/>
            </p:cNvSpPr>
            <p:nvPr/>
          </p:nvSpPr>
          <p:spPr bwMode="auto">
            <a:xfrm>
              <a:off x="2408474" y="0"/>
              <a:ext cx="956128" cy="956128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61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2655366" y="280064"/>
              <a:ext cx="462345" cy="396000"/>
            </a:xfrm>
            <a:custGeom>
              <a:avLst/>
              <a:gdLst>
                <a:gd name="T0" fmla="*/ 96767825 w 94"/>
                <a:gd name="T1" fmla="*/ 454124000 h 81"/>
                <a:gd name="T2" fmla="*/ 1112844741 w 94"/>
                <a:gd name="T3" fmla="*/ 454124000 h 81"/>
                <a:gd name="T4" fmla="*/ 1209612566 w 94"/>
                <a:gd name="T5" fmla="*/ 382418667 h 81"/>
                <a:gd name="T6" fmla="*/ 1766034936 w 94"/>
                <a:gd name="T7" fmla="*/ 0 h 81"/>
                <a:gd name="T8" fmla="*/ 1766034936 w 94"/>
                <a:gd name="T9" fmla="*/ 788739111 h 81"/>
                <a:gd name="T10" fmla="*/ 1766034936 w 94"/>
                <a:gd name="T11" fmla="*/ 1577483111 h 81"/>
                <a:gd name="T12" fmla="*/ 1209612566 w 94"/>
                <a:gd name="T13" fmla="*/ 1171162667 h 81"/>
                <a:gd name="T14" fmla="*/ 1112844741 w 94"/>
                <a:gd name="T15" fmla="*/ 1123359111 h 81"/>
                <a:gd name="T16" fmla="*/ 798346851 w 94"/>
                <a:gd name="T17" fmla="*/ 1123359111 h 81"/>
                <a:gd name="T18" fmla="*/ 967693004 w 94"/>
                <a:gd name="T19" fmla="*/ 1673085333 h 81"/>
                <a:gd name="T20" fmla="*/ 1088650325 w 94"/>
                <a:gd name="T21" fmla="*/ 1673085333 h 81"/>
                <a:gd name="T22" fmla="*/ 1088650325 w 94"/>
                <a:gd name="T23" fmla="*/ 1936000000 h 81"/>
                <a:gd name="T24" fmla="*/ 1040266413 w 94"/>
                <a:gd name="T25" fmla="*/ 1936000000 h 81"/>
                <a:gd name="T26" fmla="*/ 508038458 w 94"/>
                <a:gd name="T27" fmla="*/ 1936000000 h 81"/>
                <a:gd name="T28" fmla="*/ 266113977 w 94"/>
                <a:gd name="T29" fmla="*/ 1123359111 h 81"/>
                <a:gd name="T30" fmla="*/ 96767825 w 94"/>
                <a:gd name="T31" fmla="*/ 1123359111 h 81"/>
                <a:gd name="T32" fmla="*/ 96767825 w 94"/>
                <a:gd name="T33" fmla="*/ 454124000 h 81"/>
                <a:gd name="T34" fmla="*/ 2104727241 w 94"/>
                <a:gd name="T35" fmla="*/ 549726222 h 81"/>
                <a:gd name="T36" fmla="*/ 2147483647 w 94"/>
                <a:gd name="T37" fmla="*/ 788739111 h 81"/>
                <a:gd name="T38" fmla="*/ 2104727241 w 94"/>
                <a:gd name="T39" fmla="*/ 1027752000 h 81"/>
                <a:gd name="T40" fmla="*/ 2104727241 w 94"/>
                <a:gd name="T41" fmla="*/ 1577483111 h 81"/>
                <a:gd name="T42" fmla="*/ 1886997176 w 94"/>
                <a:gd name="T43" fmla="*/ 1577483111 h 81"/>
                <a:gd name="T44" fmla="*/ 1886997176 w 94"/>
                <a:gd name="T45" fmla="*/ 0 h 81"/>
                <a:gd name="T46" fmla="*/ 2104727241 w 94"/>
                <a:gd name="T47" fmla="*/ 0 h 81"/>
                <a:gd name="T48" fmla="*/ 2104727241 w 94"/>
                <a:gd name="T49" fmla="*/ 549726222 h 81"/>
                <a:gd name="T50" fmla="*/ 1112844741 w 94"/>
                <a:gd name="T51" fmla="*/ 1171162667 h 81"/>
                <a:gd name="T52" fmla="*/ 895114676 w 94"/>
                <a:gd name="T53" fmla="*/ 1171162667 h 81"/>
                <a:gd name="T54" fmla="*/ 967693004 w 94"/>
                <a:gd name="T55" fmla="*/ 1457974222 h 81"/>
                <a:gd name="T56" fmla="*/ 1040266413 w 94"/>
                <a:gd name="T57" fmla="*/ 1457974222 h 81"/>
                <a:gd name="T58" fmla="*/ 1040266413 w 94"/>
                <a:gd name="T59" fmla="*/ 1362372000 h 81"/>
                <a:gd name="T60" fmla="*/ 1112844741 w 94"/>
                <a:gd name="T61" fmla="*/ 1171162667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65"/>
          <p:cNvGrpSpPr/>
          <p:nvPr/>
        </p:nvGrpSpPr>
        <p:grpSpPr bwMode="auto">
          <a:xfrm>
            <a:off x="5065714" y="4124327"/>
            <a:ext cx="3351212" cy="955675"/>
            <a:chOff x="0" y="0"/>
            <a:chExt cx="3351721" cy="956128"/>
          </a:xfrm>
        </p:grpSpPr>
        <p:sp>
          <p:nvSpPr>
            <p:cNvPr id="48156" name="直接连接符 66"/>
            <p:cNvSpPr>
              <a:spLocks noChangeShapeType="1"/>
            </p:cNvSpPr>
            <p:nvPr/>
          </p:nvSpPr>
          <p:spPr bwMode="auto">
            <a:xfrm>
              <a:off x="0" y="494105"/>
              <a:ext cx="2372336" cy="1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157" name="椭圆 67"/>
            <p:cNvSpPr>
              <a:spLocks noChangeArrowheads="1"/>
            </p:cNvSpPr>
            <p:nvPr/>
          </p:nvSpPr>
          <p:spPr bwMode="auto">
            <a:xfrm>
              <a:off x="2395593" y="0"/>
              <a:ext cx="956128" cy="956128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8" name="Freeform 203"/>
            <p:cNvSpPr>
              <a:spLocks noChangeAspect="1" noEditPoints="1" noChangeArrowheads="1"/>
            </p:cNvSpPr>
            <p:nvPr/>
          </p:nvSpPr>
          <p:spPr bwMode="auto">
            <a:xfrm>
              <a:off x="2682897" y="264298"/>
              <a:ext cx="413052" cy="396000"/>
            </a:xfrm>
            <a:custGeom>
              <a:avLst/>
              <a:gdLst>
                <a:gd name="T0" fmla="*/ 315922254 w 218"/>
                <a:gd name="T1" fmla="*/ 154371789 h 209"/>
                <a:gd name="T2" fmla="*/ 129239802 w 218"/>
                <a:gd name="T3" fmla="*/ 154371789 h 209"/>
                <a:gd name="T4" fmla="*/ 93340278 w 218"/>
                <a:gd name="T5" fmla="*/ 204631579 h 209"/>
                <a:gd name="T6" fmla="*/ 129239802 w 218"/>
                <a:gd name="T7" fmla="*/ 254891368 h 209"/>
                <a:gd name="T8" fmla="*/ 315922254 w 218"/>
                <a:gd name="T9" fmla="*/ 254891368 h 209"/>
                <a:gd name="T10" fmla="*/ 315922254 w 218"/>
                <a:gd name="T11" fmla="*/ 154371789 h 209"/>
                <a:gd name="T12" fmla="*/ 315922254 w 218"/>
                <a:gd name="T13" fmla="*/ 154371789 h 209"/>
                <a:gd name="T14" fmla="*/ 452341203 w 218"/>
                <a:gd name="T15" fmla="*/ 254891368 h 209"/>
                <a:gd name="T16" fmla="*/ 671332658 w 218"/>
                <a:gd name="T17" fmla="*/ 254891368 h 209"/>
                <a:gd name="T18" fmla="*/ 696462514 w 218"/>
                <a:gd name="T19" fmla="*/ 254891368 h 209"/>
                <a:gd name="T20" fmla="*/ 707234076 w 218"/>
                <a:gd name="T21" fmla="*/ 272842105 h 209"/>
                <a:gd name="T22" fmla="*/ 764672936 w 218"/>
                <a:gd name="T23" fmla="*/ 366182526 h 209"/>
                <a:gd name="T24" fmla="*/ 782623645 w 218"/>
                <a:gd name="T25" fmla="*/ 391312421 h 209"/>
                <a:gd name="T26" fmla="*/ 764672936 w 218"/>
                <a:gd name="T27" fmla="*/ 409263158 h 209"/>
                <a:gd name="T28" fmla="*/ 707234076 w 218"/>
                <a:gd name="T29" fmla="*/ 502603579 h 209"/>
                <a:gd name="T30" fmla="*/ 696462514 w 218"/>
                <a:gd name="T31" fmla="*/ 527733474 h 209"/>
                <a:gd name="T32" fmla="*/ 671332658 w 218"/>
                <a:gd name="T33" fmla="*/ 527733474 h 209"/>
                <a:gd name="T34" fmla="*/ 452341203 w 218"/>
                <a:gd name="T35" fmla="*/ 527733474 h 209"/>
                <a:gd name="T36" fmla="*/ 452341203 w 218"/>
                <a:gd name="T37" fmla="*/ 646205684 h 209"/>
                <a:gd name="T38" fmla="*/ 646202801 w 218"/>
                <a:gd name="T39" fmla="*/ 646205684 h 209"/>
                <a:gd name="T40" fmla="*/ 646202801 w 218"/>
                <a:gd name="T41" fmla="*/ 750315789 h 209"/>
                <a:gd name="T42" fmla="*/ 143599991 w 218"/>
                <a:gd name="T43" fmla="*/ 750315789 h 209"/>
                <a:gd name="T44" fmla="*/ 143599991 w 218"/>
                <a:gd name="T45" fmla="*/ 646205684 h 209"/>
                <a:gd name="T46" fmla="*/ 323101401 w 218"/>
                <a:gd name="T47" fmla="*/ 646205684 h 209"/>
                <a:gd name="T48" fmla="*/ 323101401 w 218"/>
                <a:gd name="T49" fmla="*/ 341052632 h 209"/>
                <a:gd name="T50" fmla="*/ 104109946 w 218"/>
                <a:gd name="T51" fmla="*/ 341052632 h 209"/>
                <a:gd name="T52" fmla="*/ 78980090 w 218"/>
                <a:gd name="T53" fmla="*/ 341052632 h 209"/>
                <a:gd name="T54" fmla="*/ 68210422 w 218"/>
                <a:gd name="T55" fmla="*/ 315922737 h 209"/>
                <a:gd name="T56" fmla="*/ 10769668 w 218"/>
                <a:gd name="T57" fmla="*/ 222582316 h 209"/>
                <a:gd name="T58" fmla="*/ 0 w 218"/>
                <a:gd name="T59" fmla="*/ 204631579 h 209"/>
                <a:gd name="T60" fmla="*/ 10769668 w 218"/>
                <a:gd name="T61" fmla="*/ 179501684 h 209"/>
                <a:gd name="T62" fmla="*/ 68210422 w 218"/>
                <a:gd name="T63" fmla="*/ 86161263 h 209"/>
                <a:gd name="T64" fmla="*/ 78980090 w 218"/>
                <a:gd name="T65" fmla="*/ 68210526 h 209"/>
                <a:gd name="T66" fmla="*/ 104109946 w 218"/>
                <a:gd name="T67" fmla="*/ 68210526 h 209"/>
                <a:gd name="T68" fmla="*/ 323101401 w 218"/>
                <a:gd name="T69" fmla="*/ 68210526 h 209"/>
                <a:gd name="T70" fmla="*/ 323101401 w 218"/>
                <a:gd name="T71" fmla="*/ 53850316 h 209"/>
                <a:gd name="T72" fmla="*/ 391311823 w 218"/>
                <a:gd name="T73" fmla="*/ 0 h 209"/>
                <a:gd name="T74" fmla="*/ 452341203 w 218"/>
                <a:gd name="T75" fmla="*/ 53850316 h 209"/>
                <a:gd name="T76" fmla="*/ 452341203 w 218"/>
                <a:gd name="T77" fmla="*/ 254891368 h 209"/>
                <a:gd name="T78" fmla="*/ 452341203 w 218"/>
                <a:gd name="T79" fmla="*/ 254891368 h 209"/>
                <a:gd name="T80" fmla="*/ 653383843 w 218"/>
                <a:gd name="T81" fmla="*/ 333873474 h 209"/>
                <a:gd name="T82" fmla="*/ 459522245 w 218"/>
                <a:gd name="T83" fmla="*/ 333873474 h 209"/>
                <a:gd name="T84" fmla="*/ 459522245 w 218"/>
                <a:gd name="T85" fmla="*/ 441574105 h 209"/>
                <a:gd name="T86" fmla="*/ 653383843 w 218"/>
                <a:gd name="T87" fmla="*/ 441574105 h 209"/>
                <a:gd name="T88" fmla="*/ 689283367 w 218"/>
                <a:gd name="T89" fmla="*/ 391312421 h 209"/>
                <a:gd name="T90" fmla="*/ 653383843 w 218"/>
                <a:gd name="T91" fmla="*/ 333873474 h 20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18"/>
                <a:gd name="T139" fmla="*/ 0 h 209"/>
                <a:gd name="T140" fmla="*/ 218 w 218"/>
                <a:gd name="T141" fmla="*/ 209 h 20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4608" name="矩形 71"/>
          <p:cNvSpPr>
            <a:spLocks noChangeArrowheads="1"/>
          </p:cNvSpPr>
          <p:nvPr/>
        </p:nvSpPr>
        <p:spPr bwMode="auto">
          <a:xfrm>
            <a:off x="6642100" y="1644651"/>
            <a:ext cx="2492972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务实创新的服务精神</a:t>
            </a:r>
          </a:p>
        </p:txBody>
      </p:sp>
      <p:sp>
        <p:nvSpPr>
          <p:cNvPr id="24609" name="矩形 47"/>
          <p:cNvSpPr>
            <a:spLocks noChangeArrowheads="1"/>
          </p:cNvSpPr>
          <p:nvPr/>
        </p:nvSpPr>
        <p:spPr bwMode="auto">
          <a:xfrm>
            <a:off x="6645275" y="2012952"/>
            <a:ext cx="3041651" cy="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4610" name="矩形 73"/>
          <p:cNvSpPr>
            <a:spLocks noChangeArrowheads="1"/>
          </p:cNvSpPr>
          <p:nvPr/>
        </p:nvSpPr>
        <p:spPr bwMode="auto">
          <a:xfrm>
            <a:off x="6642100" y="5194301"/>
            <a:ext cx="2492972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洞察敏锐的服务意识</a:t>
            </a:r>
          </a:p>
        </p:txBody>
      </p:sp>
      <p:sp>
        <p:nvSpPr>
          <p:cNvPr id="24611" name="矩形 47"/>
          <p:cNvSpPr>
            <a:spLocks noChangeArrowheads="1"/>
          </p:cNvSpPr>
          <p:nvPr/>
        </p:nvSpPr>
        <p:spPr bwMode="auto">
          <a:xfrm>
            <a:off x="6645275" y="5562602"/>
            <a:ext cx="3041651" cy="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4612" name="矩形 75"/>
          <p:cNvSpPr>
            <a:spLocks noChangeArrowheads="1"/>
          </p:cNvSpPr>
          <p:nvPr/>
        </p:nvSpPr>
        <p:spPr bwMode="auto">
          <a:xfrm>
            <a:off x="8477251" y="2746376"/>
            <a:ext cx="2492972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谦虚谨慎的服务态度</a:t>
            </a:r>
          </a:p>
        </p:txBody>
      </p:sp>
      <p:sp>
        <p:nvSpPr>
          <p:cNvPr id="24613" name="矩形 47"/>
          <p:cNvSpPr>
            <a:spLocks noChangeArrowheads="1"/>
          </p:cNvSpPr>
          <p:nvPr/>
        </p:nvSpPr>
        <p:spPr bwMode="auto">
          <a:xfrm>
            <a:off x="8480426" y="3113089"/>
            <a:ext cx="2549525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4614" name="矩形 77"/>
          <p:cNvSpPr>
            <a:spLocks noChangeArrowheads="1"/>
          </p:cNvSpPr>
          <p:nvPr/>
        </p:nvSpPr>
        <p:spPr bwMode="auto">
          <a:xfrm>
            <a:off x="8477251" y="4051301"/>
            <a:ext cx="2492972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专业优质的服务团队</a:t>
            </a:r>
          </a:p>
        </p:txBody>
      </p:sp>
      <p:sp>
        <p:nvSpPr>
          <p:cNvPr id="24615" name="矩形 47"/>
          <p:cNvSpPr>
            <a:spLocks noChangeArrowheads="1"/>
          </p:cNvSpPr>
          <p:nvPr/>
        </p:nvSpPr>
        <p:spPr bwMode="auto">
          <a:xfrm>
            <a:off x="8480426" y="4418015"/>
            <a:ext cx="2549525" cy="56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grpSp>
        <p:nvGrpSpPr>
          <p:cNvPr id="8" name="组合 79"/>
          <p:cNvGrpSpPr/>
          <p:nvPr/>
        </p:nvGrpSpPr>
        <p:grpSpPr bwMode="auto">
          <a:xfrm>
            <a:off x="1338263" y="2392363"/>
            <a:ext cx="3160712" cy="3160712"/>
            <a:chOff x="0" y="0"/>
            <a:chExt cx="3176815" cy="3176815"/>
          </a:xfrm>
        </p:grpSpPr>
        <p:sp>
          <p:nvSpPr>
            <p:cNvPr id="48154" name="椭圆 80"/>
            <p:cNvSpPr>
              <a:spLocks noChangeArrowheads="1"/>
            </p:cNvSpPr>
            <p:nvPr/>
          </p:nvSpPr>
          <p:spPr bwMode="auto">
            <a:xfrm>
              <a:off x="0" y="0"/>
              <a:ext cx="3176815" cy="3176815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48155" name="椭圆 81"/>
            <p:cNvSpPr>
              <a:spLocks noChangeArrowheads="1"/>
            </p:cNvSpPr>
            <p:nvPr/>
          </p:nvSpPr>
          <p:spPr bwMode="auto">
            <a:xfrm>
              <a:off x="178115" y="178115"/>
              <a:ext cx="2820586" cy="2820584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4" name="图片 3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9" name="图片 8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4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4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4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4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4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5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2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7" dur="500"/>
                                        <p:tgtEl>
                                          <p:spTgt spid="24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5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5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50"/>
                            </p:stCondLst>
                            <p:childTnLst>
                              <p:par>
                                <p:cTn id="81" presetID="2" presetClass="entr" presetSubtype="2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500"/>
                                        <p:tgtEl>
                                          <p:spTgt spid="24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1" dur="5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bldLvl="0" autoUpdateAnimBg="0"/>
      <p:bldP spid="24581" grpId="0" bldLvl="0" autoUpdateAnimBg="0"/>
      <p:bldP spid="24585" grpId="0" bldLvl="0" animBg="1"/>
      <p:bldP spid="24586" grpId="0" bldLvl="0" animBg="1" autoUpdateAnimBg="0"/>
      <p:bldP spid="24587" grpId="0" bldLvl="0" animBg="1" autoUpdateAnimBg="0"/>
      <p:bldP spid="24588" grpId="0" bldLvl="0" animBg="1" autoUpdateAnimBg="0"/>
      <p:bldP spid="24589" grpId="0" bldLvl="0" animBg="1" autoUpdateAnimBg="0"/>
      <p:bldP spid="24608" grpId="0" bldLvl="0" autoUpdateAnimBg="0"/>
      <p:bldP spid="24609" grpId="0" bldLvl="0" autoUpdateAnimBg="0"/>
      <p:bldP spid="24610" grpId="0" bldLvl="0" autoUpdateAnimBg="0"/>
      <p:bldP spid="24611" grpId="0" bldLvl="0" autoUpdateAnimBg="0"/>
      <p:bldP spid="24612" grpId="0" bldLvl="0" autoUpdateAnimBg="0"/>
      <p:bldP spid="24613" grpId="0" bldLvl="0" autoUpdateAnimBg="0"/>
      <p:bldP spid="24614" grpId="0" bldLvl="0" autoUpdateAnimBg="0"/>
      <p:bldP spid="24615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587AF5D-66AA-459C-9D5B-8DEA3225357E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14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915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9156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cxnSp>
        <p:nvCxnSpPr>
          <p:cNvPr id="25604" name="肘形连接符 1"/>
          <p:cNvCxnSpPr>
            <a:cxnSpLocks noChangeShapeType="1"/>
          </p:cNvCxnSpPr>
          <p:nvPr/>
        </p:nvCxnSpPr>
        <p:spPr bwMode="auto">
          <a:xfrm flipH="1" flipV="1">
            <a:off x="6375401" y="1873250"/>
            <a:ext cx="3770313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D01111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5" name="肘形连接符 2"/>
          <p:cNvCxnSpPr>
            <a:cxnSpLocks noChangeShapeType="1"/>
          </p:cNvCxnSpPr>
          <p:nvPr/>
        </p:nvCxnSpPr>
        <p:spPr bwMode="auto">
          <a:xfrm flipH="1">
            <a:off x="6375401" y="5302252"/>
            <a:ext cx="3770313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D01111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6" name="肘形连接符 3"/>
          <p:cNvCxnSpPr>
            <a:cxnSpLocks noChangeShapeType="1"/>
          </p:cNvCxnSpPr>
          <p:nvPr/>
        </p:nvCxnSpPr>
        <p:spPr bwMode="auto">
          <a:xfrm flipV="1">
            <a:off x="2127251" y="1873250"/>
            <a:ext cx="3635375" cy="546100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D01111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7" name="肘形连接符 4"/>
          <p:cNvCxnSpPr>
            <a:cxnSpLocks noChangeShapeType="1"/>
          </p:cNvCxnSpPr>
          <p:nvPr/>
        </p:nvCxnSpPr>
        <p:spPr bwMode="auto">
          <a:xfrm>
            <a:off x="2127251" y="5302252"/>
            <a:ext cx="3635375" cy="544513"/>
          </a:xfrm>
          <a:prstGeom prst="bentConnector3">
            <a:avLst>
              <a:gd name="adj1" fmla="val 218"/>
            </a:avLst>
          </a:prstGeom>
          <a:noFill/>
          <a:ln w="19050">
            <a:solidFill>
              <a:srgbClr val="D01111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8" name="文本框 5"/>
          <p:cNvSpPr>
            <a:spLocks noChangeArrowheads="1"/>
          </p:cNvSpPr>
          <p:nvPr/>
        </p:nvSpPr>
        <p:spPr bwMode="auto">
          <a:xfrm>
            <a:off x="2886075" y="4941888"/>
            <a:ext cx="2876551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5609" name="文本框 6"/>
          <p:cNvSpPr>
            <a:spLocks noChangeArrowheads="1"/>
          </p:cNvSpPr>
          <p:nvPr/>
        </p:nvSpPr>
        <p:spPr bwMode="auto">
          <a:xfrm>
            <a:off x="2879726" y="5868988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时间管理</a:t>
            </a:r>
            <a:endParaRPr lang="zh-CN" altLang="en-US" sz="2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grpSp>
        <p:nvGrpSpPr>
          <p:cNvPr id="2" name="组合 7"/>
          <p:cNvGrpSpPr/>
          <p:nvPr/>
        </p:nvGrpSpPr>
        <p:grpSpPr bwMode="auto">
          <a:xfrm>
            <a:off x="1430339" y="3931285"/>
            <a:ext cx="1344612" cy="1346200"/>
            <a:chOff x="0" y="0"/>
            <a:chExt cx="1403797" cy="1403797"/>
          </a:xfrm>
        </p:grpSpPr>
        <p:sp>
          <p:nvSpPr>
            <p:cNvPr id="49196" name="椭圆 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chemeClr val="tx1"/>
                </a:solidFill>
                <a:sym typeface="方正兰亭黑_GBK" pitchFamily="2" charset="-122"/>
              </a:endParaRPr>
            </a:p>
          </p:txBody>
        </p:sp>
        <p:grpSp>
          <p:nvGrpSpPr>
            <p:cNvPr id="49197" name="组合 9"/>
            <p:cNvGrpSpPr/>
            <p:nvPr/>
          </p:nvGrpSpPr>
          <p:grpSpPr bwMode="auto">
            <a:xfrm>
              <a:off x="486136" y="362881"/>
              <a:ext cx="392888" cy="661931"/>
              <a:chOff x="0" y="0"/>
              <a:chExt cx="292099" cy="492124"/>
            </a:xfrm>
          </p:grpSpPr>
          <p:sp>
            <p:nvSpPr>
              <p:cNvPr id="49198" name="Freeform 1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92099" cy="492124"/>
              </a:xfrm>
              <a:custGeom>
                <a:avLst/>
                <a:gdLst>
                  <a:gd name="T0" fmla="*/ 0 w 166"/>
                  <a:gd name="T1" fmla="*/ 2147483647 h 280"/>
                  <a:gd name="T2" fmla="*/ 2147483647 w 166"/>
                  <a:gd name="T3" fmla="*/ 2147483647 h 280"/>
                  <a:gd name="T4" fmla="*/ 2147483647 w 166"/>
                  <a:gd name="T5" fmla="*/ 2147483647 h 280"/>
                  <a:gd name="T6" fmla="*/ 2147483647 w 166"/>
                  <a:gd name="T7" fmla="*/ 2147483647 h 280"/>
                  <a:gd name="T8" fmla="*/ 2147483647 w 166"/>
                  <a:gd name="T9" fmla="*/ 2147483647 h 280"/>
                  <a:gd name="T10" fmla="*/ 2147483647 w 166"/>
                  <a:gd name="T11" fmla="*/ 2147483647 h 280"/>
                  <a:gd name="T12" fmla="*/ 2147483647 w 166"/>
                  <a:gd name="T13" fmla="*/ 2147483647 h 280"/>
                  <a:gd name="T14" fmla="*/ 2147483647 w 166"/>
                  <a:gd name="T15" fmla="*/ 2147483647 h 280"/>
                  <a:gd name="T16" fmla="*/ 2147483647 w 166"/>
                  <a:gd name="T17" fmla="*/ 2147483647 h 280"/>
                  <a:gd name="T18" fmla="*/ 0 w 166"/>
                  <a:gd name="T19" fmla="*/ 2147483647 h 280"/>
                  <a:gd name="T20" fmla="*/ 0 w 166"/>
                  <a:gd name="T21" fmla="*/ 2147483647 h 280"/>
                  <a:gd name="T22" fmla="*/ 0 w 166"/>
                  <a:gd name="T23" fmla="*/ 2147483647 h 280"/>
                  <a:gd name="T24" fmla="*/ 0 w 166"/>
                  <a:gd name="T25" fmla="*/ 0 h 280"/>
                  <a:gd name="T26" fmla="*/ 2147483647 w 166"/>
                  <a:gd name="T27" fmla="*/ 0 h 280"/>
                  <a:gd name="T28" fmla="*/ 2147483647 w 166"/>
                  <a:gd name="T29" fmla="*/ 2147483647 h 280"/>
                  <a:gd name="T30" fmla="*/ 2147483647 w 166"/>
                  <a:gd name="T31" fmla="*/ 2147483647 h 280"/>
                  <a:gd name="T32" fmla="*/ 2147483647 w 166"/>
                  <a:gd name="T33" fmla="*/ 2147483647 h 280"/>
                  <a:gd name="T34" fmla="*/ 2147483647 w 166"/>
                  <a:gd name="T35" fmla="*/ 2147483647 h 280"/>
                  <a:gd name="T36" fmla="*/ 2147483647 w 166"/>
                  <a:gd name="T37" fmla="*/ 2147483647 h 280"/>
                  <a:gd name="T38" fmla="*/ 2147483647 w 166"/>
                  <a:gd name="T39" fmla="*/ 2147483647 h 280"/>
                  <a:gd name="T40" fmla="*/ 2147483647 w 166"/>
                  <a:gd name="T41" fmla="*/ 2147483647 h 280"/>
                  <a:gd name="T42" fmla="*/ 0 w 166"/>
                  <a:gd name="T43" fmla="*/ 2147483647 h 280"/>
                  <a:gd name="T44" fmla="*/ 0 w 166"/>
                  <a:gd name="T45" fmla="*/ 0 h 2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66"/>
                  <a:gd name="T70" fmla="*/ 0 h 280"/>
                  <a:gd name="T71" fmla="*/ 166 w 166"/>
                  <a:gd name="T72" fmla="*/ 280 h 280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66" h="280">
                    <a:moveTo>
                      <a:pt x="0" y="280"/>
                    </a:moveTo>
                    <a:lnTo>
                      <a:pt x="166" y="280"/>
                    </a:lnTo>
                    <a:lnTo>
                      <a:pt x="166" y="268"/>
                    </a:lnTo>
                    <a:lnTo>
                      <a:pt x="164" y="264"/>
                    </a:lnTo>
                    <a:lnTo>
                      <a:pt x="160" y="262"/>
                    </a:lnTo>
                    <a:lnTo>
                      <a:pt x="6" y="262"/>
                    </a:lnTo>
                    <a:lnTo>
                      <a:pt x="2" y="264"/>
                    </a:lnTo>
                    <a:lnTo>
                      <a:pt x="0" y="268"/>
                    </a:lnTo>
                    <a:lnTo>
                      <a:pt x="0" y="280"/>
                    </a:lnTo>
                    <a:close/>
                    <a:moveTo>
                      <a:pt x="0" y="0"/>
                    </a:moveTo>
                    <a:lnTo>
                      <a:pt x="166" y="0"/>
                    </a:lnTo>
                    <a:lnTo>
                      <a:pt x="166" y="12"/>
                    </a:lnTo>
                    <a:lnTo>
                      <a:pt x="164" y="16"/>
                    </a:lnTo>
                    <a:lnTo>
                      <a:pt x="160" y="18"/>
                    </a:lnTo>
                    <a:lnTo>
                      <a:pt x="6" y="18"/>
                    </a:lnTo>
                    <a:lnTo>
                      <a:pt x="2" y="16"/>
                    </a:lnTo>
                    <a:lnTo>
                      <a:pt x="0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9" name="Freeform 16"/>
              <p:cNvSpPr>
                <a:spLocks noEditPoints="1" noChangeArrowheads="1"/>
              </p:cNvSpPr>
              <p:nvPr/>
            </p:nvSpPr>
            <p:spPr bwMode="auto">
              <a:xfrm>
                <a:off x="23812" y="46039"/>
                <a:ext cx="244476" cy="400050"/>
              </a:xfrm>
              <a:custGeom>
                <a:avLst/>
                <a:gdLst>
                  <a:gd name="T0" fmla="*/ 2147483647 w 138"/>
                  <a:gd name="T1" fmla="*/ 2147483647 h 228"/>
                  <a:gd name="T2" fmla="*/ 2147483647 w 138"/>
                  <a:gd name="T3" fmla="*/ 2147483647 h 228"/>
                  <a:gd name="T4" fmla="*/ 2147483647 w 138"/>
                  <a:gd name="T5" fmla="*/ 2147483647 h 228"/>
                  <a:gd name="T6" fmla="*/ 2147483647 w 138"/>
                  <a:gd name="T7" fmla="*/ 2147483647 h 228"/>
                  <a:gd name="T8" fmla="*/ 2147483647 w 138"/>
                  <a:gd name="T9" fmla="*/ 2147483647 h 228"/>
                  <a:gd name="T10" fmla="*/ 2147483647 w 138"/>
                  <a:gd name="T11" fmla="*/ 2147483647 h 228"/>
                  <a:gd name="T12" fmla="*/ 2147483647 w 138"/>
                  <a:gd name="T13" fmla="*/ 2147483647 h 228"/>
                  <a:gd name="T14" fmla="*/ 2147483647 w 138"/>
                  <a:gd name="T15" fmla="*/ 2147483647 h 228"/>
                  <a:gd name="T16" fmla="*/ 2147483647 w 138"/>
                  <a:gd name="T17" fmla="*/ 2147483647 h 228"/>
                  <a:gd name="T18" fmla="*/ 2147483647 w 138"/>
                  <a:gd name="T19" fmla="*/ 2147483647 h 228"/>
                  <a:gd name="T20" fmla="*/ 0 w 138"/>
                  <a:gd name="T21" fmla="*/ 2147483647 h 228"/>
                  <a:gd name="T22" fmla="*/ 0 w 138"/>
                  <a:gd name="T23" fmla="*/ 2147483647 h 228"/>
                  <a:gd name="T24" fmla="*/ 2147483647 w 138"/>
                  <a:gd name="T25" fmla="*/ 2147483647 h 228"/>
                  <a:gd name="T26" fmla="*/ 2147483647 w 138"/>
                  <a:gd name="T27" fmla="*/ 2147483647 h 228"/>
                  <a:gd name="T28" fmla="*/ 2147483647 w 138"/>
                  <a:gd name="T29" fmla="*/ 2147483647 h 228"/>
                  <a:gd name="T30" fmla="*/ 2147483647 w 138"/>
                  <a:gd name="T31" fmla="*/ 2147483647 h 228"/>
                  <a:gd name="T32" fmla="*/ 2147483647 w 138"/>
                  <a:gd name="T33" fmla="*/ 2147483647 h 228"/>
                  <a:gd name="T34" fmla="*/ 2147483647 w 138"/>
                  <a:gd name="T35" fmla="*/ 2147483647 h 228"/>
                  <a:gd name="T36" fmla="*/ 2147483647 w 138"/>
                  <a:gd name="T37" fmla="*/ 2147483647 h 228"/>
                  <a:gd name="T38" fmla="*/ 0 w 138"/>
                  <a:gd name="T39" fmla="*/ 2147483647 h 228"/>
                  <a:gd name="T40" fmla="*/ 2147483647 w 138"/>
                  <a:gd name="T41" fmla="*/ 0 h 228"/>
                  <a:gd name="T42" fmla="*/ 2147483647 w 138"/>
                  <a:gd name="T43" fmla="*/ 2147483647 h 228"/>
                  <a:gd name="T44" fmla="*/ 2147483647 w 138"/>
                  <a:gd name="T45" fmla="*/ 2147483647 h 228"/>
                  <a:gd name="T46" fmla="*/ 2147483647 w 138"/>
                  <a:gd name="T47" fmla="*/ 2147483647 h 228"/>
                  <a:gd name="T48" fmla="*/ 2147483647 w 138"/>
                  <a:gd name="T49" fmla="*/ 2147483647 h 228"/>
                  <a:gd name="T50" fmla="*/ 2147483647 w 138"/>
                  <a:gd name="T51" fmla="*/ 2147483647 h 228"/>
                  <a:gd name="T52" fmla="*/ 2147483647 w 138"/>
                  <a:gd name="T53" fmla="*/ 2147483647 h 228"/>
                  <a:gd name="T54" fmla="*/ 2147483647 w 138"/>
                  <a:gd name="T55" fmla="*/ 2147483647 h 228"/>
                  <a:gd name="T56" fmla="*/ 2147483647 w 138"/>
                  <a:gd name="T57" fmla="*/ 2147483647 h 228"/>
                  <a:gd name="T58" fmla="*/ 2147483647 w 138"/>
                  <a:gd name="T59" fmla="*/ 2147483647 h 228"/>
                  <a:gd name="T60" fmla="*/ 2147483647 w 138"/>
                  <a:gd name="T61" fmla="*/ 2147483647 h 228"/>
                  <a:gd name="T62" fmla="*/ 2147483647 w 138"/>
                  <a:gd name="T63" fmla="*/ 0 h 228"/>
                  <a:gd name="T64" fmla="*/ 2147483647 w 138"/>
                  <a:gd name="T65" fmla="*/ 2147483647 h 228"/>
                  <a:gd name="T66" fmla="*/ 2147483647 w 138"/>
                  <a:gd name="T67" fmla="*/ 2147483647 h 228"/>
                  <a:gd name="T68" fmla="*/ 2147483647 w 138"/>
                  <a:gd name="T69" fmla="*/ 2147483647 h 228"/>
                  <a:gd name="T70" fmla="*/ 2147483647 w 138"/>
                  <a:gd name="T71" fmla="*/ 2147483647 h 228"/>
                  <a:gd name="T72" fmla="*/ 2147483647 w 138"/>
                  <a:gd name="T73" fmla="*/ 2147483647 h 228"/>
                  <a:gd name="T74" fmla="*/ 2147483647 w 138"/>
                  <a:gd name="T75" fmla="*/ 2147483647 h 228"/>
                  <a:gd name="T76" fmla="*/ 2147483647 w 138"/>
                  <a:gd name="T77" fmla="*/ 2147483647 h 228"/>
                  <a:gd name="T78" fmla="*/ 2147483647 w 138"/>
                  <a:gd name="T79" fmla="*/ 2147483647 h 228"/>
                  <a:gd name="T80" fmla="*/ 2147483647 w 138"/>
                  <a:gd name="T81" fmla="*/ 2147483647 h 228"/>
                  <a:gd name="T82" fmla="*/ 2147483647 w 138"/>
                  <a:gd name="T83" fmla="*/ 2147483647 h 22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38"/>
                  <a:gd name="T127" fmla="*/ 0 h 228"/>
                  <a:gd name="T128" fmla="*/ 138 w 138"/>
                  <a:gd name="T129" fmla="*/ 228 h 22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38" h="228">
                    <a:moveTo>
                      <a:pt x="14" y="0"/>
                    </a:moveTo>
                    <a:lnTo>
                      <a:pt x="14" y="50"/>
                    </a:lnTo>
                    <a:lnTo>
                      <a:pt x="14" y="58"/>
                    </a:lnTo>
                    <a:lnTo>
                      <a:pt x="16" y="66"/>
                    </a:lnTo>
                    <a:lnTo>
                      <a:pt x="20" y="70"/>
                    </a:lnTo>
                    <a:lnTo>
                      <a:pt x="24" y="76"/>
                    </a:lnTo>
                    <a:lnTo>
                      <a:pt x="48" y="96"/>
                    </a:lnTo>
                    <a:lnTo>
                      <a:pt x="56" y="104"/>
                    </a:lnTo>
                    <a:lnTo>
                      <a:pt x="58" y="110"/>
                    </a:lnTo>
                    <a:lnTo>
                      <a:pt x="58" y="114"/>
                    </a:lnTo>
                    <a:lnTo>
                      <a:pt x="56" y="122"/>
                    </a:lnTo>
                    <a:lnTo>
                      <a:pt x="48" y="132"/>
                    </a:lnTo>
                    <a:lnTo>
                      <a:pt x="24" y="152"/>
                    </a:lnTo>
                    <a:lnTo>
                      <a:pt x="20" y="156"/>
                    </a:lnTo>
                    <a:lnTo>
                      <a:pt x="16" y="162"/>
                    </a:lnTo>
                    <a:lnTo>
                      <a:pt x="14" y="168"/>
                    </a:lnTo>
                    <a:lnTo>
                      <a:pt x="14" y="176"/>
                    </a:lnTo>
                    <a:lnTo>
                      <a:pt x="14" y="228"/>
                    </a:lnTo>
                    <a:lnTo>
                      <a:pt x="0" y="228"/>
                    </a:lnTo>
                    <a:lnTo>
                      <a:pt x="0" y="172"/>
                    </a:lnTo>
                    <a:lnTo>
                      <a:pt x="0" y="162"/>
                    </a:lnTo>
                    <a:lnTo>
                      <a:pt x="2" y="154"/>
                    </a:lnTo>
                    <a:lnTo>
                      <a:pt x="8" y="148"/>
                    </a:lnTo>
                    <a:lnTo>
                      <a:pt x="14" y="142"/>
                    </a:lnTo>
                    <a:lnTo>
                      <a:pt x="36" y="122"/>
                    </a:lnTo>
                    <a:lnTo>
                      <a:pt x="40" y="118"/>
                    </a:lnTo>
                    <a:lnTo>
                      <a:pt x="42" y="114"/>
                    </a:lnTo>
                    <a:lnTo>
                      <a:pt x="40" y="110"/>
                    </a:lnTo>
                    <a:lnTo>
                      <a:pt x="36" y="106"/>
                    </a:lnTo>
                    <a:lnTo>
                      <a:pt x="14" y="86"/>
                    </a:lnTo>
                    <a:lnTo>
                      <a:pt x="8" y="80"/>
                    </a:lnTo>
                    <a:lnTo>
                      <a:pt x="2" y="72"/>
                    </a:lnTo>
                    <a:lnTo>
                      <a:pt x="0" y="66"/>
                    </a:lnTo>
                    <a:lnTo>
                      <a:pt x="0" y="56"/>
                    </a:lnTo>
                    <a:lnTo>
                      <a:pt x="0" y="0"/>
                    </a:lnTo>
                    <a:lnTo>
                      <a:pt x="14" y="0"/>
                    </a:lnTo>
                    <a:close/>
                    <a:moveTo>
                      <a:pt x="124" y="228"/>
                    </a:moveTo>
                    <a:lnTo>
                      <a:pt x="124" y="176"/>
                    </a:lnTo>
                    <a:lnTo>
                      <a:pt x="124" y="168"/>
                    </a:lnTo>
                    <a:lnTo>
                      <a:pt x="122" y="162"/>
                    </a:lnTo>
                    <a:lnTo>
                      <a:pt x="118" y="156"/>
                    </a:lnTo>
                    <a:lnTo>
                      <a:pt x="114" y="152"/>
                    </a:lnTo>
                    <a:lnTo>
                      <a:pt x="90" y="132"/>
                    </a:lnTo>
                    <a:lnTo>
                      <a:pt x="82" y="122"/>
                    </a:lnTo>
                    <a:lnTo>
                      <a:pt x="80" y="114"/>
                    </a:lnTo>
                    <a:lnTo>
                      <a:pt x="80" y="110"/>
                    </a:lnTo>
                    <a:lnTo>
                      <a:pt x="82" y="104"/>
                    </a:lnTo>
                    <a:lnTo>
                      <a:pt x="90" y="96"/>
                    </a:lnTo>
                    <a:lnTo>
                      <a:pt x="114" y="76"/>
                    </a:lnTo>
                    <a:lnTo>
                      <a:pt x="118" y="70"/>
                    </a:lnTo>
                    <a:lnTo>
                      <a:pt x="122" y="66"/>
                    </a:lnTo>
                    <a:lnTo>
                      <a:pt x="124" y="58"/>
                    </a:lnTo>
                    <a:lnTo>
                      <a:pt x="124" y="50"/>
                    </a:lnTo>
                    <a:lnTo>
                      <a:pt x="124" y="0"/>
                    </a:lnTo>
                    <a:lnTo>
                      <a:pt x="138" y="0"/>
                    </a:lnTo>
                    <a:lnTo>
                      <a:pt x="138" y="56"/>
                    </a:lnTo>
                    <a:lnTo>
                      <a:pt x="138" y="66"/>
                    </a:lnTo>
                    <a:lnTo>
                      <a:pt x="136" y="72"/>
                    </a:lnTo>
                    <a:lnTo>
                      <a:pt x="132" y="80"/>
                    </a:lnTo>
                    <a:lnTo>
                      <a:pt x="124" y="86"/>
                    </a:lnTo>
                    <a:lnTo>
                      <a:pt x="102" y="106"/>
                    </a:lnTo>
                    <a:lnTo>
                      <a:pt x="98" y="110"/>
                    </a:lnTo>
                    <a:lnTo>
                      <a:pt x="96" y="114"/>
                    </a:lnTo>
                    <a:lnTo>
                      <a:pt x="98" y="118"/>
                    </a:lnTo>
                    <a:lnTo>
                      <a:pt x="102" y="122"/>
                    </a:lnTo>
                    <a:lnTo>
                      <a:pt x="124" y="142"/>
                    </a:lnTo>
                    <a:lnTo>
                      <a:pt x="132" y="148"/>
                    </a:lnTo>
                    <a:lnTo>
                      <a:pt x="136" y="154"/>
                    </a:lnTo>
                    <a:lnTo>
                      <a:pt x="138" y="162"/>
                    </a:lnTo>
                    <a:lnTo>
                      <a:pt x="138" y="172"/>
                    </a:lnTo>
                    <a:lnTo>
                      <a:pt x="138" y="228"/>
                    </a:lnTo>
                    <a:lnTo>
                      <a:pt x="124" y="228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200" name="Freeform 17"/>
              <p:cNvSpPr>
                <a:spLocks noChangeArrowheads="1"/>
              </p:cNvSpPr>
              <p:nvPr/>
            </p:nvSpPr>
            <p:spPr bwMode="auto">
              <a:xfrm>
                <a:off x="63499" y="166689"/>
                <a:ext cx="165100" cy="279400"/>
              </a:xfrm>
              <a:custGeom>
                <a:avLst/>
                <a:gdLst>
                  <a:gd name="T0" fmla="*/ 0 w 94"/>
                  <a:gd name="T1" fmla="*/ 2147483647 h 160"/>
                  <a:gd name="T2" fmla="*/ 2147483647 w 94"/>
                  <a:gd name="T3" fmla="*/ 2147483647 h 160"/>
                  <a:gd name="T4" fmla="*/ 2147483647 w 94"/>
                  <a:gd name="T5" fmla="*/ 2147483647 h 160"/>
                  <a:gd name="T6" fmla="*/ 2147483647 w 94"/>
                  <a:gd name="T7" fmla="*/ 2147483647 h 160"/>
                  <a:gd name="T8" fmla="*/ 2147483647 w 94"/>
                  <a:gd name="T9" fmla="*/ 2147483647 h 160"/>
                  <a:gd name="T10" fmla="*/ 2147483647 w 94"/>
                  <a:gd name="T11" fmla="*/ 2147483647 h 160"/>
                  <a:gd name="T12" fmla="*/ 2147483647 w 94"/>
                  <a:gd name="T13" fmla="*/ 2147483647 h 160"/>
                  <a:gd name="T14" fmla="*/ 2147483647 w 94"/>
                  <a:gd name="T15" fmla="*/ 2147483647 h 160"/>
                  <a:gd name="T16" fmla="*/ 2147483647 w 94"/>
                  <a:gd name="T17" fmla="*/ 2147483647 h 160"/>
                  <a:gd name="T18" fmla="*/ 2147483647 w 94"/>
                  <a:gd name="T19" fmla="*/ 2147483647 h 160"/>
                  <a:gd name="T20" fmla="*/ 2147483647 w 94"/>
                  <a:gd name="T21" fmla="*/ 2147483647 h 160"/>
                  <a:gd name="T22" fmla="*/ 2147483647 w 94"/>
                  <a:gd name="T23" fmla="*/ 2147483647 h 160"/>
                  <a:gd name="T24" fmla="*/ 2147483647 w 94"/>
                  <a:gd name="T25" fmla="*/ 2147483647 h 160"/>
                  <a:gd name="T26" fmla="*/ 2147483647 w 94"/>
                  <a:gd name="T27" fmla="*/ 2147483647 h 160"/>
                  <a:gd name="T28" fmla="*/ 2147483647 w 94"/>
                  <a:gd name="T29" fmla="*/ 2147483647 h 160"/>
                  <a:gd name="T30" fmla="*/ 2147483647 w 94"/>
                  <a:gd name="T31" fmla="*/ 2147483647 h 160"/>
                  <a:gd name="T32" fmla="*/ 2147483647 w 94"/>
                  <a:gd name="T33" fmla="*/ 2147483647 h 160"/>
                  <a:gd name="T34" fmla="*/ 2147483647 w 94"/>
                  <a:gd name="T35" fmla="*/ 0 h 160"/>
                  <a:gd name="T36" fmla="*/ 2147483647 w 94"/>
                  <a:gd name="T37" fmla="*/ 0 h 160"/>
                  <a:gd name="T38" fmla="*/ 2147483647 w 94"/>
                  <a:gd name="T39" fmla="*/ 0 h 160"/>
                  <a:gd name="T40" fmla="*/ 2147483647 w 94"/>
                  <a:gd name="T41" fmla="*/ 0 h 160"/>
                  <a:gd name="T42" fmla="*/ 2147483647 w 94"/>
                  <a:gd name="T43" fmla="*/ 2147483647 h 160"/>
                  <a:gd name="T44" fmla="*/ 2147483647 w 94"/>
                  <a:gd name="T45" fmla="*/ 2147483647 h 160"/>
                  <a:gd name="T46" fmla="*/ 2147483647 w 94"/>
                  <a:gd name="T47" fmla="*/ 2147483647 h 160"/>
                  <a:gd name="T48" fmla="*/ 2147483647 w 94"/>
                  <a:gd name="T49" fmla="*/ 2147483647 h 160"/>
                  <a:gd name="T50" fmla="*/ 2147483647 w 94"/>
                  <a:gd name="T51" fmla="*/ 2147483647 h 160"/>
                  <a:gd name="T52" fmla="*/ 2147483647 w 94"/>
                  <a:gd name="T53" fmla="*/ 2147483647 h 160"/>
                  <a:gd name="T54" fmla="*/ 2147483647 w 94"/>
                  <a:gd name="T55" fmla="*/ 2147483647 h 160"/>
                  <a:gd name="T56" fmla="*/ 2147483647 w 94"/>
                  <a:gd name="T57" fmla="*/ 2147483647 h 160"/>
                  <a:gd name="T58" fmla="*/ 2147483647 w 94"/>
                  <a:gd name="T59" fmla="*/ 2147483647 h 160"/>
                  <a:gd name="T60" fmla="*/ 2147483647 w 94"/>
                  <a:gd name="T61" fmla="*/ 2147483647 h 160"/>
                  <a:gd name="T62" fmla="*/ 2147483647 w 94"/>
                  <a:gd name="T63" fmla="*/ 2147483647 h 160"/>
                  <a:gd name="T64" fmla="*/ 2147483647 w 94"/>
                  <a:gd name="T65" fmla="*/ 2147483647 h 160"/>
                  <a:gd name="T66" fmla="*/ 0 w 94"/>
                  <a:gd name="T67" fmla="*/ 2147483647 h 160"/>
                  <a:gd name="T68" fmla="*/ 0 w 94"/>
                  <a:gd name="T69" fmla="*/ 2147483647 h 1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94"/>
                  <a:gd name="T106" fmla="*/ 0 h 160"/>
                  <a:gd name="T107" fmla="*/ 94 w 94"/>
                  <a:gd name="T108" fmla="*/ 160 h 16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94" h="160">
                    <a:moveTo>
                      <a:pt x="0" y="160"/>
                    </a:moveTo>
                    <a:lnTo>
                      <a:pt x="48" y="160"/>
                    </a:lnTo>
                    <a:lnTo>
                      <a:pt x="94" y="160"/>
                    </a:lnTo>
                    <a:lnTo>
                      <a:pt x="94" y="134"/>
                    </a:lnTo>
                    <a:lnTo>
                      <a:pt x="58" y="98"/>
                    </a:lnTo>
                    <a:lnTo>
                      <a:pt x="54" y="94"/>
                    </a:lnTo>
                    <a:lnTo>
                      <a:pt x="52" y="90"/>
                    </a:lnTo>
                    <a:lnTo>
                      <a:pt x="52" y="78"/>
                    </a:lnTo>
                    <a:lnTo>
                      <a:pt x="52" y="44"/>
                    </a:lnTo>
                    <a:lnTo>
                      <a:pt x="52" y="38"/>
                    </a:lnTo>
                    <a:lnTo>
                      <a:pt x="54" y="32"/>
                    </a:lnTo>
                    <a:lnTo>
                      <a:pt x="62" y="22"/>
                    </a:lnTo>
                    <a:lnTo>
                      <a:pt x="76" y="10"/>
                    </a:lnTo>
                    <a:lnTo>
                      <a:pt x="82" y="6"/>
                    </a:lnTo>
                    <a:lnTo>
                      <a:pt x="88" y="0"/>
                    </a:lnTo>
                    <a:lnTo>
                      <a:pt x="48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18" y="10"/>
                    </a:lnTo>
                    <a:lnTo>
                      <a:pt x="32" y="22"/>
                    </a:lnTo>
                    <a:lnTo>
                      <a:pt x="38" y="32"/>
                    </a:lnTo>
                    <a:lnTo>
                      <a:pt x="42" y="38"/>
                    </a:lnTo>
                    <a:lnTo>
                      <a:pt x="42" y="44"/>
                    </a:lnTo>
                    <a:lnTo>
                      <a:pt x="42" y="78"/>
                    </a:lnTo>
                    <a:lnTo>
                      <a:pt x="42" y="90"/>
                    </a:lnTo>
                    <a:lnTo>
                      <a:pt x="40" y="94"/>
                    </a:lnTo>
                    <a:lnTo>
                      <a:pt x="38" y="98"/>
                    </a:lnTo>
                    <a:lnTo>
                      <a:pt x="0" y="134"/>
                    </a:lnTo>
                    <a:lnTo>
                      <a:pt x="0" y="160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5616" name="文本框 13"/>
          <p:cNvSpPr>
            <a:spLocks noChangeArrowheads="1"/>
          </p:cNvSpPr>
          <p:nvPr/>
        </p:nvSpPr>
        <p:spPr bwMode="auto">
          <a:xfrm>
            <a:off x="6450013" y="4926013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5617" name="文本框 14"/>
          <p:cNvSpPr>
            <a:spLocks noChangeArrowheads="1"/>
          </p:cNvSpPr>
          <p:nvPr/>
        </p:nvSpPr>
        <p:spPr bwMode="auto">
          <a:xfrm>
            <a:off x="8007351" y="5868988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得失管理</a:t>
            </a:r>
            <a:endParaRPr lang="zh-CN" altLang="en-US" sz="2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5618" name="文本框 15"/>
          <p:cNvSpPr>
            <a:spLocks noChangeArrowheads="1"/>
          </p:cNvSpPr>
          <p:nvPr/>
        </p:nvSpPr>
        <p:spPr bwMode="auto">
          <a:xfrm>
            <a:off x="2886075" y="1939927"/>
            <a:ext cx="2876551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5619" name="文本框 16"/>
          <p:cNvSpPr>
            <a:spLocks noChangeArrowheads="1"/>
          </p:cNvSpPr>
          <p:nvPr/>
        </p:nvSpPr>
        <p:spPr bwMode="auto">
          <a:xfrm>
            <a:off x="2892426" y="14636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团队管理</a:t>
            </a:r>
          </a:p>
        </p:txBody>
      </p:sp>
      <p:sp>
        <p:nvSpPr>
          <p:cNvPr id="25620" name="文本框 17"/>
          <p:cNvSpPr>
            <a:spLocks noChangeArrowheads="1"/>
          </p:cNvSpPr>
          <p:nvPr/>
        </p:nvSpPr>
        <p:spPr bwMode="auto">
          <a:xfrm>
            <a:off x="6450013" y="1939925"/>
            <a:ext cx="2865437" cy="11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25621" name="文本框 18"/>
          <p:cNvSpPr>
            <a:spLocks noChangeArrowheads="1"/>
          </p:cNvSpPr>
          <p:nvPr/>
        </p:nvSpPr>
        <p:spPr bwMode="auto">
          <a:xfrm>
            <a:off x="8020051" y="146367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项目管理</a:t>
            </a:r>
          </a:p>
        </p:txBody>
      </p:sp>
      <p:grpSp>
        <p:nvGrpSpPr>
          <p:cNvPr id="4" name="组合 19"/>
          <p:cNvGrpSpPr/>
          <p:nvPr/>
        </p:nvGrpSpPr>
        <p:grpSpPr bwMode="auto">
          <a:xfrm>
            <a:off x="9429751" y="3937000"/>
            <a:ext cx="1346200" cy="1346200"/>
            <a:chOff x="0" y="0"/>
            <a:chExt cx="1403797" cy="1403797"/>
          </a:xfrm>
        </p:grpSpPr>
        <p:sp>
          <p:nvSpPr>
            <p:cNvPr id="49194" name="椭圆 20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chemeClr val="tx1"/>
                </a:solidFill>
                <a:sym typeface="方正兰亭黑_GBK" pitchFamily="2" charset="-122"/>
              </a:endParaRPr>
            </a:p>
          </p:txBody>
        </p:sp>
        <p:sp>
          <p:nvSpPr>
            <p:cNvPr id="49195" name="Freeform 12"/>
            <p:cNvSpPr>
              <a:spLocks noEditPoints="1" noChangeArrowheads="1"/>
            </p:cNvSpPr>
            <p:nvPr/>
          </p:nvSpPr>
          <p:spPr bwMode="auto">
            <a:xfrm>
              <a:off x="479640" y="362881"/>
              <a:ext cx="471466" cy="666418"/>
            </a:xfrm>
            <a:custGeom>
              <a:avLst/>
              <a:gdLst>
                <a:gd name="T0" fmla="*/ 2147483647 w 408"/>
                <a:gd name="T1" fmla="*/ 2147483647 h 578"/>
                <a:gd name="T2" fmla="*/ 2147483647 w 408"/>
                <a:gd name="T3" fmla="*/ 2147483647 h 578"/>
                <a:gd name="T4" fmla="*/ 2147483647 w 408"/>
                <a:gd name="T5" fmla="*/ 2147483647 h 578"/>
                <a:gd name="T6" fmla="*/ 2147483647 w 408"/>
                <a:gd name="T7" fmla="*/ 2147483647 h 578"/>
                <a:gd name="T8" fmla="*/ 2147483647 w 408"/>
                <a:gd name="T9" fmla="*/ 2147483647 h 578"/>
                <a:gd name="T10" fmla="*/ 2147483647 w 408"/>
                <a:gd name="T11" fmla="*/ 2147483647 h 578"/>
                <a:gd name="T12" fmla="*/ 2147483647 w 408"/>
                <a:gd name="T13" fmla="*/ 2147483647 h 578"/>
                <a:gd name="T14" fmla="*/ 2147483647 w 408"/>
                <a:gd name="T15" fmla="*/ 2147483647 h 578"/>
                <a:gd name="T16" fmla="*/ 2147483647 w 408"/>
                <a:gd name="T17" fmla="*/ 2147483647 h 578"/>
                <a:gd name="T18" fmla="*/ 2147483647 w 408"/>
                <a:gd name="T19" fmla="*/ 2147483647 h 578"/>
                <a:gd name="T20" fmla="*/ 2147483647 w 408"/>
                <a:gd name="T21" fmla="*/ 2147483647 h 578"/>
                <a:gd name="T22" fmla="*/ 2147483647 w 408"/>
                <a:gd name="T23" fmla="*/ 2147483647 h 578"/>
                <a:gd name="T24" fmla="*/ 2147483647 w 408"/>
                <a:gd name="T25" fmla="*/ 2147483647 h 578"/>
                <a:gd name="T26" fmla="*/ 2147483647 w 408"/>
                <a:gd name="T27" fmla="*/ 2147483647 h 578"/>
                <a:gd name="T28" fmla="*/ 2147483647 w 408"/>
                <a:gd name="T29" fmla="*/ 2147483647 h 578"/>
                <a:gd name="T30" fmla="*/ 2147483647 w 408"/>
                <a:gd name="T31" fmla="*/ 2147483647 h 578"/>
                <a:gd name="T32" fmla="*/ 2147483647 w 408"/>
                <a:gd name="T33" fmla="*/ 2147483647 h 578"/>
                <a:gd name="T34" fmla="*/ 0 w 408"/>
                <a:gd name="T35" fmla="*/ 2147483647 h 578"/>
                <a:gd name="T36" fmla="*/ 2147483647 w 408"/>
                <a:gd name="T37" fmla="*/ 2147483647 h 578"/>
                <a:gd name="T38" fmla="*/ 2147483647 w 408"/>
                <a:gd name="T39" fmla="*/ 2147483647 h 578"/>
                <a:gd name="T40" fmla="*/ 2147483647 w 408"/>
                <a:gd name="T41" fmla="*/ 2147483647 h 578"/>
                <a:gd name="T42" fmla="*/ 2147483647 w 408"/>
                <a:gd name="T43" fmla="*/ 2147483647 h 578"/>
                <a:gd name="T44" fmla="*/ 2147483647 w 408"/>
                <a:gd name="T45" fmla="*/ 0 h 578"/>
                <a:gd name="T46" fmla="*/ 2147483647 w 408"/>
                <a:gd name="T47" fmla="*/ 2147483647 h 578"/>
                <a:gd name="T48" fmla="*/ 2147483647 w 408"/>
                <a:gd name="T49" fmla="*/ 2147483647 h 578"/>
                <a:gd name="T50" fmla="*/ 2147483647 w 408"/>
                <a:gd name="T51" fmla="*/ 2147483647 h 578"/>
                <a:gd name="T52" fmla="*/ 2147483647 w 408"/>
                <a:gd name="T53" fmla="*/ 2147483647 h 578"/>
                <a:gd name="T54" fmla="*/ 2147483647 w 408"/>
                <a:gd name="T55" fmla="*/ 2147483647 h 578"/>
                <a:gd name="T56" fmla="*/ 2147483647 w 408"/>
                <a:gd name="T57" fmla="*/ 2147483647 h 578"/>
                <a:gd name="T58" fmla="*/ 2147483647 w 408"/>
                <a:gd name="T59" fmla="*/ 2147483647 h 578"/>
                <a:gd name="T60" fmla="*/ 2147483647 w 408"/>
                <a:gd name="T61" fmla="*/ 2147483647 h 578"/>
                <a:gd name="T62" fmla="*/ 2147483647 w 408"/>
                <a:gd name="T63" fmla="*/ 2147483647 h 578"/>
                <a:gd name="T64" fmla="*/ 2147483647 w 408"/>
                <a:gd name="T65" fmla="*/ 2147483647 h 578"/>
                <a:gd name="T66" fmla="*/ 2147483647 w 408"/>
                <a:gd name="T67" fmla="*/ 2147483647 h 578"/>
                <a:gd name="T68" fmla="*/ 2147483647 w 408"/>
                <a:gd name="T69" fmla="*/ 2147483647 h 578"/>
                <a:gd name="T70" fmla="*/ 2147483647 w 408"/>
                <a:gd name="T71" fmla="*/ 2147483647 h 578"/>
                <a:gd name="T72" fmla="*/ 2147483647 w 408"/>
                <a:gd name="T73" fmla="*/ 2147483647 h 578"/>
                <a:gd name="T74" fmla="*/ 2147483647 w 408"/>
                <a:gd name="T75" fmla="*/ 2147483647 h 578"/>
                <a:gd name="T76" fmla="*/ 2147483647 w 408"/>
                <a:gd name="T77" fmla="*/ 2147483647 h 578"/>
                <a:gd name="T78" fmla="*/ 2147483647 w 408"/>
                <a:gd name="T79" fmla="*/ 2147483647 h 578"/>
                <a:gd name="T80" fmla="*/ 2147483647 w 408"/>
                <a:gd name="T81" fmla="*/ 2147483647 h 578"/>
                <a:gd name="T82" fmla="*/ 2147483647 w 408"/>
                <a:gd name="T83" fmla="*/ 2147483647 h 578"/>
                <a:gd name="T84" fmla="*/ 2147483647 w 408"/>
                <a:gd name="T85" fmla="*/ 2147483647 h 578"/>
                <a:gd name="T86" fmla="*/ 2147483647 w 408"/>
                <a:gd name="T87" fmla="*/ 2147483647 h 5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08"/>
                <a:gd name="T133" fmla="*/ 0 h 578"/>
                <a:gd name="T134" fmla="*/ 408 w 408"/>
                <a:gd name="T135" fmla="*/ 578 h 5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08" h="578">
                  <a:moveTo>
                    <a:pt x="248" y="430"/>
                  </a:moveTo>
                  <a:lnTo>
                    <a:pt x="166" y="430"/>
                  </a:lnTo>
                  <a:lnTo>
                    <a:pt x="158" y="430"/>
                  </a:lnTo>
                  <a:lnTo>
                    <a:pt x="154" y="426"/>
                  </a:lnTo>
                  <a:lnTo>
                    <a:pt x="150" y="422"/>
                  </a:lnTo>
                  <a:lnTo>
                    <a:pt x="148" y="414"/>
                  </a:lnTo>
                  <a:lnTo>
                    <a:pt x="148" y="404"/>
                  </a:lnTo>
                  <a:lnTo>
                    <a:pt x="150" y="382"/>
                  </a:lnTo>
                  <a:lnTo>
                    <a:pt x="152" y="360"/>
                  </a:lnTo>
                  <a:lnTo>
                    <a:pt x="158" y="342"/>
                  </a:lnTo>
                  <a:lnTo>
                    <a:pt x="164" y="326"/>
                  </a:lnTo>
                  <a:lnTo>
                    <a:pt x="174" y="308"/>
                  </a:lnTo>
                  <a:lnTo>
                    <a:pt x="188" y="292"/>
                  </a:lnTo>
                  <a:lnTo>
                    <a:pt x="206" y="274"/>
                  </a:lnTo>
                  <a:lnTo>
                    <a:pt x="228" y="254"/>
                  </a:lnTo>
                  <a:lnTo>
                    <a:pt x="268" y="222"/>
                  </a:lnTo>
                  <a:lnTo>
                    <a:pt x="286" y="204"/>
                  </a:lnTo>
                  <a:lnTo>
                    <a:pt x="292" y="194"/>
                  </a:lnTo>
                  <a:lnTo>
                    <a:pt x="296" y="184"/>
                  </a:lnTo>
                  <a:lnTo>
                    <a:pt x="300" y="172"/>
                  </a:lnTo>
                  <a:lnTo>
                    <a:pt x="300" y="162"/>
                  </a:lnTo>
                  <a:lnTo>
                    <a:pt x="298" y="146"/>
                  </a:lnTo>
                  <a:lnTo>
                    <a:pt x="294" y="132"/>
                  </a:lnTo>
                  <a:lnTo>
                    <a:pt x="286" y="118"/>
                  </a:lnTo>
                  <a:lnTo>
                    <a:pt x="276" y="106"/>
                  </a:lnTo>
                  <a:lnTo>
                    <a:pt x="262" y="96"/>
                  </a:lnTo>
                  <a:lnTo>
                    <a:pt x="244" y="90"/>
                  </a:lnTo>
                  <a:lnTo>
                    <a:pt x="226" y="86"/>
                  </a:lnTo>
                  <a:lnTo>
                    <a:pt x="206" y="84"/>
                  </a:lnTo>
                  <a:lnTo>
                    <a:pt x="186" y="86"/>
                  </a:lnTo>
                  <a:lnTo>
                    <a:pt x="168" y="90"/>
                  </a:lnTo>
                  <a:lnTo>
                    <a:pt x="152" y="98"/>
                  </a:lnTo>
                  <a:lnTo>
                    <a:pt x="136" y="108"/>
                  </a:lnTo>
                  <a:lnTo>
                    <a:pt x="124" y="122"/>
                  </a:lnTo>
                  <a:lnTo>
                    <a:pt x="112" y="138"/>
                  </a:lnTo>
                  <a:lnTo>
                    <a:pt x="104" y="158"/>
                  </a:lnTo>
                  <a:lnTo>
                    <a:pt x="98" y="180"/>
                  </a:lnTo>
                  <a:lnTo>
                    <a:pt x="12" y="170"/>
                  </a:lnTo>
                  <a:lnTo>
                    <a:pt x="6" y="168"/>
                  </a:lnTo>
                  <a:lnTo>
                    <a:pt x="2" y="164"/>
                  </a:lnTo>
                  <a:lnTo>
                    <a:pt x="0" y="158"/>
                  </a:lnTo>
                  <a:lnTo>
                    <a:pt x="0" y="152"/>
                  </a:lnTo>
                  <a:lnTo>
                    <a:pt x="4" y="140"/>
                  </a:lnTo>
                  <a:lnTo>
                    <a:pt x="14" y="112"/>
                  </a:lnTo>
                  <a:lnTo>
                    <a:pt x="22" y="96"/>
                  </a:lnTo>
                  <a:lnTo>
                    <a:pt x="32" y="78"/>
                  </a:lnTo>
                  <a:lnTo>
                    <a:pt x="44" y="62"/>
                  </a:lnTo>
                  <a:lnTo>
                    <a:pt x="56" y="50"/>
                  </a:lnTo>
                  <a:lnTo>
                    <a:pt x="70" y="38"/>
                  </a:lnTo>
                  <a:lnTo>
                    <a:pt x="86" y="28"/>
                  </a:lnTo>
                  <a:lnTo>
                    <a:pt x="102" y="20"/>
                  </a:lnTo>
                  <a:lnTo>
                    <a:pt x="120" y="12"/>
                  </a:lnTo>
                  <a:lnTo>
                    <a:pt x="138" y="8"/>
                  </a:lnTo>
                  <a:lnTo>
                    <a:pt x="158" y="4"/>
                  </a:lnTo>
                  <a:lnTo>
                    <a:pt x="180" y="2"/>
                  </a:lnTo>
                  <a:lnTo>
                    <a:pt x="202" y="0"/>
                  </a:lnTo>
                  <a:lnTo>
                    <a:pt x="224" y="2"/>
                  </a:lnTo>
                  <a:lnTo>
                    <a:pt x="246" y="4"/>
                  </a:lnTo>
                  <a:lnTo>
                    <a:pt x="266" y="8"/>
                  </a:lnTo>
                  <a:lnTo>
                    <a:pt x="286" y="12"/>
                  </a:lnTo>
                  <a:lnTo>
                    <a:pt x="304" y="20"/>
                  </a:lnTo>
                  <a:lnTo>
                    <a:pt x="322" y="28"/>
                  </a:lnTo>
                  <a:lnTo>
                    <a:pt x="338" y="38"/>
                  </a:lnTo>
                  <a:lnTo>
                    <a:pt x="352" y="50"/>
                  </a:lnTo>
                  <a:lnTo>
                    <a:pt x="364" y="62"/>
                  </a:lnTo>
                  <a:lnTo>
                    <a:pt x="376" y="76"/>
                  </a:lnTo>
                  <a:lnTo>
                    <a:pt x="386" y="88"/>
                  </a:lnTo>
                  <a:lnTo>
                    <a:pt x="394" y="104"/>
                  </a:lnTo>
                  <a:lnTo>
                    <a:pt x="400" y="118"/>
                  </a:lnTo>
                  <a:lnTo>
                    <a:pt x="404" y="132"/>
                  </a:lnTo>
                  <a:lnTo>
                    <a:pt x="406" y="148"/>
                  </a:lnTo>
                  <a:lnTo>
                    <a:pt x="408" y="164"/>
                  </a:lnTo>
                  <a:lnTo>
                    <a:pt x="406" y="182"/>
                  </a:lnTo>
                  <a:lnTo>
                    <a:pt x="402" y="200"/>
                  </a:lnTo>
                  <a:lnTo>
                    <a:pt x="396" y="216"/>
                  </a:lnTo>
                  <a:lnTo>
                    <a:pt x="388" y="234"/>
                  </a:lnTo>
                  <a:lnTo>
                    <a:pt x="374" y="250"/>
                  </a:lnTo>
                  <a:lnTo>
                    <a:pt x="354" y="272"/>
                  </a:lnTo>
                  <a:lnTo>
                    <a:pt x="330" y="296"/>
                  </a:lnTo>
                  <a:lnTo>
                    <a:pt x="300" y="322"/>
                  </a:lnTo>
                  <a:lnTo>
                    <a:pt x="272" y="348"/>
                  </a:lnTo>
                  <a:lnTo>
                    <a:pt x="262" y="358"/>
                  </a:lnTo>
                  <a:lnTo>
                    <a:pt x="256" y="368"/>
                  </a:lnTo>
                  <a:lnTo>
                    <a:pt x="252" y="378"/>
                  </a:lnTo>
                  <a:lnTo>
                    <a:pt x="250" y="392"/>
                  </a:lnTo>
                  <a:lnTo>
                    <a:pt x="248" y="410"/>
                  </a:lnTo>
                  <a:lnTo>
                    <a:pt x="248" y="430"/>
                  </a:lnTo>
                  <a:close/>
                  <a:moveTo>
                    <a:pt x="166" y="578"/>
                  </a:moveTo>
                  <a:lnTo>
                    <a:pt x="166" y="578"/>
                  </a:lnTo>
                  <a:lnTo>
                    <a:pt x="158" y="578"/>
                  </a:lnTo>
                  <a:lnTo>
                    <a:pt x="154" y="574"/>
                  </a:lnTo>
                  <a:lnTo>
                    <a:pt x="150" y="568"/>
                  </a:lnTo>
                  <a:lnTo>
                    <a:pt x="150" y="562"/>
                  </a:lnTo>
                  <a:lnTo>
                    <a:pt x="150" y="484"/>
                  </a:lnTo>
                  <a:lnTo>
                    <a:pt x="150" y="478"/>
                  </a:lnTo>
                  <a:lnTo>
                    <a:pt x="154" y="474"/>
                  </a:lnTo>
                  <a:lnTo>
                    <a:pt x="158" y="470"/>
                  </a:lnTo>
                  <a:lnTo>
                    <a:pt x="166" y="468"/>
                  </a:lnTo>
                  <a:lnTo>
                    <a:pt x="242" y="468"/>
                  </a:lnTo>
                  <a:lnTo>
                    <a:pt x="250" y="470"/>
                  </a:lnTo>
                  <a:lnTo>
                    <a:pt x="254" y="474"/>
                  </a:lnTo>
                  <a:lnTo>
                    <a:pt x="258" y="478"/>
                  </a:lnTo>
                  <a:lnTo>
                    <a:pt x="258" y="484"/>
                  </a:lnTo>
                  <a:lnTo>
                    <a:pt x="258" y="562"/>
                  </a:lnTo>
                  <a:lnTo>
                    <a:pt x="258" y="568"/>
                  </a:lnTo>
                  <a:lnTo>
                    <a:pt x="254" y="574"/>
                  </a:lnTo>
                  <a:lnTo>
                    <a:pt x="250" y="578"/>
                  </a:lnTo>
                  <a:lnTo>
                    <a:pt x="242" y="578"/>
                  </a:lnTo>
                  <a:lnTo>
                    <a:pt x="166" y="578"/>
                  </a:ln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22"/>
          <p:cNvGrpSpPr/>
          <p:nvPr/>
        </p:nvGrpSpPr>
        <p:grpSpPr bwMode="auto">
          <a:xfrm>
            <a:off x="1430339" y="2435227"/>
            <a:ext cx="1344612" cy="1344613"/>
            <a:chOff x="0" y="0"/>
            <a:chExt cx="1403797" cy="1403797"/>
          </a:xfrm>
        </p:grpSpPr>
        <p:sp>
          <p:nvSpPr>
            <p:cNvPr id="49190" name="椭圆 23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chemeClr val="tx1"/>
                </a:solidFill>
                <a:sym typeface="方正兰亭黑_GBK" pitchFamily="2" charset="-122"/>
              </a:endParaRPr>
            </a:p>
          </p:txBody>
        </p:sp>
        <p:grpSp>
          <p:nvGrpSpPr>
            <p:cNvPr id="49191" name="组合 24"/>
            <p:cNvGrpSpPr/>
            <p:nvPr/>
          </p:nvGrpSpPr>
          <p:grpSpPr bwMode="auto">
            <a:xfrm>
              <a:off x="282958" y="324214"/>
              <a:ext cx="799244" cy="731504"/>
              <a:chOff x="0" y="0"/>
              <a:chExt cx="550987" cy="504288"/>
            </a:xfrm>
          </p:grpSpPr>
          <p:sp>
            <p:nvSpPr>
              <p:cNvPr id="49192" name="Freeform 26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57759" cy="359114"/>
              </a:xfrm>
              <a:custGeom>
                <a:avLst/>
                <a:gdLst>
                  <a:gd name="T0" fmla="*/ 2147483647 w 52"/>
                  <a:gd name="T1" fmla="*/ 1287720650 h 52"/>
                  <a:gd name="T2" fmla="*/ 2147483647 w 52"/>
                  <a:gd name="T3" fmla="*/ 1096948243 h 52"/>
                  <a:gd name="T4" fmla="*/ 2147483647 w 52"/>
                  <a:gd name="T5" fmla="*/ 953868938 h 52"/>
                  <a:gd name="T6" fmla="*/ 2147483647 w 52"/>
                  <a:gd name="T7" fmla="*/ 620017227 h 52"/>
                  <a:gd name="T8" fmla="*/ 2147483647 w 52"/>
                  <a:gd name="T9" fmla="*/ 572317219 h 52"/>
                  <a:gd name="T10" fmla="*/ 1893363828 w 52"/>
                  <a:gd name="T11" fmla="*/ 620017227 h 52"/>
                  <a:gd name="T12" fmla="*/ 2035366631 w 52"/>
                  <a:gd name="T13" fmla="*/ 333851711 h 52"/>
                  <a:gd name="T14" fmla="*/ 1751361025 w 52"/>
                  <a:gd name="T15" fmla="*/ 95386203 h 52"/>
                  <a:gd name="T16" fmla="*/ 1514689686 w 52"/>
                  <a:gd name="T17" fmla="*/ 333851711 h 52"/>
                  <a:gd name="T18" fmla="*/ 1372686883 w 52"/>
                  <a:gd name="T19" fmla="*/ 47693102 h 52"/>
                  <a:gd name="T20" fmla="*/ 1278018348 w 52"/>
                  <a:gd name="T21" fmla="*/ 0 h 52"/>
                  <a:gd name="T22" fmla="*/ 899351086 w 52"/>
                  <a:gd name="T23" fmla="*/ 95386203 h 52"/>
                  <a:gd name="T24" fmla="*/ 852016818 w 52"/>
                  <a:gd name="T25" fmla="*/ 429237915 h 52"/>
                  <a:gd name="T26" fmla="*/ 568011212 w 52"/>
                  <a:gd name="T27" fmla="*/ 190772406 h 52"/>
                  <a:gd name="T28" fmla="*/ 284005606 w 52"/>
                  <a:gd name="T29" fmla="*/ 476931016 h 52"/>
                  <a:gd name="T30" fmla="*/ 473342677 w 52"/>
                  <a:gd name="T31" fmla="*/ 715403430 h 52"/>
                  <a:gd name="T32" fmla="*/ 142002803 w 52"/>
                  <a:gd name="T33" fmla="*/ 763096532 h 52"/>
                  <a:gd name="T34" fmla="*/ 94668535 w 52"/>
                  <a:gd name="T35" fmla="*/ 810789634 h 52"/>
                  <a:gd name="T36" fmla="*/ 0 w 52"/>
                  <a:gd name="T37" fmla="*/ 1192334446 h 52"/>
                  <a:gd name="T38" fmla="*/ 331339874 w 52"/>
                  <a:gd name="T39" fmla="*/ 1287720650 h 52"/>
                  <a:gd name="T40" fmla="*/ 94668535 w 52"/>
                  <a:gd name="T41" fmla="*/ 1478493056 h 52"/>
                  <a:gd name="T42" fmla="*/ 189337071 w 52"/>
                  <a:gd name="T43" fmla="*/ 1860044775 h 52"/>
                  <a:gd name="T44" fmla="*/ 284005606 w 52"/>
                  <a:gd name="T45" fmla="*/ 1907737877 h 52"/>
                  <a:gd name="T46" fmla="*/ 568011212 w 52"/>
                  <a:gd name="T47" fmla="*/ 1907737877 h 52"/>
                  <a:gd name="T48" fmla="*/ 473342677 w 52"/>
                  <a:gd name="T49" fmla="*/ 2147483647 h 52"/>
                  <a:gd name="T50" fmla="*/ 804682551 w 52"/>
                  <a:gd name="T51" fmla="*/ 2147483647 h 52"/>
                  <a:gd name="T52" fmla="*/ 994019622 w 52"/>
                  <a:gd name="T53" fmla="*/ 2146203385 h 52"/>
                  <a:gd name="T54" fmla="*/ 1088688157 w 52"/>
                  <a:gd name="T55" fmla="*/ 2147483647 h 52"/>
                  <a:gd name="T56" fmla="*/ 1136022425 w 52"/>
                  <a:gd name="T57" fmla="*/ 2147483647 h 52"/>
                  <a:gd name="T58" fmla="*/ 1514689686 w 52"/>
                  <a:gd name="T59" fmla="*/ 2147483647 h 52"/>
                  <a:gd name="T60" fmla="*/ 1562023954 w 52"/>
                  <a:gd name="T61" fmla="*/ 2147483647 h 52"/>
                  <a:gd name="T62" fmla="*/ 1656692489 w 52"/>
                  <a:gd name="T63" fmla="*/ 2098510283 h 52"/>
                  <a:gd name="T64" fmla="*/ 1893363828 w 52"/>
                  <a:gd name="T65" fmla="*/ 2147483647 h 52"/>
                  <a:gd name="T66" fmla="*/ 2147483647 w 52"/>
                  <a:gd name="T67" fmla="*/ 2050817182 h 52"/>
                  <a:gd name="T68" fmla="*/ 2147483647 w 52"/>
                  <a:gd name="T69" fmla="*/ 1955430978 h 52"/>
                  <a:gd name="T70" fmla="*/ 2035366631 w 52"/>
                  <a:gd name="T71" fmla="*/ 1669265463 h 52"/>
                  <a:gd name="T72" fmla="*/ 2147483647 w 52"/>
                  <a:gd name="T73" fmla="*/ 1716958564 h 52"/>
                  <a:gd name="T74" fmla="*/ 2147483647 w 52"/>
                  <a:gd name="T75" fmla="*/ 1383106853 h 52"/>
                  <a:gd name="T76" fmla="*/ 1562023954 w 52"/>
                  <a:gd name="T77" fmla="*/ 1335413751 h 52"/>
                  <a:gd name="T78" fmla="*/ 899351086 w 52"/>
                  <a:gd name="T79" fmla="*/ 1192334446 h 52"/>
                  <a:gd name="T80" fmla="*/ 1562023954 w 52"/>
                  <a:gd name="T81" fmla="*/ 1335413751 h 52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2"/>
                  <a:gd name="T124" fmla="*/ 0 h 52"/>
                  <a:gd name="T125" fmla="*/ 52 w 52"/>
                  <a:gd name="T126" fmla="*/ 52 h 52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9193" name="Freeform 27"/>
              <p:cNvSpPr>
                <a:spLocks noEditPoints="1" noChangeArrowheads="1"/>
              </p:cNvSpPr>
              <p:nvPr/>
            </p:nvSpPr>
            <p:spPr bwMode="auto">
              <a:xfrm>
                <a:off x="296538" y="248324"/>
                <a:ext cx="254449" cy="255964"/>
              </a:xfrm>
              <a:custGeom>
                <a:avLst/>
                <a:gdLst>
                  <a:gd name="T0" fmla="*/ 1560673257 w 37"/>
                  <a:gd name="T1" fmla="*/ 1387878316 h 37"/>
                  <a:gd name="T2" fmla="*/ 1466086999 w 37"/>
                  <a:gd name="T3" fmla="*/ 1148593483 h 37"/>
                  <a:gd name="T4" fmla="*/ 1702552644 w 37"/>
                  <a:gd name="T5" fmla="*/ 1196451833 h 37"/>
                  <a:gd name="T6" fmla="*/ 1749845773 w 37"/>
                  <a:gd name="T7" fmla="*/ 957160083 h 37"/>
                  <a:gd name="T8" fmla="*/ 1702552644 w 37"/>
                  <a:gd name="T9" fmla="*/ 861443383 h 37"/>
                  <a:gd name="T10" fmla="*/ 1513380128 w 37"/>
                  <a:gd name="T11" fmla="*/ 765726683 h 37"/>
                  <a:gd name="T12" fmla="*/ 1749845773 w 37"/>
                  <a:gd name="T13" fmla="*/ 670009983 h 37"/>
                  <a:gd name="T14" fmla="*/ 1655259515 w 37"/>
                  <a:gd name="T15" fmla="*/ 430725150 h 37"/>
                  <a:gd name="T16" fmla="*/ 1418793870 w 37"/>
                  <a:gd name="T17" fmla="*/ 478576583 h 37"/>
                  <a:gd name="T18" fmla="*/ 1466086999 w 37"/>
                  <a:gd name="T19" fmla="*/ 239291750 h 37"/>
                  <a:gd name="T20" fmla="*/ 1418793870 w 37"/>
                  <a:gd name="T21" fmla="*/ 191433400 h 37"/>
                  <a:gd name="T22" fmla="*/ 1135035096 w 37"/>
                  <a:gd name="T23" fmla="*/ 95716700 h 37"/>
                  <a:gd name="T24" fmla="*/ 993155709 w 37"/>
                  <a:gd name="T25" fmla="*/ 239291750 h 37"/>
                  <a:gd name="T26" fmla="*/ 898569451 w 37"/>
                  <a:gd name="T27" fmla="*/ 0 h 37"/>
                  <a:gd name="T28" fmla="*/ 662103806 w 37"/>
                  <a:gd name="T29" fmla="*/ 47858350 h 37"/>
                  <a:gd name="T30" fmla="*/ 662103806 w 37"/>
                  <a:gd name="T31" fmla="*/ 239291750 h 37"/>
                  <a:gd name="T32" fmla="*/ 472931290 w 37"/>
                  <a:gd name="T33" fmla="*/ 143575050 h 37"/>
                  <a:gd name="T34" fmla="*/ 378345032 w 37"/>
                  <a:gd name="T35" fmla="*/ 143575050 h 37"/>
                  <a:gd name="T36" fmla="*/ 189172516 w 37"/>
                  <a:gd name="T37" fmla="*/ 335008450 h 37"/>
                  <a:gd name="T38" fmla="*/ 331051903 w 37"/>
                  <a:gd name="T39" fmla="*/ 526434933 h 37"/>
                  <a:gd name="T40" fmla="*/ 141879387 w 37"/>
                  <a:gd name="T41" fmla="*/ 526434933 h 37"/>
                  <a:gd name="T42" fmla="*/ 0 w 37"/>
                  <a:gd name="T43" fmla="*/ 813585033 h 37"/>
                  <a:gd name="T44" fmla="*/ 47293129 w 37"/>
                  <a:gd name="T45" fmla="*/ 861443383 h 37"/>
                  <a:gd name="T46" fmla="*/ 236465645 w 37"/>
                  <a:gd name="T47" fmla="*/ 957160083 h 37"/>
                  <a:gd name="T48" fmla="*/ 47293129 w 37"/>
                  <a:gd name="T49" fmla="*/ 1100735133 h 37"/>
                  <a:gd name="T50" fmla="*/ 189172516 w 37"/>
                  <a:gd name="T51" fmla="*/ 1340019966 h 37"/>
                  <a:gd name="T52" fmla="*/ 378345032 w 37"/>
                  <a:gd name="T53" fmla="*/ 1292168534 h 37"/>
                  <a:gd name="T54" fmla="*/ 331051903 w 37"/>
                  <a:gd name="T55" fmla="*/ 1483595016 h 37"/>
                  <a:gd name="T56" fmla="*/ 331051903 w 37"/>
                  <a:gd name="T57" fmla="*/ 1579311716 h 37"/>
                  <a:gd name="T58" fmla="*/ 567517548 w 37"/>
                  <a:gd name="T59" fmla="*/ 1675028416 h 37"/>
                  <a:gd name="T60" fmla="*/ 614810677 w 37"/>
                  <a:gd name="T61" fmla="*/ 1675028416 h 37"/>
                  <a:gd name="T62" fmla="*/ 803983193 w 37"/>
                  <a:gd name="T63" fmla="*/ 1531453366 h 37"/>
                  <a:gd name="T64" fmla="*/ 803983193 w 37"/>
                  <a:gd name="T65" fmla="*/ 1770745116 h 37"/>
                  <a:gd name="T66" fmla="*/ 1087741967 w 37"/>
                  <a:gd name="T67" fmla="*/ 1722886766 h 37"/>
                  <a:gd name="T68" fmla="*/ 1135035096 w 37"/>
                  <a:gd name="T69" fmla="*/ 1675028416 h 37"/>
                  <a:gd name="T70" fmla="*/ 1182328225 w 37"/>
                  <a:gd name="T71" fmla="*/ 1483595016 h 37"/>
                  <a:gd name="T72" fmla="*/ 1324207612 w 37"/>
                  <a:gd name="T73" fmla="*/ 1627170066 h 37"/>
                  <a:gd name="T74" fmla="*/ 1560673257 w 37"/>
                  <a:gd name="T75" fmla="*/ 1435736666 h 37"/>
                  <a:gd name="T76" fmla="*/ 1040448838 w 37"/>
                  <a:gd name="T77" fmla="*/ 1052876783 h 37"/>
                  <a:gd name="T78" fmla="*/ 709396935 w 37"/>
                  <a:gd name="T79" fmla="*/ 717868333 h 37"/>
                  <a:gd name="T80" fmla="*/ 1040448838 w 37"/>
                  <a:gd name="T81" fmla="*/ 1052876783 h 37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37"/>
                  <a:gd name="T124" fmla="*/ 0 h 37"/>
                  <a:gd name="T125" fmla="*/ 37 w 37"/>
                  <a:gd name="T126" fmla="*/ 37 h 37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27"/>
          <p:cNvGrpSpPr/>
          <p:nvPr/>
        </p:nvGrpSpPr>
        <p:grpSpPr bwMode="auto">
          <a:xfrm>
            <a:off x="9429751" y="2435227"/>
            <a:ext cx="1346200" cy="1344613"/>
            <a:chOff x="0" y="0"/>
            <a:chExt cx="1403797" cy="1403797"/>
          </a:xfrm>
        </p:grpSpPr>
        <p:sp>
          <p:nvSpPr>
            <p:cNvPr id="49188" name="椭圆 28"/>
            <p:cNvSpPr>
              <a:spLocks noChangeArrowheads="1"/>
            </p:cNvSpPr>
            <p:nvPr/>
          </p:nvSpPr>
          <p:spPr bwMode="auto">
            <a:xfrm>
              <a:off x="0" y="0"/>
              <a:ext cx="1403797" cy="1403797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300">
                <a:solidFill>
                  <a:schemeClr val="tx1"/>
                </a:solidFill>
                <a:sym typeface="方正兰亭黑_GBK" pitchFamily="2" charset="-122"/>
              </a:endParaRPr>
            </a:p>
          </p:txBody>
        </p:sp>
        <p:sp>
          <p:nvSpPr>
            <p:cNvPr id="49189" name="Freeform 41"/>
            <p:cNvSpPr>
              <a:spLocks noEditPoints="1" noChangeArrowheads="1"/>
            </p:cNvSpPr>
            <p:nvPr/>
          </p:nvSpPr>
          <p:spPr bwMode="auto">
            <a:xfrm>
              <a:off x="363893" y="385180"/>
              <a:ext cx="661930" cy="531751"/>
            </a:xfrm>
            <a:custGeom>
              <a:avLst/>
              <a:gdLst>
                <a:gd name="T0" fmla="*/ 2147483647 w 72"/>
                <a:gd name="T1" fmla="*/ 2147483647 h 58"/>
                <a:gd name="T2" fmla="*/ 2147483647 w 72"/>
                <a:gd name="T3" fmla="*/ 2147483647 h 58"/>
                <a:gd name="T4" fmla="*/ 2147483647 w 72"/>
                <a:gd name="T5" fmla="*/ 2147483647 h 58"/>
                <a:gd name="T6" fmla="*/ 2147483647 w 72"/>
                <a:gd name="T7" fmla="*/ 2147483647 h 58"/>
                <a:gd name="T8" fmla="*/ 2147483647 w 72"/>
                <a:gd name="T9" fmla="*/ 2147483647 h 58"/>
                <a:gd name="T10" fmla="*/ 2147483647 w 72"/>
                <a:gd name="T11" fmla="*/ 0 h 58"/>
                <a:gd name="T12" fmla="*/ 2147483647 w 72"/>
                <a:gd name="T13" fmla="*/ 0 h 58"/>
                <a:gd name="T14" fmla="*/ 2147483647 w 72"/>
                <a:gd name="T15" fmla="*/ 2147483647 h 58"/>
                <a:gd name="T16" fmla="*/ 2147483647 w 72"/>
                <a:gd name="T17" fmla="*/ 2147483647 h 58"/>
                <a:gd name="T18" fmla="*/ 2147483647 w 72"/>
                <a:gd name="T19" fmla="*/ 2147483647 h 58"/>
                <a:gd name="T20" fmla="*/ 2147483647 w 72"/>
                <a:gd name="T21" fmla="*/ 2147483647 h 58"/>
                <a:gd name="T22" fmla="*/ 0 w 72"/>
                <a:gd name="T23" fmla="*/ 2147483647 h 58"/>
                <a:gd name="T24" fmla="*/ 0 w 72"/>
                <a:gd name="T25" fmla="*/ 2147483647 h 58"/>
                <a:gd name="T26" fmla="*/ 2147483647 w 72"/>
                <a:gd name="T27" fmla="*/ 2147483647 h 58"/>
                <a:gd name="T28" fmla="*/ 2147483647 w 72"/>
                <a:gd name="T29" fmla="*/ 2147483647 h 58"/>
                <a:gd name="T30" fmla="*/ 2147483647 w 72"/>
                <a:gd name="T31" fmla="*/ 2147483647 h 58"/>
                <a:gd name="T32" fmla="*/ 2147483647 w 72"/>
                <a:gd name="T33" fmla="*/ 2147483647 h 58"/>
                <a:gd name="T34" fmla="*/ 0 w 72"/>
                <a:gd name="T35" fmla="*/ 2147483647 h 58"/>
                <a:gd name="T36" fmla="*/ 2147483647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2147483647 h 58"/>
                <a:gd name="T42" fmla="*/ 2147483647 w 72"/>
                <a:gd name="T43" fmla="*/ 2147483647 h 58"/>
                <a:gd name="T44" fmla="*/ 2147483647 w 72"/>
                <a:gd name="T45" fmla="*/ 2147483647 h 58"/>
                <a:gd name="T46" fmla="*/ 2147483647 w 72"/>
                <a:gd name="T47" fmla="*/ 2147483647 h 58"/>
                <a:gd name="T48" fmla="*/ 2147483647 w 72"/>
                <a:gd name="T49" fmla="*/ 2147483647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2147483647 h 58"/>
                <a:gd name="T58" fmla="*/ 2147483647 w 72"/>
                <a:gd name="T59" fmla="*/ 2147483647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5633" name="矩形 47"/>
          <p:cNvSpPr>
            <a:spLocks noChangeArrowheads="1"/>
          </p:cNvSpPr>
          <p:nvPr/>
        </p:nvSpPr>
        <p:spPr bwMode="auto">
          <a:xfrm>
            <a:off x="3467100" y="3421064"/>
            <a:ext cx="5257800" cy="110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5634" name="矩形 3"/>
          <p:cNvSpPr>
            <a:spLocks noChangeArrowheads="1"/>
          </p:cNvSpPr>
          <p:nvPr/>
        </p:nvSpPr>
        <p:spPr bwMode="auto">
          <a:xfrm>
            <a:off x="4525963" y="82899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管理理念</a:t>
            </a:r>
          </a:p>
        </p:txBody>
      </p:sp>
      <p:sp>
        <p:nvSpPr>
          <p:cNvPr id="25635" name="文本框 37"/>
          <p:cNvSpPr>
            <a:spLocks noChangeArrowheads="1"/>
          </p:cNvSpPr>
          <p:nvPr/>
        </p:nvSpPr>
        <p:spPr bwMode="auto">
          <a:xfrm>
            <a:off x="6483351" y="1075057"/>
            <a:ext cx="2308225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Management Concept</a:t>
            </a:r>
          </a:p>
        </p:txBody>
      </p:sp>
      <p:grpSp>
        <p:nvGrpSpPr>
          <p:cNvPr id="8" name="组合 41"/>
          <p:cNvGrpSpPr/>
          <p:nvPr/>
        </p:nvGrpSpPr>
        <p:grpSpPr bwMode="auto">
          <a:xfrm>
            <a:off x="3981451" y="884555"/>
            <a:ext cx="263525" cy="393700"/>
            <a:chOff x="0" y="0"/>
            <a:chExt cx="213756" cy="427512"/>
          </a:xfrm>
        </p:grpSpPr>
        <p:sp>
          <p:nvSpPr>
            <p:cNvPr id="49186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187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639" name="文本框 36"/>
          <p:cNvSpPr>
            <a:spLocks noChangeArrowheads="1"/>
          </p:cNvSpPr>
          <p:nvPr/>
        </p:nvSpPr>
        <p:spPr bwMode="auto">
          <a:xfrm>
            <a:off x="2879726" y="4946650"/>
            <a:ext cx="2876551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5640" name="文本框 37"/>
          <p:cNvSpPr>
            <a:spLocks noChangeArrowheads="1"/>
          </p:cNvSpPr>
          <p:nvPr/>
        </p:nvSpPr>
        <p:spPr bwMode="auto">
          <a:xfrm>
            <a:off x="6443664" y="4930775"/>
            <a:ext cx="286543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5641" name="文本框 44"/>
          <p:cNvSpPr>
            <a:spLocks noChangeArrowheads="1"/>
          </p:cNvSpPr>
          <p:nvPr/>
        </p:nvSpPr>
        <p:spPr bwMode="auto">
          <a:xfrm>
            <a:off x="2879726" y="1943102"/>
            <a:ext cx="2876551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5642" name="文本框 45"/>
          <p:cNvSpPr>
            <a:spLocks noChangeArrowheads="1"/>
          </p:cNvSpPr>
          <p:nvPr/>
        </p:nvSpPr>
        <p:spPr bwMode="auto">
          <a:xfrm>
            <a:off x="2886076" y="1468438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团队管理</a:t>
            </a:r>
          </a:p>
        </p:txBody>
      </p:sp>
      <p:sp>
        <p:nvSpPr>
          <p:cNvPr id="25643" name="文本框 46"/>
          <p:cNvSpPr>
            <a:spLocks noChangeArrowheads="1"/>
          </p:cNvSpPr>
          <p:nvPr/>
        </p:nvSpPr>
        <p:spPr bwMode="auto">
          <a:xfrm>
            <a:off x="6443664" y="1943102"/>
            <a:ext cx="2865437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</a:p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sp>
        <p:nvSpPr>
          <p:cNvPr id="25644" name="文本框 47"/>
          <p:cNvSpPr>
            <a:spLocks noChangeArrowheads="1"/>
          </p:cNvSpPr>
          <p:nvPr/>
        </p:nvSpPr>
        <p:spPr bwMode="auto">
          <a:xfrm>
            <a:off x="8013702" y="1468438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项目管理</a:t>
            </a:r>
          </a:p>
        </p:txBody>
      </p:sp>
      <p:sp>
        <p:nvSpPr>
          <p:cNvPr id="25645" name="矩形 47"/>
          <p:cNvSpPr>
            <a:spLocks noChangeArrowheads="1"/>
          </p:cNvSpPr>
          <p:nvPr/>
        </p:nvSpPr>
        <p:spPr bwMode="auto">
          <a:xfrm>
            <a:off x="3460751" y="3425827"/>
            <a:ext cx="5257800" cy="110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5646" name="矩形 3"/>
          <p:cNvSpPr>
            <a:spLocks noChangeArrowheads="1"/>
          </p:cNvSpPr>
          <p:nvPr/>
        </p:nvSpPr>
        <p:spPr bwMode="auto">
          <a:xfrm>
            <a:off x="4519614" y="833756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管理理念</a:t>
            </a:r>
          </a:p>
        </p:txBody>
      </p:sp>
      <p:sp>
        <p:nvSpPr>
          <p:cNvPr id="25647" name="文本框 37"/>
          <p:cNvSpPr>
            <a:spLocks noChangeArrowheads="1"/>
          </p:cNvSpPr>
          <p:nvPr/>
        </p:nvSpPr>
        <p:spPr bwMode="auto">
          <a:xfrm>
            <a:off x="6477001" y="1079820"/>
            <a:ext cx="2308225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Management Concept</a:t>
            </a:r>
          </a:p>
        </p:txBody>
      </p:sp>
      <p:pic>
        <p:nvPicPr>
          <p:cNvPr id="3" name="图片 2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6" name="图片 5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500"/>
                            </p:stCondLst>
                            <p:childTnLst>
                              <p:par>
                                <p:cTn id="8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6" dur="500"/>
                                        <p:tgtEl>
                                          <p:spTgt spid="25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25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25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5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0" dur="500"/>
                                        <p:tgtEl>
                                          <p:spTgt spid="25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3" dur="5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6" dur="500"/>
                                        <p:tgtEl>
                                          <p:spTgt spid="25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9" dur="500"/>
                                        <p:tgtEl>
                                          <p:spTgt spid="25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500"/>
                            </p:stCondLst>
                            <p:childTnLst>
                              <p:par>
                                <p:cTn id="1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3" dur="500"/>
                                        <p:tgtEl>
                                          <p:spTgt spid="25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ldLvl="0" animBg="1"/>
      <p:bldP spid="25605" grpId="0" bldLvl="0" animBg="1"/>
      <p:bldP spid="25606" grpId="0" bldLvl="0" animBg="1"/>
      <p:bldP spid="25607" grpId="0" bldLvl="0" animBg="1"/>
      <p:bldP spid="25608" grpId="0" bldLvl="0" autoUpdateAnimBg="0"/>
      <p:bldP spid="25609" grpId="0" bldLvl="0" autoUpdateAnimBg="0"/>
      <p:bldP spid="25616" grpId="0" bldLvl="0" autoUpdateAnimBg="0"/>
      <p:bldP spid="25617" grpId="0" bldLvl="0" autoUpdateAnimBg="0"/>
      <p:bldP spid="25618" grpId="0" bldLvl="0" autoUpdateAnimBg="0"/>
      <p:bldP spid="25619" grpId="0" bldLvl="0" autoUpdateAnimBg="0"/>
      <p:bldP spid="25620" grpId="0" bldLvl="0" autoUpdateAnimBg="0"/>
      <p:bldP spid="25621" grpId="0" bldLvl="0" autoUpdateAnimBg="0"/>
      <p:bldP spid="25633" grpId="0" bldLvl="0" autoUpdateAnimBg="0"/>
      <p:bldP spid="25634" grpId="0" bldLvl="0" autoUpdateAnimBg="0"/>
      <p:bldP spid="25635" grpId="0" bldLvl="0" autoUpdateAnimBg="0"/>
      <p:bldP spid="25639" grpId="0" bldLvl="0" autoUpdateAnimBg="0"/>
      <p:bldP spid="25640" grpId="0" bldLvl="0" autoUpdateAnimBg="0"/>
      <p:bldP spid="25641" grpId="0" bldLvl="0" autoUpdateAnimBg="0"/>
      <p:bldP spid="25642" grpId="0" bldLvl="0" autoUpdateAnimBg="0"/>
      <p:bldP spid="25643" grpId="0" bldLvl="0" autoUpdateAnimBg="0"/>
      <p:bldP spid="25644" grpId="0" bldLvl="0" autoUpdateAnimBg="0"/>
      <p:bldP spid="25645" grpId="0" bldLvl="0" autoUpdateAnimBg="0"/>
      <p:bldP spid="25646" grpId="0" bldLvl="0" autoUpdateAnimBg="0"/>
      <p:bldP spid="25647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B3FFCA6-0886-4B3B-AC43-02909826A827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15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017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0180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6628" name="矩形 3"/>
          <p:cNvSpPr>
            <a:spLocks noChangeArrowheads="1"/>
          </p:cNvSpPr>
          <p:nvPr/>
        </p:nvSpPr>
        <p:spPr bwMode="auto">
          <a:xfrm>
            <a:off x="4825366" y="80105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工作方式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6629" name="文本框 37"/>
          <p:cNvSpPr>
            <a:spLocks noChangeArrowheads="1"/>
          </p:cNvSpPr>
          <p:nvPr/>
        </p:nvSpPr>
        <p:spPr bwMode="auto">
          <a:xfrm>
            <a:off x="6789105" y="104711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Function</a:t>
            </a:r>
            <a:endParaRPr lang="en-US" altLang="zh-CN" sz="1600" baseline="-3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"/>
          <p:cNvGrpSpPr/>
          <p:nvPr/>
        </p:nvGrpSpPr>
        <p:grpSpPr bwMode="auto">
          <a:xfrm>
            <a:off x="4279266" y="856615"/>
            <a:ext cx="263525" cy="393700"/>
            <a:chOff x="0" y="0"/>
            <a:chExt cx="213756" cy="427512"/>
          </a:xfrm>
        </p:grpSpPr>
        <p:sp>
          <p:nvSpPr>
            <p:cNvPr id="50204" name="直接连接符 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205" name="直接连接符 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6633" name="Rectangle 2"/>
          <p:cNvSpPr>
            <a:spLocks noChangeArrowheads="1"/>
          </p:cNvSpPr>
          <p:nvPr/>
        </p:nvSpPr>
        <p:spPr bwMode="auto">
          <a:xfrm>
            <a:off x="6096001" y="1517335"/>
            <a:ext cx="4883151" cy="23336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4" name="Rectangle 3"/>
          <p:cNvSpPr>
            <a:spLocks noChangeArrowheads="1"/>
          </p:cNvSpPr>
          <p:nvPr/>
        </p:nvSpPr>
        <p:spPr bwMode="auto">
          <a:xfrm>
            <a:off x="1219200" y="1517333"/>
            <a:ext cx="4876800" cy="2336800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5" name="Oval 4"/>
          <p:cNvSpPr>
            <a:spLocks noChangeArrowheads="1"/>
          </p:cNvSpPr>
          <p:nvPr/>
        </p:nvSpPr>
        <p:spPr bwMode="auto">
          <a:xfrm>
            <a:off x="1679576" y="4016375"/>
            <a:ext cx="955675" cy="960438"/>
          </a:xfrm>
          <a:prstGeom prst="ellipse">
            <a:avLst/>
          </a:prstGeom>
          <a:solidFill>
            <a:srgbClr val="D01111">
              <a:alpha val="3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4319589" y="4016375"/>
            <a:ext cx="957263" cy="960438"/>
          </a:xfrm>
          <a:prstGeom prst="ellipse">
            <a:avLst/>
          </a:prstGeom>
          <a:solidFill>
            <a:srgbClr val="D01111">
              <a:alpha val="3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7" name="Oval 14"/>
          <p:cNvSpPr>
            <a:spLocks noChangeArrowheads="1"/>
          </p:cNvSpPr>
          <p:nvPr/>
        </p:nvSpPr>
        <p:spPr bwMode="auto">
          <a:xfrm>
            <a:off x="6959601" y="4016375"/>
            <a:ext cx="955675" cy="960438"/>
          </a:xfrm>
          <a:prstGeom prst="ellipse">
            <a:avLst/>
          </a:prstGeom>
          <a:solidFill>
            <a:srgbClr val="D01111">
              <a:alpha val="3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6638" name="Oval 16"/>
          <p:cNvSpPr>
            <a:spLocks noChangeArrowheads="1"/>
          </p:cNvSpPr>
          <p:nvPr/>
        </p:nvSpPr>
        <p:spPr bwMode="auto">
          <a:xfrm>
            <a:off x="9598025" y="4016375"/>
            <a:ext cx="954088" cy="960438"/>
          </a:xfrm>
          <a:prstGeom prst="ellipse">
            <a:avLst/>
          </a:prstGeom>
          <a:solidFill>
            <a:srgbClr val="D01111">
              <a:alpha val="3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0"/>
          <p:cNvGrpSpPr/>
          <p:nvPr/>
        </p:nvGrpSpPr>
        <p:grpSpPr bwMode="auto">
          <a:xfrm>
            <a:off x="1897064" y="4223068"/>
            <a:ext cx="534987" cy="539750"/>
            <a:chOff x="0" y="0"/>
            <a:chExt cx="401822" cy="404317"/>
          </a:xfrm>
          <a:solidFill>
            <a:srgbClr val="D01111"/>
          </a:solidFill>
        </p:grpSpPr>
        <p:sp>
          <p:nvSpPr>
            <p:cNvPr id="26640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1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Group 23"/>
          <p:cNvGrpSpPr/>
          <p:nvPr/>
        </p:nvGrpSpPr>
        <p:grpSpPr bwMode="auto">
          <a:xfrm>
            <a:off x="4576763" y="4281805"/>
            <a:ext cx="519112" cy="452438"/>
            <a:chOff x="0" y="0"/>
            <a:chExt cx="389342" cy="339426"/>
          </a:xfrm>
          <a:solidFill>
            <a:srgbClr val="D01111"/>
          </a:solidFill>
        </p:grpSpPr>
        <p:sp>
          <p:nvSpPr>
            <p:cNvPr id="26643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4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5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6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7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8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49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0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1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2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3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 bwMode="auto">
          <a:xfrm>
            <a:off x="9821863" y="4237038"/>
            <a:ext cx="506412" cy="501650"/>
            <a:chOff x="0" y="0"/>
            <a:chExt cx="379359" cy="376864"/>
          </a:xfrm>
          <a:solidFill>
            <a:srgbClr val="D01111"/>
          </a:solidFill>
        </p:grpSpPr>
        <p:sp>
          <p:nvSpPr>
            <p:cNvPr id="26655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6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7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8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59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0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1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2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3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4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5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6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7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8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69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70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71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72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6" name="Group 54"/>
          <p:cNvGrpSpPr/>
          <p:nvPr/>
        </p:nvGrpSpPr>
        <p:grpSpPr bwMode="auto">
          <a:xfrm>
            <a:off x="7235825" y="4283393"/>
            <a:ext cx="400051" cy="519112"/>
            <a:chOff x="0" y="0"/>
            <a:chExt cx="299494" cy="389342"/>
          </a:xfrm>
          <a:solidFill>
            <a:srgbClr val="D01111"/>
          </a:solidFill>
        </p:grpSpPr>
        <p:sp>
          <p:nvSpPr>
            <p:cNvPr id="26674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26675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6676" name="矩形 104"/>
          <p:cNvSpPr>
            <a:spLocks noChangeArrowheads="1"/>
          </p:cNvSpPr>
          <p:nvPr/>
        </p:nvSpPr>
        <p:spPr bwMode="auto">
          <a:xfrm>
            <a:off x="4447877" y="1899921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6677" name="矩形 47"/>
          <p:cNvSpPr>
            <a:spLocks noChangeArrowheads="1"/>
          </p:cNvSpPr>
          <p:nvPr/>
        </p:nvSpPr>
        <p:spPr bwMode="auto">
          <a:xfrm>
            <a:off x="1565276" y="2352359"/>
            <a:ext cx="4195763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26678" name="矩形 106"/>
          <p:cNvSpPr>
            <a:spLocks noChangeArrowheads="1"/>
          </p:cNvSpPr>
          <p:nvPr/>
        </p:nvSpPr>
        <p:spPr bwMode="auto">
          <a:xfrm>
            <a:off x="1381126" y="5091114"/>
            <a:ext cx="1552575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6679" name="矩形 47"/>
          <p:cNvSpPr>
            <a:spLocks noChangeArrowheads="1"/>
          </p:cNvSpPr>
          <p:nvPr/>
        </p:nvSpPr>
        <p:spPr bwMode="auto">
          <a:xfrm>
            <a:off x="1171576" y="5511801"/>
            <a:ext cx="1971675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6680" name="矩形 108"/>
          <p:cNvSpPr>
            <a:spLocks noChangeArrowheads="1"/>
          </p:cNvSpPr>
          <p:nvPr/>
        </p:nvSpPr>
        <p:spPr bwMode="auto">
          <a:xfrm>
            <a:off x="4021139" y="5091114"/>
            <a:ext cx="1550987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6681" name="矩形 47"/>
          <p:cNvSpPr>
            <a:spLocks noChangeArrowheads="1"/>
          </p:cNvSpPr>
          <p:nvPr/>
        </p:nvSpPr>
        <p:spPr bwMode="auto">
          <a:xfrm>
            <a:off x="3811589" y="5511801"/>
            <a:ext cx="1971675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6682" name="矩形 110"/>
          <p:cNvSpPr>
            <a:spLocks noChangeArrowheads="1"/>
          </p:cNvSpPr>
          <p:nvPr/>
        </p:nvSpPr>
        <p:spPr bwMode="auto">
          <a:xfrm>
            <a:off x="9299577" y="5091114"/>
            <a:ext cx="1552575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6683" name="矩形 47"/>
          <p:cNvSpPr>
            <a:spLocks noChangeArrowheads="1"/>
          </p:cNvSpPr>
          <p:nvPr/>
        </p:nvSpPr>
        <p:spPr bwMode="auto">
          <a:xfrm>
            <a:off x="9090025" y="5511801"/>
            <a:ext cx="1971675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6684" name="矩形 112"/>
          <p:cNvSpPr>
            <a:spLocks noChangeArrowheads="1"/>
          </p:cNvSpPr>
          <p:nvPr/>
        </p:nvSpPr>
        <p:spPr bwMode="auto">
          <a:xfrm>
            <a:off x="6661151" y="5091114"/>
            <a:ext cx="1550988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6685" name="矩形 47"/>
          <p:cNvSpPr>
            <a:spLocks noChangeArrowheads="1"/>
          </p:cNvSpPr>
          <p:nvPr/>
        </p:nvSpPr>
        <p:spPr bwMode="auto">
          <a:xfrm>
            <a:off x="6450013" y="5511801"/>
            <a:ext cx="1971675" cy="461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0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4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4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400"/>
                                        <p:tgtEl>
                                          <p:spTgt spid="26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400"/>
                                        <p:tgtEl>
                                          <p:spTgt spid="26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400"/>
                                        <p:tgtEl>
                                          <p:spTgt spid="26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400"/>
                                        <p:tgtEl>
                                          <p:spTgt spid="26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400"/>
                                        <p:tgtEl>
                                          <p:spTgt spid="26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7" dur="400"/>
                                        <p:tgtEl>
                                          <p:spTgt spid="26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400"/>
                                        <p:tgtEl>
                                          <p:spTgt spid="26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400"/>
                                        <p:tgtEl>
                                          <p:spTgt spid="26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ldLvl="0" autoUpdateAnimBg="0"/>
      <p:bldP spid="26629" grpId="0" bldLvl="0" autoUpdateAnimBg="0"/>
      <p:bldP spid="26633" grpId="0" bldLvl="0" animBg="1" autoUpdateAnimBg="0"/>
      <p:bldP spid="26634" grpId="0" bldLvl="0" animBg="1" autoUpdateAnimBg="0"/>
      <p:bldP spid="26635" grpId="0" bldLvl="0" animBg="1" autoUpdateAnimBg="0"/>
      <p:bldP spid="26636" grpId="0" bldLvl="0" animBg="1" autoUpdateAnimBg="0"/>
      <p:bldP spid="26637" grpId="0" bldLvl="0" animBg="1" autoUpdateAnimBg="0"/>
      <p:bldP spid="26638" grpId="0" bldLvl="0" animBg="1" autoUpdateAnimBg="0"/>
      <p:bldP spid="26676" grpId="0" bldLvl="0" autoUpdateAnimBg="0"/>
      <p:bldP spid="26677" grpId="0" bldLvl="0" autoUpdateAnimBg="0"/>
      <p:bldP spid="26678" grpId="0" bldLvl="0" autoUpdateAnimBg="0"/>
      <p:bldP spid="26679" grpId="0" bldLvl="0" autoUpdateAnimBg="0"/>
      <p:bldP spid="26680" grpId="0" bldLvl="0" autoUpdateAnimBg="0"/>
      <p:bldP spid="26681" grpId="0" bldLvl="0" autoUpdateAnimBg="0"/>
      <p:bldP spid="26682" grpId="0" bldLvl="0" autoUpdateAnimBg="0"/>
      <p:bldP spid="26683" grpId="0" bldLvl="0" autoUpdateAnimBg="0"/>
      <p:bldP spid="26684" grpId="0" bldLvl="0" autoUpdateAnimBg="0"/>
      <p:bldP spid="26685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6596642-8468-4B10-81BE-EB97486D10ED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16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120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1204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6"/>
          <p:cNvGrpSpPr/>
          <p:nvPr/>
        </p:nvGrpSpPr>
        <p:grpSpPr bwMode="auto">
          <a:xfrm>
            <a:off x="3506789" y="2252030"/>
            <a:ext cx="6534467" cy="1009333"/>
            <a:chOff x="0" y="0"/>
            <a:chExt cx="6535324" cy="1009473"/>
          </a:xfrm>
        </p:grpSpPr>
        <p:cxnSp>
          <p:nvCxnSpPr>
            <p:cNvPr id="51245" name="肘形连接符 151"/>
            <p:cNvCxnSpPr>
              <a:cxnSpLocks noChangeShapeType="1"/>
              <a:stCxn id="51246" idx="6"/>
              <a:endCxn id="27679" idx="2"/>
            </p:cNvCxnSpPr>
            <p:nvPr/>
          </p:nvCxnSpPr>
          <p:spPr bwMode="auto">
            <a:xfrm>
              <a:off x="756066" y="378195"/>
              <a:ext cx="5779258" cy="631278"/>
            </a:xfrm>
            <a:prstGeom prst="bentConnector3">
              <a:avLst>
                <a:gd name="adj1" fmla="val 50005"/>
              </a:avLst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6" name="椭圆 13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D01111">
                <a:alpha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47" name="组合 125"/>
            <p:cNvGrpSpPr/>
            <p:nvPr/>
          </p:nvGrpSpPr>
          <p:grpSpPr bwMode="auto">
            <a:xfrm>
              <a:off x="153000" y="136763"/>
              <a:ext cx="450000" cy="434596"/>
              <a:chOff x="0" y="0"/>
              <a:chExt cx="583915" cy="496874"/>
            </a:xfrm>
          </p:grpSpPr>
          <p:sp>
            <p:nvSpPr>
              <p:cNvPr id="51248" name="Freeform 159"/>
              <p:cNvSpPr>
                <a:spLocks noChangeArrowheads="1"/>
              </p:cNvSpPr>
              <p:nvPr/>
            </p:nvSpPr>
            <p:spPr bwMode="auto">
              <a:xfrm>
                <a:off x="61656" y="94297"/>
                <a:ext cx="460603" cy="402577"/>
              </a:xfrm>
              <a:custGeom>
                <a:avLst/>
                <a:gdLst>
                  <a:gd name="T0" fmla="*/ 2109911457 w 54"/>
                  <a:gd name="T1" fmla="*/ 73363234 h 47"/>
                  <a:gd name="T2" fmla="*/ 1746128914 w 54"/>
                  <a:gd name="T3" fmla="*/ 73363234 h 47"/>
                  <a:gd name="T4" fmla="*/ 145507900 w 54"/>
                  <a:gd name="T5" fmla="*/ 1100508471 h 47"/>
                  <a:gd name="T6" fmla="*/ 0 w 54"/>
                  <a:gd name="T7" fmla="*/ 1467341772 h 47"/>
                  <a:gd name="T8" fmla="*/ 0 w 54"/>
                  <a:gd name="T9" fmla="*/ 2147483647 h 47"/>
                  <a:gd name="T10" fmla="*/ 218266114 w 54"/>
                  <a:gd name="T11" fmla="*/ 2147483647 h 47"/>
                  <a:gd name="T12" fmla="*/ 945822671 w 54"/>
                  <a:gd name="T13" fmla="*/ 2147483647 h 47"/>
                  <a:gd name="T14" fmla="*/ 1164088786 w 54"/>
                  <a:gd name="T15" fmla="*/ 2147483647 h 47"/>
                  <a:gd name="T16" fmla="*/ 1164088786 w 54"/>
                  <a:gd name="T17" fmla="*/ 1980918673 h 47"/>
                  <a:gd name="T18" fmla="*/ 1382354900 w 54"/>
                  <a:gd name="T19" fmla="*/ 1760811840 h 47"/>
                  <a:gd name="T20" fmla="*/ 2147483647 w 54"/>
                  <a:gd name="T21" fmla="*/ 1760811840 h 47"/>
                  <a:gd name="T22" fmla="*/ 2147483647 w 54"/>
                  <a:gd name="T23" fmla="*/ 1980918673 h 47"/>
                  <a:gd name="T24" fmla="*/ 2147483647 w 54"/>
                  <a:gd name="T25" fmla="*/ 2147483647 h 47"/>
                  <a:gd name="T26" fmla="*/ 2147483647 w 54"/>
                  <a:gd name="T27" fmla="*/ 2147483647 h 47"/>
                  <a:gd name="T28" fmla="*/ 2147483647 w 54"/>
                  <a:gd name="T29" fmla="*/ 2147483647 h 47"/>
                  <a:gd name="T30" fmla="*/ 2147483647 w 54"/>
                  <a:gd name="T31" fmla="*/ 2147483647 h 47"/>
                  <a:gd name="T32" fmla="*/ 2147483647 w 54"/>
                  <a:gd name="T33" fmla="*/ 1467341772 h 47"/>
                  <a:gd name="T34" fmla="*/ 2147483647 w 54"/>
                  <a:gd name="T35" fmla="*/ 1173880270 h 47"/>
                  <a:gd name="T36" fmla="*/ 2109911457 w 54"/>
                  <a:gd name="T37" fmla="*/ 73363234 h 4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7"/>
                  <a:gd name="T59" fmla="*/ 54 w 54"/>
                  <a:gd name="T60" fmla="*/ 47 h 4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9" name="Freeform 16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583915" cy="224863"/>
              </a:xfrm>
              <a:custGeom>
                <a:avLst/>
                <a:gdLst>
                  <a:gd name="T0" fmla="*/ 2147483647 w 68"/>
                  <a:gd name="T1" fmla="*/ 1495961648 h 26"/>
                  <a:gd name="T2" fmla="*/ 2147483647 w 68"/>
                  <a:gd name="T3" fmla="*/ 1121971236 h 26"/>
                  <a:gd name="T4" fmla="*/ 2147483647 w 68"/>
                  <a:gd name="T5" fmla="*/ 747980824 h 26"/>
                  <a:gd name="T6" fmla="*/ 2147483647 w 68"/>
                  <a:gd name="T7" fmla="*/ 523584847 h 26"/>
                  <a:gd name="T8" fmla="*/ 2147483647 w 68"/>
                  <a:gd name="T9" fmla="*/ 523584847 h 26"/>
                  <a:gd name="T10" fmla="*/ 2147483647 w 68"/>
                  <a:gd name="T11" fmla="*/ 747980824 h 26"/>
                  <a:gd name="T12" fmla="*/ 2147483647 w 68"/>
                  <a:gd name="T13" fmla="*/ 747980824 h 26"/>
                  <a:gd name="T14" fmla="*/ 2147483647 w 68"/>
                  <a:gd name="T15" fmla="*/ 897575259 h 26"/>
                  <a:gd name="T16" fmla="*/ 2147483647 w 68"/>
                  <a:gd name="T17" fmla="*/ 74801542 h 26"/>
                  <a:gd name="T18" fmla="*/ 2147483647 w 68"/>
                  <a:gd name="T19" fmla="*/ 0 h 26"/>
                  <a:gd name="T20" fmla="*/ 2147483647 w 68"/>
                  <a:gd name="T21" fmla="*/ 74801542 h 26"/>
                  <a:gd name="T22" fmla="*/ 147472885 w 68"/>
                  <a:gd name="T23" fmla="*/ 1495961648 h 26"/>
                  <a:gd name="T24" fmla="*/ 73736443 w 68"/>
                  <a:gd name="T25" fmla="*/ 1795150518 h 26"/>
                  <a:gd name="T26" fmla="*/ 368682214 w 68"/>
                  <a:gd name="T27" fmla="*/ 1795150518 h 26"/>
                  <a:gd name="T28" fmla="*/ 2147483647 w 68"/>
                  <a:gd name="T29" fmla="*/ 523584847 h 26"/>
                  <a:gd name="T30" fmla="*/ 2147483647 w 68"/>
                  <a:gd name="T31" fmla="*/ 523584847 h 26"/>
                  <a:gd name="T32" fmla="*/ 2147483647 w 68"/>
                  <a:gd name="T33" fmla="*/ 1869943411 h 26"/>
                  <a:gd name="T34" fmla="*/ 2147483647 w 68"/>
                  <a:gd name="T35" fmla="*/ 1869943411 h 26"/>
                  <a:gd name="T36" fmla="*/ 2147483647 w 68"/>
                  <a:gd name="T37" fmla="*/ 1570754541 h 26"/>
                  <a:gd name="T38" fmla="*/ 2147483647 w 68"/>
                  <a:gd name="T39" fmla="*/ 1495961648 h 2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68"/>
                  <a:gd name="T61" fmla="*/ 0 h 26"/>
                  <a:gd name="T62" fmla="*/ 68 w 68"/>
                  <a:gd name="T63" fmla="*/ 26 h 2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组合 4"/>
          <p:cNvGrpSpPr/>
          <p:nvPr/>
        </p:nvGrpSpPr>
        <p:grpSpPr bwMode="auto">
          <a:xfrm>
            <a:off x="3506789" y="4128453"/>
            <a:ext cx="4067492" cy="755650"/>
            <a:chOff x="0" y="0"/>
            <a:chExt cx="4067290" cy="756000"/>
          </a:xfrm>
        </p:grpSpPr>
        <p:cxnSp>
          <p:nvCxnSpPr>
            <p:cNvPr id="51242" name="肘形连接符 160"/>
            <p:cNvCxnSpPr>
              <a:cxnSpLocks noChangeShapeType="1"/>
              <a:stCxn id="51243" idx="6"/>
              <a:endCxn id="27681" idx="2"/>
            </p:cNvCxnSpPr>
            <p:nvPr/>
          </p:nvCxnSpPr>
          <p:spPr bwMode="auto">
            <a:xfrm>
              <a:off x="756564" y="378317"/>
              <a:ext cx="3310726" cy="376729"/>
            </a:xfrm>
            <a:prstGeom prst="bentConnector3">
              <a:avLst>
                <a:gd name="adj1" fmla="val 50010"/>
              </a:avLst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43" name="椭圆 140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D01111">
                <a:alpha val="6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244" name="Freeform 277"/>
            <p:cNvSpPr>
              <a:spLocks noEditPoints="1" noChangeArrowheads="1"/>
            </p:cNvSpPr>
            <p:nvPr/>
          </p:nvSpPr>
          <p:spPr bwMode="auto">
            <a:xfrm>
              <a:off x="190444" y="121807"/>
              <a:ext cx="383972" cy="455826"/>
            </a:xfrm>
            <a:custGeom>
              <a:avLst/>
              <a:gdLst>
                <a:gd name="T0" fmla="*/ 1763295417 w 72"/>
                <a:gd name="T1" fmla="*/ 927075880 h 86"/>
                <a:gd name="T2" fmla="*/ 1621097786 w 72"/>
                <a:gd name="T3" fmla="*/ 927075880 h 86"/>
                <a:gd name="T4" fmla="*/ 1621097786 w 72"/>
                <a:gd name="T5" fmla="*/ 533772246 h 86"/>
                <a:gd name="T6" fmla="*/ 1080731858 w 72"/>
                <a:gd name="T7" fmla="*/ 0 h 86"/>
                <a:gd name="T8" fmla="*/ 966969487 w 72"/>
                <a:gd name="T9" fmla="*/ 0 h 86"/>
                <a:gd name="T10" fmla="*/ 426603558 w 72"/>
                <a:gd name="T11" fmla="*/ 533772246 h 86"/>
                <a:gd name="T12" fmla="*/ 426603558 w 72"/>
                <a:gd name="T13" fmla="*/ 927075880 h 86"/>
                <a:gd name="T14" fmla="*/ 284400594 w 72"/>
                <a:gd name="T15" fmla="*/ 927075880 h 86"/>
                <a:gd name="T16" fmla="*/ 0 w 72"/>
                <a:gd name="T17" fmla="*/ 1208007804 h 86"/>
                <a:gd name="T18" fmla="*/ 0 w 72"/>
                <a:gd name="T19" fmla="*/ 2135083684 h 86"/>
                <a:gd name="T20" fmla="*/ 284400594 w 72"/>
                <a:gd name="T21" fmla="*/ 2147483647 h 86"/>
                <a:gd name="T22" fmla="*/ 1763295417 w 72"/>
                <a:gd name="T23" fmla="*/ 2147483647 h 86"/>
                <a:gd name="T24" fmla="*/ 2047701344 w 72"/>
                <a:gd name="T25" fmla="*/ 2135083684 h 86"/>
                <a:gd name="T26" fmla="*/ 2047701344 w 72"/>
                <a:gd name="T27" fmla="*/ 1208007804 h 86"/>
                <a:gd name="T28" fmla="*/ 1763295417 w 72"/>
                <a:gd name="T29" fmla="*/ 927075880 h 86"/>
                <a:gd name="T30" fmla="*/ 1194494228 w 72"/>
                <a:gd name="T31" fmla="*/ 2147483647 h 86"/>
                <a:gd name="T32" fmla="*/ 881647709 w 72"/>
                <a:gd name="T33" fmla="*/ 2147483647 h 86"/>
                <a:gd name="T34" fmla="*/ 910088301 w 72"/>
                <a:gd name="T35" fmla="*/ 1797963255 h 86"/>
                <a:gd name="T36" fmla="*/ 824766523 w 72"/>
                <a:gd name="T37" fmla="*/ 1629408340 h 86"/>
                <a:gd name="T38" fmla="*/ 1023850672 w 72"/>
                <a:gd name="T39" fmla="*/ 1432751223 h 86"/>
                <a:gd name="T40" fmla="*/ 1222934821 w 72"/>
                <a:gd name="T41" fmla="*/ 1629408340 h 86"/>
                <a:gd name="T42" fmla="*/ 1137613043 w 72"/>
                <a:gd name="T43" fmla="*/ 1797963255 h 86"/>
                <a:gd name="T44" fmla="*/ 1194494228 w 72"/>
                <a:gd name="T45" fmla="*/ 2147483647 h 86"/>
                <a:gd name="T46" fmla="*/ 1422013637 w 72"/>
                <a:gd name="T47" fmla="*/ 927075880 h 86"/>
                <a:gd name="T48" fmla="*/ 625687707 w 72"/>
                <a:gd name="T49" fmla="*/ 927075880 h 86"/>
                <a:gd name="T50" fmla="*/ 625687707 w 72"/>
                <a:gd name="T51" fmla="*/ 533772246 h 86"/>
                <a:gd name="T52" fmla="*/ 966969487 w 72"/>
                <a:gd name="T53" fmla="*/ 196651817 h 86"/>
                <a:gd name="T54" fmla="*/ 1080731858 w 72"/>
                <a:gd name="T55" fmla="*/ 196651817 h 86"/>
                <a:gd name="T56" fmla="*/ 1422013637 w 72"/>
                <a:gd name="T57" fmla="*/ 533772246 h 86"/>
                <a:gd name="T58" fmla="*/ 1422013637 w 72"/>
                <a:gd name="T59" fmla="*/ 927075880 h 8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86"/>
                <a:gd name="T92" fmla="*/ 72 w 72"/>
                <a:gd name="T93" fmla="*/ 86 h 8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5"/>
          <p:cNvGrpSpPr/>
          <p:nvPr/>
        </p:nvGrpSpPr>
        <p:grpSpPr bwMode="auto">
          <a:xfrm>
            <a:off x="3506789" y="3190240"/>
            <a:ext cx="5300663" cy="1052830"/>
            <a:chOff x="0" y="0"/>
            <a:chExt cx="5300991" cy="1052212"/>
          </a:xfrm>
        </p:grpSpPr>
        <p:cxnSp>
          <p:nvCxnSpPr>
            <p:cNvPr id="51236" name="肘形连接符 154"/>
            <p:cNvCxnSpPr>
              <a:cxnSpLocks noChangeShapeType="1"/>
              <a:stCxn id="51237" idx="6"/>
              <a:endCxn id="27680" idx="2"/>
            </p:cNvCxnSpPr>
            <p:nvPr/>
          </p:nvCxnSpPr>
          <p:spPr bwMode="auto">
            <a:xfrm>
              <a:off x="756014" y="378238"/>
              <a:ext cx="4544977" cy="673974"/>
            </a:xfrm>
            <a:prstGeom prst="bentConnector3">
              <a:avLst>
                <a:gd name="adj1" fmla="val 50014"/>
              </a:avLst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1237" name="椭圆 139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D01111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8" name="Group 92"/>
            <p:cNvGrpSpPr/>
            <p:nvPr/>
          </p:nvGrpSpPr>
          <p:grpSpPr bwMode="auto">
            <a:xfrm>
              <a:off x="153436" y="235588"/>
              <a:ext cx="474528" cy="295582"/>
              <a:chOff x="0" y="0"/>
              <a:chExt cx="471488" cy="293688"/>
            </a:xfrm>
          </p:grpSpPr>
          <p:sp>
            <p:nvSpPr>
              <p:cNvPr id="51239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607679782 w 125"/>
                  <a:gd name="T1" fmla="*/ 255184750 h 78"/>
                  <a:gd name="T2" fmla="*/ 1607679782 w 125"/>
                  <a:gd name="T3" fmla="*/ 0 h 78"/>
                  <a:gd name="T4" fmla="*/ 0 w 125"/>
                  <a:gd name="T5" fmla="*/ 0 h 78"/>
                  <a:gd name="T6" fmla="*/ 0 w 125"/>
                  <a:gd name="T7" fmla="*/ 1105803094 h 78"/>
                  <a:gd name="T8" fmla="*/ 1607679782 w 125"/>
                  <a:gd name="T9" fmla="*/ 1105803094 h 78"/>
                  <a:gd name="T10" fmla="*/ 1607679782 w 125"/>
                  <a:gd name="T11" fmla="*/ 850618344 h 78"/>
                  <a:gd name="T12" fmla="*/ 1778407473 w 125"/>
                  <a:gd name="T13" fmla="*/ 765554250 h 78"/>
                  <a:gd name="T14" fmla="*/ 1778407473 w 125"/>
                  <a:gd name="T15" fmla="*/ 368601031 h 78"/>
                  <a:gd name="T16" fmla="*/ 1607679782 w 125"/>
                  <a:gd name="T17" fmla="*/ 255184750 h 78"/>
                  <a:gd name="T18" fmla="*/ 1479634957 w 125"/>
                  <a:gd name="T19" fmla="*/ 978210719 h 78"/>
                  <a:gd name="T20" fmla="*/ 142272447 w 125"/>
                  <a:gd name="T21" fmla="*/ 978210719 h 78"/>
                  <a:gd name="T22" fmla="*/ 142272447 w 125"/>
                  <a:gd name="T23" fmla="*/ 141768469 h 78"/>
                  <a:gd name="T24" fmla="*/ 1479634957 w 125"/>
                  <a:gd name="T25" fmla="*/ 141768469 h 78"/>
                  <a:gd name="T26" fmla="*/ 1479634957 w 125"/>
                  <a:gd name="T27" fmla="*/ 97821071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0" name="Rectangle 9"/>
              <p:cNvSpPr>
                <a:spLocks noChangeArrowheads="1"/>
              </p:cNvSpPr>
              <p:nvPr/>
            </p:nvSpPr>
            <p:spPr bwMode="auto">
              <a:xfrm>
                <a:off x="63500" y="63499"/>
                <a:ext cx="90488" cy="166688"/>
              </a:xfrm>
              <a:prstGeom prst="rect">
                <a:avLst/>
              </a:pr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41" name="Rectangle 10"/>
              <p:cNvSpPr>
                <a:spLocks noChangeArrowheads="1"/>
              </p:cNvSpPr>
              <p:nvPr/>
            </p:nvSpPr>
            <p:spPr bwMode="auto">
              <a:xfrm>
                <a:off x="169862" y="63499"/>
                <a:ext cx="85725" cy="166688"/>
              </a:xfrm>
              <a:prstGeom prst="rect">
                <a:avLst/>
              </a:pr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" name="组合 3"/>
          <p:cNvGrpSpPr/>
          <p:nvPr/>
        </p:nvGrpSpPr>
        <p:grpSpPr bwMode="auto">
          <a:xfrm>
            <a:off x="3506788" y="5066665"/>
            <a:ext cx="2454275" cy="755650"/>
            <a:chOff x="0" y="0"/>
            <a:chExt cx="2455131" cy="756000"/>
          </a:xfrm>
        </p:grpSpPr>
        <p:sp>
          <p:nvSpPr>
            <p:cNvPr id="51231" name="直接连接符 68"/>
            <p:cNvSpPr>
              <a:spLocks noChangeShapeType="1"/>
            </p:cNvSpPr>
            <p:nvPr/>
          </p:nvSpPr>
          <p:spPr bwMode="auto">
            <a:xfrm flipH="1">
              <a:off x="412977" y="378001"/>
              <a:ext cx="2042154" cy="1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32" name="椭圆 85"/>
            <p:cNvSpPr>
              <a:spLocks noChangeArrowheads="1"/>
            </p:cNvSpPr>
            <p:nvPr/>
          </p:nvSpPr>
          <p:spPr bwMode="auto">
            <a:xfrm>
              <a:off x="0" y="0"/>
              <a:ext cx="756000" cy="756000"/>
            </a:xfrm>
            <a:prstGeom prst="ellipse">
              <a:avLst/>
            </a:prstGeom>
            <a:solidFill>
              <a:srgbClr val="D01111">
                <a:alpha val="3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8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grpSp>
          <p:nvGrpSpPr>
            <p:cNvPr id="51233" name="Group 9"/>
            <p:cNvGrpSpPr/>
            <p:nvPr/>
          </p:nvGrpSpPr>
          <p:grpSpPr bwMode="auto">
            <a:xfrm>
              <a:off x="124976" y="198348"/>
              <a:ext cx="516045" cy="382660"/>
              <a:chOff x="0" y="0"/>
              <a:chExt cx="374651" cy="277813"/>
            </a:xfrm>
          </p:grpSpPr>
          <p:sp>
            <p:nvSpPr>
              <p:cNvPr id="51234" name="Freeform 17"/>
              <p:cNvSpPr>
                <a:spLocks noChangeArrowheads="1"/>
              </p:cNvSpPr>
              <p:nvPr/>
            </p:nvSpPr>
            <p:spPr bwMode="auto">
              <a:xfrm>
                <a:off x="141288" y="66675"/>
                <a:ext cx="233363" cy="211138"/>
              </a:xfrm>
              <a:custGeom>
                <a:avLst/>
                <a:gdLst>
                  <a:gd name="T0" fmla="*/ 611890896 w 89"/>
                  <a:gd name="T1" fmla="*/ 224220736 h 81"/>
                  <a:gd name="T2" fmla="*/ 295631590 w 89"/>
                  <a:gd name="T3" fmla="*/ 0 h 81"/>
                  <a:gd name="T4" fmla="*/ 275006496 w 89"/>
                  <a:gd name="T5" fmla="*/ 6795516 h 81"/>
                  <a:gd name="T6" fmla="*/ 295631590 w 89"/>
                  <a:gd name="T7" fmla="*/ 74740245 h 81"/>
                  <a:gd name="T8" fmla="*/ 0 w 89"/>
                  <a:gd name="T9" fmla="*/ 298960981 h 81"/>
                  <a:gd name="T10" fmla="*/ 0 w 89"/>
                  <a:gd name="T11" fmla="*/ 298960981 h 81"/>
                  <a:gd name="T12" fmla="*/ 275006496 w 89"/>
                  <a:gd name="T13" fmla="*/ 441648563 h 81"/>
                  <a:gd name="T14" fmla="*/ 508762805 w 89"/>
                  <a:gd name="T15" fmla="*/ 550361173 h 81"/>
                  <a:gd name="T16" fmla="*/ 440012492 w 89"/>
                  <a:gd name="T17" fmla="*/ 421264623 h 81"/>
                  <a:gd name="T18" fmla="*/ 611890896 w 89"/>
                  <a:gd name="T19" fmla="*/ 224220736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9"/>
                  <a:gd name="T31" fmla="*/ 0 h 81"/>
                  <a:gd name="T32" fmla="*/ 89 w 89"/>
                  <a:gd name="T33" fmla="*/ 81 h 8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1235" name="Freeform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300" cy="209550"/>
              </a:xfrm>
              <a:custGeom>
                <a:avLst/>
                <a:gdLst>
                  <a:gd name="T0" fmla="*/ 612251539 w 92"/>
                  <a:gd name="T1" fmla="*/ 144083961 h 80"/>
                  <a:gd name="T2" fmla="*/ 316443967 w 92"/>
                  <a:gd name="T3" fmla="*/ 0 h 80"/>
                  <a:gd name="T4" fmla="*/ 0 w 92"/>
                  <a:gd name="T5" fmla="*/ 219556013 h 80"/>
                  <a:gd name="T6" fmla="*/ 171981329 w 92"/>
                  <a:gd name="T7" fmla="*/ 418528976 h 80"/>
                  <a:gd name="T8" fmla="*/ 96310174 w 92"/>
                  <a:gd name="T9" fmla="*/ 548890031 h 80"/>
                  <a:gd name="T10" fmla="*/ 330203313 w 92"/>
                  <a:gd name="T11" fmla="*/ 445972168 h 80"/>
                  <a:gd name="T12" fmla="*/ 337080363 w 92"/>
                  <a:gd name="T13" fmla="*/ 439112025 h 80"/>
                  <a:gd name="T14" fmla="*/ 632887935 w 92"/>
                  <a:gd name="T15" fmla="*/ 219556013 h 80"/>
                  <a:gd name="T16" fmla="*/ 612251539 w 92"/>
                  <a:gd name="T17" fmla="*/ 144083961 h 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2"/>
                  <a:gd name="T28" fmla="*/ 0 h 80"/>
                  <a:gd name="T29" fmla="*/ 92 w 92"/>
                  <a:gd name="T30" fmla="*/ 80 h 8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27675" name="任意多边形 56"/>
          <p:cNvSpPr>
            <a:spLocks noChangeArrowheads="1"/>
          </p:cNvSpPr>
          <p:nvPr/>
        </p:nvSpPr>
        <p:spPr bwMode="auto">
          <a:xfrm>
            <a:off x="9594851" y="2078992"/>
            <a:ext cx="1181100" cy="3698875"/>
          </a:xfrm>
          <a:custGeom>
            <a:avLst/>
            <a:gdLst>
              <a:gd name="T0" fmla="*/ 1176576 w 1181100"/>
              <a:gd name="T1" fmla="*/ 0 h 3698875"/>
              <a:gd name="T2" fmla="*/ 1181100 w 1181100"/>
              <a:gd name="T3" fmla="*/ 0 h 3698875"/>
              <a:gd name="T4" fmla="*/ 1181100 w 1181100"/>
              <a:gd name="T5" fmla="*/ 3698875 h 3698875"/>
              <a:gd name="T6" fmla="*/ 0 w 1181100"/>
              <a:gd name="T7" fmla="*/ 3698875 h 3698875"/>
              <a:gd name="T8" fmla="*/ 0 w 1181100"/>
              <a:gd name="T9" fmla="*/ 1735796 h 3698875"/>
              <a:gd name="T10" fmla="*/ 48924 w 1181100"/>
              <a:gd name="T11" fmla="*/ 1697679 h 3698875"/>
              <a:gd name="T12" fmla="*/ 278759 w 1181100"/>
              <a:gd name="T13" fmla="*/ 1500789 h 3698875"/>
              <a:gd name="T14" fmla="*/ 453153 w 1181100"/>
              <a:gd name="T15" fmla="*/ 1330350 h 3698875"/>
              <a:gd name="T16" fmla="*/ 510936 w 1181100"/>
              <a:gd name="T17" fmla="*/ 1369308 h 3698875"/>
              <a:gd name="T18" fmla="*/ 590551 w 1181100"/>
              <a:gd name="T19" fmla="*/ 1385381 h 3698875"/>
              <a:gd name="T20" fmla="*/ 795088 w 1181100"/>
              <a:gd name="T21" fmla="*/ 1180844 h 3698875"/>
              <a:gd name="T22" fmla="*/ 735181 w 1181100"/>
              <a:gd name="T23" fmla="*/ 1036213 h 3698875"/>
              <a:gd name="T24" fmla="*/ 717723 w 1181100"/>
              <a:gd name="T25" fmla="*/ 1024442 h 3698875"/>
              <a:gd name="T26" fmla="*/ 820291 w 1181100"/>
              <a:gd name="T27" fmla="*/ 886780 h 3698875"/>
              <a:gd name="T28" fmla="*/ 1174186 w 1181100"/>
              <a:gd name="T29" fmla="*/ 21448 h 3698875"/>
              <a:gd name="T30" fmla="*/ 1176576 w 1181100"/>
              <a:gd name="T31" fmla="*/ 0 h 369887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81100"/>
              <a:gd name="T49" fmla="*/ 0 h 3698875"/>
              <a:gd name="T50" fmla="*/ 1181100 w 1181100"/>
              <a:gd name="T51" fmla="*/ 3698875 h 369887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6" name="任意多边形 59"/>
          <p:cNvSpPr>
            <a:spLocks noChangeArrowheads="1"/>
          </p:cNvSpPr>
          <p:nvPr/>
        </p:nvSpPr>
        <p:spPr bwMode="auto">
          <a:xfrm>
            <a:off x="8361363" y="3856992"/>
            <a:ext cx="1181100" cy="1922463"/>
          </a:xfrm>
          <a:custGeom>
            <a:avLst/>
            <a:gdLst>
              <a:gd name="T0" fmla="*/ 1181100 w 1181100"/>
              <a:gd name="T1" fmla="*/ 0 h 1921854"/>
              <a:gd name="T2" fmla="*/ 1181100 w 1181100"/>
              <a:gd name="T3" fmla="*/ 1923072 h 1921854"/>
              <a:gd name="T4" fmla="*/ 0 w 1181100"/>
              <a:gd name="T5" fmla="*/ 1923072 h 1921854"/>
              <a:gd name="T6" fmla="*/ 0 w 1181100"/>
              <a:gd name="T7" fmla="*/ 732430 h 1921854"/>
              <a:gd name="T8" fmla="*/ 319230 w 1181100"/>
              <a:gd name="T9" fmla="*/ 562609 h 1921854"/>
              <a:gd name="T10" fmla="*/ 425975 w 1181100"/>
              <a:gd name="T11" fmla="*/ 500607 h 1921854"/>
              <a:gd name="T12" fmla="*/ 445921 w 1181100"/>
              <a:gd name="T13" fmla="*/ 530208 h 1921854"/>
              <a:gd name="T14" fmla="*/ 590551 w 1181100"/>
              <a:gd name="T15" fmla="*/ 590153 h 1921854"/>
              <a:gd name="T16" fmla="*/ 795088 w 1181100"/>
              <a:gd name="T17" fmla="*/ 385486 h 1921854"/>
              <a:gd name="T18" fmla="*/ 779015 w 1181100"/>
              <a:gd name="T19" fmla="*/ 305821 h 1921854"/>
              <a:gd name="T20" fmla="*/ 768996 w 1181100"/>
              <a:gd name="T21" fmla="*/ 290951 h 1921854"/>
              <a:gd name="T22" fmla="*/ 952789 w 1181100"/>
              <a:gd name="T23" fmla="*/ 167651 h 1921854"/>
              <a:gd name="T24" fmla="*/ 1140954 w 1181100"/>
              <a:gd name="T25" fmla="*/ 31296 h 1921854"/>
              <a:gd name="T26" fmla="*/ 1181100 w 1181100"/>
              <a:gd name="T27" fmla="*/ 0 h 192185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181100"/>
              <a:gd name="T43" fmla="*/ 0 h 1921854"/>
              <a:gd name="T44" fmla="*/ 1181100 w 1181100"/>
              <a:gd name="T45" fmla="*/ 1921854 h 192185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rgbClr val="D01111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7" name="任意多边形 63"/>
          <p:cNvSpPr>
            <a:spLocks noChangeArrowheads="1"/>
          </p:cNvSpPr>
          <p:nvPr/>
        </p:nvSpPr>
        <p:spPr bwMode="auto">
          <a:xfrm>
            <a:off x="7126289" y="4617403"/>
            <a:ext cx="1181100" cy="1162050"/>
          </a:xfrm>
          <a:custGeom>
            <a:avLst/>
            <a:gdLst>
              <a:gd name="T0" fmla="*/ 1181100 w 1181100"/>
              <a:gd name="T1" fmla="*/ 0 h 1161755"/>
              <a:gd name="T2" fmla="*/ 1181100 w 1181100"/>
              <a:gd name="T3" fmla="*/ 1162345 h 1161755"/>
              <a:gd name="T4" fmla="*/ 0 w 1181100"/>
              <a:gd name="T5" fmla="*/ 1162345 h 1161755"/>
              <a:gd name="T6" fmla="*/ 0 w 1181100"/>
              <a:gd name="T7" fmla="*/ 518117 h 1161755"/>
              <a:gd name="T8" fmla="*/ 336342 w 1181100"/>
              <a:gd name="T9" fmla="*/ 385714 h 1161755"/>
              <a:gd name="T10" fmla="*/ 408490 w 1181100"/>
              <a:gd name="T11" fmla="*/ 354408 h 1161755"/>
              <a:gd name="T12" fmla="*/ 445921 w 1181100"/>
              <a:gd name="T13" fmla="*/ 409954 h 1161755"/>
              <a:gd name="T14" fmla="*/ 590551 w 1181100"/>
              <a:gd name="T15" fmla="*/ 469891 h 1161755"/>
              <a:gd name="T16" fmla="*/ 795088 w 1181100"/>
              <a:gd name="T17" fmla="*/ 265250 h 1161755"/>
              <a:gd name="T18" fmla="*/ 790933 w 1181100"/>
              <a:gd name="T19" fmla="*/ 224009 h 1161755"/>
              <a:gd name="T20" fmla="*/ 781056 w 1181100"/>
              <a:gd name="T21" fmla="*/ 192174 h 1161755"/>
              <a:gd name="T22" fmla="*/ 1174526 w 1181100"/>
              <a:gd name="T23" fmla="*/ 3497 h 1161755"/>
              <a:gd name="T24" fmla="*/ 1181100 w 1181100"/>
              <a:gd name="T25" fmla="*/ 0 h 116175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181100"/>
              <a:gd name="T40" fmla="*/ 0 h 1161755"/>
              <a:gd name="T41" fmla="*/ 1181100 w 1181100"/>
              <a:gd name="T42" fmla="*/ 1161755 h 116175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8" name="任意多边形 66"/>
          <p:cNvSpPr>
            <a:spLocks noChangeArrowheads="1"/>
          </p:cNvSpPr>
          <p:nvPr/>
        </p:nvSpPr>
        <p:spPr bwMode="auto">
          <a:xfrm>
            <a:off x="5137150" y="5155565"/>
            <a:ext cx="1936751" cy="622300"/>
          </a:xfrm>
          <a:custGeom>
            <a:avLst/>
            <a:gdLst>
              <a:gd name="T0" fmla="*/ 1936752 w 1936748"/>
              <a:gd name="T1" fmla="*/ 0 h 623080"/>
              <a:gd name="T2" fmla="*/ 1936752 w 1936748"/>
              <a:gd name="T3" fmla="*/ 621521 h 623080"/>
              <a:gd name="T4" fmla="*/ 0 w 1936748"/>
              <a:gd name="T5" fmla="*/ 621521 h 623080"/>
              <a:gd name="T6" fmla="*/ 0 w 1936748"/>
              <a:gd name="T7" fmla="*/ 612348 h 623080"/>
              <a:gd name="T8" fmla="*/ 352298 w 1936748"/>
              <a:gd name="T9" fmla="*/ 518226 h 623080"/>
              <a:gd name="T10" fmla="*/ 750619 w 1936748"/>
              <a:gd name="T11" fmla="*/ 402333 h 623080"/>
              <a:gd name="T12" fmla="*/ 791648 w 1936748"/>
              <a:gd name="T13" fmla="*/ 389503 h 623080"/>
              <a:gd name="T14" fmla="*/ 823747 w 1936748"/>
              <a:gd name="T15" fmla="*/ 436994 h 623080"/>
              <a:gd name="T16" fmla="*/ 968377 w 1936748"/>
              <a:gd name="T17" fmla="*/ 496751 h 623080"/>
              <a:gd name="T18" fmla="*/ 1172914 w 1936748"/>
              <a:gd name="T19" fmla="*/ 292726 h 623080"/>
              <a:gd name="T20" fmla="*/ 1170637 w 1936748"/>
              <a:gd name="T21" fmla="*/ 270191 h 623080"/>
              <a:gd name="T22" fmla="*/ 1509045 w 1936748"/>
              <a:gd name="T23" fmla="*/ 156507 h 623080"/>
              <a:gd name="T24" fmla="*/ 1868380 w 1936748"/>
              <a:gd name="T25" fmla="*/ 26834 h 623080"/>
              <a:gd name="T26" fmla="*/ 1936752 w 1936748"/>
              <a:gd name="T27" fmla="*/ 0 h 62308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936748"/>
              <a:gd name="T43" fmla="*/ 0 h 623080"/>
              <a:gd name="T44" fmla="*/ 1936748 w 1936748"/>
              <a:gd name="T45" fmla="*/ 623080 h 62308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rgbClr val="D01111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679" name="椭圆 51"/>
          <p:cNvSpPr>
            <a:spLocks noChangeArrowheads="1"/>
          </p:cNvSpPr>
          <p:nvPr/>
        </p:nvSpPr>
        <p:spPr bwMode="auto">
          <a:xfrm>
            <a:off x="10040939" y="3117215"/>
            <a:ext cx="288925" cy="287338"/>
          </a:xfrm>
          <a:prstGeom prst="ellipse">
            <a:avLst/>
          </a:prstGeom>
          <a:solidFill>
            <a:srgbClr val="D01111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0" name="椭圆 52"/>
          <p:cNvSpPr>
            <a:spLocks noChangeArrowheads="1"/>
          </p:cNvSpPr>
          <p:nvPr/>
        </p:nvSpPr>
        <p:spPr bwMode="auto">
          <a:xfrm>
            <a:off x="8807451" y="4098292"/>
            <a:ext cx="288925" cy="288925"/>
          </a:xfrm>
          <a:prstGeom prst="ellipse">
            <a:avLst/>
          </a:prstGeom>
          <a:solidFill>
            <a:srgbClr val="D01111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1" name="椭圆 53"/>
          <p:cNvSpPr>
            <a:spLocks noChangeArrowheads="1"/>
          </p:cNvSpPr>
          <p:nvPr/>
        </p:nvSpPr>
        <p:spPr bwMode="auto">
          <a:xfrm>
            <a:off x="7573965" y="4738055"/>
            <a:ext cx="287337" cy="288925"/>
          </a:xfrm>
          <a:prstGeom prst="ellipse">
            <a:avLst/>
          </a:prstGeom>
          <a:solidFill>
            <a:srgbClr val="D01111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2" name="椭圆 54"/>
          <p:cNvSpPr>
            <a:spLocks noChangeArrowheads="1"/>
          </p:cNvSpPr>
          <p:nvPr/>
        </p:nvSpPr>
        <p:spPr bwMode="auto">
          <a:xfrm>
            <a:off x="5961064" y="5304792"/>
            <a:ext cx="288925" cy="288925"/>
          </a:xfrm>
          <a:prstGeom prst="ellipse">
            <a:avLst/>
          </a:prstGeom>
          <a:solidFill>
            <a:srgbClr val="D01111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83" name="矩形 3"/>
          <p:cNvSpPr>
            <a:spLocks noChangeArrowheads="1"/>
          </p:cNvSpPr>
          <p:nvPr/>
        </p:nvSpPr>
        <p:spPr bwMode="auto">
          <a:xfrm>
            <a:off x="4391025" y="787084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7684" name="文本框 37"/>
          <p:cNvSpPr>
            <a:spLocks noChangeArrowheads="1"/>
          </p:cNvSpPr>
          <p:nvPr/>
        </p:nvSpPr>
        <p:spPr bwMode="auto">
          <a:xfrm>
            <a:off x="7081840" y="103314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en-US" altLang="zh-CN" sz="1600" baseline="-3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9" name="组合 103"/>
          <p:cNvGrpSpPr/>
          <p:nvPr/>
        </p:nvGrpSpPr>
        <p:grpSpPr bwMode="auto">
          <a:xfrm>
            <a:off x="3846514" y="842645"/>
            <a:ext cx="263525" cy="393700"/>
            <a:chOff x="0" y="0"/>
            <a:chExt cx="213756" cy="427512"/>
          </a:xfrm>
        </p:grpSpPr>
        <p:sp>
          <p:nvSpPr>
            <p:cNvPr id="51229" name="直接连接符 10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230" name="直接连接符 10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88" name="矩形 47"/>
          <p:cNvSpPr>
            <a:spLocks noChangeArrowheads="1"/>
          </p:cNvSpPr>
          <p:nvPr/>
        </p:nvSpPr>
        <p:spPr bwMode="auto">
          <a:xfrm>
            <a:off x="1303337" y="1474790"/>
            <a:ext cx="9605963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综合描述说明。在此录入上述图表的综合描述说明，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7689" name="矩形 93"/>
          <p:cNvSpPr>
            <a:spLocks noChangeArrowheads="1"/>
          </p:cNvSpPr>
          <p:nvPr/>
        </p:nvSpPr>
        <p:spPr bwMode="auto">
          <a:xfrm>
            <a:off x="2170806" y="2307591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7690" name="矩形 165"/>
          <p:cNvSpPr>
            <a:spLocks noChangeArrowheads="1"/>
          </p:cNvSpPr>
          <p:nvPr/>
        </p:nvSpPr>
        <p:spPr bwMode="auto">
          <a:xfrm>
            <a:off x="1362875" y="2698115"/>
            <a:ext cx="201850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tx1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27691" name="矩形 41"/>
          <p:cNvSpPr>
            <a:spLocks noChangeArrowheads="1"/>
          </p:cNvSpPr>
          <p:nvPr/>
        </p:nvSpPr>
        <p:spPr bwMode="auto">
          <a:xfrm>
            <a:off x="2170806" y="3236279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7692" name="矩形 42"/>
          <p:cNvSpPr>
            <a:spLocks noChangeArrowheads="1"/>
          </p:cNvSpPr>
          <p:nvPr/>
        </p:nvSpPr>
        <p:spPr bwMode="auto">
          <a:xfrm>
            <a:off x="1362875" y="3626803"/>
            <a:ext cx="201850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tx1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27693" name="矩形 44"/>
          <p:cNvSpPr>
            <a:spLocks noChangeArrowheads="1"/>
          </p:cNvSpPr>
          <p:nvPr/>
        </p:nvSpPr>
        <p:spPr bwMode="auto">
          <a:xfrm>
            <a:off x="2170806" y="4180841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7694" name="矩形 45"/>
          <p:cNvSpPr>
            <a:spLocks noChangeArrowheads="1"/>
          </p:cNvSpPr>
          <p:nvPr/>
        </p:nvSpPr>
        <p:spPr bwMode="auto">
          <a:xfrm>
            <a:off x="1362875" y="4572953"/>
            <a:ext cx="201850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tx1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sp>
        <p:nvSpPr>
          <p:cNvPr id="27695" name="矩形 47"/>
          <p:cNvSpPr>
            <a:spLocks noChangeArrowheads="1"/>
          </p:cNvSpPr>
          <p:nvPr/>
        </p:nvSpPr>
        <p:spPr bwMode="auto">
          <a:xfrm>
            <a:off x="2170806" y="5106354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27696" name="矩形 48"/>
          <p:cNvSpPr>
            <a:spLocks noChangeArrowheads="1"/>
          </p:cNvSpPr>
          <p:nvPr/>
        </p:nvSpPr>
        <p:spPr bwMode="auto">
          <a:xfrm>
            <a:off x="1362875" y="5498465"/>
            <a:ext cx="201850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tx1"/>
                </a:solidFill>
                <a:sym typeface="方正兰亭黑_GBK" pitchFamily="2" charset="-122"/>
              </a:rPr>
              <a:t>点击输入图表的描述说明</a:t>
            </a:r>
          </a:p>
        </p:txBody>
      </p:sp>
      <p:pic>
        <p:nvPicPr>
          <p:cNvPr id="3" name="图片 2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7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7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7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00"/>
                                        <p:tgtEl>
                                          <p:spTgt spid="27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400"/>
                                        <p:tgtEl>
                                          <p:spTgt spid="27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600"/>
                                        <p:tgtEl>
                                          <p:spTgt spid="27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900"/>
                                        <p:tgtEl>
                                          <p:spTgt spid="27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5" dur="25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8" dur="25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25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25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7" dur="500" tmFilter="0, 0; .2, .5; .8, .5; 1, 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768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27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7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3" dur="500" tmFilter="0, 0; .2, .5; .8, .5; 1, 0"/>
                                        <p:tgtEl>
                                          <p:spTgt spid="276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276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3" dur="500"/>
                                        <p:tgtEl>
                                          <p:spTgt spid="27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500"/>
                                        <p:tgtEl>
                                          <p:spTgt spid="27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500"/>
                            </p:stCondLst>
                            <p:childTnLst>
                              <p:par>
                                <p:cTn id="7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79" dur="500" tmFilter="0, 0; .2, .5; .8, .5; 1, 0"/>
                                        <p:tgtEl>
                                          <p:spTgt spid="276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276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500"/>
                                        <p:tgtEl>
                                          <p:spTgt spid="27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500"/>
                                        <p:tgtEl>
                                          <p:spTgt spid="27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95" dur="500" tmFilter="0, 0; .2, .5; .8, .5; 1, 0"/>
                                        <p:tgtEl>
                                          <p:spTgt spid="276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276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5" dur="500"/>
                                        <p:tgtEl>
                                          <p:spTgt spid="27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500"/>
                                        <p:tgtEl>
                                          <p:spTgt spid="27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5" grpId="0" bldLvl="0" animBg="1"/>
      <p:bldP spid="27676" grpId="0" bldLvl="0" animBg="1"/>
      <p:bldP spid="27677" grpId="0" bldLvl="0" animBg="1"/>
      <p:bldP spid="27678" grpId="0" bldLvl="0" animBg="1"/>
      <p:bldP spid="27679" grpId="0" bldLvl="0" animBg="1" autoUpdateAnimBg="0"/>
      <p:bldP spid="27679" grpId="1" bldLvl="0" animBg="1" autoUpdateAnimBg="0"/>
      <p:bldP spid="27680" grpId="0" bldLvl="0" animBg="1" autoUpdateAnimBg="0"/>
      <p:bldP spid="27680" grpId="1" bldLvl="0" animBg="1" autoUpdateAnimBg="0"/>
      <p:bldP spid="27681" grpId="0" bldLvl="0" animBg="1" autoUpdateAnimBg="0"/>
      <p:bldP spid="27681" grpId="1" bldLvl="0" animBg="1" autoUpdateAnimBg="0"/>
      <p:bldP spid="27682" grpId="0" bldLvl="0" animBg="1" autoUpdateAnimBg="0"/>
      <p:bldP spid="27682" grpId="1" bldLvl="0" animBg="1" autoUpdateAnimBg="0"/>
      <p:bldP spid="27683" grpId="0" bldLvl="0" autoUpdateAnimBg="0"/>
      <p:bldP spid="27684" grpId="0" bldLvl="0" autoUpdateAnimBg="0"/>
      <p:bldP spid="27688" grpId="0" bldLvl="0" autoUpdateAnimBg="0"/>
      <p:bldP spid="27689" grpId="0" bldLvl="0" autoUpdateAnimBg="0"/>
      <p:bldP spid="27690" grpId="0" bldLvl="0" autoUpdateAnimBg="0"/>
      <p:bldP spid="27691" grpId="0" bldLvl="0" autoUpdateAnimBg="0"/>
      <p:bldP spid="27692" grpId="0" bldLvl="0" autoUpdateAnimBg="0"/>
      <p:bldP spid="27693" grpId="0" bldLvl="0" autoUpdateAnimBg="0"/>
      <p:bldP spid="27694" grpId="0" bldLvl="0" autoUpdateAnimBg="0"/>
      <p:bldP spid="27695" grpId="0" bldLvl="0" autoUpdateAnimBg="0"/>
      <p:bldP spid="27696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12BC6885-A80E-4AE6-8F80-10DCC9003C45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17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222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28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8676" name="矩形 47"/>
          <p:cNvSpPr>
            <a:spLocks noChangeArrowheads="1"/>
          </p:cNvSpPr>
          <p:nvPr/>
        </p:nvSpPr>
        <p:spPr bwMode="auto">
          <a:xfrm>
            <a:off x="1368426" y="5424489"/>
            <a:ext cx="9475788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描述说明。在此录入上述图表的综合描述说明，在此录入上述图表的综合描述说明，在此录入上述图表的综合描述说明，在此录入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8677" name="任意多边形 42"/>
          <p:cNvSpPr>
            <a:spLocks noChangeArrowheads="1"/>
          </p:cNvSpPr>
          <p:nvPr/>
        </p:nvSpPr>
        <p:spPr bwMode="auto">
          <a:xfrm>
            <a:off x="2017713" y="3535365"/>
            <a:ext cx="8158163" cy="1679575"/>
          </a:xfrm>
          <a:custGeom>
            <a:avLst/>
            <a:gdLst>
              <a:gd name="T0" fmla="*/ 6460211 w 19135506"/>
              <a:gd name="T1" fmla="*/ 648473 h 3938179"/>
              <a:gd name="T2" fmla="*/ 6680488 w 19135506"/>
              <a:gd name="T3" fmla="*/ 998898 h 3938179"/>
              <a:gd name="T4" fmla="*/ 6806253 w 19135506"/>
              <a:gd name="T5" fmla="*/ 1049254 h 3938179"/>
              <a:gd name="T6" fmla="*/ 6960129 w 19135506"/>
              <a:gd name="T7" fmla="*/ 1288668 h 3938179"/>
              <a:gd name="T8" fmla="*/ 7123518 w 19135506"/>
              <a:gd name="T9" fmla="*/ 2387208 h 3938179"/>
              <a:gd name="T10" fmla="*/ 7267664 w 19135506"/>
              <a:gd name="T11" fmla="*/ 2345559 h 3938179"/>
              <a:gd name="T12" fmla="*/ 7485849 w 19135506"/>
              <a:gd name="T13" fmla="*/ 2829917 h 3938179"/>
              <a:gd name="T14" fmla="*/ 8509244 w 19135506"/>
              <a:gd name="T15" fmla="*/ 2197978 h 3938179"/>
              <a:gd name="T16" fmla="*/ 9108806 w 19135506"/>
              <a:gd name="T17" fmla="*/ 2297835 h 3938179"/>
              <a:gd name="T18" fmla="*/ 9316232 w 19135506"/>
              <a:gd name="T19" fmla="*/ 2539103 h 3938179"/>
              <a:gd name="T20" fmla="*/ 10000832 w 19135506"/>
              <a:gd name="T21" fmla="*/ 2736611 h 3938179"/>
              <a:gd name="T22" fmla="*/ 10153717 w 19135506"/>
              <a:gd name="T23" fmla="*/ 2027316 h 3938179"/>
              <a:gd name="T24" fmla="*/ 10283960 w 19135506"/>
              <a:gd name="T25" fmla="*/ 2351382 h 3938179"/>
              <a:gd name="T26" fmla="*/ 10643128 w 19135506"/>
              <a:gd name="T27" fmla="*/ 2552816 h 3938179"/>
              <a:gd name="T28" fmla="*/ 10898250 w 19135506"/>
              <a:gd name="T29" fmla="*/ 1940783 h 3938179"/>
              <a:gd name="T30" fmla="*/ 11399203 w 19135506"/>
              <a:gd name="T31" fmla="*/ 2533507 h 3938179"/>
              <a:gd name="T32" fmla="*/ 11596986 w 19135506"/>
              <a:gd name="T33" fmla="*/ 2510229 h 3938179"/>
              <a:gd name="T34" fmla="*/ 11788935 w 19135506"/>
              <a:gd name="T35" fmla="*/ 1190159 h 3938179"/>
              <a:gd name="T36" fmla="*/ 12067779 w 19135506"/>
              <a:gd name="T37" fmla="*/ 2150364 h 3938179"/>
              <a:gd name="T38" fmla="*/ 12441243 w 19135506"/>
              <a:gd name="T39" fmla="*/ 2453494 h 3938179"/>
              <a:gd name="T40" fmla="*/ 12832556 w 19135506"/>
              <a:gd name="T41" fmla="*/ 2225219 h 3938179"/>
              <a:gd name="T42" fmla="*/ 13122652 w 19135506"/>
              <a:gd name="T43" fmla="*/ 2261239 h 3938179"/>
              <a:gd name="T44" fmla="*/ 13393460 w 19135506"/>
              <a:gd name="T45" fmla="*/ 817109 h 3938179"/>
              <a:gd name="T46" fmla="*/ 13515221 w 19135506"/>
              <a:gd name="T47" fmla="*/ 534615 h 3938179"/>
              <a:gd name="T48" fmla="*/ 13709971 w 19135506"/>
              <a:gd name="T49" fmla="*/ 1169319 h 3938179"/>
              <a:gd name="T50" fmla="*/ 13833485 w 19135506"/>
              <a:gd name="T51" fmla="*/ 1053836 h 3938179"/>
              <a:gd name="T52" fmla="*/ 14001689 w 19135506"/>
              <a:gd name="T53" fmla="*/ 1450990 h 3938179"/>
              <a:gd name="T54" fmla="*/ 14162436 w 19135506"/>
              <a:gd name="T55" fmla="*/ 2135951 h 3938179"/>
              <a:gd name="T56" fmla="*/ 14326150 w 19135506"/>
              <a:gd name="T57" fmla="*/ 2335432 h 3938179"/>
              <a:gd name="T58" fmla="*/ 14810599 w 19135506"/>
              <a:gd name="T59" fmla="*/ 2099529 h 3938179"/>
              <a:gd name="T60" fmla="*/ 15680887 w 19135506"/>
              <a:gd name="T61" fmla="*/ 2005912 h 3938179"/>
              <a:gd name="T62" fmla="*/ 15997268 w 19135506"/>
              <a:gd name="T63" fmla="*/ 2390375 h 3938179"/>
              <a:gd name="T64" fmla="*/ 16538739 w 19135506"/>
              <a:gd name="T65" fmla="*/ 2108423 h 3938179"/>
              <a:gd name="T66" fmla="*/ 16710799 w 19135506"/>
              <a:gd name="T67" fmla="*/ 2387387 h 3938179"/>
              <a:gd name="T68" fmla="*/ 17216297 w 19135506"/>
              <a:gd name="T69" fmla="*/ 2887784 h 3938179"/>
              <a:gd name="T70" fmla="*/ 17513545 w 19135506"/>
              <a:gd name="T71" fmla="*/ 2957044 h 3938179"/>
              <a:gd name="T72" fmla="*/ 17813297 w 19135506"/>
              <a:gd name="T73" fmla="*/ 2965499 h 3938179"/>
              <a:gd name="T74" fmla="*/ 18467662 w 19135506"/>
              <a:gd name="T75" fmla="*/ 2516569 h 3938179"/>
              <a:gd name="T76" fmla="*/ 18780006 w 19135506"/>
              <a:gd name="T77" fmla="*/ 2757194 h 3938179"/>
              <a:gd name="T78" fmla="*/ 18976382 w 19135506"/>
              <a:gd name="T79" fmla="*/ 3145861 h 3938179"/>
              <a:gd name="T80" fmla="*/ 19070366 w 19135506"/>
              <a:gd name="T81" fmla="*/ 3938179 h 3938179"/>
              <a:gd name="T82" fmla="*/ 86352 w 19135506"/>
              <a:gd name="T83" fmla="*/ 3644125 h 3938179"/>
              <a:gd name="T84" fmla="*/ 767858 w 19135506"/>
              <a:gd name="T85" fmla="*/ 3237704 h 3938179"/>
              <a:gd name="T86" fmla="*/ 1290688 w 19135506"/>
              <a:gd name="T87" fmla="*/ 3731691 h 3938179"/>
              <a:gd name="T88" fmla="*/ 1666480 w 19135506"/>
              <a:gd name="T89" fmla="*/ 3170941 h 3938179"/>
              <a:gd name="T90" fmla="*/ 2233244 w 19135506"/>
              <a:gd name="T91" fmla="*/ 2947993 h 3938179"/>
              <a:gd name="T92" fmla="*/ 2738489 w 19135506"/>
              <a:gd name="T93" fmla="*/ 3170246 h 3938179"/>
              <a:gd name="T94" fmla="*/ 3021470 w 19135506"/>
              <a:gd name="T95" fmla="*/ 2421387 h 3938179"/>
              <a:gd name="T96" fmla="*/ 3609977 w 19135506"/>
              <a:gd name="T97" fmla="*/ 2125665 h 3938179"/>
              <a:gd name="T98" fmla="*/ 3855573 w 19135506"/>
              <a:gd name="T99" fmla="*/ 2767915 h 3938179"/>
              <a:gd name="T100" fmla="*/ 3966861 w 19135506"/>
              <a:gd name="T101" fmla="*/ 2733106 h 3938179"/>
              <a:gd name="T102" fmla="*/ 4175177 w 19135506"/>
              <a:gd name="T103" fmla="*/ 1346802 h 3938179"/>
              <a:gd name="T104" fmla="*/ 4512917 w 19135506"/>
              <a:gd name="T105" fmla="*/ 1321303 h 3938179"/>
              <a:gd name="T106" fmla="*/ 4779340 w 19135506"/>
              <a:gd name="T107" fmla="*/ 2277578 h 3938179"/>
              <a:gd name="T108" fmla="*/ 4965337 w 19135506"/>
              <a:gd name="T109" fmla="*/ 2721322 h 3938179"/>
              <a:gd name="T110" fmla="*/ 5415025 w 19135506"/>
              <a:gd name="T111" fmla="*/ 2263868 h 3938179"/>
              <a:gd name="T112" fmla="*/ 5584747 w 19135506"/>
              <a:gd name="T113" fmla="*/ 2229384 h 3938179"/>
              <a:gd name="T114" fmla="*/ 6091473 w 19135506"/>
              <a:gd name="T115" fmla="*/ 2541665 h 3938179"/>
              <a:gd name="T116" fmla="*/ 6240758 w 19135506"/>
              <a:gd name="T117" fmla="*/ 384400 h 3938179"/>
              <a:gd name="T118" fmla="*/ 0 w 19135506"/>
              <a:gd name="T119" fmla="*/ 0 h 3938179"/>
              <a:gd name="T120" fmla="*/ 19135506 w 19135506"/>
              <a:gd name="T121" fmla="*/ 3938179 h 3938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T118" t="T119" r="T120" b="T121"/>
            <a:pathLst>
              <a:path w="19135506" h="3938179">
                <a:moveTo>
                  <a:pt x="6319584" y="0"/>
                </a:moveTo>
                <a:lnTo>
                  <a:pt x="6354329" y="0"/>
                </a:lnTo>
                <a:lnTo>
                  <a:pt x="6354329" y="316483"/>
                </a:lnTo>
                <a:lnTo>
                  <a:pt x="6369961" y="316483"/>
                </a:lnTo>
                <a:lnTo>
                  <a:pt x="6369961" y="339400"/>
                </a:lnTo>
                <a:lnTo>
                  <a:pt x="6385783" y="339400"/>
                </a:lnTo>
                <a:lnTo>
                  <a:pt x="6385783" y="355114"/>
                </a:lnTo>
                <a:lnTo>
                  <a:pt x="6401890" y="355114"/>
                </a:lnTo>
                <a:lnTo>
                  <a:pt x="6401890" y="384400"/>
                </a:lnTo>
                <a:lnTo>
                  <a:pt x="6432022" y="384400"/>
                </a:lnTo>
                <a:lnTo>
                  <a:pt x="6432022" y="410662"/>
                </a:lnTo>
                <a:lnTo>
                  <a:pt x="6460211" y="410662"/>
                </a:lnTo>
                <a:lnTo>
                  <a:pt x="6460211" y="648473"/>
                </a:lnTo>
                <a:lnTo>
                  <a:pt x="6515492" y="648473"/>
                </a:lnTo>
                <a:lnTo>
                  <a:pt x="6515492" y="667492"/>
                </a:lnTo>
                <a:lnTo>
                  <a:pt x="6534331" y="667492"/>
                </a:lnTo>
                <a:lnTo>
                  <a:pt x="6534331" y="818313"/>
                </a:lnTo>
                <a:lnTo>
                  <a:pt x="6564496" y="818313"/>
                </a:lnTo>
                <a:lnTo>
                  <a:pt x="6564496" y="1099760"/>
                </a:lnTo>
                <a:lnTo>
                  <a:pt x="6589473" y="1099760"/>
                </a:lnTo>
                <a:lnTo>
                  <a:pt x="6589473" y="1065371"/>
                </a:lnTo>
                <a:lnTo>
                  <a:pt x="6622386" y="1065371"/>
                </a:lnTo>
                <a:lnTo>
                  <a:pt x="6622386" y="1033136"/>
                </a:lnTo>
                <a:lnTo>
                  <a:pt x="6654607" y="1033136"/>
                </a:lnTo>
                <a:lnTo>
                  <a:pt x="6654607" y="998898"/>
                </a:lnTo>
                <a:lnTo>
                  <a:pt x="6680488" y="998898"/>
                </a:lnTo>
                <a:lnTo>
                  <a:pt x="6680488" y="977694"/>
                </a:lnTo>
                <a:lnTo>
                  <a:pt x="6701683" y="977694"/>
                </a:lnTo>
                <a:lnTo>
                  <a:pt x="6701683" y="927363"/>
                </a:lnTo>
                <a:lnTo>
                  <a:pt x="6718882" y="927363"/>
                </a:lnTo>
                <a:lnTo>
                  <a:pt x="6718882" y="739185"/>
                </a:lnTo>
                <a:lnTo>
                  <a:pt x="6757099" y="739185"/>
                </a:lnTo>
                <a:lnTo>
                  <a:pt x="6757099" y="927363"/>
                </a:lnTo>
                <a:lnTo>
                  <a:pt x="6764219" y="927363"/>
                </a:lnTo>
                <a:lnTo>
                  <a:pt x="6764219" y="977694"/>
                </a:lnTo>
                <a:lnTo>
                  <a:pt x="6791055" y="977694"/>
                </a:lnTo>
                <a:lnTo>
                  <a:pt x="6791055" y="1025880"/>
                </a:lnTo>
                <a:lnTo>
                  <a:pt x="6806253" y="1025880"/>
                </a:lnTo>
                <a:lnTo>
                  <a:pt x="6806253" y="1049254"/>
                </a:lnTo>
                <a:lnTo>
                  <a:pt x="6819501" y="1049254"/>
                </a:lnTo>
                <a:lnTo>
                  <a:pt x="6819501" y="1092459"/>
                </a:lnTo>
                <a:lnTo>
                  <a:pt x="6839583" y="1092459"/>
                </a:lnTo>
                <a:lnTo>
                  <a:pt x="6839583" y="1126848"/>
                </a:lnTo>
                <a:lnTo>
                  <a:pt x="6859609" y="1126848"/>
                </a:lnTo>
                <a:lnTo>
                  <a:pt x="6859609" y="1163504"/>
                </a:lnTo>
                <a:lnTo>
                  <a:pt x="6870111" y="1163504"/>
                </a:lnTo>
                <a:lnTo>
                  <a:pt x="6870111" y="1193472"/>
                </a:lnTo>
                <a:lnTo>
                  <a:pt x="6886710" y="1193472"/>
                </a:lnTo>
                <a:lnTo>
                  <a:pt x="6886710" y="1241070"/>
                </a:lnTo>
                <a:lnTo>
                  <a:pt x="6916818" y="1241070"/>
                </a:lnTo>
                <a:lnTo>
                  <a:pt x="6916818" y="1288668"/>
                </a:lnTo>
                <a:lnTo>
                  <a:pt x="6960129" y="1288668"/>
                </a:lnTo>
                <a:lnTo>
                  <a:pt x="6960129" y="1886191"/>
                </a:lnTo>
                <a:lnTo>
                  <a:pt x="6989671" y="1886191"/>
                </a:lnTo>
                <a:lnTo>
                  <a:pt x="6989671" y="1920580"/>
                </a:lnTo>
                <a:lnTo>
                  <a:pt x="7012253" y="1920580"/>
                </a:lnTo>
                <a:lnTo>
                  <a:pt x="7012253" y="1981768"/>
                </a:lnTo>
                <a:lnTo>
                  <a:pt x="7029883" y="1981768"/>
                </a:lnTo>
                <a:lnTo>
                  <a:pt x="7029883" y="2075133"/>
                </a:lnTo>
                <a:lnTo>
                  <a:pt x="7046855" y="2075133"/>
                </a:lnTo>
                <a:lnTo>
                  <a:pt x="7046855" y="2513674"/>
                </a:lnTo>
                <a:lnTo>
                  <a:pt x="7097072" y="2513674"/>
                </a:lnTo>
                <a:lnTo>
                  <a:pt x="7097072" y="2455847"/>
                </a:lnTo>
                <a:lnTo>
                  <a:pt x="7123518" y="2455847"/>
                </a:lnTo>
                <a:lnTo>
                  <a:pt x="7123518" y="2387208"/>
                </a:lnTo>
                <a:lnTo>
                  <a:pt x="7152441" y="2387208"/>
                </a:lnTo>
                <a:lnTo>
                  <a:pt x="7152441" y="2313179"/>
                </a:lnTo>
                <a:lnTo>
                  <a:pt x="7169286" y="2313179"/>
                </a:lnTo>
                <a:lnTo>
                  <a:pt x="7169286" y="2283792"/>
                </a:lnTo>
                <a:lnTo>
                  <a:pt x="7186283" y="2283792"/>
                </a:lnTo>
                <a:lnTo>
                  <a:pt x="7186283" y="2251411"/>
                </a:lnTo>
                <a:lnTo>
                  <a:pt x="7203653" y="2251411"/>
                </a:lnTo>
                <a:lnTo>
                  <a:pt x="7203653" y="2283792"/>
                </a:lnTo>
                <a:lnTo>
                  <a:pt x="7220650" y="2283792"/>
                </a:lnTo>
                <a:lnTo>
                  <a:pt x="7220650" y="2313179"/>
                </a:lnTo>
                <a:lnTo>
                  <a:pt x="7235034" y="2313179"/>
                </a:lnTo>
                <a:lnTo>
                  <a:pt x="7235034" y="2345559"/>
                </a:lnTo>
                <a:lnTo>
                  <a:pt x="7267664" y="2345559"/>
                </a:lnTo>
                <a:lnTo>
                  <a:pt x="7267664" y="2407034"/>
                </a:lnTo>
                <a:lnTo>
                  <a:pt x="7301127" y="2407034"/>
                </a:lnTo>
                <a:lnTo>
                  <a:pt x="7301127" y="2467288"/>
                </a:lnTo>
                <a:lnTo>
                  <a:pt x="7330066" y="2467288"/>
                </a:lnTo>
                <a:lnTo>
                  <a:pt x="7330066" y="2525471"/>
                </a:lnTo>
                <a:lnTo>
                  <a:pt x="7366102" y="2525471"/>
                </a:lnTo>
                <a:lnTo>
                  <a:pt x="7366102" y="2577376"/>
                </a:lnTo>
                <a:lnTo>
                  <a:pt x="7395646" y="2577376"/>
                </a:lnTo>
                <a:lnTo>
                  <a:pt x="7395646" y="2671388"/>
                </a:lnTo>
                <a:lnTo>
                  <a:pt x="7464760" y="2671388"/>
                </a:lnTo>
                <a:lnTo>
                  <a:pt x="7464760" y="2810898"/>
                </a:lnTo>
                <a:lnTo>
                  <a:pt x="7485849" y="2810898"/>
                </a:lnTo>
                <a:lnTo>
                  <a:pt x="7485849" y="2829917"/>
                </a:lnTo>
                <a:lnTo>
                  <a:pt x="7683404" y="2829917"/>
                </a:lnTo>
                <a:lnTo>
                  <a:pt x="7683404" y="2787266"/>
                </a:lnTo>
                <a:lnTo>
                  <a:pt x="7728750" y="2787266"/>
                </a:lnTo>
                <a:lnTo>
                  <a:pt x="7728750" y="2297834"/>
                </a:lnTo>
                <a:lnTo>
                  <a:pt x="7959101" y="2297834"/>
                </a:lnTo>
                <a:lnTo>
                  <a:pt x="7959101" y="2268896"/>
                </a:lnTo>
                <a:lnTo>
                  <a:pt x="7971553" y="2268896"/>
                </a:lnTo>
                <a:lnTo>
                  <a:pt x="7971553" y="2230947"/>
                </a:lnTo>
                <a:lnTo>
                  <a:pt x="8007769" y="2230947"/>
                </a:lnTo>
                <a:lnTo>
                  <a:pt x="8007769" y="2184280"/>
                </a:lnTo>
                <a:lnTo>
                  <a:pt x="8468472" y="2184280"/>
                </a:lnTo>
                <a:lnTo>
                  <a:pt x="8468472" y="2197978"/>
                </a:lnTo>
                <a:lnTo>
                  <a:pt x="8509244" y="2197978"/>
                </a:lnTo>
                <a:lnTo>
                  <a:pt x="8509244" y="2216997"/>
                </a:lnTo>
                <a:lnTo>
                  <a:pt x="8530734" y="2216997"/>
                </a:lnTo>
                <a:lnTo>
                  <a:pt x="8530734" y="2243731"/>
                </a:lnTo>
                <a:lnTo>
                  <a:pt x="8559315" y="2243731"/>
                </a:lnTo>
                <a:lnTo>
                  <a:pt x="8559315" y="2353512"/>
                </a:lnTo>
                <a:lnTo>
                  <a:pt x="8698824" y="2353512"/>
                </a:lnTo>
                <a:lnTo>
                  <a:pt x="8698824" y="2268897"/>
                </a:lnTo>
                <a:lnTo>
                  <a:pt x="8814000" y="2268897"/>
                </a:lnTo>
                <a:lnTo>
                  <a:pt x="8814000" y="2119653"/>
                </a:lnTo>
                <a:lnTo>
                  <a:pt x="9026510" y="2119653"/>
                </a:lnTo>
                <a:lnTo>
                  <a:pt x="9026510" y="2268897"/>
                </a:lnTo>
                <a:lnTo>
                  <a:pt x="9026510" y="2297835"/>
                </a:lnTo>
                <a:lnTo>
                  <a:pt x="9108806" y="2297835"/>
                </a:lnTo>
                <a:lnTo>
                  <a:pt x="9108806" y="2437606"/>
                </a:lnTo>
                <a:lnTo>
                  <a:pt x="9141686" y="2437606"/>
                </a:lnTo>
                <a:lnTo>
                  <a:pt x="9141686" y="2577377"/>
                </a:lnTo>
                <a:lnTo>
                  <a:pt x="9173913" y="2577377"/>
                </a:lnTo>
                <a:lnTo>
                  <a:pt x="9173913" y="2655211"/>
                </a:lnTo>
                <a:lnTo>
                  <a:pt x="9226037" y="2655211"/>
                </a:lnTo>
                <a:lnTo>
                  <a:pt x="9226037" y="2623327"/>
                </a:lnTo>
                <a:lnTo>
                  <a:pt x="9244019" y="2623327"/>
                </a:lnTo>
                <a:lnTo>
                  <a:pt x="9244019" y="2593935"/>
                </a:lnTo>
                <a:lnTo>
                  <a:pt x="9259890" y="2593935"/>
                </a:lnTo>
                <a:lnTo>
                  <a:pt x="9259890" y="2573651"/>
                </a:lnTo>
                <a:lnTo>
                  <a:pt x="9316232" y="2573651"/>
                </a:lnTo>
                <a:lnTo>
                  <a:pt x="9316232" y="2539103"/>
                </a:lnTo>
                <a:lnTo>
                  <a:pt x="9438547" y="2539103"/>
                </a:lnTo>
                <a:lnTo>
                  <a:pt x="9438547" y="2573651"/>
                </a:lnTo>
                <a:lnTo>
                  <a:pt x="9462881" y="2573651"/>
                </a:lnTo>
                <a:lnTo>
                  <a:pt x="9462881" y="2593598"/>
                </a:lnTo>
                <a:lnTo>
                  <a:pt x="9504779" y="2593598"/>
                </a:lnTo>
                <a:lnTo>
                  <a:pt x="9504779" y="2579547"/>
                </a:lnTo>
                <a:lnTo>
                  <a:pt x="9535775" y="2579547"/>
                </a:lnTo>
                <a:lnTo>
                  <a:pt x="9535775" y="2548438"/>
                </a:lnTo>
                <a:lnTo>
                  <a:pt x="9769854" y="2548438"/>
                </a:lnTo>
                <a:lnTo>
                  <a:pt x="9769854" y="2610542"/>
                </a:lnTo>
                <a:lnTo>
                  <a:pt x="9947684" y="2610542"/>
                </a:lnTo>
                <a:lnTo>
                  <a:pt x="9947684" y="2736611"/>
                </a:lnTo>
                <a:lnTo>
                  <a:pt x="10000832" y="2736611"/>
                </a:lnTo>
                <a:lnTo>
                  <a:pt x="10000832" y="2388321"/>
                </a:lnTo>
                <a:lnTo>
                  <a:pt x="10034600" y="2388321"/>
                </a:lnTo>
                <a:lnTo>
                  <a:pt x="10034600" y="2356755"/>
                </a:lnTo>
                <a:lnTo>
                  <a:pt x="10050084" y="2356755"/>
                </a:lnTo>
                <a:lnTo>
                  <a:pt x="10050084" y="2315516"/>
                </a:lnTo>
                <a:lnTo>
                  <a:pt x="10067327" y="2315516"/>
                </a:lnTo>
                <a:lnTo>
                  <a:pt x="10067327" y="2040937"/>
                </a:lnTo>
                <a:lnTo>
                  <a:pt x="10082395" y="2040937"/>
                </a:lnTo>
                <a:lnTo>
                  <a:pt x="10082395" y="2027316"/>
                </a:lnTo>
                <a:lnTo>
                  <a:pt x="10112025" y="2027316"/>
                </a:lnTo>
                <a:lnTo>
                  <a:pt x="10112025" y="1791012"/>
                </a:lnTo>
                <a:lnTo>
                  <a:pt x="10153717" y="1791012"/>
                </a:lnTo>
                <a:lnTo>
                  <a:pt x="10153717" y="2027316"/>
                </a:lnTo>
                <a:lnTo>
                  <a:pt x="10171076" y="2027316"/>
                </a:lnTo>
                <a:lnTo>
                  <a:pt x="10171076" y="2040937"/>
                </a:lnTo>
                <a:lnTo>
                  <a:pt x="10183415" y="2040937"/>
                </a:lnTo>
                <a:lnTo>
                  <a:pt x="10183415" y="2238405"/>
                </a:lnTo>
                <a:lnTo>
                  <a:pt x="10214311" y="2238405"/>
                </a:lnTo>
                <a:lnTo>
                  <a:pt x="10214311" y="2278506"/>
                </a:lnTo>
                <a:lnTo>
                  <a:pt x="10242721" y="2278506"/>
                </a:lnTo>
                <a:lnTo>
                  <a:pt x="10242721" y="2315516"/>
                </a:lnTo>
                <a:lnTo>
                  <a:pt x="10245675" y="2315516"/>
                </a:lnTo>
                <a:lnTo>
                  <a:pt x="10245675" y="2321757"/>
                </a:lnTo>
                <a:lnTo>
                  <a:pt x="10260855" y="2321757"/>
                </a:lnTo>
                <a:lnTo>
                  <a:pt x="10260855" y="2351382"/>
                </a:lnTo>
                <a:lnTo>
                  <a:pt x="10283960" y="2351382"/>
                </a:lnTo>
                <a:lnTo>
                  <a:pt x="10283960" y="2554305"/>
                </a:lnTo>
                <a:lnTo>
                  <a:pt x="10295558" y="2554305"/>
                </a:lnTo>
                <a:lnTo>
                  <a:pt x="10295558" y="2571391"/>
                </a:lnTo>
                <a:lnTo>
                  <a:pt x="10444133" y="2571391"/>
                </a:lnTo>
                <a:lnTo>
                  <a:pt x="10444133" y="2607108"/>
                </a:lnTo>
                <a:lnTo>
                  <a:pt x="10509734" y="2607108"/>
                </a:lnTo>
                <a:lnTo>
                  <a:pt x="10509734" y="2637020"/>
                </a:lnTo>
                <a:lnTo>
                  <a:pt x="10532929" y="2637020"/>
                </a:lnTo>
                <a:lnTo>
                  <a:pt x="10532929" y="2672886"/>
                </a:lnTo>
                <a:lnTo>
                  <a:pt x="10617532" y="2672886"/>
                </a:lnTo>
                <a:lnTo>
                  <a:pt x="10617532" y="2632774"/>
                </a:lnTo>
                <a:lnTo>
                  <a:pt x="10643128" y="2632774"/>
                </a:lnTo>
                <a:lnTo>
                  <a:pt x="10643128" y="2552816"/>
                </a:lnTo>
                <a:lnTo>
                  <a:pt x="10667686" y="2552816"/>
                </a:lnTo>
                <a:lnTo>
                  <a:pt x="10667686" y="2442411"/>
                </a:lnTo>
                <a:lnTo>
                  <a:pt x="10737430" y="2442411"/>
                </a:lnTo>
                <a:lnTo>
                  <a:pt x="10737430" y="2289074"/>
                </a:lnTo>
                <a:lnTo>
                  <a:pt x="10767088" y="2289074"/>
                </a:lnTo>
                <a:lnTo>
                  <a:pt x="10767088" y="2254766"/>
                </a:lnTo>
                <a:lnTo>
                  <a:pt x="10790857" y="2254766"/>
                </a:lnTo>
                <a:lnTo>
                  <a:pt x="10790857" y="2133566"/>
                </a:lnTo>
                <a:lnTo>
                  <a:pt x="10821011" y="2133566"/>
                </a:lnTo>
                <a:lnTo>
                  <a:pt x="10821011" y="2025610"/>
                </a:lnTo>
                <a:lnTo>
                  <a:pt x="10855220" y="2025610"/>
                </a:lnTo>
                <a:lnTo>
                  <a:pt x="10855220" y="1940783"/>
                </a:lnTo>
                <a:lnTo>
                  <a:pt x="10898250" y="1940783"/>
                </a:lnTo>
                <a:lnTo>
                  <a:pt x="10898250" y="1839684"/>
                </a:lnTo>
                <a:lnTo>
                  <a:pt x="11256137" y="1839684"/>
                </a:lnTo>
                <a:lnTo>
                  <a:pt x="11256137" y="1940992"/>
                </a:lnTo>
                <a:lnTo>
                  <a:pt x="11288268" y="1940992"/>
                </a:lnTo>
                <a:lnTo>
                  <a:pt x="11288268" y="2001263"/>
                </a:lnTo>
                <a:lnTo>
                  <a:pt x="11310880" y="2001263"/>
                </a:lnTo>
                <a:lnTo>
                  <a:pt x="11310880" y="2107633"/>
                </a:lnTo>
                <a:lnTo>
                  <a:pt x="11345465" y="2107633"/>
                </a:lnTo>
                <a:lnTo>
                  <a:pt x="11345465" y="2282390"/>
                </a:lnTo>
                <a:lnTo>
                  <a:pt x="11376523" y="2282390"/>
                </a:lnTo>
                <a:lnTo>
                  <a:pt x="11376523" y="2401984"/>
                </a:lnTo>
                <a:lnTo>
                  <a:pt x="11399203" y="2401984"/>
                </a:lnTo>
                <a:lnTo>
                  <a:pt x="11399203" y="2533507"/>
                </a:lnTo>
                <a:lnTo>
                  <a:pt x="11423397" y="2533507"/>
                </a:lnTo>
                <a:lnTo>
                  <a:pt x="11423397" y="2564451"/>
                </a:lnTo>
                <a:lnTo>
                  <a:pt x="11447590" y="2564451"/>
                </a:lnTo>
                <a:lnTo>
                  <a:pt x="11447590" y="2510229"/>
                </a:lnTo>
                <a:lnTo>
                  <a:pt x="11483303" y="2510229"/>
                </a:lnTo>
                <a:lnTo>
                  <a:pt x="11483303" y="2458114"/>
                </a:lnTo>
                <a:lnTo>
                  <a:pt x="11506653" y="2458114"/>
                </a:lnTo>
                <a:lnTo>
                  <a:pt x="11506653" y="2233760"/>
                </a:lnTo>
                <a:lnTo>
                  <a:pt x="11537922" y="2233760"/>
                </a:lnTo>
                <a:lnTo>
                  <a:pt x="11537922" y="2458114"/>
                </a:lnTo>
                <a:lnTo>
                  <a:pt x="11561273" y="2458114"/>
                </a:lnTo>
                <a:lnTo>
                  <a:pt x="11561273" y="2510229"/>
                </a:lnTo>
                <a:lnTo>
                  <a:pt x="11596986" y="2510229"/>
                </a:lnTo>
                <a:lnTo>
                  <a:pt x="11596986" y="2554405"/>
                </a:lnTo>
                <a:lnTo>
                  <a:pt x="11626796" y="2554405"/>
                </a:lnTo>
                <a:lnTo>
                  <a:pt x="11626796" y="2591693"/>
                </a:lnTo>
                <a:lnTo>
                  <a:pt x="11656050" y="2591693"/>
                </a:lnTo>
                <a:lnTo>
                  <a:pt x="11656050" y="2900381"/>
                </a:lnTo>
                <a:lnTo>
                  <a:pt x="11707155" y="2900381"/>
                </a:lnTo>
                <a:lnTo>
                  <a:pt x="11707155" y="2572489"/>
                </a:lnTo>
                <a:lnTo>
                  <a:pt x="11729414" y="2572489"/>
                </a:lnTo>
                <a:lnTo>
                  <a:pt x="11729414" y="1346803"/>
                </a:lnTo>
                <a:lnTo>
                  <a:pt x="11762517" y="1346803"/>
                </a:lnTo>
                <a:lnTo>
                  <a:pt x="11762517" y="1228203"/>
                </a:lnTo>
                <a:lnTo>
                  <a:pt x="11788935" y="1228203"/>
                </a:lnTo>
                <a:lnTo>
                  <a:pt x="11788935" y="1190159"/>
                </a:lnTo>
                <a:lnTo>
                  <a:pt x="11800933" y="1190159"/>
                </a:lnTo>
                <a:lnTo>
                  <a:pt x="11800933" y="1181592"/>
                </a:lnTo>
                <a:lnTo>
                  <a:pt x="12000670" y="1181592"/>
                </a:lnTo>
                <a:lnTo>
                  <a:pt x="12000670" y="1190159"/>
                </a:lnTo>
                <a:lnTo>
                  <a:pt x="12000670" y="1228203"/>
                </a:lnTo>
                <a:lnTo>
                  <a:pt x="12012668" y="1228203"/>
                </a:lnTo>
                <a:lnTo>
                  <a:pt x="12012668" y="1346803"/>
                </a:lnTo>
                <a:lnTo>
                  <a:pt x="12044125" y="1346803"/>
                </a:lnTo>
                <a:lnTo>
                  <a:pt x="12044125" y="2131891"/>
                </a:lnTo>
                <a:lnTo>
                  <a:pt x="12051301" y="2131891"/>
                </a:lnTo>
                <a:lnTo>
                  <a:pt x="12051301" y="2160131"/>
                </a:lnTo>
                <a:lnTo>
                  <a:pt x="12067779" y="2160131"/>
                </a:lnTo>
                <a:lnTo>
                  <a:pt x="12067779" y="2150364"/>
                </a:lnTo>
                <a:lnTo>
                  <a:pt x="12086252" y="2131891"/>
                </a:lnTo>
                <a:lnTo>
                  <a:pt x="12213966" y="2131891"/>
                </a:lnTo>
                <a:lnTo>
                  <a:pt x="12232439" y="2150364"/>
                </a:lnTo>
                <a:lnTo>
                  <a:pt x="12232439" y="2160131"/>
                </a:lnTo>
                <a:lnTo>
                  <a:pt x="12268355" y="2160131"/>
                </a:lnTo>
                <a:lnTo>
                  <a:pt x="12268355" y="2196980"/>
                </a:lnTo>
                <a:lnTo>
                  <a:pt x="12290198" y="2196980"/>
                </a:lnTo>
                <a:lnTo>
                  <a:pt x="12290199" y="2196980"/>
                </a:lnTo>
                <a:lnTo>
                  <a:pt x="12290199" y="2225219"/>
                </a:lnTo>
                <a:lnTo>
                  <a:pt x="12333389" y="2225219"/>
                </a:lnTo>
                <a:lnTo>
                  <a:pt x="12333389" y="2481795"/>
                </a:lnTo>
                <a:lnTo>
                  <a:pt x="12441243" y="2481795"/>
                </a:lnTo>
                <a:lnTo>
                  <a:pt x="12441243" y="2453494"/>
                </a:lnTo>
                <a:lnTo>
                  <a:pt x="12482965" y="2453494"/>
                </a:lnTo>
                <a:lnTo>
                  <a:pt x="12482965" y="2135997"/>
                </a:lnTo>
                <a:lnTo>
                  <a:pt x="12503282" y="2135997"/>
                </a:lnTo>
                <a:lnTo>
                  <a:pt x="12503282" y="2099529"/>
                </a:lnTo>
                <a:lnTo>
                  <a:pt x="12533260" y="2099529"/>
                </a:lnTo>
                <a:lnTo>
                  <a:pt x="12533260" y="2063063"/>
                </a:lnTo>
                <a:lnTo>
                  <a:pt x="12682979" y="2063063"/>
                </a:lnTo>
                <a:lnTo>
                  <a:pt x="12682979" y="2099529"/>
                </a:lnTo>
                <a:lnTo>
                  <a:pt x="12756769" y="2099529"/>
                </a:lnTo>
                <a:lnTo>
                  <a:pt x="12756769" y="2420686"/>
                </a:lnTo>
                <a:lnTo>
                  <a:pt x="12791146" y="2420686"/>
                </a:lnTo>
                <a:lnTo>
                  <a:pt x="12791146" y="2225219"/>
                </a:lnTo>
                <a:lnTo>
                  <a:pt x="12832556" y="2225219"/>
                </a:lnTo>
                <a:lnTo>
                  <a:pt x="12832556" y="2131890"/>
                </a:lnTo>
                <a:lnTo>
                  <a:pt x="12862851" y="2131890"/>
                </a:lnTo>
                <a:lnTo>
                  <a:pt x="12862851" y="2099529"/>
                </a:lnTo>
                <a:lnTo>
                  <a:pt x="12880771" y="2099529"/>
                </a:lnTo>
                <a:lnTo>
                  <a:pt x="12880771" y="2063063"/>
                </a:lnTo>
                <a:lnTo>
                  <a:pt x="13012571" y="2063063"/>
                </a:lnTo>
                <a:lnTo>
                  <a:pt x="13012571" y="2099529"/>
                </a:lnTo>
                <a:lnTo>
                  <a:pt x="13044870" y="2099529"/>
                </a:lnTo>
                <a:lnTo>
                  <a:pt x="13044870" y="2131891"/>
                </a:lnTo>
                <a:lnTo>
                  <a:pt x="13070899" y="2131891"/>
                </a:lnTo>
                <a:lnTo>
                  <a:pt x="13070899" y="2233829"/>
                </a:lnTo>
                <a:lnTo>
                  <a:pt x="13122652" y="2233829"/>
                </a:lnTo>
                <a:lnTo>
                  <a:pt x="13122652" y="2261239"/>
                </a:lnTo>
                <a:lnTo>
                  <a:pt x="13134961" y="2261239"/>
                </a:lnTo>
                <a:lnTo>
                  <a:pt x="13134961" y="2322279"/>
                </a:lnTo>
                <a:lnTo>
                  <a:pt x="13296300" y="2322279"/>
                </a:lnTo>
                <a:lnTo>
                  <a:pt x="13296300" y="2322278"/>
                </a:lnTo>
                <a:lnTo>
                  <a:pt x="13296299" y="2322278"/>
                </a:lnTo>
                <a:lnTo>
                  <a:pt x="13296299" y="2186441"/>
                </a:lnTo>
                <a:lnTo>
                  <a:pt x="13296299" y="1319571"/>
                </a:lnTo>
                <a:lnTo>
                  <a:pt x="13296299" y="1189176"/>
                </a:lnTo>
                <a:lnTo>
                  <a:pt x="13329212" y="1189176"/>
                </a:lnTo>
                <a:lnTo>
                  <a:pt x="13329212" y="944714"/>
                </a:lnTo>
                <a:lnTo>
                  <a:pt x="13365590" y="944714"/>
                </a:lnTo>
                <a:lnTo>
                  <a:pt x="13365590" y="817109"/>
                </a:lnTo>
                <a:lnTo>
                  <a:pt x="13393460" y="817109"/>
                </a:lnTo>
                <a:lnTo>
                  <a:pt x="13393460" y="593980"/>
                </a:lnTo>
                <a:lnTo>
                  <a:pt x="13420895" y="593980"/>
                </a:lnTo>
                <a:lnTo>
                  <a:pt x="13420895" y="561289"/>
                </a:lnTo>
                <a:lnTo>
                  <a:pt x="13448435" y="561289"/>
                </a:lnTo>
                <a:lnTo>
                  <a:pt x="13448435" y="534615"/>
                </a:lnTo>
                <a:lnTo>
                  <a:pt x="13466637" y="534615"/>
                </a:lnTo>
                <a:lnTo>
                  <a:pt x="13466637" y="495809"/>
                </a:lnTo>
                <a:lnTo>
                  <a:pt x="13475295" y="495809"/>
                </a:lnTo>
                <a:lnTo>
                  <a:pt x="13475295" y="271203"/>
                </a:lnTo>
                <a:lnTo>
                  <a:pt x="13506564" y="271203"/>
                </a:lnTo>
                <a:lnTo>
                  <a:pt x="13506564" y="495809"/>
                </a:lnTo>
                <a:lnTo>
                  <a:pt x="13515221" y="495809"/>
                </a:lnTo>
                <a:lnTo>
                  <a:pt x="13515221" y="534615"/>
                </a:lnTo>
                <a:lnTo>
                  <a:pt x="13539326" y="534615"/>
                </a:lnTo>
                <a:lnTo>
                  <a:pt x="13539326" y="569950"/>
                </a:lnTo>
                <a:lnTo>
                  <a:pt x="13552866" y="569950"/>
                </a:lnTo>
                <a:lnTo>
                  <a:pt x="13552866" y="587873"/>
                </a:lnTo>
                <a:lnTo>
                  <a:pt x="13578649" y="587873"/>
                </a:lnTo>
                <a:lnTo>
                  <a:pt x="13578649" y="785894"/>
                </a:lnTo>
                <a:lnTo>
                  <a:pt x="13615266" y="785894"/>
                </a:lnTo>
                <a:lnTo>
                  <a:pt x="13615266" y="817109"/>
                </a:lnTo>
                <a:lnTo>
                  <a:pt x="13639910" y="817109"/>
                </a:lnTo>
                <a:lnTo>
                  <a:pt x="13639910" y="944714"/>
                </a:lnTo>
                <a:lnTo>
                  <a:pt x="13670647" y="944714"/>
                </a:lnTo>
                <a:lnTo>
                  <a:pt x="13670647" y="1169319"/>
                </a:lnTo>
                <a:lnTo>
                  <a:pt x="13709971" y="1169319"/>
                </a:lnTo>
                <a:lnTo>
                  <a:pt x="13709971" y="1138685"/>
                </a:lnTo>
                <a:lnTo>
                  <a:pt x="13729030" y="1138685"/>
                </a:lnTo>
                <a:lnTo>
                  <a:pt x="13729030" y="1109885"/>
                </a:lnTo>
                <a:lnTo>
                  <a:pt x="13746547" y="1109885"/>
                </a:lnTo>
                <a:lnTo>
                  <a:pt x="13746547" y="1068399"/>
                </a:lnTo>
                <a:lnTo>
                  <a:pt x="13775370" y="1068399"/>
                </a:lnTo>
                <a:lnTo>
                  <a:pt x="13775370" y="1035897"/>
                </a:lnTo>
                <a:lnTo>
                  <a:pt x="13793371" y="1035897"/>
                </a:lnTo>
                <a:lnTo>
                  <a:pt x="13793371" y="881475"/>
                </a:lnTo>
                <a:lnTo>
                  <a:pt x="13824640" y="881475"/>
                </a:lnTo>
                <a:lnTo>
                  <a:pt x="13824640" y="1035897"/>
                </a:lnTo>
                <a:lnTo>
                  <a:pt x="13833485" y="1035897"/>
                </a:lnTo>
                <a:lnTo>
                  <a:pt x="13833485" y="1053836"/>
                </a:lnTo>
                <a:lnTo>
                  <a:pt x="13849881" y="1053836"/>
                </a:lnTo>
                <a:lnTo>
                  <a:pt x="13849881" y="1068399"/>
                </a:lnTo>
                <a:lnTo>
                  <a:pt x="13854302" y="1068399"/>
                </a:lnTo>
                <a:lnTo>
                  <a:pt x="13854302" y="1128787"/>
                </a:lnTo>
                <a:lnTo>
                  <a:pt x="13887828" y="1128787"/>
                </a:lnTo>
                <a:lnTo>
                  <a:pt x="13887828" y="1193780"/>
                </a:lnTo>
                <a:lnTo>
                  <a:pt x="13920012" y="1193780"/>
                </a:lnTo>
                <a:lnTo>
                  <a:pt x="13920012" y="1257940"/>
                </a:lnTo>
                <a:lnTo>
                  <a:pt x="13951850" y="1257940"/>
                </a:lnTo>
                <a:lnTo>
                  <a:pt x="13951850" y="1319571"/>
                </a:lnTo>
                <a:lnTo>
                  <a:pt x="13985625" y="1319571"/>
                </a:lnTo>
                <a:lnTo>
                  <a:pt x="13985625" y="1450990"/>
                </a:lnTo>
                <a:lnTo>
                  <a:pt x="14001689" y="1450990"/>
                </a:lnTo>
                <a:lnTo>
                  <a:pt x="14001689" y="1823645"/>
                </a:lnTo>
                <a:lnTo>
                  <a:pt x="14047894" y="1823645"/>
                </a:lnTo>
                <a:lnTo>
                  <a:pt x="14047894" y="1957793"/>
                </a:lnTo>
                <a:lnTo>
                  <a:pt x="14069863" y="1957793"/>
                </a:lnTo>
                <a:lnTo>
                  <a:pt x="14069863" y="2285796"/>
                </a:lnTo>
                <a:lnTo>
                  <a:pt x="14097737" y="2285796"/>
                </a:lnTo>
                <a:lnTo>
                  <a:pt x="14097737" y="2298955"/>
                </a:lnTo>
                <a:lnTo>
                  <a:pt x="14123580" y="2298955"/>
                </a:lnTo>
                <a:lnTo>
                  <a:pt x="14123580" y="2233829"/>
                </a:lnTo>
                <a:lnTo>
                  <a:pt x="14149076" y="2233829"/>
                </a:lnTo>
                <a:lnTo>
                  <a:pt x="14149076" y="2158090"/>
                </a:lnTo>
                <a:lnTo>
                  <a:pt x="14162436" y="2158090"/>
                </a:lnTo>
                <a:lnTo>
                  <a:pt x="14162436" y="2135951"/>
                </a:lnTo>
                <a:lnTo>
                  <a:pt x="14223273" y="2135951"/>
                </a:lnTo>
                <a:lnTo>
                  <a:pt x="14223273" y="2148595"/>
                </a:lnTo>
                <a:lnTo>
                  <a:pt x="14234272" y="2148595"/>
                </a:lnTo>
                <a:lnTo>
                  <a:pt x="14234272" y="2190653"/>
                </a:lnTo>
                <a:lnTo>
                  <a:pt x="14253692" y="2190653"/>
                </a:lnTo>
                <a:lnTo>
                  <a:pt x="14253692" y="2206714"/>
                </a:lnTo>
                <a:lnTo>
                  <a:pt x="14264690" y="2206714"/>
                </a:lnTo>
                <a:lnTo>
                  <a:pt x="14264690" y="2259290"/>
                </a:lnTo>
                <a:lnTo>
                  <a:pt x="14289500" y="2259290"/>
                </a:lnTo>
                <a:lnTo>
                  <a:pt x="14289500" y="2311866"/>
                </a:lnTo>
                <a:lnTo>
                  <a:pt x="14310844" y="2311866"/>
                </a:lnTo>
                <a:lnTo>
                  <a:pt x="14310844" y="2335432"/>
                </a:lnTo>
                <a:lnTo>
                  <a:pt x="14326150" y="2335432"/>
                </a:lnTo>
                <a:lnTo>
                  <a:pt x="14326150" y="2362074"/>
                </a:lnTo>
                <a:lnTo>
                  <a:pt x="14355564" y="2362074"/>
                </a:lnTo>
                <a:lnTo>
                  <a:pt x="14355564" y="2420686"/>
                </a:lnTo>
                <a:lnTo>
                  <a:pt x="14399093" y="2420686"/>
                </a:lnTo>
                <a:lnTo>
                  <a:pt x="14399093" y="2447684"/>
                </a:lnTo>
                <a:lnTo>
                  <a:pt x="14451959" y="2447684"/>
                </a:lnTo>
                <a:lnTo>
                  <a:pt x="14451959" y="2577032"/>
                </a:lnTo>
                <a:lnTo>
                  <a:pt x="14593471" y="2577032"/>
                </a:lnTo>
                <a:lnTo>
                  <a:pt x="14593471" y="2549622"/>
                </a:lnTo>
                <a:lnTo>
                  <a:pt x="14623330" y="2549622"/>
                </a:lnTo>
                <a:lnTo>
                  <a:pt x="14623330" y="2135951"/>
                </a:lnTo>
                <a:lnTo>
                  <a:pt x="14810599" y="2135951"/>
                </a:lnTo>
                <a:lnTo>
                  <a:pt x="14810599" y="2099529"/>
                </a:lnTo>
                <a:lnTo>
                  <a:pt x="14838474" y="2099529"/>
                </a:lnTo>
                <a:lnTo>
                  <a:pt x="14838474" y="2042564"/>
                </a:lnTo>
                <a:lnTo>
                  <a:pt x="15168129" y="2042564"/>
                </a:lnTo>
                <a:lnTo>
                  <a:pt x="15168129" y="2063063"/>
                </a:lnTo>
                <a:lnTo>
                  <a:pt x="15169161" y="2063063"/>
                </a:lnTo>
                <a:lnTo>
                  <a:pt x="15169161" y="2067055"/>
                </a:lnTo>
                <a:lnTo>
                  <a:pt x="15296875" y="2067055"/>
                </a:lnTo>
                <a:lnTo>
                  <a:pt x="15296875" y="2196980"/>
                </a:lnTo>
                <a:lnTo>
                  <a:pt x="15403186" y="2196980"/>
                </a:lnTo>
                <a:lnTo>
                  <a:pt x="15403186" y="2107150"/>
                </a:lnTo>
                <a:lnTo>
                  <a:pt x="15508410" y="2107150"/>
                </a:lnTo>
                <a:lnTo>
                  <a:pt x="15508410" y="2005912"/>
                </a:lnTo>
                <a:lnTo>
                  <a:pt x="15680887" y="2005912"/>
                </a:lnTo>
                <a:lnTo>
                  <a:pt x="15680887" y="2157911"/>
                </a:lnTo>
                <a:lnTo>
                  <a:pt x="15741212" y="2157911"/>
                </a:lnTo>
                <a:lnTo>
                  <a:pt x="15741212" y="2255205"/>
                </a:lnTo>
                <a:lnTo>
                  <a:pt x="15767126" y="2255205"/>
                </a:lnTo>
                <a:lnTo>
                  <a:pt x="15767126" y="2378856"/>
                </a:lnTo>
                <a:lnTo>
                  <a:pt x="15801925" y="2378856"/>
                </a:lnTo>
                <a:lnTo>
                  <a:pt x="15801925" y="2452879"/>
                </a:lnTo>
                <a:lnTo>
                  <a:pt x="15845361" y="2452879"/>
                </a:lnTo>
                <a:lnTo>
                  <a:pt x="15845361" y="2390375"/>
                </a:lnTo>
                <a:lnTo>
                  <a:pt x="15900641" y="2390375"/>
                </a:lnTo>
                <a:lnTo>
                  <a:pt x="15900641" y="2362074"/>
                </a:lnTo>
                <a:lnTo>
                  <a:pt x="15997268" y="2362074"/>
                </a:lnTo>
                <a:lnTo>
                  <a:pt x="15997268" y="2390375"/>
                </a:lnTo>
                <a:lnTo>
                  <a:pt x="16094542" y="2390375"/>
                </a:lnTo>
                <a:lnTo>
                  <a:pt x="16094542" y="2362567"/>
                </a:lnTo>
                <a:lnTo>
                  <a:pt x="16274841" y="2362567"/>
                </a:lnTo>
                <a:lnTo>
                  <a:pt x="16274841" y="2420686"/>
                </a:lnTo>
                <a:lnTo>
                  <a:pt x="16426167" y="2420686"/>
                </a:lnTo>
                <a:lnTo>
                  <a:pt x="16426167" y="2512772"/>
                </a:lnTo>
                <a:lnTo>
                  <a:pt x="16467941" y="2512772"/>
                </a:lnTo>
                <a:lnTo>
                  <a:pt x="16467941" y="2214043"/>
                </a:lnTo>
                <a:lnTo>
                  <a:pt x="16497013" y="2214043"/>
                </a:lnTo>
                <a:lnTo>
                  <a:pt x="16497013" y="2163063"/>
                </a:lnTo>
                <a:lnTo>
                  <a:pt x="16531341" y="2163063"/>
                </a:lnTo>
                <a:lnTo>
                  <a:pt x="16531341" y="2108423"/>
                </a:lnTo>
                <a:lnTo>
                  <a:pt x="16538739" y="2108423"/>
                </a:lnTo>
                <a:lnTo>
                  <a:pt x="16538739" y="1940776"/>
                </a:lnTo>
                <a:lnTo>
                  <a:pt x="16562071" y="1940776"/>
                </a:lnTo>
                <a:lnTo>
                  <a:pt x="16562071" y="1726586"/>
                </a:lnTo>
                <a:lnTo>
                  <a:pt x="16596813" y="1726586"/>
                </a:lnTo>
                <a:lnTo>
                  <a:pt x="16596813" y="1940776"/>
                </a:lnTo>
                <a:lnTo>
                  <a:pt x="16619933" y="1940776"/>
                </a:lnTo>
                <a:lnTo>
                  <a:pt x="16619933" y="2108423"/>
                </a:lnTo>
                <a:lnTo>
                  <a:pt x="16638649" y="2108423"/>
                </a:lnTo>
                <a:lnTo>
                  <a:pt x="16638649" y="2142288"/>
                </a:lnTo>
                <a:lnTo>
                  <a:pt x="16673501" y="2142288"/>
                </a:lnTo>
                <a:lnTo>
                  <a:pt x="16673501" y="2198969"/>
                </a:lnTo>
                <a:lnTo>
                  <a:pt x="16710799" y="2198969"/>
                </a:lnTo>
                <a:lnTo>
                  <a:pt x="16710799" y="2387387"/>
                </a:lnTo>
                <a:lnTo>
                  <a:pt x="16907577" y="2387387"/>
                </a:lnTo>
                <a:lnTo>
                  <a:pt x="16907577" y="2439567"/>
                </a:lnTo>
                <a:lnTo>
                  <a:pt x="16934833" y="2439567"/>
                </a:lnTo>
                <a:lnTo>
                  <a:pt x="16934833" y="2481795"/>
                </a:lnTo>
                <a:lnTo>
                  <a:pt x="16961625" y="2481795"/>
                </a:lnTo>
                <a:lnTo>
                  <a:pt x="16961625" y="2681624"/>
                </a:lnTo>
                <a:lnTo>
                  <a:pt x="17084389" y="2681624"/>
                </a:lnTo>
                <a:lnTo>
                  <a:pt x="17084389" y="2719727"/>
                </a:lnTo>
                <a:lnTo>
                  <a:pt x="17116981" y="2719727"/>
                </a:lnTo>
                <a:lnTo>
                  <a:pt x="17116981" y="2757829"/>
                </a:lnTo>
                <a:lnTo>
                  <a:pt x="17149049" y="2757829"/>
                </a:lnTo>
                <a:lnTo>
                  <a:pt x="17149049" y="2887784"/>
                </a:lnTo>
                <a:lnTo>
                  <a:pt x="17216297" y="2887784"/>
                </a:lnTo>
                <a:lnTo>
                  <a:pt x="17216297" y="2946317"/>
                </a:lnTo>
                <a:lnTo>
                  <a:pt x="17243553" y="2946317"/>
                </a:lnTo>
                <a:lnTo>
                  <a:pt x="17243553" y="2979016"/>
                </a:lnTo>
                <a:lnTo>
                  <a:pt x="17307961" y="2979016"/>
                </a:lnTo>
                <a:lnTo>
                  <a:pt x="17307961" y="3016490"/>
                </a:lnTo>
                <a:lnTo>
                  <a:pt x="17370453" y="3016490"/>
                </a:lnTo>
                <a:lnTo>
                  <a:pt x="17370453" y="3039645"/>
                </a:lnTo>
                <a:lnTo>
                  <a:pt x="17439137" y="3039645"/>
                </a:lnTo>
                <a:lnTo>
                  <a:pt x="17439137" y="3011405"/>
                </a:lnTo>
                <a:lnTo>
                  <a:pt x="17471137" y="3011405"/>
                </a:lnTo>
                <a:lnTo>
                  <a:pt x="17471137" y="2975736"/>
                </a:lnTo>
                <a:lnTo>
                  <a:pt x="17492165" y="2971484"/>
                </a:lnTo>
                <a:cubicBezTo>
                  <a:pt x="17500209" y="2968074"/>
                  <a:pt x="17507457" y="2963141"/>
                  <a:pt x="17513545" y="2957044"/>
                </a:cubicBezTo>
                <a:lnTo>
                  <a:pt x="17517013" y="2948661"/>
                </a:lnTo>
                <a:lnTo>
                  <a:pt x="17526561" y="2948661"/>
                </a:lnTo>
                <a:lnTo>
                  <a:pt x="17552789" y="2980567"/>
                </a:lnTo>
                <a:cubicBezTo>
                  <a:pt x="17565553" y="2989203"/>
                  <a:pt x="17580941" y="2994246"/>
                  <a:pt x="17597501" y="2994246"/>
                </a:cubicBezTo>
                <a:cubicBezTo>
                  <a:pt x="17614061" y="2994246"/>
                  <a:pt x="17629445" y="2989203"/>
                  <a:pt x="17642209" y="2980567"/>
                </a:cubicBezTo>
                <a:lnTo>
                  <a:pt x="17668441" y="2948661"/>
                </a:lnTo>
                <a:lnTo>
                  <a:pt x="17680657" y="2948661"/>
                </a:lnTo>
                <a:lnTo>
                  <a:pt x="17688229" y="2966962"/>
                </a:lnTo>
                <a:cubicBezTo>
                  <a:pt x="17700401" y="2979154"/>
                  <a:pt x="17717217" y="2986696"/>
                  <a:pt x="17735793" y="2986696"/>
                </a:cubicBezTo>
                <a:cubicBezTo>
                  <a:pt x="17754369" y="2986696"/>
                  <a:pt x="17771185" y="2979154"/>
                  <a:pt x="17783361" y="2966962"/>
                </a:cubicBezTo>
                <a:lnTo>
                  <a:pt x="17790929" y="2948661"/>
                </a:lnTo>
                <a:lnTo>
                  <a:pt x="17806333" y="2948661"/>
                </a:lnTo>
                <a:lnTo>
                  <a:pt x="17813297" y="2965499"/>
                </a:lnTo>
                <a:cubicBezTo>
                  <a:pt x="17825469" y="2977692"/>
                  <a:pt x="17842285" y="2985234"/>
                  <a:pt x="17860861" y="2985234"/>
                </a:cubicBezTo>
                <a:cubicBezTo>
                  <a:pt x="17879437" y="2985234"/>
                  <a:pt x="17896253" y="2977692"/>
                  <a:pt x="17908429" y="2965499"/>
                </a:cubicBezTo>
                <a:lnTo>
                  <a:pt x="17915389" y="2948661"/>
                </a:lnTo>
                <a:lnTo>
                  <a:pt x="17931053" y="2948661"/>
                </a:lnTo>
                <a:lnTo>
                  <a:pt x="17937413" y="2964037"/>
                </a:lnTo>
                <a:cubicBezTo>
                  <a:pt x="17949585" y="2976230"/>
                  <a:pt x="17966405" y="2983771"/>
                  <a:pt x="17984981" y="2983771"/>
                </a:cubicBezTo>
                <a:lnTo>
                  <a:pt x="18006217" y="2979477"/>
                </a:lnTo>
                <a:lnTo>
                  <a:pt x="18006217" y="2634032"/>
                </a:lnTo>
                <a:lnTo>
                  <a:pt x="18413098" y="2634032"/>
                </a:lnTo>
                <a:lnTo>
                  <a:pt x="18413098" y="2580075"/>
                </a:lnTo>
                <a:lnTo>
                  <a:pt x="18439046" y="2580075"/>
                </a:lnTo>
                <a:lnTo>
                  <a:pt x="18439046" y="2516569"/>
                </a:lnTo>
                <a:lnTo>
                  <a:pt x="18467662" y="2516569"/>
                </a:lnTo>
                <a:lnTo>
                  <a:pt x="18467662" y="2416066"/>
                </a:lnTo>
                <a:cubicBezTo>
                  <a:pt x="18467662" y="2406472"/>
                  <a:pt x="18475442" y="2398694"/>
                  <a:pt x="18485034" y="2398694"/>
                </a:cubicBezTo>
                <a:cubicBezTo>
                  <a:pt x="18494626" y="2398694"/>
                  <a:pt x="18502406" y="2406472"/>
                  <a:pt x="18502406" y="2416066"/>
                </a:cubicBezTo>
                <a:lnTo>
                  <a:pt x="18502406" y="2516569"/>
                </a:lnTo>
                <a:lnTo>
                  <a:pt x="18506094" y="2516569"/>
                </a:lnTo>
                <a:lnTo>
                  <a:pt x="18506094" y="2580075"/>
                </a:lnTo>
                <a:lnTo>
                  <a:pt x="18637050" y="2580075"/>
                </a:lnTo>
                <a:lnTo>
                  <a:pt x="18637050" y="2695613"/>
                </a:lnTo>
                <a:lnTo>
                  <a:pt x="18718558" y="2695613"/>
                </a:lnTo>
                <a:lnTo>
                  <a:pt x="18718558" y="2726404"/>
                </a:lnTo>
                <a:lnTo>
                  <a:pt x="18745930" y="2726404"/>
                </a:lnTo>
                <a:lnTo>
                  <a:pt x="18745930" y="2757194"/>
                </a:lnTo>
                <a:lnTo>
                  <a:pt x="18780006" y="2757194"/>
                </a:lnTo>
                <a:lnTo>
                  <a:pt x="18780006" y="2913955"/>
                </a:lnTo>
                <a:lnTo>
                  <a:pt x="18814130" y="2913955"/>
                </a:lnTo>
                <a:lnTo>
                  <a:pt x="18814130" y="3102723"/>
                </a:lnTo>
                <a:lnTo>
                  <a:pt x="18837178" y="3102723"/>
                </a:lnTo>
                <a:lnTo>
                  <a:pt x="18837178" y="3139699"/>
                </a:lnTo>
                <a:lnTo>
                  <a:pt x="18869246" y="3139699"/>
                </a:lnTo>
                <a:lnTo>
                  <a:pt x="18869246" y="3174630"/>
                </a:lnTo>
                <a:lnTo>
                  <a:pt x="18889698" y="3174630"/>
                </a:lnTo>
                <a:lnTo>
                  <a:pt x="18889698" y="3203980"/>
                </a:lnTo>
                <a:lnTo>
                  <a:pt x="18940662" y="3203980"/>
                </a:lnTo>
                <a:lnTo>
                  <a:pt x="18940662" y="3180257"/>
                </a:lnTo>
                <a:lnTo>
                  <a:pt x="18976382" y="3180257"/>
                </a:lnTo>
                <a:lnTo>
                  <a:pt x="18976382" y="3145861"/>
                </a:lnTo>
                <a:lnTo>
                  <a:pt x="18993366" y="3145861"/>
                </a:lnTo>
                <a:lnTo>
                  <a:pt x="18993366" y="2810499"/>
                </a:lnTo>
                <a:lnTo>
                  <a:pt x="19037486" y="2810499"/>
                </a:lnTo>
                <a:lnTo>
                  <a:pt x="19037486" y="3068586"/>
                </a:lnTo>
                <a:lnTo>
                  <a:pt x="19072026" y="3068586"/>
                </a:lnTo>
                <a:lnTo>
                  <a:pt x="19072026" y="3139955"/>
                </a:lnTo>
                <a:lnTo>
                  <a:pt x="19103246" y="3139955"/>
                </a:lnTo>
                <a:lnTo>
                  <a:pt x="19103246" y="3180099"/>
                </a:lnTo>
                <a:lnTo>
                  <a:pt x="19135506" y="3180099"/>
                </a:lnTo>
                <a:lnTo>
                  <a:pt x="19135506" y="3938179"/>
                </a:lnTo>
                <a:lnTo>
                  <a:pt x="19103246" y="3938179"/>
                </a:lnTo>
                <a:lnTo>
                  <a:pt x="19072026" y="3938179"/>
                </a:lnTo>
                <a:lnTo>
                  <a:pt x="19070366" y="3938179"/>
                </a:lnTo>
                <a:lnTo>
                  <a:pt x="19037486" y="3938179"/>
                </a:lnTo>
                <a:lnTo>
                  <a:pt x="19037310" y="3938179"/>
                </a:lnTo>
                <a:lnTo>
                  <a:pt x="19005226" y="3938179"/>
                </a:lnTo>
                <a:lnTo>
                  <a:pt x="65742" y="3938179"/>
                </a:lnTo>
                <a:lnTo>
                  <a:pt x="32064" y="3938179"/>
                </a:lnTo>
                <a:lnTo>
                  <a:pt x="0" y="3938179"/>
                </a:lnTo>
                <a:lnTo>
                  <a:pt x="0" y="3559767"/>
                </a:lnTo>
                <a:lnTo>
                  <a:pt x="19928" y="3559767"/>
                </a:lnTo>
                <a:lnTo>
                  <a:pt x="19928" y="3519310"/>
                </a:lnTo>
                <a:lnTo>
                  <a:pt x="32064" y="3519310"/>
                </a:lnTo>
                <a:lnTo>
                  <a:pt x="32064" y="3495802"/>
                </a:lnTo>
                <a:lnTo>
                  <a:pt x="86352" y="3495802"/>
                </a:lnTo>
                <a:lnTo>
                  <a:pt x="86352" y="3644125"/>
                </a:lnTo>
                <a:lnTo>
                  <a:pt x="218966" y="3644125"/>
                </a:lnTo>
                <a:lnTo>
                  <a:pt x="218966" y="3682161"/>
                </a:lnTo>
                <a:lnTo>
                  <a:pt x="270070" y="3682161"/>
                </a:lnTo>
                <a:lnTo>
                  <a:pt x="270070" y="3663142"/>
                </a:lnTo>
                <a:lnTo>
                  <a:pt x="298378" y="3663142"/>
                </a:lnTo>
                <a:lnTo>
                  <a:pt x="298378" y="3336569"/>
                </a:lnTo>
                <a:lnTo>
                  <a:pt x="472924" y="3336569"/>
                </a:lnTo>
                <a:lnTo>
                  <a:pt x="472924" y="3237704"/>
                </a:lnTo>
                <a:lnTo>
                  <a:pt x="509278" y="3237704"/>
                </a:lnTo>
                <a:lnTo>
                  <a:pt x="509278" y="3195575"/>
                </a:lnTo>
                <a:lnTo>
                  <a:pt x="703392" y="3195575"/>
                </a:lnTo>
                <a:lnTo>
                  <a:pt x="703392" y="3237704"/>
                </a:lnTo>
                <a:lnTo>
                  <a:pt x="767858" y="3237704"/>
                </a:lnTo>
                <a:lnTo>
                  <a:pt x="767858" y="3377495"/>
                </a:lnTo>
                <a:lnTo>
                  <a:pt x="897392" y="3377495"/>
                </a:lnTo>
                <a:lnTo>
                  <a:pt x="897392" y="2990139"/>
                </a:lnTo>
                <a:lnTo>
                  <a:pt x="1027946" y="2990139"/>
                </a:lnTo>
                <a:lnTo>
                  <a:pt x="1027946" y="3575576"/>
                </a:lnTo>
                <a:lnTo>
                  <a:pt x="1095466" y="3575576"/>
                </a:lnTo>
                <a:lnTo>
                  <a:pt x="1095466" y="3611282"/>
                </a:lnTo>
                <a:lnTo>
                  <a:pt x="1125004" y="3611282"/>
                </a:lnTo>
                <a:lnTo>
                  <a:pt x="1125004" y="3644124"/>
                </a:lnTo>
                <a:lnTo>
                  <a:pt x="1147590" y="3644124"/>
                </a:lnTo>
                <a:lnTo>
                  <a:pt x="1147590" y="3701489"/>
                </a:lnTo>
                <a:lnTo>
                  <a:pt x="1290688" y="3701489"/>
                </a:lnTo>
                <a:lnTo>
                  <a:pt x="1290688" y="3731691"/>
                </a:lnTo>
                <a:lnTo>
                  <a:pt x="1321558" y="3731691"/>
                </a:lnTo>
                <a:lnTo>
                  <a:pt x="1321558" y="3599445"/>
                </a:lnTo>
                <a:lnTo>
                  <a:pt x="1394134" y="3599445"/>
                </a:lnTo>
                <a:lnTo>
                  <a:pt x="1394134" y="3397510"/>
                </a:lnTo>
                <a:lnTo>
                  <a:pt x="1448694" y="3397510"/>
                </a:lnTo>
                <a:lnTo>
                  <a:pt x="1448694" y="3225098"/>
                </a:lnTo>
                <a:lnTo>
                  <a:pt x="1548610" y="3225098"/>
                </a:lnTo>
                <a:lnTo>
                  <a:pt x="1548610" y="3170941"/>
                </a:lnTo>
                <a:lnTo>
                  <a:pt x="1630479" y="3170941"/>
                </a:lnTo>
                <a:lnTo>
                  <a:pt x="1630479" y="2936559"/>
                </a:lnTo>
                <a:cubicBezTo>
                  <a:pt x="1630479" y="2926618"/>
                  <a:pt x="1638538" y="2918559"/>
                  <a:pt x="1648479" y="2918559"/>
                </a:cubicBezTo>
                <a:cubicBezTo>
                  <a:pt x="1658420" y="2918559"/>
                  <a:pt x="1666480" y="2926618"/>
                  <a:pt x="1666480" y="2936559"/>
                </a:cubicBezTo>
                <a:lnTo>
                  <a:pt x="1666480" y="3170941"/>
                </a:lnTo>
                <a:lnTo>
                  <a:pt x="1740672" y="3170941"/>
                </a:lnTo>
                <a:lnTo>
                  <a:pt x="1740672" y="3225098"/>
                </a:lnTo>
                <a:lnTo>
                  <a:pt x="1851694" y="3225098"/>
                </a:lnTo>
                <a:lnTo>
                  <a:pt x="1851694" y="3386903"/>
                </a:lnTo>
                <a:lnTo>
                  <a:pt x="1906488" y="3386903"/>
                </a:lnTo>
                <a:lnTo>
                  <a:pt x="1906488" y="3633086"/>
                </a:lnTo>
                <a:lnTo>
                  <a:pt x="2073761" y="3633086"/>
                </a:lnTo>
                <a:lnTo>
                  <a:pt x="2073761" y="3386903"/>
                </a:lnTo>
                <a:lnTo>
                  <a:pt x="2161096" y="3386903"/>
                </a:lnTo>
                <a:lnTo>
                  <a:pt x="2161096" y="2979754"/>
                </a:lnTo>
                <a:lnTo>
                  <a:pt x="2198366" y="2979754"/>
                </a:lnTo>
                <a:lnTo>
                  <a:pt x="2198366" y="2947993"/>
                </a:lnTo>
                <a:lnTo>
                  <a:pt x="2233244" y="2947993"/>
                </a:lnTo>
                <a:lnTo>
                  <a:pt x="2233244" y="2918697"/>
                </a:lnTo>
                <a:lnTo>
                  <a:pt x="2268122" y="2918697"/>
                </a:lnTo>
                <a:lnTo>
                  <a:pt x="2268122" y="2886270"/>
                </a:lnTo>
                <a:lnTo>
                  <a:pt x="2296248" y="2886270"/>
                </a:lnTo>
                <a:lnTo>
                  <a:pt x="2296248" y="2858057"/>
                </a:lnTo>
                <a:lnTo>
                  <a:pt x="2328937" y="2858057"/>
                </a:lnTo>
                <a:lnTo>
                  <a:pt x="2328937" y="2817595"/>
                </a:lnTo>
                <a:lnTo>
                  <a:pt x="2596325" y="2817595"/>
                </a:lnTo>
                <a:lnTo>
                  <a:pt x="2596325" y="3352789"/>
                </a:lnTo>
                <a:lnTo>
                  <a:pt x="2680818" y="3352789"/>
                </a:lnTo>
                <a:lnTo>
                  <a:pt x="2680818" y="3189832"/>
                </a:lnTo>
                <a:lnTo>
                  <a:pt x="2738489" y="3189832"/>
                </a:lnTo>
                <a:lnTo>
                  <a:pt x="2738489" y="3170246"/>
                </a:lnTo>
                <a:lnTo>
                  <a:pt x="2765199" y="3170246"/>
                </a:lnTo>
                <a:lnTo>
                  <a:pt x="2765199" y="2956971"/>
                </a:lnTo>
                <a:lnTo>
                  <a:pt x="2796882" y="2956971"/>
                </a:lnTo>
                <a:lnTo>
                  <a:pt x="2796882" y="2918697"/>
                </a:lnTo>
                <a:lnTo>
                  <a:pt x="2830031" y="2918697"/>
                </a:lnTo>
                <a:lnTo>
                  <a:pt x="2830031" y="2823411"/>
                </a:lnTo>
                <a:lnTo>
                  <a:pt x="2852336" y="2823411"/>
                </a:lnTo>
                <a:lnTo>
                  <a:pt x="2852336" y="2661462"/>
                </a:lnTo>
                <a:lnTo>
                  <a:pt x="2953855" y="2661462"/>
                </a:lnTo>
                <a:lnTo>
                  <a:pt x="2953855" y="2466961"/>
                </a:lnTo>
                <a:lnTo>
                  <a:pt x="2986480" y="2466961"/>
                </a:lnTo>
                <a:lnTo>
                  <a:pt x="2986480" y="2421387"/>
                </a:lnTo>
                <a:lnTo>
                  <a:pt x="3021470" y="2421387"/>
                </a:lnTo>
                <a:lnTo>
                  <a:pt x="3021470" y="2288802"/>
                </a:lnTo>
                <a:lnTo>
                  <a:pt x="3052178" y="2288802"/>
                </a:lnTo>
                <a:lnTo>
                  <a:pt x="3052178" y="2163238"/>
                </a:lnTo>
                <a:lnTo>
                  <a:pt x="3076946" y="2163238"/>
                </a:lnTo>
                <a:lnTo>
                  <a:pt x="3076946" y="2125469"/>
                </a:lnTo>
                <a:lnTo>
                  <a:pt x="3108644" y="2125469"/>
                </a:lnTo>
                <a:lnTo>
                  <a:pt x="3108644" y="2053348"/>
                </a:lnTo>
                <a:lnTo>
                  <a:pt x="3165310" y="2053348"/>
                </a:lnTo>
                <a:lnTo>
                  <a:pt x="3165310" y="1942519"/>
                </a:lnTo>
                <a:lnTo>
                  <a:pt x="3594872" y="1942519"/>
                </a:lnTo>
                <a:lnTo>
                  <a:pt x="3594872" y="2030857"/>
                </a:lnTo>
                <a:lnTo>
                  <a:pt x="3609977" y="2030857"/>
                </a:lnTo>
                <a:lnTo>
                  <a:pt x="3609977" y="2125665"/>
                </a:lnTo>
                <a:lnTo>
                  <a:pt x="3662266" y="2125665"/>
                </a:lnTo>
                <a:lnTo>
                  <a:pt x="3662266" y="2256527"/>
                </a:lnTo>
                <a:lnTo>
                  <a:pt x="3691605" y="2256527"/>
                </a:lnTo>
                <a:lnTo>
                  <a:pt x="3691605" y="2478186"/>
                </a:lnTo>
                <a:lnTo>
                  <a:pt x="3728768" y="2478186"/>
                </a:lnTo>
                <a:lnTo>
                  <a:pt x="3728768" y="2598519"/>
                </a:lnTo>
                <a:lnTo>
                  <a:pt x="3753109" y="2598519"/>
                </a:lnTo>
                <a:lnTo>
                  <a:pt x="3753109" y="2616064"/>
                </a:lnTo>
                <a:lnTo>
                  <a:pt x="3766766" y="2616064"/>
                </a:lnTo>
                <a:lnTo>
                  <a:pt x="3766766" y="2817201"/>
                </a:lnTo>
                <a:lnTo>
                  <a:pt x="3822350" y="2817201"/>
                </a:lnTo>
                <a:lnTo>
                  <a:pt x="3822350" y="2767915"/>
                </a:lnTo>
                <a:lnTo>
                  <a:pt x="3855573" y="2767915"/>
                </a:lnTo>
                <a:lnTo>
                  <a:pt x="3855573" y="2733106"/>
                </a:lnTo>
                <a:lnTo>
                  <a:pt x="3875106" y="2733106"/>
                </a:lnTo>
                <a:lnTo>
                  <a:pt x="3875106" y="2703138"/>
                </a:lnTo>
                <a:lnTo>
                  <a:pt x="3890967" y="2703138"/>
                </a:lnTo>
                <a:lnTo>
                  <a:pt x="3890967" y="2677429"/>
                </a:lnTo>
                <a:lnTo>
                  <a:pt x="3903118" y="2677429"/>
                </a:lnTo>
                <a:lnTo>
                  <a:pt x="3903118" y="2403602"/>
                </a:lnTo>
                <a:lnTo>
                  <a:pt x="3937863" y="2403602"/>
                </a:lnTo>
                <a:lnTo>
                  <a:pt x="3937863" y="2677429"/>
                </a:lnTo>
                <a:lnTo>
                  <a:pt x="3954089" y="2677429"/>
                </a:lnTo>
                <a:lnTo>
                  <a:pt x="3954089" y="2703138"/>
                </a:lnTo>
                <a:lnTo>
                  <a:pt x="3966861" y="2703138"/>
                </a:lnTo>
                <a:lnTo>
                  <a:pt x="3966861" y="2733106"/>
                </a:lnTo>
                <a:lnTo>
                  <a:pt x="3966861" y="2743222"/>
                </a:lnTo>
                <a:lnTo>
                  <a:pt x="4012600" y="2743222"/>
                </a:lnTo>
                <a:lnTo>
                  <a:pt x="4012600" y="2792607"/>
                </a:lnTo>
                <a:lnTo>
                  <a:pt x="4034346" y="2792607"/>
                </a:lnTo>
                <a:lnTo>
                  <a:pt x="4034346" y="2830743"/>
                </a:lnTo>
                <a:lnTo>
                  <a:pt x="4058733" y="2830743"/>
                </a:lnTo>
                <a:lnTo>
                  <a:pt x="4058733" y="2845101"/>
                </a:lnTo>
                <a:lnTo>
                  <a:pt x="4070700" y="2845101"/>
                </a:lnTo>
                <a:lnTo>
                  <a:pt x="4070700" y="3239962"/>
                </a:lnTo>
                <a:lnTo>
                  <a:pt x="4146047" y="3239962"/>
                </a:lnTo>
                <a:lnTo>
                  <a:pt x="4146047" y="2831200"/>
                </a:lnTo>
                <a:lnTo>
                  <a:pt x="4175177" y="2831200"/>
                </a:lnTo>
                <a:lnTo>
                  <a:pt x="4175177" y="1346802"/>
                </a:lnTo>
                <a:lnTo>
                  <a:pt x="4189754" y="1346802"/>
                </a:lnTo>
                <a:lnTo>
                  <a:pt x="4189754" y="1321303"/>
                </a:lnTo>
                <a:lnTo>
                  <a:pt x="4210214" y="1321303"/>
                </a:lnTo>
                <a:lnTo>
                  <a:pt x="4210214" y="1192678"/>
                </a:lnTo>
                <a:lnTo>
                  <a:pt x="4242620" y="1192678"/>
                </a:lnTo>
                <a:lnTo>
                  <a:pt x="4242620" y="1161432"/>
                </a:lnTo>
                <a:lnTo>
                  <a:pt x="4271097" y="1161432"/>
                </a:lnTo>
                <a:lnTo>
                  <a:pt x="4271097" y="1133696"/>
                </a:lnTo>
                <a:lnTo>
                  <a:pt x="4481158" y="1133696"/>
                </a:lnTo>
                <a:lnTo>
                  <a:pt x="4481158" y="1161432"/>
                </a:lnTo>
                <a:lnTo>
                  <a:pt x="4512917" y="1161432"/>
                </a:lnTo>
                <a:lnTo>
                  <a:pt x="4512917" y="1192678"/>
                </a:lnTo>
                <a:lnTo>
                  <a:pt x="4512917" y="1321303"/>
                </a:lnTo>
                <a:lnTo>
                  <a:pt x="4537898" y="1321303"/>
                </a:lnTo>
                <a:lnTo>
                  <a:pt x="4537898" y="1346802"/>
                </a:lnTo>
                <a:lnTo>
                  <a:pt x="4543915" y="1346802"/>
                </a:lnTo>
                <a:lnTo>
                  <a:pt x="4543915" y="2322233"/>
                </a:lnTo>
                <a:lnTo>
                  <a:pt x="4577684" y="2322233"/>
                </a:lnTo>
                <a:lnTo>
                  <a:pt x="4577684" y="2308200"/>
                </a:lnTo>
                <a:lnTo>
                  <a:pt x="4606692" y="2308200"/>
                </a:lnTo>
                <a:lnTo>
                  <a:pt x="4606692" y="2277578"/>
                </a:lnTo>
                <a:lnTo>
                  <a:pt x="4617599" y="2277578"/>
                </a:lnTo>
                <a:lnTo>
                  <a:pt x="4617599" y="2253305"/>
                </a:lnTo>
                <a:lnTo>
                  <a:pt x="4763727" y="2253305"/>
                </a:lnTo>
                <a:lnTo>
                  <a:pt x="4763727" y="2277578"/>
                </a:lnTo>
                <a:lnTo>
                  <a:pt x="4779340" y="2277578"/>
                </a:lnTo>
                <a:lnTo>
                  <a:pt x="4779340" y="2308200"/>
                </a:lnTo>
                <a:lnTo>
                  <a:pt x="4795642" y="2308200"/>
                </a:lnTo>
                <a:lnTo>
                  <a:pt x="4795642" y="2334628"/>
                </a:lnTo>
                <a:lnTo>
                  <a:pt x="4829119" y="2334628"/>
                </a:lnTo>
                <a:lnTo>
                  <a:pt x="4829119" y="2365249"/>
                </a:lnTo>
                <a:lnTo>
                  <a:pt x="4856537" y="2365249"/>
                </a:lnTo>
                <a:lnTo>
                  <a:pt x="4856537" y="2393325"/>
                </a:lnTo>
                <a:lnTo>
                  <a:pt x="4887082" y="2393325"/>
                </a:lnTo>
                <a:lnTo>
                  <a:pt x="4887082" y="2417142"/>
                </a:lnTo>
                <a:lnTo>
                  <a:pt x="4917879" y="2417142"/>
                </a:lnTo>
                <a:lnTo>
                  <a:pt x="4917879" y="2703138"/>
                </a:lnTo>
                <a:lnTo>
                  <a:pt x="4965337" y="2703138"/>
                </a:lnTo>
                <a:lnTo>
                  <a:pt x="4965337" y="2721322"/>
                </a:lnTo>
                <a:lnTo>
                  <a:pt x="4982610" y="2721322"/>
                </a:lnTo>
                <a:lnTo>
                  <a:pt x="4982610" y="2691860"/>
                </a:lnTo>
                <a:lnTo>
                  <a:pt x="5021150" y="2691860"/>
                </a:lnTo>
                <a:lnTo>
                  <a:pt x="5021150" y="2666115"/>
                </a:lnTo>
                <a:lnTo>
                  <a:pt x="5091299" y="2666115"/>
                </a:lnTo>
                <a:lnTo>
                  <a:pt x="5091299" y="2297834"/>
                </a:lnTo>
                <a:lnTo>
                  <a:pt x="5115634" y="2297834"/>
                </a:lnTo>
                <a:lnTo>
                  <a:pt x="5115634" y="2263868"/>
                </a:lnTo>
                <a:lnTo>
                  <a:pt x="5139244" y="2263868"/>
                </a:lnTo>
                <a:lnTo>
                  <a:pt x="5139244" y="2229384"/>
                </a:lnTo>
                <a:lnTo>
                  <a:pt x="5371495" y="2229384"/>
                </a:lnTo>
                <a:lnTo>
                  <a:pt x="5371495" y="2263868"/>
                </a:lnTo>
                <a:lnTo>
                  <a:pt x="5415025" y="2263868"/>
                </a:lnTo>
                <a:lnTo>
                  <a:pt x="5415025" y="2297834"/>
                </a:lnTo>
                <a:lnTo>
                  <a:pt x="5421963" y="2297834"/>
                </a:lnTo>
                <a:lnTo>
                  <a:pt x="5421963" y="2629525"/>
                </a:lnTo>
                <a:lnTo>
                  <a:pt x="5487247" y="2629525"/>
                </a:lnTo>
                <a:lnTo>
                  <a:pt x="5487247" y="2417142"/>
                </a:lnTo>
                <a:lnTo>
                  <a:pt x="5514081" y="2417142"/>
                </a:lnTo>
                <a:lnTo>
                  <a:pt x="5514081" y="2392707"/>
                </a:lnTo>
                <a:lnTo>
                  <a:pt x="5531964" y="2392707"/>
                </a:lnTo>
                <a:lnTo>
                  <a:pt x="5531964" y="2297834"/>
                </a:lnTo>
                <a:lnTo>
                  <a:pt x="5561409" y="2297834"/>
                </a:lnTo>
                <a:lnTo>
                  <a:pt x="5561409" y="2265591"/>
                </a:lnTo>
                <a:lnTo>
                  <a:pt x="5584747" y="2265591"/>
                </a:lnTo>
                <a:lnTo>
                  <a:pt x="5584747" y="2229384"/>
                </a:lnTo>
                <a:lnTo>
                  <a:pt x="5598837" y="2229384"/>
                </a:lnTo>
                <a:lnTo>
                  <a:pt x="5598837" y="2215638"/>
                </a:lnTo>
                <a:lnTo>
                  <a:pt x="5713068" y="2215638"/>
                </a:lnTo>
                <a:lnTo>
                  <a:pt x="5713068" y="2229384"/>
                </a:lnTo>
                <a:lnTo>
                  <a:pt x="5728379" y="2229384"/>
                </a:lnTo>
                <a:lnTo>
                  <a:pt x="5728379" y="2265591"/>
                </a:lnTo>
                <a:lnTo>
                  <a:pt x="5764218" y="2265591"/>
                </a:lnTo>
                <a:lnTo>
                  <a:pt x="5764218" y="2289617"/>
                </a:lnTo>
                <a:lnTo>
                  <a:pt x="5806440" y="2289617"/>
                </a:lnTo>
                <a:lnTo>
                  <a:pt x="5806440" y="2412898"/>
                </a:lnTo>
                <a:lnTo>
                  <a:pt x="5886798" y="2412898"/>
                </a:lnTo>
                <a:lnTo>
                  <a:pt x="5886798" y="2541665"/>
                </a:lnTo>
                <a:lnTo>
                  <a:pt x="6091473" y="2541665"/>
                </a:lnTo>
                <a:lnTo>
                  <a:pt x="6091473" y="1131782"/>
                </a:lnTo>
                <a:lnTo>
                  <a:pt x="6103789" y="1131782"/>
                </a:lnTo>
                <a:lnTo>
                  <a:pt x="6103789" y="1112765"/>
                </a:lnTo>
                <a:lnTo>
                  <a:pt x="6130034" y="1112765"/>
                </a:lnTo>
                <a:lnTo>
                  <a:pt x="6130034" y="818313"/>
                </a:lnTo>
                <a:lnTo>
                  <a:pt x="6173002" y="818313"/>
                </a:lnTo>
                <a:lnTo>
                  <a:pt x="6173002" y="667492"/>
                </a:lnTo>
                <a:lnTo>
                  <a:pt x="6191843" y="667492"/>
                </a:lnTo>
                <a:lnTo>
                  <a:pt x="6191843" y="648473"/>
                </a:lnTo>
                <a:lnTo>
                  <a:pt x="6210684" y="648473"/>
                </a:lnTo>
                <a:lnTo>
                  <a:pt x="6210684" y="410662"/>
                </a:lnTo>
                <a:lnTo>
                  <a:pt x="6240758" y="410662"/>
                </a:lnTo>
                <a:lnTo>
                  <a:pt x="6240758" y="384400"/>
                </a:lnTo>
                <a:lnTo>
                  <a:pt x="6266394" y="384400"/>
                </a:lnTo>
                <a:lnTo>
                  <a:pt x="6266394" y="355114"/>
                </a:lnTo>
                <a:lnTo>
                  <a:pt x="6288503" y="355114"/>
                </a:lnTo>
                <a:lnTo>
                  <a:pt x="6288503" y="339400"/>
                </a:lnTo>
                <a:lnTo>
                  <a:pt x="6303950" y="339400"/>
                </a:lnTo>
                <a:lnTo>
                  <a:pt x="6303950" y="316483"/>
                </a:lnTo>
                <a:lnTo>
                  <a:pt x="6319584" y="316483"/>
                </a:lnTo>
                <a:lnTo>
                  <a:pt x="6319584" y="0"/>
                </a:ln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678" name="矩形 3"/>
          <p:cNvSpPr>
            <a:spLocks noChangeArrowheads="1"/>
          </p:cNvSpPr>
          <p:nvPr/>
        </p:nvSpPr>
        <p:spPr bwMode="auto">
          <a:xfrm>
            <a:off x="4391025" y="759144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8679" name="文本框 37"/>
          <p:cNvSpPr>
            <a:spLocks noChangeArrowheads="1"/>
          </p:cNvSpPr>
          <p:nvPr/>
        </p:nvSpPr>
        <p:spPr bwMode="auto">
          <a:xfrm>
            <a:off x="7081840" y="100520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en-US" altLang="zh-CN" sz="1600" baseline="-3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50"/>
          <p:cNvGrpSpPr/>
          <p:nvPr/>
        </p:nvGrpSpPr>
        <p:grpSpPr bwMode="auto">
          <a:xfrm>
            <a:off x="3846514" y="814705"/>
            <a:ext cx="263525" cy="393700"/>
            <a:chOff x="0" y="0"/>
            <a:chExt cx="213756" cy="427512"/>
          </a:xfrm>
        </p:grpSpPr>
        <p:sp>
          <p:nvSpPr>
            <p:cNvPr id="52243" name="直接连接符 5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244" name="直接连接符 5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8683" name="文本框 44"/>
          <p:cNvSpPr>
            <a:spLocks noChangeArrowheads="1"/>
          </p:cNvSpPr>
          <p:nvPr/>
        </p:nvSpPr>
        <p:spPr bwMode="auto">
          <a:xfrm>
            <a:off x="2994025" y="1816100"/>
            <a:ext cx="14670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国际化视野</a:t>
            </a:r>
          </a:p>
        </p:txBody>
      </p:sp>
      <p:sp>
        <p:nvSpPr>
          <p:cNvPr id="28684" name="文本框 45"/>
          <p:cNvSpPr>
            <a:spLocks noChangeArrowheads="1"/>
          </p:cNvSpPr>
          <p:nvPr/>
        </p:nvSpPr>
        <p:spPr bwMode="auto">
          <a:xfrm>
            <a:off x="8766175" y="2006601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tx1"/>
                </a:solidFill>
                <a:sym typeface="方正兰亭黑_GBK" pitchFamily="2" charset="-122"/>
              </a:rPr>
              <a:t>拒绝平庸</a:t>
            </a:r>
          </a:p>
        </p:txBody>
      </p:sp>
      <p:sp>
        <p:nvSpPr>
          <p:cNvPr id="28685" name="文本框 46"/>
          <p:cNvSpPr>
            <a:spLocks noChangeArrowheads="1"/>
          </p:cNvSpPr>
          <p:nvPr/>
        </p:nvSpPr>
        <p:spPr bwMode="auto">
          <a:xfrm>
            <a:off x="5146676" y="1543050"/>
            <a:ext cx="23391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tx1"/>
                </a:solidFill>
                <a:sym typeface="方正兰亭黑_GBK" pitchFamily="2" charset="-122"/>
              </a:rPr>
              <a:t>独立创新思维</a:t>
            </a:r>
          </a:p>
        </p:txBody>
      </p:sp>
      <p:sp>
        <p:nvSpPr>
          <p:cNvPr id="28686" name="文本框 47"/>
          <p:cNvSpPr>
            <a:spLocks noChangeArrowheads="1"/>
          </p:cNvSpPr>
          <p:nvPr/>
        </p:nvSpPr>
        <p:spPr bwMode="auto">
          <a:xfrm>
            <a:off x="6908800" y="2233614"/>
            <a:ext cx="14221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tx1"/>
                </a:solidFill>
                <a:sym typeface="方正兰亭黑_GBK" pitchFamily="2" charset="-122"/>
              </a:rPr>
              <a:t>精益求精</a:t>
            </a:r>
            <a:endParaRPr lang="zh-CN" altLang="en-US" sz="24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8687" name="文本框 48"/>
          <p:cNvSpPr>
            <a:spLocks noChangeArrowheads="1"/>
          </p:cNvSpPr>
          <p:nvPr/>
        </p:nvSpPr>
        <p:spPr bwMode="auto">
          <a:xfrm>
            <a:off x="5603875" y="2922588"/>
            <a:ext cx="326243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产品与产品的差异在于细节</a:t>
            </a:r>
            <a:endParaRPr lang="zh-CN" altLang="en-US" sz="2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8688" name="文本框 53"/>
          <p:cNvSpPr>
            <a:spLocks noChangeArrowheads="1"/>
          </p:cNvSpPr>
          <p:nvPr/>
        </p:nvSpPr>
        <p:spPr bwMode="auto">
          <a:xfrm>
            <a:off x="8872538" y="3157539"/>
            <a:ext cx="2031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tx1"/>
                </a:solidFill>
                <a:sym typeface="方正兰亭黑_GBK" pitchFamily="2" charset="-122"/>
              </a:rPr>
              <a:t>良好沟通互动</a:t>
            </a:r>
            <a:endParaRPr lang="zh-CN" altLang="en-US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8689" name="文本框 54"/>
          <p:cNvSpPr>
            <a:spLocks noChangeArrowheads="1"/>
          </p:cNvSpPr>
          <p:nvPr/>
        </p:nvSpPr>
        <p:spPr bwMode="auto">
          <a:xfrm>
            <a:off x="2355852" y="3284539"/>
            <a:ext cx="2031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tx1"/>
                </a:solidFill>
                <a:sym typeface="方正兰亭黑_GBK" pitchFamily="2" charset="-122"/>
              </a:rPr>
              <a:t>追求品质卓越</a:t>
            </a:r>
            <a:endParaRPr lang="zh-CN" altLang="en-US" sz="2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8690" name="文本框 55"/>
          <p:cNvSpPr>
            <a:spLocks noChangeArrowheads="1"/>
          </p:cNvSpPr>
          <p:nvPr/>
        </p:nvSpPr>
        <p:spPr bwMode="auto">
          <a:xfrm>
            <a:off x="3829050" y="2368550"/>
            <a:ext cx="172996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chemeClr val="tx1"/>
                </a:solidFill>
                <a:sym typeface="方正兰亭黑_GBK" pitchFamily="2" charset="-122"/>
              </a:rPr>
              <a:t>超越自我</a:t>
            </a:r>
          </a:p>
        </p:txBody>
      </p:sp>
      <p:sp>
        <p:nvSpPr>
          <p:cNvPr id="28691" name="文本框 56"/>
          <p:cNvSpPr>
            <a:spLocks noChangeArrowheads="1"/>
          </p:cNvSpPr>
          <p:nvPr/>
        </p:nvSpPr>
        <p:spPr bwMode="auto">
          <a:xfrm>
            <a:off x="1068389" y="2455864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tx1"/>
                </a:solidFill>
                <a:sym typeface="方正兰亭黑_GBK" pitchFamily="2" charset="-122"/>
              </a:rPr>
              <a:t>共创明天</a:t>
            </a:r>
          </a:p>
        </p:txBody>
      </p: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75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2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0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ldLvl="0" autoUpdateAnimBg="0"/>
      <p:bldP spid="28677" grpId="0" bldLvl="0" animBg="1"/>
      <p:bldP spid="28678" grpId="0" bldLvl="0" autoUpdateAnimBg="0"/>
      <p:bldP spid="28679" grpId="0" bldLvl="0" autoUpdateAnimBg="0"/>
      <p:bldP spid="28683" grpId="0" bldLvl="0" autoUpdateAnimBg="0"/>
      <p:bldP spid="28684" grpId="0" bldLvl="0" autoUpdateAnimBg="0"/>
      <p:bldP spid="28685" grpId="0" bldLvl="0" autoUpdateAnimBg="0"/>
      <p:bldP spid="28686" grpId="0" bldLvl="0" autoUpdateAnimBg="0"/>
      <p:bldP spid="28687" grpId="0" bldLvl="0" autoUpdateAnimBg="0"/>
      <p:bldP spid="28688" grpId="0" bldLvl="0" autoUpdateAnimBg="0"/>
      <p:bldP spid="28689" grpId="0" bldLvl="0" autoUpdateAnimBg="0"/>
      <p:bldP spid="28690" grpId="0" bldLvl="0" autoUpdateAnimBg="0"/>
      <p:bldP spid="28691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F576F7A9-093C-4F26-9546-159E1BF712B7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18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325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3252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29700" name="Freeform 11"/>
          <p:cNvSpPr>
            <a:spLocks noChangeArrowheads="1"/>
          </p:cNvSpPr>
          <p:nvPr/>
        </p:nvSpPr>
        <p:spPr bwMode="auto">
          <a:xfrm>
            <a:off x="5219701" y="18589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1" name="Freeform 11"/>
          <p:cNvSpPr>
            <a:spLocks noChangeArrowheads="1"/>
          </p:cNvSpPr>
          <p:nvPr/>
        </p:nvSpPr>
        <p:spPr bwMode="auto">
          <a:xfrm>
            <a:off x="5610226" y="1651002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2" name="Freeform 11"/>
          <p:cNvSpPr>
            <a:spLocks noChangeArrowheads="1"/>
          </p:cNvSpPr>
          <p:nvPr/>
        </p:nvSpPr>
        <p:spPr bwMode="auto">
          <a:xfrm>
            <a:off x="6992939" y="1952627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3" name="Freeform 11"/>
          <p:cNvSpPr>
            <a:spLocks noChangeArrowheads="1"/>
          </p:cNvSpPr>
          <p:nvPr/>
        </p:nvSpPr>
        <p:spPr bwMode="auto">
          <a:xfrm>
            <a:off x="6003926" y="28765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4" name="Freeform 11"/>
          <p:cNvSpPr>
            <a:spLocks noChangeArrowheads="1"/>
          </p:cNvSpPr>
          <p:nvPr/>
        </p:nvSpPr>
        <p:spPr bwMode="auto">
          <a:xfrm>
            <a:off x="5522914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5" name="Freeform 11"/>
          <p:cNvSpPr>
            <a:spLocks noChangeArrowheads="1"/>
          </p:cNvSpPr>
          <p:nvPr/>
        </p:nvSpPr>
        <p:spPr bwMode="auto">
          <a:xfrm>
            <a:off x="6740526" y="2708277"/>
            <a:ext cx="138113" cy="138113"/>
          </a:xfrm>
          <a:custGeom>
            <a:avLst/>
            <a:gdLst>
              <a:gd name="T0" fmla="*/ 16023834 w 1064"/>
              <a:gd name="T1" fmla="*/ 9423102 h 1077"/>
              <a:gd name="T2" fmla="*/ 15771103 w 1064"/>
              <a:gd name="T3" fmla="*/ 8354105 h 1077"/>
              <a:gd name="T4" fmla="*/ 17540221 w 1064"/>
              <a:gd name="T5" fmla="*/ 7877186 h 1077"/>
              <a:gd name="T6" fmla="*/ 16546171 w 1064"/>
              <a:gd name="T7" fmla="*/ 6972719 h 1077"/>
              <a:gd name="T8" fmla="*/ 15198141 w 1064"/>
              <a:gd name="T9" fmla="*/ 6101209 h 1077"/>
              <a:gd name="T10" fmla="*/ 16680909 w 1064"/>
              <a:gd name="T11" fmla="*/ 5065041 h 1077"/>
              <a:gd name="T12" fmla="*/ 15417253 w 1064"/>
              <a:gd name="T13" fmla="*/ 4538878 h 1077"/>
              <a:gd name="T14" fmla="*/ 13850242 w 1064"/>
              <a:gd name="T15" fmla="*/ 4193531 h 1077"/>
              <a:gd name="T16" fmla="*/ 14894916 w 1064"/>
              <a:gd name="T17" fmla="*/ 2713401 h 1077"/>
              <a:gd name="T18" fmla="*/ 13530141 w 1064"/>
              <a:gd name="T19" fmla="*/ 2647615 h 1077"/>
              <a:gd name="T20" fmla="*/ 11929381 w 1064"/>
              <a:gd name="T21" fmla="*/ 2828559 h 1077"/>
              <a:gd name="T22" fmla="*/ 12384349 w 1064"/>
              <a:gd name="T23" fmla="*/ 1101826 h 1077"/>
              <a:gd name="T24" fmla="*/ 11086943 w 1064"/>
              <a:gd name="T25" fmla="*/ 1496545 h 1077"/>
              <a:gd name="T26" fmla="*/ 9637925 w 1064"/>
              <a:gd name="T27" fmla="*/ 2203653 h 1077"/>
              <a:gd name="T28" fmla="*/ 9469437 w 1064"/>
              <a:gd name="T29" fmla="*/ 427548 h 1077"/>
              <a:gd name="T30" fmla="*/ 8374139 w 1064"/>
              <a:gd name="T31" fmla="*/ 1233399 h 1077"/>
              <a:gd name="T32" fmla="*/ 7278970 w 1064"/>
              <a:gd name="T33" fmla="*/ 2368054 h 1077"/>
              <a:gd name="T34" fmla="*/ 6487027 w 1064"/>
              <a:gd name="T35" fmla="*/ 756480 h 1077"/>
              <a:gd name="T36" fmla="*/ 5745708 w 1064"/>
              <a:gd name="T37" fmla="*/ 1891135 h 1077"/>
              <a:gd name="T38" fmla="*/ 5105378 w 1064"/>
              <a:gd name="T39" fmla="*/ 3338308 h 1077"/>
              <a:gd name="T40" fmla="*/ 3807973 w 1064"/>
              <a:gd name="T41" fmla="*/ 2072080 h 1077"/>
              <a:gd name="T42" fmla="*/ 3504747 w 1064"/>
              <a:gd name="T43" fmla="*/ 3387680 h 1077"/>
              <a:gd name="T44" fmla="*/ 3420503 w 1064"/>
              <a:gd name="T45" fmla="*/ 4950011 h 1077"/>
              <a:gd name="T46" fmla="*/ 1752374 w 1064"/>
              <a:gd name="T47" fmla="*/ 4209946 h 1077"/>
              <a:gd name="T48" fmla="*/ 1920861 w 1064"/>
              <a:gd name="T49" fmla="*/ 5541960 h 1077"/>
              <a:gd name="T50" fmla="*/ 2392574 w 1064"/>
              <a:gd name="T51" fmla="*/ 7038505 h 1077"/>
              <a:gd name="T52" fmla="*/ 556087 w 1064"/>
              <a:gd name="T53" fmla="*/ 6906932 h 1077"/>
              <a:gd name="T54" fmla="*/ 1179412 w 1064"/>
              <a:gd name="T55" fmla="*/ 8090960 h 1077"/>
              <a:gd name="T56" fmla="*/ 2122968 w 1064"/>
              <a:gd name="T57" fmla="*/ 8847439 h 1077"/>
              <a:gd name="T58" fmla="*/ 1179412 w 1064"/>
              <a:gd name="T59" fmla="*/ 9620462 h 1077"/>
              <a:gd name="T60" fmla="*/ 556087 w 1064"/>
              <a:gd name="T61" fmla="*/ 10804489 h 1077"/>
              <a:gd name="T62" fmla="*/ 2392574 w 1064"/>
              <a:gd name="T63" fmla="*/ 10656502 h 1077"/>
              <a:gd name="T64" fmla="*/ 1920861 w 1064"/>
              <a:gd name="T65" fmla="*/ 12169461 h 1077"/>
              <a:gd name="T66" fmla="*/ 1752374 w 1064"/>
              <a:gd name="T67" fmla="*/ 13501475 h 1077"/>
              <a:gd name="T68" fmla="*/ 3420503 w 1064"/>
              <a:gd name="T69" fmla="*/ 12744996 h 1077"/>
              <a:gd name="T70" fmla="*/ 3504747 w 1064"/>
              <a:gd name="T71" fmla="*/ 14323742 h 1077"/>
              <a:gd name="T72" fmla="*/ 3807973 w 1064"/>
              <a:gd name="T73" fmla="*/ 15622927 h 1077"/>
              <a:gd name="T74" fmla="*/ 5105378 w 1064"/>
              <a:gd name="T75" fmla="*/ 14373113 h 1077"/>
              <a:gd name="T76" fmla="*/ 5745708 w 1064"/>
              <a:gd name="T77" fmla="*/ 15820286 h 1077"/>
              <a:gd name="T78" fmla="*/ 6487027 w 1064"/>
              <a:gd name="T79" fmla="*/ 16938527 h 1077"/>
              <a:gd name="T80" fmla="*/ 7278970 w 1064"/>
              <a:gd name="T81" fmla="*/ 15326824 h 1077"/>
              <a:gd name="T82" fmla="*/ 8374139 w 1064"/>
              <a:gd name="T83" fmla="*/ 16478022 h 1077"/>
              <a:gd name="T84" fmla="*/ 9469437 w 1064"/>
              <a:gd name="T85" fmla="*/ 17283874 h 1077"/>
              <a:gd name="T86" fmla="*/ 9637925 w 1064"/>
              <a:gd name="T87" fmla="*/ 15507769 h 1077"/>
              <a:gd name="T88" fmla="*/ 11086943 w 1064"/>
              <a:gd name="T89" fmla="*/ 16214877 h 1077"/>
              <a:gd name="T90" fmla="*/ 12384349 w 1064"/>
              <a:gd name="T91" fmla="*/ 16609595 h 1077"/>
              <a:gd name="T92" fmla="*/ 11929381 w 1064"/>
              <a:gd name="T93" fmla="*/ 14882862 h 1077"/>
              <a:gd name="T94" fmla="*/ 13530141 w 1064"/>
              <a:gd name="T95" fmla="*/ 15063807 h 1077"/>
              <a:gd name="T96" fmla="*/ 14894916 w 1064"/>
              <a:gd name="T97" fmla="*/ 14981477 h 1077"/>
              <a:gd name="T98" fmla="*/ 13850242 w 1064"/>
              <a:gd name="T99" fmla="*/ 13517890 h 1077"/>
              <a:gd name="T100" fmla="*/ 15417253 w 1064"/>
              <a:gd name="T101" fmla="*/ 13156129 h 1077"/>
              <a:gd name="T102" fmla="*/ 16680909 w 1064"/>
              <a:gd name="T103" fmla="*/ 12629838 h 1077"/>
              <a:gd name="T104" fmla="*/ 15198141 w 1064"/>
              <a:gd name="T105" fmla="*/ 11593798 h 1077"/>
              <a:gd name="T106" fmla="*/ 16546171 w 1064"/>
              <a:gd name="T107" fmla="*/ 10738703 h 1077"/>
              <a:gd name="T108" fmla="*/ 17540221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6" name="Freeform 11"/>
          <p:cNvSpPr>
            <a:spLocks noChangeArrowheads="1"/>
          </p:cNvSpPr>
          <p:nvPr/>
        </p:nvSpPr>
        <p:spPr bwMode="auto">
          <a:xfrm>
            <a:off x="6962777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7" name="Freeform 11"/>
          <p:cNvSpPr>
            <a:spLocks noChangeArrowheads="1"/>
          </p:cNvSpPr>
          <p:nvPr/>
        </p:nvSpPr>
        <p:spPr bwMode="auto">
          <a:xfrm>
            <a:off x="4946651" y="21955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8" name="Freeform 11"/>
          <p:cNvSpPr>
            <a:spLocks noChangeArrowheads="1"/>
          </p:cNvSpPr>
          <p:nvPr/>
        </p:nvSpPr>
        <p:spPr bwMode="auto">
          <a:xfrm>
            <a:off x="4770439" y="2636838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09" name="Freeform 11"/>
          <p:cNvSpPr>
            <a:spLocks noChangeArrowheads="1"/>
          </p:cNvSpPr>
          <p:nvPr/>
        </p:nvSpPr>
        <p:spPr bwMode="auto">
          <a:xfrm>
            <a:off x="5083176" y="2447925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0" name="Freeform 11"/>
          <p:cNvSpPr>
            <a:spLocks noChangeArrowheads="1"/>
          </p:cNvSpPr>
          <p:nvPr/>
        </p:nvSpPr>
        <p:spPr bwMode="auto">
          <a:xfrm>
            <a:off x="7302501" y="2316163"/>
            <a:ext cx="138113" cy="138112"/>
          </a:xfrm>
          <a:custGeom>
            <a:avLst/>
            <a:gdLst>
              <a:gd name="T0" fmla="*/ 16023834 w 1064"/>
              <a:gd name="T1" fmla="*/ 9422906 h 1077"/>
              <a:gd name="T2" fmla="*/ 15771103 w 1064"/>
              <a:gd name="T3" fmla="*/ 8354045 h 1077"/>
              <a:gd name="T4" fmla="*/ 17540221 w 1064"/>
              <a:gd name="T5" fmla="*/ 7877129 h 1077"/>
              <a:gd name="T6" fmla="*/ 16546171 w 1064"/>
              <a:gd name="T7" fmla="*/ 6972668 h 1077"/>
              <a:gd name="T8" fmla="*/ 15198141 w 1064"/>
              <a:gd name="T9" fmla="*/ 6101037 h 1077"/>
              <a:gd name="T10" fmla="*/ 16680909 w 1064"/>
              <a:gd name="T11" fmla="*/ 5065004 h 1077"/>
              <a:gd name="T12" fmla="*/ 15417253 w 1064"/>
              <a:gd name="T13" fmla="*/ 4538845 h 1077"/>
              <a:gd name="T14" fmla="*/ 13850242 w 1064"/>
              <a:gd name="T15" fmla="*/ 4193501 h 1077"/>
              <a:gd name="T16" fmla="*/ 14894916 w 1064"/>
              <a:gd name="T17" fmla="*/ 2713381 h 1077"/>
              <a:gd name="T18" fmla="*/ 13530141 w 1064"/>
              <a:gd name="T19" fmla="*/ 2647595 h 1077"/>
              <a:gd name="T20" fmla="*/ 11929381 w 1064"/>
              <a:gd name="T21" fmla="*/ 2828539 h 1077"/>
              <a:gd name="T22" fmla="*/ 12384349 w 1064"/>
              <a:gd name="T23" fmla="*/ 1101818 h 1077"/>
              <a:gd name="T24" fmla="*/ 11086943 w 1064"/>
              <a:gd name="T25" fmla="*/ 1496534 h 1077"/>
              <a:gd name="T26" fmla="*/ 9637925 w 1064"/>
              <a:gd name="T27" fmla="*/ 2203637 h 1077"/>
              <a:gd name="T28" fmla="*/ 9469437 w 1064"/>
              <a:gd name="T29" fmla="*/ 427544 h 1077"/>
              <a:gd name="T30" fmla="*/ 8374139 w 1064"/>
              <a:gd name="T31" fmla="*/ 1233390 h 1077"/>
              <a:gd name="T32" fmla="*/ 7278970 w 1064"/>
              <a:gd name="T33" fmla="*/ 2368037 h 1077"/>
              <a:gd name="T34" fmla="*/ 6487027 w 1064"/>
              <a:gd name="T35" fmla="*/ 756474 h 1077"/>
              <a:gd name="T36" fmla="*/ 5745708 w 1064"/>
              <a:gd name="T37" fmla="*/ 1891121 h 1077"/>
              <a:gd name="T38" fmla="*/ 5105378 w 1064"/>
              <a:gd name="T39" fmla="*/ 3338284 h 1077"/>
              <a:gd name="T40" fmla="*/ 3807973 w 1064"/>
              <a:gd name="T41" fmla="*/ 2072065 h 1077"/>
              <a:gd name="T42" fmla="*/ 3504747 w 1064"/>
              <a:gd name="T43" fmla="*/ 3387655 h 1077"/>
              <a:gd name="T44" fmla="*/ 3420503 w 1064"/>
              <a:gd name="T45" fmla="*/ 4949975 h 1077"/>
              <a:gd name="T46" fmla="*/ 1752374 w 1064"/>
              <a:gd name="T47" fmla="*/ 4209915 h 1077"/>
              <a:gd name="T48" fmla="*/ 1920861 w 1064"/>
              <a:gd name="T49" fmla="*/ 5541920 h 1077"/>
              <a:gd name="T50" fmla="*/ 2392574 w 1064"/>
              <a:gd name="T51" fmla="*/ 7038454 h 1077"/>
              <a:gd name="T52" fmla="*/ 556087 w 1064"/>
              <a:gd name="T53" fmla="*/ 6906882 h 1077"/>
              <a:gd name="T54" fmla="*/ 1179412 w 1064"/>
              <a:gd name="T55" fmla="*/ 8090901 h 1077"/>
              <a:gd name="T56" fmla="*/ 2122968 w 1064"/>
              <a:gd name="T57" fmla="*/ 8847375 h 1077"/>
              <a:gd name="T58" fmla="*/ 1179412 w 1064"/>
              <a:gd name="T59" fmla="*/ 9620264 h 1077"/>
              <a:gd name="T60" fmla="*/ 556087 w 1064"/>
              <a:gd name="T61" fmla="*/ 10804282 h 1077"/>
              <a:gd name="T62" fmla="*/ 2392574 w 1064"/>
              <a:gd name="T63" fmla="*/ 10656296 h 1077"/>
              <a:gd name="T64" fmla="*/ 1920861 w 1064"/>
              <a:gd name="T65" fmla="*/ 12169245 h 1077"/>
              <a:gd name="T66" fmla="*/ 1752374 w 1064"/>
              <a:gd name="T67" fmla="*/ 13501249 h 1077"/>
              <a:gd name="T68" fmla="*/ 3420503 w 1064"/>
              <a:gd name="T69" fmla="*/ 12744775 h 1077"/>
              <a:gd name="T70" fmla="*/ 3504747 w 1064"/>
              <a:gd name="T71" fmla="*/ 14323510 h 1077"/>
              <a:gd name="T72" fmla="*/ 3807973 w 1064"/>
              <a:gd name="T73" fmla="*/ 15622686 h 1077"/>
              <a:gd name="T74" fmla="*/ 5105378 w 1064"/>
              <a:gd name="T75" fmla="*/ 14372881 h 1077"/>
              <a:gd name="T76" fmla="*/ 5745708 w 1064"/>
              <a:gd name="T77" fmla="*/ 15820044 h 1077"/>
              <a:gd name="T78" fmla="*/ 6487027 w 1064"/>
              <a:gd name="T79" fmla="*/ 16938276 h 1077"/>
              <a:gd name="T80" fmla="*/ 7278970 w 1064"/>
              <a:gd name="T81" fmla="*/ 15326713 h 1077"/>
              <a:gd name="T82" fmla="*/ 8374139 w 1064"/>
              <a:gd name="T83" fmla="*/ 16477775 h 1077"/>
              <a:gd name="T84" fmla="*/ 9469437 w 1064"/>
              <a:gd name="T85" fmla="*/ 17283620 h 1077"/>
              <a:gd name="T86" fmla="*/ 9637925 w 1064"/>
              <a:gd name="T87" fmla="*/ 15507528 h 1077"/>
              <a:gd name="T88" fmla="*/ 11086943 w 1064"/>
              <a:gd name="T89" fmla="*/ 16214631 h 1077"/>
              <a:gd name="T90" fmla="*/ 12384349 w 1064"/>
              <a:gd name="T91" fmla="*/ 16609347 h 1077"/>
              <a:gd name="T92" fmla="*/ 11929381 w 1064"/>
              <a:gd name="T93" fmla="*/ 14882626 h 1077"/>
              <a:gd name="T94" fmla="*/ 13530141 w 1064"/>
              <a:gd name="T95" fmla="*/ 15063569 h 1077"/>
              <a:gd name="T96" fmla="*/ 14894916 w 1064"/>
              <a:gd name="T97" fmla="*/ 14981369 h 1077"/>
              <a:gd name="T98" fmla="*/ 13850242 w 1064"/>
              <a:gd name="T99" fmla="*/ 13517664 h 1077"/>
              <a:gd name="T100" fmla="*/ 15417253 w 1064"/>
              <a:gd name="T101" fmla="*/ 13155905 h 1077"/>
              <a:gd name="T102" fmla="*/ 16680909 w 1064"/>
              <a:gd name="T103" fmla="*/ 12629746 h 1077"/>
              <a:gd name="T104" fmla="*/ 15198141 w 1064"/>
              <a:gd name="T105" fmla="*/ 11593714 h 1077"/>
              <a:gd name="T106" fmla="*/ 16546171 w 1064"/>
              <a:gd name="T107" fmla="*/ 10738497 h 1077"/>
              <a:gd name="T108" fmla="*/ 17540221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1" name="Freeform 11"/>
          <p:cNvSpPr>
            <a:spLocks noChangeArrowheads="1"/>
          </p:cNvSpPr>
          <p:nvPr/>
        </p:nvSpPr>
        <p:spPr bwMode="auto">
          <a:xfrm>
            <a:off x="7305677" y="3324225"/>
            <a:ext cx="138113" cy="139700"/>
          </a:xfrm>
          <a:custGeom>
            <a:avLst/>
            <a:gdLst>
              <a:gd name="T0" fmla="*/ 16023834 w 1064"/>
              <a:gd name="T1" fmla="*/ 9640857 h 1077"/>
              <a:gd name="T2" fmla="*/ 15771103 w 1064"/>
              <a:gd name="T3" fmla="*/ 8547253 h 1077"/>
              <a:gd name="T4" fmla="*/ 17540221 w 1064"/>
              <a:gd name="T5" fmla="*/ 8059276 h 1077"/>
              <a:gd name="T6" fmla="*/ 16546171 w 1064"/>
              <a:gd name="T7" fmla="*/ 7133910 h 1077"/>
              <a:gd name="T8" fmla="*/ 15198141 w 1064"/>
              <a:gd name="T9" fmla="*/ 6242138 h 1077"/>
              <a:gd name="T10" fmla="*/ 16680909 w 1064"/>
              <a:gd name="T11" fmla="*/ 5182131 h 1077"/>
              <a:gd name="T12" fmla="*/ 15417253 w 1064"/>
              <a:gd name="T13" fmla="*/ 4643825 h 1077"/>
              <a:gd name="T14" fmla="*/ 13850242 w 1064"/>
              <a:gd name="T15" fmla="*/ 4290489 h 1077"/>
              <a:gd name="T16" fmla="*/ 14894916 w 1064"/>
              <a:gd name="T17" fmla="*/ 2776229 h 1077"/>
              <a:gd name="T18" fmla="*/ 13530141 w 1064"/>
              <a:gd name="T19" fmla="*/ 2708909 h 1077"/>
              <a:gd name="T20" fmla="*/ 11929381 w 1064"/>
              <a:gd name="T21" fmla="*/ 2893878 h 1077"/>
              <a:gd name="T22" fmla="*/ 12384349 w 1064"/>
              <a:gd name="T23" fmla="*/ 1127328 h 1077"/>
              <a:gd name="T24" fmla="*/ 11086943 w 1064"/>
              <a:gd name="T25" fmla="*/ 1531122 h 1077"/>
              <a:gd name="T26" fmla="*/ 9637925 w 1064"/>
              <a:gd name="T27" fmla="*/ 2254527 h 1077"/>
              <a:gd name="T28" fmla="*/ 9469437 w 1064"/>
              <a:gd name="T29" fmla="*/ 437519 h 1077"/>
              <a:gd name="T30" fmla="*/ 8374139 w 1064"/>
              <a:gd name="T31" fmla="*/ 1261840 h 1077"/>
              <a:gd name="T32" fmla="*/ 7278970 w 1064"/>
              <a:gd name="T33" fmla="*/ 2422894 h 1077"/>
              <a:gd name="T34" fmla="*/ 6487027 w 1064"/>
              <a:gd name="T35" fmla="*/ 773992 h 1077"/>
              <a:gd name="T36" fmla="*/ 5745708 w 1064"/>
              <a:gd name="T37" fmla="*/ 1934916 h 1077"/>
              <a:gd name="T38" fmla="*/ 5105378 w 1064"/>
              <a:gd name="T39" fmla="*/ 3415581 h 1077"/>
              <a:gd name="T40" fmla="*/ 3807973 w 1064"/>
              <a:gd name="T41" fmla="*/ 2120016 h 1077"/>
              <a:gd name="T42" fmla="*/ 3504747 w 1064"/>
              <a:gd name="T43" fmla="*/ 3466039 h 1077"/>
              <a:gd name="T44" fmla="*/ 3420503 w 1064"/>
              <a:gd name="T45" fmla="*/ 5064352 h 1077"/>
              <a:gd name="T46" fmla="*/ 1752374 w 1064"/>
              <a:gd name="T47" fmla="*/ 4307222 h 1077"/>
              <a:gd name="T48" fmla="*/ 1920861 w 1064"/>
              <a:gd name="T49" fmla="*/ 5670108 h 1077"/>
              <a:gd name="T50" fmla="*/ 2392574 w 1064"/>
              <a:gd name="T51" fmla="*/ 7201230 h 1077"/>
              <a:gd name="T52" fmla="*/ 556087 w 1064"/>
              <a:gd name="T53" fmla="*/ 7066589 h 1077"/>
              <a:gd name="T54" fmla="*/ 1179412 w 1064"/>
              <a:gd name="T55" fmla="*/ 8277971 h 1077"/>
              <a:gd name="T56" fmla="*/ 2122968 w 1064"/>
              <a:gd name="T57" fmla="*/ 9051963 h 1077"/>
              <a:gd name="T58" fmla="*/ 1179412 w 1064"/>
              <a:gd name="T59" fmla="*/ 9842818 h 1077"/>
              <a:gd name="T60" fmla="*/ 556087 w 1064"/>
              <a:gd name="T61" fmla="*/ 11054200 h 1077"/>
              <a:gd name="T62" fmla="*/ 2392574 w 1064"/>
              <a:gd name="T63" fmla="*/ 10902696 h 1077"/>
              <a:gd name="T64" fmla="*/ 1920861 w 1064"/>
              <a:gd name="T65" fmla="*/ 12450681 h 1077"/>
              <a:gd name="T66" fmla="*/ 1752374 w 1064"/>
              <a:gd name="T67" fmla="*/ 13813567 h 1077"/>
              <a:gd name="T68" fmla="*/ 3420503 w 1064"/>
              <a:gd name="T69" fmla="*/ 13039575 h 1077"/>
              <a:gd name="T70" fmla="*/ 3504747 w 1064"/>
              <a:gd name="T71" fmla="*/ 14654751 h 1077"/>
              <a:gd name="T72" fmla="*/ 3807973 w 1064"/>
              <a:gd name="T73" fmla="*/ 15984041 h 1077"/>
              <a:gd name="T74" fmla="*/ 5105378 w 1064"/>
              <a:gd name="T75" fmla="*/ 14705209 h 1077"/>
              <a:gd name="T76" fmla="*/ 5745708 w 1064"/>
              <a:gd name="T77" fmla="*/ 16185873 h 1077"/>
              <a:gd name="T78" fmla="*/ 6487027 w 1064"/>
              <a:gd name="T79" fmla="*/ 17330064 h 1077"/>
              <a:gd name="T80" fmla="*/ 7278970 w 1064"/>
              <a:gd name="T81" fmla="*/ 15681163 h 1077"/>
              <a:gd name="T82" fmla="*/ 8374139 w 1064"/>
              <a:gd name="T83" fmla="*/ 16858949 h 1077"/>
              <a:gd name="T84" fmla="*/ 9469437 w 1064"/>
              <a:gd name="T85" fmla="*/ 17683270 h 1077"/>
              <a:gd name="T86" fmla="*/ 9637925 w 1064"/>
              <a:gd name="T87" fmla="*/ 15866262 h 1077"/>
              <a:gd name="T88" fmla="*/ 11086943 w 1064"/>
              <a:gd name="T89" fmla="*/ 16589667 h 1077"/>
              <a:gd name="T90" fmla="*/ 12384349 w 1064"/>
              <a:gd name="T91" fmla="*/ 16993461 h 1077"/>
              <a:gd name="T92" fmla="*/ 11929381 w 1064"/>
              <a:gd name="T93" fmla="*/ 15226781 h 1077"/>
              <a:gd name="T94" fmla="*/ 13530141 w 1064"/>
              <a:gd name="T95" fmla="*/ 15411880 h 1077"/>
              <a:gd name="T96" fmla="*/ 14894916 w 1064"/>
              <a:gd name="T97" fmla="*/ 15327827 h 1077"/>
              <a:gd name="T98" fmla="*/ 13850242 w 1064"/>
              <a:gd name="T99" fmla="*/ 13830300 h 1077"/>
              <a:gd name="T100" fmla="*/ 15417253 w 1064"/>
              <a:gd name="T101" fmla="*/ 13460231 h 1077"/>
              <a:gd name="T102" fmla="*/ 16680909 w 1064"/>
              <a:gd name="T103" fmla="*/ 12921796 h 1077"/>
              <a:gd name="T104" fmla="*/ 15198141 w 1064"/>
              <a:gd name="T105" fmla="*/ 11861788 h 1077"/>
              <a:gd name="T106" fmla="*/ 16546171 w 1064"/>
              <a:gd name="T107" fmla="*/ 10986880 h 1077"/>
              <a:gd name="T108" fmla="*/ 17540221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2" name="Freeform 11"/>
          <p:cNvSpPr>
            <a:spLocks noChangeArrowheads="1"/>
          </p:cNvSpPr>
          <p:nvPr/>
        </p:nvSpPr>
        <p:spPr bwMode="auto">
          <a:xfrm>
            <a:off x="7412039" y="2870202"/>
            <a:ext cx="136525" cy="138113"/>
          </a:xfrm>
          <a:custGeom>
            <a:avLst/>
            <a:gdLst>
              <a:gd name="T0" fmla="*/ 15657518 w 1064"/>
              <a:gd name="T1" fmla="*/ 9423102 h 1077"/>
              <a:gd name="T2" fmla="*/ 15410516 w 1064"/>
              <a:gd name="T3" fmla="*/ 8354105 h 1077"/>
              <a:gd name="T4" fmla="*/ 17139277 w 1064"/>
              <a:gd name="T5" fmla="*/ 7877186 h 1077"/>
              <a:gd name="T6" fmla="*/ 16167819 w 1064"/>
              <a:gd name="T7" fmla="*/ 6972719 h 1077"/>
              <a:gd name="T8" fmla="*/ 14850687 w 1064"/>
              <a:gd name="T9" fmla="*/ 6101209 h 1077"/>
              <a:gd name="T10" fmla="*/ 16299597 w 1064"/>
              <a:gd name="T11" fmla="*/ 5065041 h 1077"/>
              <a:gd name="T12" fmla="*/ 15064713 w 1064"/>
              <a:gd name="T13" fmla="*/ 4538878 h 1077"/>
              <a:gd name="T14" fmla="*/ 13533554 w 1064"/>
              <a:gd name="T15" fmla="*/ 4193531 h 1077"/>
              <a:gd name="T16" fmla="*/ 14554412 w 1064"/>
              <a:gd name="T17" fmla="*/ 2713401 h 1077"/>
              <a:gd name="T18" fmla="*/ 13220727 w 1064"/>
              <a:gd name="T19" fmla="*/ 2647615 h 1077"/>
              <a:gd name="T20" fmla="*/ 11656720 w 1064"/>
              <a:gd name="T21" fmla="*/ 2828559 h 1077"/>
              <a:gd name="T22" fmla="*/ 12101196 w 1064"/>
              <a:gd name="T23" fmla="*/ 1101826 h 1077"/>
              <a:gd name="T24" fmla="*/ 10833464 w 1064"/>
              <a:gd name="T25" fmla="*/ 1496545 h 1077"/>
              <a:gd name="T26" fmla="*/ 9417530 w 1064"/>
              <a:gd name="T27" fmla="*/ 2203653 h 1077"/>
              <a:gd name="T28" fmla="*/ 9252905 w 1064"/>
              <a:gd name="T29" fmla="*/ 427548 h 1077"/>
              <a:gd name="T30" fmla="*/ 8182775 w 1064"/>
              <a:gd name="T31" fmla="*/ 1233399 h 1077"/>
              <a:gd name="T32" fmla="*/ 7112516 w 1064"/>
              <a:gd name="T33" fmla="*/ 2368054 h 1077"/>
              <a:gd name="T34" fmla="*/ 6338661 w 1064"/>
              <a:gd name="T35" fmla="*/ 756480 h 1077"/>
              <a:gd name="T36" fmla="*/ 5614334 w 1064"/>
              <a:gd name="T37" fmla="*/ 1891135 h 1077"/>
              <a:gd name="T38" fmla="*/ 4988680 w 1064"/>
              <a:gd name="T39" fmla="*/ 3338308 h 1077"/>
              <a:gd name="T40" fmla="*/ 3720948 w 1064"/>
              <a:gd name="T41" fmla="*/ 2072080 h 1077"/>
              <a:gd name="T42" fmla="*/ 3424545 w 1064"/>
              <a:gd name="T43" fmla="*/ 3387680 h 1077"/>
              <a:gd name="T44" fmla="*/ 3342296 w 1064"/>
              <a:gd name="T45" fmla="*/ 4950011 h 1077"/>
              <a:gd name="T46" fmla="*/ 1712337 w 1064"/>
              <a:gd name="T47" fmla="*/ 4209946 h 1077"/>
              <a:gd name="T48" fmla="*/ 1876962 w 1064"/>
              <a:gd name="T49" fmla="*/ 5541960 h 1077"/>
              <a:gd name="T50" fmla="*/ 2337862 w 1064"/>
              <a:gd name="T51" fmla="*/ 7038505 h 1077"/>
              <a:gd name="T52" fmla="*/ 543277 w 1064"/>
              <a:gd name="T53" fmla="*/ 6906932 h 1077"/>
              <a:gd name="T54" fmla="*/ 1152507 w 1064"/>
              <a:gd name="T55" fmla="*/ 8090960 h 1077"/>
              <a:gd name="T56" fmla="*/ 2074436 w 1064"/>
              <a:gd name="T57" fmla="*/ 8847439 h 1077"/>
              <a:gd name="T58" fmla="*/ 1152507 w 1064"/>
              <a:gd name="T59" fmla="*/ 9620462 h 1077"/>
              <a:gd name="T60" fmla="*/ 543277 w 1064"/>
              <a:gd name="T61" fmla="*/ 10804489 h 1077"/>
              <a:gd name="T62" fmla="*/ 2337862 w 1064"/>
              <a:gd name="T63" fmla="*/ 10656502 h 1077"/>
              <a:gd name="T64" fmla="*/ 1876962 w 1064"/>
              <a:gd name="T65" fmla="*/ 12169461 h 1077"/>
              <a:gd name="T66" fmla="*/ 1712337 w 1064"/>
              <a:gd name="T67" fmla="*/ 13501475 h 1077"/>
              <a:gd name="T68" fmla="*/ 3342296 w 1064"/>
              <a:gd name="T69" fmla="*/ 12744996 h 1077"/>
              <a:gd name="T70" fmla="*/ 3424545 w 1064"/>
              <a:gd name="T71" fmla="*/ 14323742 h 1077"/>
              <a:gd name="T72" fmla="*/ 3720948 w 1064"/>
              <a:gd name="T73" fmla="*/ 15622927 h 1077"/>
              <a:gd name="T74" fmla="*/ 4988680 w 1064"/>
              <a:gd name="T75" fmla="*/ 14373113 h 1077"/>
              <a:gd name="T76" fmla="*/ 5614334 w 1064"/>
              <a:gd name="T77" fmla="*/ 15820286 h 1077"/>
              <a:gd name="T78" fmla="*/ 6338661 w 1064"/>
              <a:gd name="T79" fmla="*/ 16938527 h 1077"/>
              <a:gd name="T80" fmla="*/ 7112516 w 1064"/>
              <a:gd name="T81" fmla="*/ 15326824 h 1077"/>
              <a:gd name="T82" fmla="*/ 8182775 w 1064"/>
              <a:gd name="T83" fmla="*/ 16478022 h 1077"/>
              <a:gd name="T84" fmla="*/ 9252905 w 1064"/>
              <a:gd name="T85" fmla="*/ 17283874 h 1077"/>
              <a:gd name="T86" fmla="*/ 9417530 w 1064"/>
              <a:gd name="T87" fmla="*/ 15507769 h 1077"/>
              <a:gd name="T88" fmla="*/ 10833464 w 1064"/>
              <a:gd name="T89" fmla="*/ 16214877 h 1077"/>
              <a:gd name="T90" fmla="*/ 12101196 w 1064"/>
              <a:gd name="T91" fmla="*/ 16609595 h 1077"/>
              <a:gd name="T92" fmla="*/ 11656720 w 1064"/>
              <a:gd name="T93" fmla="*/ 14882862 h 1077"/>
              <a:gd name="T94" fmla="*/ 13220727 w 1064"/>
              <a:gd name="T95" fmla="*/ 15063807 h 1077"/>
              <a:gd name="T96" fmla="*/ 14554412 w 1064"/>
              <a:gd name="T97" fmla="*/ 14981477 h 1077"/>
              <a:gd name="T98" fmla="*/ 13533554 w 1064"/>
              <a:gd name="T99" fmla="*/ 13517890 h 1077"/>
              <a:gd name="T100" fmla="*/ 15064713 w 1064"/>
              <a:gd name="T101" fmla="*/ 13156129 h 1077"/>
              <a:gd name="T102" fmla="*/ 16299597 w 1064"/>
              <a:gd name="T103" fmla="*/ 12629838 h 1077"/>
              <a:gd name="T104" fmla="*/ 14850687 w 1064"/>
              <a:gd name="T105" fmla="*/ 11593798 h 1077"/>
              <a:gd name="T106" fmla="*/ 16167819 w 1064"/>
              <a:gd name="T107" fmla="*/ 10738703 h 1077"/>
              <a:gd name="T108" fmla="*/ 17139277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3" name="Freeform 11"/>
          <p:cNvSpPr>
            <a:spLocks noChangeArrowheads="1"/>
          </p:cNvSpPr>
          <p:nvPr/>
        </p:nvSpPr>
        <p:spPr bwMode="auto">
          <a:xfrm>
            <a:off x="5219700" y="38401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4" name="Freeform 11"/>
          <p:cNvSpPr>
            <a:spLocks noChangeArrowheads="1"/>
          </p:cNvSpPr>
          <p:nvPr/>
        </p:nvSpPr>
        <p:spPr bwMode="auto">
          <a:xfrm>
            <a:off x="5349875" y="421005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5" name="Freeform 11"/>
          <p:cNvSpPr>
            <a:spLocks noChangeArrowheads="1"/>
          </p:cNvSpPr>
          <p:nvPr/>
        </p:nvSpPr>
        <p:spPr bwMode="auto">
          <a:xfrm>
            <a:off x="6229351" y="49196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6" name="Freeform 11"/>
          <p:cNvSpPr>
            <a:spLocks noChangeArrowheads="1"/>
          </p:cNvSpPr>
          <p:nvPr/>
        </p:nvSpPr>
        <p:spPr bwMode="auto">
          <a:xfrm>
            <a:off x="6367463" y="4225927"/>
            <a:ext cx="138112" cy="138113"/>
          </a:xfrm>
          <a:custGeom>
            <a:avLst/>
            <a:gdLst>
              <a:gd name="T0" fmla="*/ 16023588 w 1064"/>
              <a:gd name="T1" fmla="*/ 9423102 h 1077"/>
              <a:gd name="T2" fmla="*/ 15770859 w 1064"/>
              <a:gd name="T3" fmla="*/ 8354105 h 1077"/>
              <a:gd name="T4" fmla="*/ 17539964 w 1064"/>
              <a:gd name="T5" fmla="*/ 7877186 h 1077"/>
              <a:gd name="T6" fmla="*/ 16545921 w 1064"/>
              <a:gd name="T7" fmla="*/ 6972719 h 1077"/>
              <a:gd name="T8" fmla="*/ 15198031 w 1064"/>
              <a:gd name="T9" fmla="*/ 6101209 h 1077"/>
              <a:gd name="T10" fmla="*/ 16680659 w 1064"/>
              <a:gd name="T11" fmla="*/ 5065041 h 1077"/>
              <a:gd name="T12" fmla="*/ 15417012 w 1064"/>
              <a:gd name="T13" fmla="*/ 4538878 h 1077"/>
              <a:gd name="T14" fmla="*/ 13850012 w 1064"/>
              <a:gd name="T15" fmla="*/ 4193531 h 1077"/>
              <a:gd name="T16" fmla="*/ 14894678 w 1064"/>
              <a:gd name="T17" fmla="*/ 2713401 h 1077"/>
              <a:gd name="T18" fmla="*/ 13529914 w 1064"/>
              <a:gd name="T19" fmla="*/ 2647615 h 1077"/>
              <a:gd name="T20" fmla="*/ 11929294 w 1064"/>
              <a:gd name="T21" fmla="*/ 2828559 h 1077"/>
              <a:gd name="T22" fmla="*/ 12384129 w 1064"/>
              <a:gd name="T23" fmla="*/ 1101826 h 1077"/>
              <a:gd name="T24" fmla="*/ 11086733 w 1064"/>
              <a:gd name="T25" fmla="*/ 1496545 h 1077"/>
              <a:gd name="T26" fmla="*/ 9637725 w 1064"/>
              <a:gd name="T27" fmla="*/ 2203653 h 1077"/>
              <a:gd name="T28" fmla="*/ 9469239 w 1064"/>
              <a:gd name="T29" fmla="*/ 427548 h 1077"/>
              <a:gd name="T30" fmla="*/ 8374078 w 1064"/>
              <a:gd name="T31" fmla="*/ 1233399 h 1077"/>
              <a:gd name="T32" fmla="*/ 7278918 w 1064"/>
              <a:gd name="T33" fmla="*/ 2368054 h 1077"/>
              <a:gd name="T34" fmla="*/ 6486980 w 1064"/>
              <a:gd name="T35" fmla="*/ 756480 h 1077"/>
              <a:gd name="T36" fmla="*/ 5745537 w 1064"/>
              <a:gd name="T37" fmla="*/ 1891135 h 1077"/>
              <a:gd name="T38" fmla="*/ 5105341 w 1064"/>
              <a:gd name="T39" fmla="*/ 3338308 h 1077"/>
              <a:gd name="T40" fmla="*/ 3807945 w 1064"/>
              <a:gd name="T41" fmla="*/ 2072080 h 1077"/>
              <a:gd name="T42" fmla="*/ 3504592 w 1064"/>
              <a:gd name="T43" fmla="*/ 3387680 h 1077"/>
              <a:gd name="T44" fmla="*/ 3420349 w 1064"/>
              <a:gd name="T45" fmla="*/ 4950011 h 1077"/>
              <a:gd name="T46" fmla="*/ 1752361 w 1064"/>
              <a:gd name="T47" fmla="*/ 4209946 h 1077"/>
              <a:gd name="T48" fmla="*/ 1920847 w 1064"/>
              <a:gd name="T49" fmla="*/ 5541960 h 1077"/>
              <a:gd name="T50" fmla="*/ 2392557 w 1064"/>
              <a:gd name="T51" fmla="*/ 7038505 h 1077"/>
              <a:gd name="T52" fmla="*/ 556083 w 1064"/>
              <a:gd name="T53" fmla="*/ 6906932 h 1077"/>
              <a:gd name="T54" fmla="*/ 1179404 w 1064"/>
              <a:gd name="T55" fmla="*/ 8090960 h 1077"/>
              <a:gd name="T56" fmla="*/ 2122953 w 1064"/>
              <a:gd name="T57" fmla="*/ 8847439 h 1077"/>
              <a:gd name="T58" fmla="*/ 1179404 w 1064"/>
              <a:gd name="T59" fmla="*/ 9620462 h 1077"/>
              <a:gd name="T60" fmla="*/ 556083 w 1064"/>
              <a:gd name="T61" fmla="*/ 10804489 h 1077"/>
              <a:gd name="T62" fmla="*/ 2392557 w 1064"/>
              <a:gd name="T63" fmla="*/ 10656502 h 1077"/>
              <a:gd name="T64" fmla="*/ 1920847 w 1064"/>
              <a:gd name="T65" fmla="*/ 12169461 h 1077"/>
              <a:gd name="T66" fmla="*/ 1752361 w 1064"/>
              <a:gd name="T67" fmla="*/ 13501475 h 1077"/>
              <a:gd name="T68" fmla="*/ 3420349 w 1064"/>
              <a:gd name="T69" fmla="*/ 12744996 h 1077"/>
              <a:gd name="T70" fmla="*/ 3504592 w 1064"/>
              <a:gd name="T71" fmla="*/ 14323742 h 1077"/>
              <a:gd name="T72" fmla="*/ 3807945 w 1064"/>
              <a:gd name="T73" fmla="*/ 15622927 h 1077"/>
              <a:gd name="T74" fmla="*/ 5105341 w 1064"/>
              <a:gd name="T75" fmla="*/ 14373113 h 1077"/>
              <a:gd name="T76" fmla="*/ 5745537 w 1064"/>
              <a:gd name="T77" fmla="*/ 15820286 h 1077"/>
              <a:gd name="T78" fmla="*/ 6486980 w 1064"/>
              <a:gd name="T79" fmla="*/ 16938527 h 1077"/>
              <a:gd name="T80" fmla="*/ 7278918 w 1064"/>
              <a:gd name="T81" fmla="*/ 15326824 h 1077"/>
              <a:gd name="T82" fmla="*/ 8374078 w 1064"/>
              <a:gd name="T83" fmla="*/ 16478022 h 1077"/>
              <a:gd name="T84" fmla="*/ 9469239 w 1064"/>
              <a:gd name="T85" fmla="*/ 17283874 h 1077"/>
              <a:gd name="T86" fmla="*/ 9637725 w 1064"/>
              <a:gd name="T87" fmla="*/ 15507769 h 1077"/>
              <a:gd name="T88" fmla="*/ 11086733 w 1064"/>
              <a:gd name="T89" fmla="*/ 16214877 h 1077"/>
              <a:gd name="T90" fmla="*/ 12384129 w 1064"/>
              <a:gd name="T91" fmla="*/ 16609595 h 1077"/>
              <a:gd name="T92" fmla="*/ 11929294 w 1064"/>
              <a:gd name="T93" fmla="*/ 14882862 h 1077"/>
              <a:gd name="T94" fmla="*/ 13529914 w 1064"/>
              <a:gd name="T95" fmla="*/ 15063807 h 1077"/>
              <a:gd name="T96" fmla="*/ 14894678 w 1064"/>
              <a:gd name="T97" fmla="*/ 14981477 h 1077"/>
              <a:gd name="T98" fmla="*/ 13850012 w 1064"/>
              <a:gd name="T99" fmla="*/ 13517890 h 1077"/>
              <a:gd name="T100" fmla="*/ 15417012 w 1064"/>
              <a:gd name="T101" fmla="*/ 13156129 h 1077"/>
              <a:gd name="T102" fmla="*/ 16680659 w 1064"/>
              <a:gd name="T103" fmla="*/ 12629838 h 1077"/>
              <a:gd name="T104" fmla="*/ 15198031 w 1064"/>
              <a:gd name="T105" fmla="*/ 11593798 h 1077"/>
              <a:gd name="T106" fmla="*/ 16545921 w 1064"/>
              <a:gd name="T107" fmla="*/ 10738703 h 1077"/>
              <a:gd name="T108" fmla="*/ 17539964 w 1064"/>
              <a:gd name="T109" fmla="*/ 9834235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7" name="Freeform 11"/>
          <p:cNvSpPr>
            <a:spLocks noChangeArrowheads="1"/>
          </p:cNvSpPr>
          <p:nvPr/>
        </p:nvSpPr>
        <p:spPr bwMode="auto">
          <a:xfrm>
            <a:off x="6826251" y="423386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8" name="Freeform 11"/>
          <p:cNvSpPr>
            <a:spLocks noChangeArrowheads="1"/>
          </p:cNvSpPr>
          <p:nvPr/>
        </p:nvSpPr>
        <p:spPr bwMode="auto">
          <a:xfrm>
            <a:off x="6664326" y="4589780"/>
            <a:ext cx="136525" cy="139700"/>
          </a:xfrm>
          <a:custGeom>
            <a:avLst/>
            <a:gdLst>
              <a:gd name="T0" fmla="*/ 15657518 w 1064"/>
              <a:gd name="T1" fmla="*/ 9640857 h 1077"/>
              <a:gd name="T2" fmla="*/ 15410516 w 1064"/>
              <a:gd name="T3" fmla="*/ 8547253 h 1077"/>
              <a:gd name="T4" fmla="*/ 17139277 w 1064"/>
              <a:gd name="T5" fmla="*/ 8059276 h 1077"/>
              <a:gd name="T6" fmla="*/ 16167819 w 1064"/>
              <a:gd name="T7" fmla="*/ 7133910 h 1077"/>
              <a:gd name="T8" fmla="*/ 14850687 w 1064"/>
              <a:gd name="T9" fmla="*/ 6242138 h 1077"/>
              <a:gd name="T10" fmla="*/ 16299597 w 1064"/>
              <a:gd name="T11" fmla="*/ 5182131 h 1077"/>
              <a:gd name="T12" fmla="*/ 15064713 w 1064"/>
              <a:gd name="T13" fmla="*/ 4643825 h 1077"/>
              <a:gd name="T14" fmla="*/ 13533554 w 1064"/>
              <a:gd name="T15" fmla="*/ 4290489 h 1077"/>
              <a:gd name="T16" fmla="*/ 14554412 w 1064"/>
              <a:gd name="T17" fmla="*/ 2776229 h 1077"/>
              <a:gd name="T18" fmla="*/ 13220727 w 1064"/>
              <a:gd name="T19" fmla="*/ 2708909 h 1077"/>
              <a:gd name="T20" fmla="*/ 11656720 w 1064"/>
              <a:gd name="T21" fmla="*/ 2893878 h 1077"/>
              <a:gd name="T22" fmla="*/ 12101196 w 1064"/>
              <a:gd name="T23" fmla="*/ 1127328 h 1077"/>
              <a:gd name="T24" fmla="*/ 10833464 w 1064"/>
              <a:gd name="T25" fmla="*/ 1531122 h 1077"/>
              <a:gd name="T26" fmla="*/ 9417530 w 1064"/>
              <a:gd name="T27" fmla="*/ 2254527 h 1077"/>
              <a:gd name="T28" fmla="*/ 9252905 w 1064"/>
              <a:gd name="T29" fmla="*/ 437519 h 1077"/>
              <a:gd name="T30" fmla="*/ 8182775 w 1064"/>
              <a:gd name="T31" fmla="*/ 1261840 h 1077"/>
              <a:gd name="T32" fmla="*/ 7112516 w 1064"/>
              <a:gd name="T33" fmla="*/ 2422894 h 1077"/>
              <a:gd name="T34" fmla="*/ 6338661 w 1064"/>
              <a:gd name="T35" fmla="*/ 773992 h 1077"/>
              <a:gd name="T36" fmla="*/ 5614334 w 1064"/>
              <a:gd name="T37" fmla="*/ 1934916 h 1077"/>
              <a:gd name="T38" fmla="*/ 4988680 w 1064"/>
              <a:gd name="T39" fmla="*/ 3415581 h 1077"/>
              <a:gd name="T40" fmla="*/ 3720948 w 1064"/>
              <a:gd name="T41" fmla="*/ 2120016 h 1077"/>
              <a:gd name="T42" fmla="*/ 3424545 w 1064"/>
              <a:gd name="T43" fmla="*/ 3466039 h 1077"/>
              <a:gd name="T44" fmla="*/ 3342296 w 1064"/>
              <a:gd name="T45" fmla="*/ 5064352 h 1077"/>
              <a:gd name="T46" fmla="*/ 1712337 w 1064"/>
              <a:gd name="T47" fmla="*/ 4307222 h 1077"/>
              <a:gd name="T48" fmla="*/ 1876962 w 1064"/>
              <a:gd name="T49" fmla="*/ 5670108 h 1077"/>
              <a:gd name="T50" fmla="*/ 2337862 w 1064"/>
              <a:gd name="T51" fmla="*/ 7201230 h 1077"/>
              <a:gd name="T52" fmla="*/ 543277 w 1064"/>
              <a:gd name="T53" fmla="*/ 7066589 h 1077"/>
              <a:gd name="T54" fmla="*/ 1152507 w 1064"/>
              <a:gd name="T55" fmla="*/ 8277971 h 1077"/>
              <a:gd name="T56" fmla="*/ 2074436 w 1064"/>
              <a:gd name="T57" fmla="*/ 9051963 h 1077"/>
              <a:gd name="T58" fmla="*/ 1152507 w 1064"/>
              <a:gd name="T59" fmla="*/ 9842818 h 1077"/>
              <a:gd name="T60" fmla="*/ 543277 w 1064"/>
              <a:gd name="T61" fmla="*/ 11054200 h 1077"/>
              <a:gd name="T62" fmla="*/ 2337862 w 1064"/>
              <a:gd name="T63" fmla="*/ 10902696 h 1077"/>
              <a:gd name="T64" fmla="*/ 1876962 w 1064"/>
              <a:gd name="T65" fmla="*/ 12450681 h 1077"/>
              <a:gd name="T66" fmla="*/ 1712337 w 1064"/>
              <a:gd name="T67" fmla="*/ 13813567 h 1077"/>
              <a:gd name="T68" fmla="*/ 3342296 w 1064"/>
              <a:gd name="T69" fmla="*/ 13039575 h 1077"/>
              <a:gd name="T70" fmla="*/ 3424545 w 1064"/>
              <a:gd name="T71" fmla="*/ 14654751 h 1077"/>
              <a:gd name="T72" fmla="*/ 3720948 w 1064"/>
              <a:gd name="T73" fmla="*/ 15984041 h 1077"/>
              <a:gd name="T74" fmla="*/ 4988680 w 1064"/>
              <a:gd name="T75" fmla="*/ 14705209 h 1077"/>
              <a:gd name="T76" fmla="*/ 5614334 w 1064"/>
              <a:gd name="T77" fmla="*/ 16185873 h 1077"/>
              <a:gd name="T78" fmla="*/ 6338661 w 1064"/>
              <a:gd name="T79" fmla="*/ 17330064 h 1077"/>
              <a:gd name="T80" fmla="*/ 7112516 w 1064"/>
              <a:gd name="T81" fmla="*/ 15681163 h 1077"/>
              <a:gd name="T82" fmla="*/ 8182775 w 1064"/>
              <a:gd name="T83" fmla="*/ 16858949 h 1077"/>
              <a:gd name="T84" fmla="*/ 9252905 w 1064"/>
              <a:gd name="T85" fmla="*/ 17683270 h 1077"/>
              <a:gd name="T86" fmla="*/ 9417530 w 1064"/>
              <a:gd name="T87" fmla="*/ 15866262 h 1077"/>
              <a:gd name="T88" fmla="*/ 10833464 w 1064"/>
              <a:gd name="T89" fmla="*/ 16589667 h 1077"/>
              <a:gd name="T90" fmla="*/ 12101196 w 1064"/>
              <a:gd name="T91" fmla="*/ 16993461 h 1077"/>
              <a:gd name="T92" fmla="*/ 11656720 w 1064"/>
              <a:gd name="T93" fmla="*/ 15226781 h 1077"/>
              <a:gd name="T94" fmla="*/ 13220727 w 1064"/>
              <a:gd name="T95" fmla="*/ 15411880 h 1077"/>
              <a:gd name="T96" fmla="*/ 14554412 w 1064"/>
              <a:gd name="T97" fmla="*/ 15327827 h 1077"/>
              <a:gd name="T98" fmla="*/ 13533554 w 1064"/>
              <a:gd name="T99" fmla="*/ 13830300 h 1077"/>
              <a:gd name="T100" fmla="*/ 15064713 w 1064"/>
              <a:gd name="T101" fmla="*/ 13460231 h 1077"/>
              <a:gd name="T102" fmla="*/ 16299597 w 1064"/>
              <a:gd name="T103" fmla="*/ 12921796 h 1077"/>
              <a:gd name="T104" fmla="*/ 14850687 w 1064"/>
              <a:gd name="T105" fmla="*/ 11861788 h 1077"/>
              <a:gd name="T106" fmla="*/ 16167819 w 1064"/>
              <a:gd name="T107" fmla="*/ 10986880 h 1077"/>
              <a:gd name="T108" fmla="*/ 17139277 w 1064"/>
              <a:gd name="T109" fmla="*/ 10061513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19" name="Freeform 11"/>
          <p:cNvSpPr>
            <a:spLocks noChangeArrowheads="1"/>
          </p:cNvSpPr>
          <p:nvPr/>
        </p:nvSpPr>
        <p:spPr bwMode="auto">
          <a:xfrm>
            <a:off x="6950076" y="41386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20" name="Freeform 11"/>
          <p:cNvSpPr>
            <a:spLocks noChangeArrowheads="1"/>
          </p:cNvSpPr>
          <p:nvPr/>
        </p:nvSpPr>
        <p:spPr bwMode="auto">
          <a:xfrm>
            <a:off x="6908800" y="4379913"/>
            <a:ext cx="136525" cy="138112"/>
          </a:xfrm>
          <a:custGeom>
            <a:avLst/>
            <a:gdLst>
              <a:gd name="T0" fmla="*/ 15657518 w 1064"/>
              <a:gd name="T1" fmla="*/ 9422906 h 1077"/>
              <a:gd name="T2" fmla="*/ 15410516 w 1064"/>
              <a:gd name="T3" fmla="*/ 8354045 h 1077"/>
              <a:gd name="T4" fmla="*/ 17139277 w 1064"/>
              <a:gd name="T5" fmla="*/ 7877129 h 1077"/>
              <a:gd name="T6" fmla="*/ 16167819 w 1064"/>
              <a:gd name="T7" fmla="*/ 6972668 h 1077"/>
              <a:gd name="T8" fmla="*/ 14850687 w 1064"/>
              <a:gd name="T9" fmla="*/ 6101037 h 1077"/>
              <a:gd name="T10" fmla="*/ 16299597 w 1064"/>
              <a:gd name="T11" fmla="*/ 5065004 h 1077"/>
              <a:gd name="T12" fmla="*/ 15064713 w 1064"/>
              <a:gd name="T13" fmla="*/ 4538845 h 1077"/>
              <a:gd name="T14" fmla="*/ 13533554 w 1064"/>
              <a:gd name="T15" fmla="*/ 4193501 h 1077"/>
              <a:gd name="T16" fmla="*/ 14554412 w 1064"/>
              <a:gd name="T17" fmla="*/ 2713381 h 1077"/>
              <a:gd name="T18" fmla="*/ 13220727 w 1064"/>
              <a:gd name="T19" fmla="*/ 2647595 h 1077"/>
              <a:gd name="T20" fmla="*/ 11656720 w 1064"/>
              <a:gd name="T21" fmla="*/ 2828539 h 1077"/>
              <a:gd name="T22" fmla="*/ 12101196 w 1064"/>
              <a:gd name="T23" fmla="*/ 1101818 h 1077"/>
              <a:gd name="T24" fmla="*/ 10833464 w 1064"/>
              <a:gd name="T25" fmla="*/ 1496534 h 1077"/>
              <a:gd name="T26" fmla="*/ 9417530 w 1064"/>
              <a:gd name="T27" fmla="*/ 2203637 h 1077"/>
              <a:gd name="T28" fmla="*/ 9252905 w 1064"/>
              <a:gd name="T29" fmla="*/ 427544 h 1077"/>
              <a:gd name="T30" fmla="*/ 8182775 w 1064"/>
              <a:gd name="T31" fmla="*/ 1233390 h 1077"/>
              <a:gd name="T32" fmla="*/ 7112516 w 1064"/>
              <a:gd name="T33" fmla="*/ 2368037 h 1077"/>
              <a:gd name="T34" fmla="*/ 6338661 w 1064"/>
              <a:gd name="T35" fmla="*/ 756474 h 1077"/>
              <a:gd name="T36" fmla="*/ 5614334 w 1064"/>
              <a:gd name="T37" fmla="*/ 1891121 h 1077"/>
              <a:gd name="T38" fmla="*/ 4988680 w 1064"/>
              <a:gd name="T39" fmla="*/ 3338284 h 1077"/>
              <a:gd name="T40" fmla="*/ 3720948 w 1064"/>
              <a:gd name="T41" fmla="*/ 2072065 h 1077"/>
              <a:gd name="T42" fmla="*/ 3424545 w 1064"/>
              <a:gd name="T43" fmla="*/ 3387655 h 1077"/>
              <a:gd name="T44" fmla="*/ 3342296 w 1064"/>
              <a:gd name="T45" fmla="*/ 4949975 h 1077"/>
              <a:gd name="T46" fmla="*/ 1712337 w 1064"/>
              <a:gd name="T47" fmla="*/ 4209915 h 1077"/>
              <a:gd name="T48" fmla="*/ 1876962 w 1064"/>
              <a:gd name="T49" fmla="*/ 5541920 h 1077"/>
              <a:gd name="T50" fmla="*/ 2337862 w 1064"/>
              <a:gd name="T51" fmla="*/ 7038454 h 1077"/>
              <a:gd name="T52" fmla="*/ 543277 w 1064"/>
              <a:gd name="T53" fmla="*/ 6906882 h 1077"/>
              <a:gd name="T54" fmla="*/ 1152507 w 1064"/>
              <a:gd name="T55" fmla="*/ 8090901 h 1077"/>
              <a:gd name="T56" fmla="*/ 2074436 w 1064"/>
              <a:gd name="T57" fmla="*/ 8847375 h 1077"/>
              <a:gd name="T58" fmla="*/ 1152507 w 1064"/>
              <a:gd name="T59" fmla="*/ 9620264 h 1077"/>
              <a:gd name="T60" fmla="*/ 543277 w 1064"/>
              <a:gd name="T61" fmla="*/ 10804282 h 1077"/>
              <a:gd name="T62" fmla="*/ 2337862 w 1064"/>
              <a:gd name="T63" fmla="*/ 10656296 h 1077"/>
              <a:gd name="T64" fmla="*/ 1876962 w 1064"/>
              <a:gd name="T65" fmla="*/ 12169245 h 1077"/>
              <a:gd name="T66" fmla="*/ 1712337 w 1064"/>
              <a:gd name="T67" fmla="*/ 13501249 h 1077"/>
              <a:gd name="T68" fmla="*/ 3342296 w 1064"/>
              <a:gd name="T69" fmla="*/ 12744775 h 1077"/>
              <a:gd name="T70" fmla="*/ 3424545 w 1064"/>
              <a:gd name="T71" fmla="*/ 14323510 h 1077"/>
              <a:gd name="T72" fmla="*/ 3720948 w 1064"/>
              <a:gd name="T73" fmla="*/ 15622686 h 1077"/>
              <a:gd name="T74" fmla="*/ 4988680 w 1064"/>
              <a:gd name="T75" fmla="*/ 14372881 h 1077"/>
              <a:gd name="T76" fmla="*/ 5614334 w 1064"/>
              <a:gd name="T77" fmla="*/ 15820044 h 1077"/>
              <a:gd name="T78" fmla="*/ 6338661 w 1064"/>
              <a:gd name="T79" fmla="*/ 16938276 h 1077"/>
              <a:gd name="T80" fmla="*/ 7112516 w 1064"/>
              <a:gd name="T81" fmla="*/ 15326713 h 1077"/>
              <a:gd name="T82" fmla="*/ 8182775 w 1064"/>
              <a:gd name="T83" fmla="*/ 16477775 h 1077"/>
              <a:gd name="T84" fmla="*/ 9252905 w 1064"/>
              <a:gd name="T85" fmla="*/ 17283620 h 1077"/>
              <a:gd name="T86" fmla="*/ 9417530 w 1064"/>
              <a:gd name="T87" fmla="*/ 15507528 h 1077"/>
              <a:gd name="T88" fmla="*/ 10833464 w 1064"/>
              <a:gd name="T89" fmla="*/ 16214631 h 1077"/>
              <a:gd name="T90" fmla="*/ 12101196 w 1064"/>
              <a:gd name="T91" fmla="*/ 16609347 h 1077"/>
              <a:gd name="T92" fmla="*/ 11656720 w 1064"/>
              <a:gd name="T93" fmla="*/ 14882626 h 1077"/>
              <a:gd name="T94" fmla="*/ 13220727 w 1064"/>
              <a:gd name="T95" fmla="*/ 15063569 h 1077"/>
              <a:gd name="T96" fmla="*/ 14554412 w 1064"/>
              <a:gd name="T97" fmla="*/ 14981369 h 1077"/>
              <a:gd name="T98" fmla="*/ 13533554 w 1064"/>
              <a:gd name="T99" fmla="*/ 13517664 h 1077"/>
              <a:gd name="T100" fmla="*/ 15064713 w 1064"/>
              <a:gd name="T101" fmla="*/ 13155905 h 1077"/>
              <a:gd name="T102" fmla="*/ 16299597 w 1064"/>
              <a:gd name="T103" fmla="*/ 12629746 h 1077"/>
              <a:gd name="T104" fmla="*/ 14850687 w 1064"/>
              <a:gd name="T105" fmla="*/ 11593714 h 1077"/>
              <a:gd name="T106" fmla="*/ 16167819 w 1064"/>
              <a:gd name="T107" fmla="*/ 10738497 h 1077"/>
              <a:gd name="T108" fmla="*/ 17139277 w 1064"/>
              <a:gd name="T109" fmla="*/ 9834036 h 107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064"/>
              <a:gd name="T166" fmla="*/ 0 h 1077"/>
              <a:gd name="T167" fmla="*/ 1064 w 1064"/>
              <a:gd name="T168" fmla="*/ 1077 h 1077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064" h="1077">
                <a:moveTo>
                  <a:pt x="1041" y="598"/>
                </a:moveTo>
                <a:cubicBezTo>
                  <a:pt x="1024" y="593"/>
                  <a:pt x="1009" y="589"/>
                  <a:pt x="994" y="585"/>
                </a:cubicBezTo>
                <a:cubicBezTo>
                  <a:pt x="979" y="580"/>
                  <a:pt x="965" y="577"/>
                  <a:pt x="951" y="573"/>
                </a:cubicBezTo>
                <a:cubicBezTo>
                  <a:pt x="946" y="571"/>
                  <a:pt x="941" y="570"/>
                  <a:pt x="936" y="569"/>
                </a:cubicBezTo>
                <a:cubicBezTo>
                  <a:pt x="937" y="559"/>
                  <a:pt x="938" y="549"/>
                  <a:pt x="938" y="538"/>
                </a:cubicBezTo>
                <a:cubicBezTo>
                  <a:pt x="938" y="528"/>
                  <a:pt x="937" y="518"/>
                  <a:pt x="936" y="508"/>
                </a:cubicBezTo>
                <a:cubicBezTo>
                  <a:pt x="941" y="506"/>
                  <a:pt x="946" y="505"/>
                  <a:pt x="951" y="504"/>
                </a:cubicBezTo>
                <a:cubicBezTo>
                  <a:pt x="965" y="500"/>
                  <a:pt x="979" y="496"/>
                  <a:pt x="994" y="492"/>
                </a:cubicBezTo>
                <a:cubicBezTo>
                  <a:pt x="1009" y="488"/>
                  <a:pt x="1024" y="484"/>
                  <a:pt x="1041" y="479"/>
                </a:cubicBezTo>
                <a:cubicBezTo>
                  <a:pt x="1056" y="475"/>
                  <a:pt x="1064" y="460"/>
                  <a:pt x="1061" y="445"/>
                </a:cubicBezTo>
                <a:cubicBezTo>
                  <a:pt x="1059" y="430"/>
                  <a:pt x="1046" y="418"/>
                  <a:pt x="1031" y="420"/>
                </a:cubicBezTo>
                <a:cubicBezTo>
                  <a:pt x="1013" y="421"/>
                  <a:pt x="997" y="422"/>
                  <a:pt x="982" y="424"/>
                </a:cubicBezTo>
                <a:cubicBezTo>
                  <a:pt x="966" y="425"/>
                  <a:pt x="952" y="426"/>
                  <a:pt x="938" y="427"/>
                </a:cubicBezTo>
                <a:cubicBezTo>
                  <a:pt x="932" y="428"/>
                  <a:pt x="928" y="428"/>
                  <a:pt x="923" y="428"/>
                </a:cubicBezTo>
                <a:cubicBezTo>
                  <a:pt x="917" y="409"/>
                  <a:pt x="910" y="389"/>
                  <a:pt x="902" y="371"/>
                </a:cubicBezTo>
                <a:cubicBezTo>
                  <a:pt x="906" y="368"/>
                  <a:pt x="910" y="365"/>
                  <a:pt x="914" y="362"/>
                </a:cubicBezTo>
                <a:cubicBezTo>
                  <a:pt x="926" y="354"/>
                  <a:pt x="937" y="346"/>
                  <a:pt x="950" y="337"/>
                </a:cubicBezTo>
                <a:cubicBezTo>
                  <a:pt x="963" y="328"/>
                  <a:pt x="976" y="318"/>
                  <a:pt x="990" y="308"/>
                </a:cubicBezTo>
                <a:cubicBezTo>
                  <a:pt x="1002" y="299"/>
                  <a:pt x="1005" y="282"/>
                  <a:pt x="998" y="269"/>
                </a:cubicBezTo>
                <a:cubicBezTo>
                  <a:pt x="990" y="256"/>
                  <a:pt x="974" y="250"/>
                  <a:pt x="960" y="256"/>
                </a:cubicBezTo>
                <a:cubicBezTo>
                  <a:pt x="944" y="263"/>
                  <a:pt x="929" y="270"/>
                  <a:pt x="915" y="276"/>
                </a:cubicBezTo>
                <a:cubicBezTo>
                  <a:pt x="901" y="283"/>
                  <a:pt x="888" y="289"/>
                  <a:pt x="875" y="295"/>
                </a:cubicBezTo>
                <a:cubicBezTo>
                  <a:pt x="870" y="297"/>
                  <a:pt x="866" y="299"/>
                  <a:pt x="861" y="301"/>
                </a:cubicBezTo>
                <a:cubicBezTo>
                  <a:pt x="850" y="285"/>
                  <a:pt x="836" y="269"/>
                  <a:pt x="822" y="255"/>
                </a:cubicBezTo>
                <a:cubicBezTo>
                  <a:pt x="825" y="250"/>
                  <a:pt x="828" y="246"/>
                  <a:pt x="831" y="242"/>
                </a:cubicBezTo>
                <a:cubicBezTo>
                  <a:pt x="839" y="230"/>
                  <a:pt x="847" y="218"/>
                  <a:pt x="856" y="206"/>
                </a:cubicBezTo>
                <a:cubicBezTo>
                  <a:pt x="865" y="193"/>
                  <a:pt x="874" y="179"/>
                  <a:pt x="884" y="165"/>
                </a:cubicBezTo>
                <a:cubicBezTo>
                  <a:pt x="893" y="153"/>
                  <a:pt x="889" y="135"/>
                  <a:pt x="878" y="126"/>
                </a:cubicBezTo>
                <a:cubicBezTo>
                  <a:pt x="866" y="116"/>
                  <a:pt x="849" y="116"/>
                  <a:pt x="838" y="126"/>
                </a:cubicBezTo>
                <a:cubicBezTo>
                  <a:pt x="825" y="139"/>
                  <a:pt x="814" y="150"/>
                  <a:pt x="803" y="161"/>
                </a:cubicBezTo>
                <a:cubicBezTo>
                  <a:pt x="792" y="172"/>
                  <a:pt x="781" y="182"/>
                  <a:pt x="771" y="192"/>
                </a:cubicBezTo>
                <a:cubicBezTo>
                  <a:pt x="768" y="196"/>
                  <a:pt x="764" y="199"/>
                  <a:pt x="761" y="203"/>
                </a:cubicBezTo>
                <a:cubicBezTo>
                  <a:pt x="744" y="191"/>
                  <a:pt x="726" y="181"/>
                  <a:pt x="708" y="172"/>
                </a:cubicBezTo>
                <a:cubicBezTo>
                  <a:pt x="709" y="167"/>
                  <a:pt x="710" y="162"/>
                  <a:pt x="712" y="157"/>
                </a:cubicBezTo>
                <a:cubicBezTo>
                  <a:pt x="715" y="144"/>
                  <a:pt x="719" y="130"/>
                  <a:pt x="723" y="115"/>
                </a:cubicBezTo>
                <a:cubicBezTo>
                  <a:pt x="727" y="100"/>
                  <a:pt x="731" y="84"/>
                  <a:pt x="735" y="67"/>
                </a:cubicBezTo>
                <a:cubicBezTo>
                  <a:pt x="739" y="52"/>
                  <a:pt x="730" y="37"/>
                  <a:pt x="716" y="32"/>
                </a:cubicBezTo>
                <a:cubicBezTo>
                  <a:pt x="702" y="27"/>
                  <a:pt x="685" y="33"/>
                  <a:pt x="679" y="46"/>
                </a:cubicBezTo>
                <a:cubicBezTo>
                  <a:pt x="671" y="62"/>
                  <a:pt x="664" y="77"/>
                  <a:pt x="658" y="91"/>
                </a:cubicBezTo>
                <a:cubicBezTo>
                  <a:pt x="651" y="105"/>
                  <a:pt x="645" y="118"/>
                  <a:pt x="639" y="131"/>
                </a:cubicBezTo>
                <a:cubicBezTo>
                  <a:pt x="637" y="135"/>
                  <a:pt x="634" y="140"/>
                  <a:pt x="632" y="144"/>
                </a:cubicBezTo>
                <a:cubicBezTo>
                  <a:pt x="613" y="139"/>
                  <a:pt x="593" y="136"/>
                  <a:pt x="572" y="134"/>
                </a:cubicBezTo>
                <a:cubicBezTo>
                  <a:pt x="572" y="129"/>
                  <a:pt x="571" y="124"/>
                  <a:pt x="571" y="119"/>
                </a:cubicBezTo>
                <a:cubicBezTo>
                  <a:pt x="570" y="105"/>
                  <a:pt x="568" y="90"/>
                  <a:pt x="567" y="75"/>
                </a:cubicBezTo>
                <a:cubicBezTo>
                  <a:pt x="565" y="59"/>
                  <a:pt x="564" y="43"/>
                  <a:pt x="562" y="26"/>
                </a:cubicBezTo>
                <a:cubicBezTo>
                  <a:pt x="561" y="11"/>
                  <a:pt x="547" y="0"/>
                  <a:pt x="532" y="0"/>
                </a:cubicBezTo>
                <a:cubicBezTo>
                  <a:pt x="517" y="0"/>
                  <a:pt x="503" y="11"/>
                  <a:pt x="502" y="26"/>
                </a:cubicBezTo>
                <a:cubicBezTo>
                  <a:pt x="500" y="43"/>
                  <a:pt x="499" y="59"/>
                  <a:pt x="497" y="75"/>
                </a:cubicBezTo>
                <a:cubicBezTo>
                  <a:pt x="496" y="90"/>
                  <a:pt x="494" y="105"/>
                  <a:pt x="493" y="119"/>
                </a:cubicBezTo>
                <a:cubicBezTo>
                  <a:pt x="493" y="124"/>
                  <a:pt x="492" y="129"/>
                  <a:pt x="492" y="134"/>
                </a:cubicBezTo>
                <a:cubicBezTo>
                  <a:pt x="471" y="136"/>
                  <a:pt x="451" y="139"/>
                  <a:pt x="432" y="144"/>
                </a:cubicBezTo>
                <a:cubicBezTo>
                  <a:pt x="430" y="140"/>
                  <a:pt x="428" y="135"/>
                  <a:pt x="425" y="131"/>
                </a:cubicBezTo>
                <a:cubicBezTo>
                  <a:pt x="419" y="118"/>
                  <a:pt x="413" y="105"/>
                  <a:pt x="406" y="91"/>
                </a:cubicBezTo>
                <a:cubicBezTo>
                  <a:pt x="400" y="77"/>
                  <a:pt x="393" y="62"/>
                  <a:pt x="385" y="46"/>
                </a:cubicBezTo>
                <a:cubicBezTo>
                  <a:pt x="379" y="33"/>
                  <a:pt x="362" y="27"/>
                  <a:pt x="348" y="32"/>
                </a:cubicBezTo>
                <a:cubicBezTo>
                  <a:pt x="334" y="37"/>
                  <a:pt x="325" y="52"/>
                  <a:pt x="329" y="67"/>
                </a:cubicBezTo>
                <a:cubicBezTo>
                  <a:pt x="333" y="84"/>
                  <a:pt x="337" y="100"/>
                  <a:pt x="341" y="115"/>
                </a:cubicBezTo>
                <a:cubicBezTo>
                  <a:pt x="345" y="130"/>
                  <a:pt x="349" y="144"/>
                  <a:pt x="352" y="157"/>
                </a:cubicBezTo>
                <a:cubicBezTo>
                  <a:pt x="354" y="162"/>
                  <a:pt x="355" y="167"/>
                  <a:pt x="356" y="172"/>
                </a:cubicBezTo>
                <a:cubicBezTo>
                  <a:pt x="338" y="181"/>
                  <a:pt x="320" y="191"/>
                  <a:pt x="303" y="203"/>
                </a:cubicBezTo>
                <a:cubicBezTo>
                  <a:pt x="300" y="199"/>
                  <a:pt x="296" y="196"/>
                  <a:pt x="293" y="192"/>
                </a:cubicBezTo>
                <a:cubicBezTo>
                  <a:pt x="283" y="182"/>
                  <a:pt x="272" y="172"/>
                  <a:pt x="261" y="161"/>
                </a:cubicBezTo>
                <a:cubicBezTo>
                  <a:pt x="250" y="150"/>
                  <a:pt x="239" y="139"/>
                  <a:pt x="226" y="126"/>
                </a:cubicBezTo>
                <a:cubicBezTo>
                  <a:pt x="215" y="116"/>
                  <a:pt x="198" y="116"/>
                  <a:pt x="186" y="126"/>
                </a:cubicBezTo>
                <a:cubicBezTo>
                  <a:pt x="175" y="135"/>
                  <a:pt x="172" y="153"/>
                  <a:pt x="180" y="165"/>
                </a:cubicBezTo>
                <a:cubicBezTo>
                  <a:pt x="190" y="179"/>
                  <a:pt x="199" y="193"/>
                  <a:pt x="208" y="206"/>
                </a:cubicBezTo>
                <a:cubicBezTo>
                  <a:pt x="217" y="218"/>
                  <a:pt x="225" y="230"/>
                  <a:pt x="233" y="242"/>
                </a:cubicBezTo>
                <a:cubicBezTo>
                  <a:pt x="236" y="246"/>
                  <a:pt x="239" y="250"/>
                  <a:pt x="242" y="255"/>
                </a:cubicBezTo>
                <a:cubicBezTo>
                  <a:pt x="228" y="269"/>
                  <a:pt x="215" y="285"/>
                  <a:pt x="203" y="301"/>
                </a:cubicBezTo>
                <a:cubicBezTo>
                  <a:pt x="198" y="299"/>
                  <a:pt x="194" y="297"/>
                  <a:pt x="189" y="295"/>
                </a:cubicBezTo>
                <a:cubicBezTo>
                  <a:pt x="176" y="289"/>
                  <a:pt x="163" y="283"/>
                  <a:pt x="149" y="276"/>
                </a:cubicBezTo>
                <a:cubicBezTo>
                  <a:pt x="135" y="270"/>
                  <a:pt x="120" y="263"/>
                  <a:pt x="104" y="256"/>
                </a:cubicBezTo>
                <a:cubicBezTo>
                  <a:pt x="90" y="250"/>
                  <a:pt x="74" y="256"/>
                  <a:pt x="66" y="269"/>
                </a:cubicBezTo>
                <a:cubicBezTo>
                  <a:pt x="59" y="282"/>
                  <a:pt x="62" y="299"/>
                  <a:pt x="74" y="308"/>
                </a:cubicBezTo>
                <a:cubicBezTo>
                  <a:pt x="88" y="318"/>
                  <a:pt x="101" y="328"/>
                  <a:pt x="114" y="337"/>
                </a:cubicBezTo>
                <a:cubicBezTo>
                  <a:pt x="127" y="346"/>
                  <a:pt x="139" y="354"/>
                  <a:pt x="150" y="362"/>
                </a:cubicBezTo>
                <a:cubicBezTo>
                  <a:pt x="154" y="365"/>
                  <a:pt x="158" y="368"/>
                  <a:pt x="162" y="371"/>
                </a:cubicBezTo>
                <a:cubicBezTo>
                  <a:pt x="154" y="389"/>
                  <a:pt x="147" y="409"/>
                  <a:pt x="142" y="428"/>
                </a:cubicBezTo>
                <a:cubicBezTo>
                  <a:pt x="137" y="428"/>
                  <a:pt x="132" y="428"/>
                  <a:pt x="126" y="427"/>
                </a:cubicBezTo>
                <a:cubicBezTo>
                  <a:pt x="112" y="426"/>
                  <a:pt x="98" y="425"/>
                  <a:pt x="82" y="424"/>
                </a:cubicBezTo>
                <a:cubicBezTo>
                  <a:pt x="67" y="422"/>
                  <a:pt x="51" y="421"/>
                  <a:pt x="33" y="420"/>
                </a:cubicBezTo>
                <a:cubicBezTo>
                  <a:pt x="18" y="418"/>
                  <a:pt x="5" y="430"/>
                  <a:pt x="3" y="445"/>
                </a:cubicBezTo>
                <a:cubicBezTo>
                  <a:pt x="0" y="460"/>
                  <a:pt x="8" y="475"/>
                  <a:pt x="23" y="479"/>
                </a:cubicBezTo>
                <a:cubicBezTo>
                  <a:pt x="40" y="484"/>
                  <a:pt x="55" y="488"/>
                  <a:pt x="70" y="492"/>
                </a:cubicBezTo>
                <a:cubicBezTo>
                  <a:pt x="85" y="496"/>
                  <a:pt x="99" y="500"/>
                  <a:pt x="113" y="504"/>
                </a:cubicBezTo>
                <a:cubicBezTo>
                  <a:pt x="118" y="505"/>
                  <a:pt x="123" y="506"/>
                  <a:pt x="128" y="508"/>
                </a:cubicBezTo>
                <a:cubicBezTo>
                  <a:pt x="127" y="518"/>
                  <a:pt x="126" y="528"/>
                  <a:pt x="126" y="538"/>
                </a:cubicBezTo>
                <a:cubicBezTo>
                  <a:pt x="126" y="549"/>
                  <a:pt x="127" y="559"/>
                  <a:pt x="128" y="569"/>
                </a:cubicBezTo>
                <a:cubicBezTo>
                  <a:pt x="123" y="570"/>
                  <a:pt x="118" y="571"/>
                  <a:pt x="113" y="573"/>
                </a:cubicBezTo>
                <a:cubicBezTo>
                  <a:pt x="99" y="577"/>
                  <a:pt x="85" y="580"/>
                  <a:pt x="70" y="585"/>
                </a:cubicBezTo>
                <a:cubicBezTo>
                  <a:pt x="55" y="589"/>
                  <a:pt x="40" y="593"/>
                  <a:pt x="23" y="598"/>
                </a:cubicBezTo>
                <a:cubicBezTo>
                  <a:pt x="8" y="602"/>
                  <a:pt x="0" y="617"/>
                  <a:pt x="3" y="632"/>
                </a:cubicBezTo>
                <a:cubicBezTo>
                  <a:pt x="5" y="647"/>
                  <a:pt x="18" y="658"/>
                  <a:pt x="33" y="657"/>
                </a:cubicBezTo>
                <a:cubicBezTo>
                  <a:pt x="51" y="656"/>
                  <a:pt x="67" y="654"/>
                  <a:pt x="82" y="653"/>
                </a:cubicBezTo>
                <a:cubicBezTo>
                  <a:pt x="98" y="652"/>
                  <a:pt x="112" y="651"/>
                  <a:pt x="126" y="649"/>
                </a:cubicBezTo>
                <a:cubicBezTo>
                  <a:pt x="132" y="649"/>
                  <a:pt x="137" y="649"/>
                  <a:pt x="142" y="648"/>
                </a:cubicBezTo>
                <a:cubicBezTo>
                  <a:pt x="147" y="668"/>
                  <a:pt x="154" y="687"/>
                  <a:pt x="162" y="705"/>
                </a:cubicBezTo>
                <a:cubicBezTo>
                  <a:pt x="158" y="708"/>
                  <a:pt x="154" y="711"/>
                  <a:pt x="150" y="714"/>
                </a:cubicBezTo>
                <a:cubicBezTo>
                  <a:pt x="139" y="722"/>
                  <a:pt x="127" y="731"/>
                  <a:pt x="114" y="740"/>
                </a:cubicBezTo>
                <a:cubicBezTo>
                  <a:pt x="101" y="749"/>
                  <a:pt x="88" y="758"/>
                  <a:pt x="74" y="768"/>
                </a:cubicBezTo>
                <a:cubicBezTo>
                  <a:pt x="62" y="777"/>
                  <a:pt x="59" y="794"/>
                  <a:pt x="66" y="808"/>
                </a:cubicBezTo>
                <a:cubicBezTo>
                  <a:pt x="74" y="821"/>
                  <a:pt x="90" y="827"/>
                  <a:pt x="104" y="821"/>
                </a:cubicBezTo>
                <a:cubicBezTo>
                  <a:pt x="120" y="813"/>
                  <a:pt x="135" y="807"/>
                  <a:pt x="149" y="800"/>
                </a:cubicBezTo>
                <a:cubicBezTo>
                  <a:pt x="163" y="794"/>
                  <a:pt x="176" y="788"/>
                  <a:pt x="189" y="782"/>
                </a:cubicBezTo>
                <a:cubicBezTo>
                  <a:pt x="194" y="780"/>
                  <a:pt x="198" y="777"/>
                  <a:pt x="203" y="775"/>
                </a:cubicBezTo>
                <a:cubicBezTo>
                  <a:pt x="215" y="792"/>
                  <a:pt x="228" y="807"/>
                  <a:pt x="242" y="822"/>
                </a:cubicBezTo>
                <a:cubicBezTo>
                  <a:pt x="239" y="826"/>
                  <a:pt x="236" y="830"/>
                  <a:pt x="233" y="835"/>
                </a:cubicBezTo>
                <a:cubicBezTo>
                  <a:pt x="225" y="846"/>
                  <a:pt x="217" y="858"/>
                  <a:pt x="208" y="871"/>
                </a:cubicBezTo>
                <a:cubicBezTo>
                  <a:pt x="199" y="884"/>
                  <a:pt x="190" y="897"/>
                  <a:pt x="180" y="911"/>
                </a:cubicBezTo>
                <a:cubicBezTo>
                  <a:pt x="172" y="924"/>
                  <a:pt x="175" y="941"/>
                  <a:pt x="186" y="951"/>
                </a:cubicBezTo>
                <a:cubicBezTo>
                  <a:pt x="198" y="961"/>
                  <a:pt x="215" y="961"/>
                  <a:pt x="226" y="950"/>
                </a:cubicBezTo>
                <a:cubicBezTo>
                  <a:pt x="239" y="938"/>
                  <a:pt x="250" y="927"/>
                  <a:pt x="261" y="916"/>
                </a:cubicBezTo>
                <a:cubicBezTo>
                  <a:pt x="272" y="905"/>
                  <a:pt x="283" y="894"/>
                  <a:pt x="293" y="885"/>
                </a:cubicBezTo>
                <a:cubicBezTo>
                  <a:pt x="296" y="881"/>
                  <a:pt x="300" y="877"/>
                  <a:pt x="303" y="874"/>
                </a:cubicBezTo>
                <a:cubicBezTo>
                  <a:pt x="320" y="885"/>
                  <a:pt x="338" y="896"/>
                  <a:pt x="356" y="905"/>
                </a:cubicBezTo>
                <a:cubicBezTo>
                  <a:pt x="355" y="909"/>
                  <a:pt x="354" y="914"/>
                  <a:pt x="352" y="919"/>
                </a:cubicBezTo>
                <a:cubicBezTo>
                  <a:pt x="349" y="933"/>
                  <a:pt x="345" y="947"/>
                  <a:pt x="341" y="962"/>
                </a:cubicBezTo>
                <a:cubicBezTo>
                  <a:pt x="337" y="977"/>
                  <a:pt x="333" y="993"/>
                  <a:pt x="329" y="1010"/>
                </a:cubicBezTo>
                <a:cubicBezTo>
                  <a:pt x="325" y="1024"/>
                  <a:pt x="334" y="1039"/>
                  <a:pt x="348" y="1044"/>
                </a:cubicBezTo>
                <a:cubicBezTo>
                  <a:pt x="362" y="1050"/>
                  <a:pt x="379" y="1044"/>
                  <a:pt x="385" y="1030"/>
                </a:cubicBezTo>
                <a:cubicBezTo>
                  <a:pt x="393" y="1014"/>
                  <a:pt x="400" y="1000"/>
                  <a:pt x="406" y="986"/>
                </a:cubicBezTo>
                <a:cubicBezTo>
                  <a:pt x="413" y="972"/>
                  <a:pt x="419" y="958"/>
                  <a:pt x="425" y="946"/>
                </a:cubicBezTo>
                <a:cubicBezTo>
                  <a:pt x="428" y="941"/>
                  <a:pt x="430" y="937"/>
                  <a:pt x="432" y="932"/>
                </a:cubicBezTo>
                <a:cubicBezTo>
                  <a:pt x="451" y="937"/>
                  <a:pt x="471" y="941"/>
                  <a:pt x="492" y="943"/>
                </a:cubicBezTo>
                <a:cubicBezTo>
                  <a:pt x="492" y="948"/>
                  <a:pt x="493" y="953"/>
                  <a:pt x="493" y="958"/>
                </a:cubicBezTo>
                <a:cubicBezTo>
                  <a:pt x="494" y="972"/>
                  <a:pt x="496" y="986"/>
                  <a:pt x="497" y="1002"/>
                </a:cubicBezTo>
                <a:cubicBezTo>
                  <a:pt x="499" y="1017"/>
                  <a:pt x="500" y="1033"/>
                  <a:pt x="502" y="1051"/>
                </a:cubicBezTo>
                <a:cubicBezTo>
                  <a:pt x="503" y="1066"/>
                  <a:pt x="517" y="1077"/>
                  <a:pt x="532" y="1077"/>
                </a:cubicBezTo>
                <a:cubicBezTo>
                  <a:pt x="547" y="1077"/>
                  <a:pt x="561" y="1066"/>
                  <a:pt x="562" y="1051"/>
                </a:cubicBezTo>
                <a:cubicBezTo>
                  <a:pt x="564" y="1033"/>
                  <a:pt x="565" y="1017"/>
                  <a:pt x="567" y="1002"/>
                </a:cubicBezTo>
                <a:cubicBezTo>
                  <a:pt x="568" y="986"/>
                  <a:pt x="570" y="972"/>
                  <a:pt x="571" y="958"/>
                </a:cubicBezTo>
                <a:cubicBezTo>
                  <a:pt x="571" y="953"/>
                  <a:pt x="572" y="948"/>
                  <a:pt x="572" y="943"/>
                </a:cubicBezTo>
                <a:cubicBezTo>
                  <a:pt x="593" y="941"/>
                  <a:pt x="613" y="937"/>
                  <a:pt x="632" y="932"/>
                </a:cubicBezTo>
                <a:cubicBezTo>
                  <a:pt x="634" y="937"/>
                  <a:pt x="637" y="941"/>
                  <a:pt x="639" y="946"/>
                </a:cubicBezTo>
                <a:cubicBezTo>
                  <a:pt x="645" y="958"/>
                  <a:pt x="651" y="972"/>
                  <a:pt x="658" y="986"/>
                </a:cubicBezTo>
                <a:cubicBezTo>
                  <a:pt x="664" y="1000"/>
                  <a:pt x="671" y="1014"/>
                  <a:pt x="679" y="1030"/>
                </a:cubicBezTo>
                <a:cubicBezTo>
                  <a:pt x="685" y="1044"/>
                  <a:pt x="702" y="1050"/>
                  <a:pt x="716" y="1044"/>
                </a:cubicBezTo>
                <a:cubicBezTo>
                  <a:pt x="730" y="1039"/>
                  <a:pt x="739" y="1024"/>
                  <a:pt x="735" y="1010"/>
                </a:cubicBezTo>
                <a:cubicBezTo>
                  <a:pt x="731" y="993"/>
                  <a:pt x="727" y="977"/>
                  <a:pt x="723" y="962"/>
                </a:cubicBezTo>
                <a:cubicBezTo>
                  <a:pt x="719" y="947"/>
                  <a:pt x="715" y="933"/>
                  <a:pt x="712" y="919"/>
                </a:cubicBezTo>
                <a:cubicBezTo>
                  <a:pt x="710" y="914"/>
                  <a:pt x="709" y="909"/>
                  <a:pt x="708" y="905"/>
                </a:cubicBezTo>
                <a:cubicBezTo>
                  <a:pt x="726" y="896"/>
                  <a:pt x="744" y="885"/>
                  <a:pt x="761" y="874"/>
                </a:cubicBezTo>
                <a:cubicBezTo>
                  <a:pt x="764" y="877"/>
                  <a:pt x="768" y="881"/>
                  <a:pt x="771" y="885"/>
                </a:cubicBezTo>
                <a:cubicBezTo>
                  <a:pt x="781" y="894"/>
                  <a:pt x="792" y="905"/>
                  <a:pt x="803" y="916"/>
                </a:cubicBezTo>
                <a:cubicBezTo>
                  <a:pt x="814" y="927"/>
                  <a:pt x="825" y="938"/>
                  <a:pt x="838" y="950"/>
                </a:cubicBezTo>
                <a:cubicBezTo>
                  <a:pt x="849" y="961"/>
                  <a:pt x="866" y="961"/>
                  <a:pt x="878" y="951"/>
                </a:cubicBezTo>
                <a:cubicBezTo>
                  <a:pt x="889" y="941"/>
                  <a:pt x="893" y="924"/>
                  <a:pt x="884" y="911"/>
                </a:cubicBezTo>
                <a:cubicBezTo>
                  <a:pt x="874" y="897"/>
                  <a:pt x="865" y="884"/>
                  <a:pt x="856" y="871"/>
                </a:cubicBezTo>
                <a:cubicBezTo>
                  <a:pt x="847" y="858"/>
                  <a:pt x="839" y="846"/>
                  <a:pt x="831" y="835"/>
                </a:cubicBezTo>
                <a:cubicBezTo>
                  <a:pt x="828" y="830"/>
                  <a:pt x="825" y="826"/>
                  <a:pt x="822" y="822"/>
                </a:cubicBezTo>
                <a:cubicBezTo>
                  <a:pt x="836" y="807"/>
                  <a:pt x="849" y="792"/>
                  <a:pt x="861" y="775"/>
                </a:cubicBezTo>
                <a:cubicBezTo>
                  <a:pt x="866" y="777"/>
                  <a:pt x="870" y="780"/>
                  <a:pt x="875" y="782"/>
                </a:cubicBezTo>
                <a:cubicBezTo>
                  <a:pt x="888" y="788"/>
                  <a:pt x="901" y="794"/>
                  <a:pt x="915" y="800"/>
                </a:cubicBezTo>
                <a:cubicBezTo>
                  <a:pt x="929" y="807"/>
                  <a:pt x="944" y="813"/>
                  <a:pt x="960" y="821"/>
                </a:cubicBezTo>
                <a:cubicBezTo>
                  <a:pt x="974" y="827"/>
                  <a:pt x="990" y="821"/>
                  <a:pt x="998" y="808"/>
                </a:cubicBezTo>
                <a:cubicBezTo>
                  <a:pt x="1005" y="794"/>
                  <a:pt x="1002" y="777"/>
                  <a:pt x="990" y="768"/>
                </a:cubicBezTo>
                <a:cubicBezTo>
                  <a:pt x="976" y="758"/>
                  <a:pt x="963" y="749"/>
                  <a:pt x="950" y="740"/>
                </a:cubicBezTo>
                <a:cubicBezTo>
                  <a:pt x="937" y="731"/>
                  <a:pt x="926" y="722"/>
                  <a:pt x="914" y="714"/>
                </a:cubicBezTo>
                <a:cubicBezTo>
                  <a:pt x="910" y="711"/>
                  <a:pt x="906" y="708"/>
                  <a:pt x="902" y="705"/>
                </a:cubicBezTo>
                <a:cubicBezTo>
                  <a:pt x="910" y="687"/>
                  <a:pt x="917" y="668"/>
                  <a:pt x="923" y="648"/>
                </a:cubicBezTo>
                <a:cubicBezTo>
                  <a:pt x="928" y="649"/>
                  <a:pt x="932" y="649"/>
                  <a:pt x="938" y="649"/>
                </a:cubicBezTo>
                <a:cubicBezTo>
                  <a:pt x="952" y="651"/>
                  <a:pt x="966" y="652"/>
                  <a:pt x="982" y="653"/>
                </a:cubicBezTo>
                <a:cubicBezTo>
                  <a:pt x="997" y="654"/>
                  <a:pt x="1013" y="656"/>
                  <a:pt x="1031" y="657"/>
                </a:cubicBezTo>
                <a:cubicBezTo>
                  <a:pt x="1046" y="658"/>
                  <a:pt x="1059" y="647"/>
                  <a:pt x="1061" y="632"/>
                </a:cubicBezTo>
                <a:cubicBezTo>
                  <a:pt x="1064" y="617"/>
                  <a:pt x="1056" y="602"/>
                  <a:pt x="1041" y="598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Group 42"/>
          <p:cNvGrpSpPr/>
          <p:nvPr/>
        </p:nvGrpSpPr>
        <p:grpSpPr bwMode="auto">
          <a:xfrm>
            <a:off x="5626101" y="5195888"/>
            <a:ext cx="1114425" cy="1123950"/>
            <a:chOff x="0" y="0"/>
            <a:chExt cx="749300" cy="756115"/>
          </a:xfrm>
          <a:solidFill>
            <a:srgbClr val="D01111"/>
          </a:solidFill>
        </p:grpSpPr>
        <p:sp>
          <p:nvSpPr>
            <p:cNvPr id="29722" name="Freeform 43"/>
            <p:cNvSpPr>
              <a:spLocks noChangeArrowheads="1"/>
            </p:cNvSpPr>
            <p:nvPr/>
          </p:nvSpPr>
          <p:spPr bwMode="auto">
            <a:xfrm>
              <a:off x="25400" y="513228"/>
              <a:ext cx="698500" cy="66675"/>
            </a:xfrm>
            <a:custGeom>
              <a:avLst/>
              <a:gdLst>
                <a:gd name="T0" fmla="*/ 11 w 226"/>
                <a:gd name="T1" fmla="*/ 22 h 22"/>
                <a:gd name="T2" fmla="*/ 215 w 226"/>
                <a:gd name="T3" fmla="*/ 22 h 22"/>
                <a:gd name="T4" fmla="*/ 226 w 226"/>
                <a:gd name="T5" fmla="*/ 0 h 22"/>
                <a:gd name="T6" fmla="*/ 0 w 226"/>
                <a:gd name="T7" fmla="*/ 0 h 22"/>
                <a:gd name="T8" fmla="*/ 11 w 226"/>
                <a:gd name="T9" fmla="*/ 22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6"/>
                <a:gd name="T16" fmla="*/ 0 h 22"/>
                <a:gd name="T17" fmla="*/ 226 w 226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6" h="22">
                  <a:moveTo>
                    <a:pt x="11" y="22"/>
                  </a:moveTo>
                  <a:cubicBezTo>
                    <a:pt x="215" y="22"/>
                    <a:pt x="215" y="22"/>
                    <a:pt x="215" y="22"/>
                  </a:cubicBezTo>
                  <a:cubicBezTo>
                    <a:pt x="220" y="15"/>
                    <a:pt x="223" y="8"/>
                    <a:pt x="22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8"/>
                    <a:pt x="7" y="15"/>
                    <a:pt x="11" y="22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23" name="Freeform 44"/>
            <p:cNvSpPr>
              <a:spLocks noChangeArrowheads="1"/>
            </p:cNvSpPr>
            <p:nvPr/>
          </p:nvSpPr>
          <p:spPr bwMode="auto">
            <a:xfrm>
              <a:off x="114300" y="651340"/>
              <a:ext cx="519112" cy="104775"/>
            </a:xfrm>
            <a:custGeom>
              <a:avLst/>
              <a:gdLst>
                <a:gd name="T0" fmla="*/ 84 w 168"/>
                <a:gd name="T1" fmla="*/ 34 h 34"/>
                <a:gd name="T2" fmla="*/ 168 w 168"/>
                <a:gd name="T3" fmla="*/ 0 h 34"/>
                <a:gd name="T4" fmla="*/ 0 w 168"/>
                <a:gd name="T5" fmla="*/ 0 h 34"/>
                <a:gd name="T6" fmla="*/ 84 w 168"/>
                <a:gd name="T7" fmla="*/ 34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8"/>
                <a:gd name="T13" fmla="*/ 0 h 34"/>
                <a:gd name="T14" fmla="*/ 168 w 168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8" h="34">
                  <a:moveTo>
                    <a:pt x="84" y="34"/>
                  </a:moveTo>
                  <a:cubicBezTo>
                    <a:pt x="117" y="34"/>
                    <a:pt x="146" y="21"/>
                    <a:pt x="1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21"/>
                    <a:pt x="51" y="34"/>
                    <a:pt x="84" y="3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24" name="Freeform 45"/>
            <p:cNvSpPr>
              <a:spLocks noChangeArrowheads="1"/>
            </p:cNvSpPr>
            <p:nvPr/>
          </p:nvSpPr>
          <p:spPr bwMode="auto">
            <a:xfrm>
              <a:off x="0" y="0"/>
              <a:ext cx="749300" cy="441791"/>
            </a:xfrm>
            <a:custGeom>
              <a:avLst/>
              <a:gdLst>
                <a:gd name="T0" fmla="*/ 242 w 242"/>
                <a:gd name="T1" fmla="*/ 0 h 165"/>
                <a:gd name="T2" fmla="*/ 0 w 242"/>
                <a:gd name="T3" fmla="*/ 0 h 165"/>
                <a:gd name="T4" fmla="*/ 0 w 242"/>
                <a:gd name="T5" fmla="*/ 146 h 165"/>
                <a:gd name="T6" fmla="*/ 2 w 242"/>
                <a:gd name="T7" fmla="*/ 165 h 165"/>
                <a:gd name="T8" fmla="*/ 240 w 242"/>
                <a:gd name="T9" fmla="*/ 165 h 165"/>
                <a:gd name="T10" fmla="*/ 242 w 242"/>
                <a:gd name="T11" fmla="*/ 146 h 165"/>
                <a:gd name="T12" fmla="*/ 242 w 242"/>
                <a:gd name="T13" fmla="*/ 0 h 16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2"/>
                <a:gd name="T22" fmla="*/ 0 h 165"/>
                <a:gd name="T23" fmla="*/ 242 w 242"/>
                <a:gd name="T24" fmla="*/ 165 h 16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2" h="165">
                  <a:moveTo>
                    <a:pt x="2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3"/>
                    <a:pt x="1" y="159"/>
                    <a:pt x="2" y="165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1" y="159"/>
                    <a:pt x="242" y="153"/>
                    <a:pt x="242" y="146"/>
                  </a:cubicBezTo>
                  <a:lnTo>
                    <a:pt x="24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3" name="组合 24"/>
          <p:cNvGrpSpPr/>
          <p:nvPr/>
        </p:nvGrpSpPr>
        <p:grpSpPr bwMode="auto">
          <a:xfrm>
            <a:off x="5600701" y="1506540"/>
            <a:ext cx="1392239" cy="1393825"/>
            <a:chOff x="0" y="0"/>
            <a:chExt cx="1043395" cy="1045611"/>
          </a:xfrm>
          <a:solidFill>
            <a:srgbClr val="D01111"/>
          </a:solidFill>
        </p:grpSpPr>
        <p:sp>
          <p:nvSpPr>
            <p:cNvPr id="29726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4" name="Group 47"/>
            <p:cNvGrpSpPr/>
            <p:nvPr/>
          </p:nvGrpSpPr>
          <p:grpSpPr bwMode="auto">
            <a:xfrm>
              <a:off x="323200" y="281930"/>
              <a:ext cx="396995" cy="497771"/>
              <a:chOff x="0" y="0"/>
              <a:chExt cx="324452" cy="406813"/>
            </a:xfrm>
            <a:grpFill/>
          </p:grpSpPr>
          <p:sp>
            <p:nvSpPr>
              <p:cNvPr id="29728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29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30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31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5" name="组合 26"/>
          <p:cNvGrpSpPr/>
          <p:nvPr/>
        </p:nvGrpSpPr>
        <p:grpSpPr bwMode="auto">
          <a:xfrm>
            <a:off x="5911850" y="2840039"/>
            <a:ext cx="1392239" cy="1393825"/>
            <a:chOff x="0" y="0"/>
            <a:chExt cx="1043395" cy="1045611"/>
          </a:xfrm>
          <a:solidFill>
            <a:srgbClr val="D01111"/>
          </a:solidFill>
        </p:grpSpPr>
        <p:sp>
          <p:nvSpPr>
            <p:cNvPr id="2973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43395" cy="10456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6" name="Group 52"/>
            <p:cNvGrpSpPr/>
            <p:nvPr/>
          </p:nvGrpSpPr>
          <p:grpSpPr bwMode="auto">
            <a:xfrm>
              <a:off x="321578" y="291945"/>
              <a:ext cx="366458" cy="476395"/>
              <a:chOff x="0" y="0"/>
              <a:chExt cx="299494" cy="389342"/>
            </a:xfrm>
            <a:grpFill/>
          </p:grpSpPr>
          <p:sp>
            <p:nvSpPr>
              <p:cNvPr id="29735" name="Freeform 170"/>
              <p:cNvSpPr>
                <a:spLocks noChangeArrowheads="1"/>
              </p:cNvSpPr>
              <p:nvPr/>
            </p:nvSpPr>
            <p:spPr bwMode="auto">
              <a:xfrm>
                <a:off x="0" y="112310"/>
                <a:ext cx="299494" cy="277032"/>
              </a:xfrm>
              <a:custGeom>
                <a:avLst/>
                <a:gdLst>
                  <a:gd name="T0" fmla="*/ 45 w 90"/>
                  <a:gd name="T1" fmla="*/ 83 h 83"/>
                  <a:gd name="T2" fmla="*/ 90 w 90"/>
                  <a:gd name="T3" fmla="*/ 0 h 83"/>
                  <a:gd name="T4" fmla="*/ 0 w 90"/>
                  <a:gd name="T5" fmla="*/ 0 h 83"/>
                  <a:gd name="T6" fmla="*/ 45 w 90"/>
                  <a:gd name="T7" fmla="*/ 83 h 8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0"/>
                  <a:gd name="T13" fmla="*/ 0 h 83"/>
                  <a:gd name="T14" fmla="*/ 90 w 90"/>
                  <a:gd name="T15" fmla="*/ 83 h 8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0" h="83">
                    <a:moveTo>
                      <a:pt x="45" y="83"/>
                    </a:moveTo>
                    <a:cubicBezTo>
                      <a:pt x="90" y="59"/>
                      <a:pt x="90" y="0"/>
                      <a:pt x="9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59"/>
                      <a:pt x="45" y="83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36" name="Freeform 17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99494" cy="94840"/>
              </a:xfrm>
              <a:custGeom>
                <a:avLst/>
                <a:gdLst>
                  <a:gd name="T0" fmla="*/ 84 w 90"/>
                  <a:gd name="T1" fmla="*/ 0 h 29"/>
                  <a:gd name="T2" fmla="*/ 68 w 90"/>
                  <a:gd name="T3" fmla="*/ 16 h 29"/>
                  <a:gd name="T4" fmla="*/ 52 w 90"/>
                  <a:gd name="T5" fmla="*/ 0 h 29"/>
                  <a:gd name="T6" fmla="*/ 39 w 90"/>
                  <a:gd name="T7" fmla="*/ 0 h 29"/>
                  <a:gd name="T8" fmla="*/ 23 w 90"/>
                  <a:gd name="T9" fmla="*/ 16 h 29"/>
                  <a:gd name="T10" fmla="*/ 7 w 90"/>
                  <a:gd name="T11" fmla="*/ 0 h 29"/>
                  <a:gd name="T12" fmla="*/ 0 w 90"/>
                  <a:gd name="T13" fmla="*/ 0 h 29"/>
                  <a:gd name="T14" fmla="*/ 0 w 90"/>
                  <a:gd name="T15" fmla="*/ 29 h 29"/>
                  <a:gd name="T16" fmla="*/ 90 w 90"/>
                  <a:gd name="T17" fmla="*/ 29 h 29"/>
                  <a:gd name="T18" fmla="*/ 90 w 90"/>
                  <a:gd name="T19" fmla="*/ 0 h 29"/>
                  <a:gd name="T20" fmla="*/ 84 w 90"/>
                  <a:gd name="T21" fmla="*/ 0 h 2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90"/>
                  <a:gd name="T34" fmla="*/ 0 h 29"/>
                  <a:gd name="T35" fmla="*/ 90 w 90"/>
                  <a:gd name="T36" fmla="*/ 29 h 2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90" h="29">
                    <a:moveTo>
                      <a:pt x="84" y="0"/>
                    </a:moveTo>
                    <a:cubicBezTo>
                      <a:pt x="84" y="9"/>
                      <a:pt x="77" y="16"/>
                      <a:pt x="68" y="16"/>
                    </a:cubicBezTo>
                    <a:cubicBezTo>
                      <a:pt x="59" y="16"/>
                      <a:pt x="52" y="9"/>
                      <a:pt x="52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9"/>
                      <a:pt x="32" y="16"/>
                      <a:pt x="23" y="16"/>
                    </a:cubicBezTo>
                    <a:cubicBezTo>
                      <a:pt x="14" y="16"/>
                      <a:pt x="7" y="9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90" y="29"/>
                      <a:pt x="90" y="29"/>
                      <a:pt x="90" y="29"/>
                    </a:cubicBezTo>
                    <a:cubicBezTo>
                      <a:pt x="90" y="0"/>
                      <a:pt x="90" y="0"/>
                      <a:pt x="90" y="0"/>
                    </a:cubicBezTo>
                    <a:lnTo>
                      <a:pt x="84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7" name="组合 25"/>
          <p:cNvGrpSpPr/>
          <p:nvPr/>
        </p:nvGrpSpPr>
        <p:grpSpPr bwMode="auto">
          <a:xfrm>
            <a:off x="4730751" y="2562225"/>
            <a:ext cx="1273175" cy="1276350"/>
            <a:chOff x="0" y="0"/>
            <a:chExt cx="954939" cy="956967"/>
          </a:xfrm>
          <a:solidFill>
            <a:srgbClr val="D01111"/>
          </a:solidFill>
        </p:grpSpPr>
        <p:sp>
          <p:nvSpPr>
            <p:cNvPr id="29738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954939" cy="95696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8" name="Group 55"/>
            <p:cNvGrpSpPr/>
            <p:nvPr/>
          </p:nvGrpSpPr>
          <p:grpSpPr bwMode="auto">
            <a:xfrm>
              <a:off x="261811" y="295951"/>
              <a:ext cx="394891" cy="388623"/>
              <a:chOff x="0" y="0"/>
              <a:chExt cx="314468" cy="309477"/>
            </a:xfrm>
            <a:grpFill/>
          </p:grpSpPr>
          <p:sp>
            <p:nvSpPr>
              <p:cNvPr id="29740" name="Freeform 59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95"/>
                  <a:gd name="T115" fmla="*/ 0 h 93"/>
                  <a:gd name="T116" fmla="*/ 95 w 95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41" name="Oval 60"/>
              <p:cNvSpPr>
                <a:spLocks noChangeArrowheads="1"/>
              </p:cNvSpPr>
              <p:nvPr/>
            </p:nvSpPr>
            <p:spPr bwMode="auto">
              <a:xfrm>
                <a:off x="124789" y="122294"/>
                <a:ext cx="64890" cy="62395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9" name="组合 23"/>
          <p:cNvGrpSpPr/>
          <p:nvPr/>
        </p:nvGrpSpPr>
        <p:grpSpPr bwMode="auto">
          <a:xfrm>
            <a:off x="5413375" y="4060825"/>
            <a:ext cx="1009651" cy="1011238"/>
            <a:chOff x="0" y="0"/>
            <a:chExt cx="756963" cy="758569"/>
          </a:xfrm>
          <a:solidFill>
            <a:srgbClr val="D01111"/>
          </a:solidFill>
        </p:grpSpPr>
        <p:sp>
          <p:nvSpPr>
            <p:cNvPr id="29743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756963" cy="758569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0" name="Group 58"/>
            <p:cNvGrpSpPr/>
            <p:nvPr/>
          </p:nvGrpSpPr>
          <p:grpSpPr bwMode="auto">
            <a:xfrm>
              <a:off x="140646" y="210268"/>
              <a:ext cx="457643" cy="338032"/>
              <a:chOff x="0" y="0"/>
              <a:chExt cx="439257" cy="324452"/>
            </a:xfrm>
            <a:grpFill/>
          </p:grpSpPr>
          <p:sp>
            <p:nvSpPr>
              <p:cNvPr id="29745" name="Freeform 92"/>
              <p:cNvSpPr>
                <a:spLocks noChangeArrowheads="1"/>
              </p:cNvSpPr>
              <p:nvPr/>
            </p:nvSpPr>
            <p:spPr bwMode="auto">
              <a:xfrm>
                <a:off x="157233" y="224621"/>
                <a:ext cx="127286" cy="99831"/>
              </a:xfrm>
              <a:custGeom>
                <a:avLst/>
                <a:gdLst>
                  <a:gd name="T0" fmla="*/ 37 w 38"/>
                  <a:gd name="T1" fmla="*/ 10 h 30"/>
                  <a:gd name="T2" fmla="*/ 1 w 38"/>
                  <a:gd name="T3" fmla="*/ 11 h 30"/>
                  <a:gd name="T4" fmla="*/ 1 w 38"/>
                  <a:gd name="T5" fmla="*/ 13 h 30"/>
                  <a:gd name="T6" fmla="*/ 19 w 38"/>
                  <a:gd name="T7" fmla="*/ 30 h 30"/>
                  <a:gd name="T8" fmla="*/ 36 w 38"/>
                  <a:gd name="T9" fmla="*/ 13 h 30"/>
                  <a:gd name="T10" fmla="*/ 37 w 38"/>
                  <a:gd name="T11" fmla="*/ 10 h 3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8"/>
                  <a:gd name="T19" fmla="*/ 0 h 30"/>
                  <a:gd name="T20" fmla="*/ 38 w 38"/>
                  <a:gd name="T21" fmla="*/ 30 h 3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8" h="30">
                    <a:moveTo>
                      <a:pt x="37" y="10"/>
                    </a:moveTo>
                    <a:cubicBezTo>
                      <a:pt x="26" y="1"/>
                      <a:pt x="12" y="0"/>
                      <a:pt x="1" y="11"/>
                    </a:cubicBezTo>
                    <a:cubicBezTo>
                      <a:pt x="1" y="11"/>
                      <a:pt x="0" y="12"/>
                      <a:pt x="1" y="13"/>
                    </a:cubicBezTo>
                    <a:cubicBezTo>
                      <a:pt x="19" y="30"/>
                      <a:pt x="19" y="30"/>
                      <a:pt x="19" y="30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8" y="11"/>
                      <a:pt x="37" y="11"/>
                      <a:pt x="37" y="1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46" name="Freeform 93"/>
              <p:cNvSpPr>
                <a:spLocks noChangeArrowheads="1"/>
              </p:cNvSpPr>
              <p:nvPr/>
            </p:nvSpPr>
            <p:spPr bwMode="auto">
              <a:xfrm>
                <a:off x="74873" y="112311"/>
                <a:ext cx="292007" cy="129781"/>
              </a:xfrm>
              <a:custGeom>
                <a:avLst/>
                <a:gdLst>
                  <a:gd name="T0" fmla="*/ 87 w 88"/>
                  <a:gd name="T1" fmla="*/ 23 h 39"/>
                  <a:gd name="T2" fmla="*/ 0 w 88"/>
                  <a:gd name="T3" fmla="*/ 24 h 39"/>
                  <a:gd name="T4" fmla="*/ 0 w 88"/>
                  <a:gd name="T5" fmla="*/ 26 h 39"/>
                  <a:gd name="T6" fmla="*/ 13 w 88"/>
                  <a:gd name="T7" fmla="*/ 38 h 39"/>
                  <a:gd name="T8" fmla="*/ 15 w 88"/>
                  <a:gd name="T9" fmla="*/ 38 h 39"/>
                  <a:gd name="T10" fmla="*/ 73 w 88"/>
                  <a:gd name="T11" fmla="*/ 38 h 39"/>
                  <a:gd name="T12" fmla="*/ 75 w 88"/>
                  <a:gd name="T13" fmla="*/ 38 h 39"/>
                  <a:gd name="T14" fmla="*/ 88 w 88"/>
                  <a:gd name="T15" fmla="*/ 26 h 39"/>
                  <a:gd name="T16" fmla="*/ 88 w 88"/>
                  <a:gd name="T17" fmla="*/ 26 h 39"/>
                  <a:gd name="T18" fmla="*/ 88 w 88"/>
                  <a:gd name="T19" fmla="*/ 24 h 39"/>
                  <a:gd name="T20" fmla="*/ 87 w 88"/>
                  <a:gd name="T21" fmla="*/ 23 h 3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8"/>
                  <a:gd name="T34" fmla="*/ 0 h 39"/>
                  <a:gd name="T35" fmla="*/ 88 w 88"/>
                  <a:gd name="T36" fmla="*/ 39 h 3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8" h="39">
                    <a:moveTo>
                      <a:pt x="87" y="23"/>
                    </a:moveTo>
                    <a:cubicBezTo>
                      <a:pt x="63" y="0"/>
                      <a:pt x="24" y="0"/>
                      <a:pt x="0" y="24"/>
                    </a:cubicBezTo>
                    <a:cubicBezTo>
                      <a:pt x="0" y="24"/>
                      <a:pt x="0" y="25"/>
                      <a:pt x="0" y="26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3" y="39"/>
                      <a:pt x="14" y="39"/>
                      <a:pt x="15" y="38"/>
                    </a:cubicBezTo>
                    <a:cubicBezTo>
                      <a:pt x="31" y="22"/>
                      <a:pt x="57" y="22"/>
                      <a:pt x="73" y="38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6"/>
                      <a:pt x="88" y="26"/>
                      <a:pt x="88" y="26"/>
                    </a:cubicBezTo>
                    <a:cubicBezTo>
                      <a:pt x="88" y="25"/>
                      <a:pt x="88" y="24"/>
                      <a:pt x="88" y="24"/>
                    </a:cubicBezTo>
                    <a:lnTo>
                      <a:pt x="87" y="23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47" name="Freeform 9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39257" cy="169713"/>
              </a:xfrm>
              <a:custGeom>
                <a:avLst/>
                <a:gdLst>
                  <a:gd name="T0" fmla="*/ 131 w 132"/>
                  <a:gd name="T1" fmla="*/ 36 h 51"/>
                  <a:gd name="T2" fmla="*/ 131 w 132"/>
                  <a:gd name="T3" fmla="*/ 36 h 51"/>
                  <a:gd name="T4" fmla="*/ 1 w 132"/>
                  <a:gd name="T5" fmla="*/ 36 h 51"/>
                  <a:gd name="T6" fmla="*/ 1 w 132"/>
                  <a:gd name="T7" fmla="*/ 38 h 51"/>
                  <a:gd name="T8" fmla="*/ 14 w 132"/>
                  <a:gd name="T9" fmla="*/ 51 h 51"/>
                  <a:gd name="T10" fmla="*/ 16 w 132"/>
                  <a:gd name="T11" fmla="*/ 51 h 51"/>
                  <a:gd name="T12" fmla="*/ 116 w 132"/>
                  <a:gd name="T13" fmla="*/ 51 h 51"/>
                  <a:gd name="T14" fmla="*/ 118 w 132"/>
                  <a:gd name="T15" fmla="*/ 51 h 51"/>
                  <a:gd name="T16" fmla="*/ 131 w 132"/>
                  <a:gd name="T17" fmla="*/ 38 h 51"/>
                  <a:gd name="T18" fmla="*/ 131 w 132"/>
                  <a:gd name="T19" fmla="*/ 38 h 51"/>
                  <a:gd name="T20" fmla="*/ 131 w 132"/>
                  <a:gd name="T21" fmla="*/ 36 h 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32"/>
                  <a:gd name="T34" fmla="*/ 0 h 51"/>
                  <a:gd name="T35" fmla="*/ 132 w 132"/>
                  <a:gd name="T36" fmla="*/ 51 h 5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32" h="51">
                    <a:moveTo>
                      <a:pt x="131" y="36"/>
                    </a:moveTo>
                    <a:cubicBezTo>
                      <a:pt x="131" y="36"/>
                      <a:pt x="131" y="36"/>
                      <a:pt x="131" y="36"/>
                    </a:cubicBezTo>
                    <a:cubicBezTo>
                      <a:pt x="95" y="0"/>
                      <a:pt x="37" y="0"/>
                      <a:pt x="1" y="36"/>
                    </a:cubicBezTo>
                    <a:cubicBezTo>
                      <a:pt x="0" y="37"/>
                      <a:pt x="0" y="37"/>
                      <a:pt x="1" y="38"/>
                    </a:cubicBezTo>
                    <a:cubicBezTo>
                      <a:pt x="14" y="51"/>
                      <a:pt x="14" y="51"/>
                      <a:pt x="14" y="51"/>
                    </a:cubicBezTo>
                    <a:cubicBezTo>
                      <a:pt x="14" y="51"/>
                      <a:pt x="15" y="51"/>
                      <a:pt x="16" y="51"/>
                    </a:cubicBezTo>
                    <a:cubicBezTo>
                      <a:pt x="43" y="23"/>
                      <a:pt x="89" y="23"/>
                      <a:pt x="116" y="51"/>
                    </a:cubicBezTo>
                    <a:cubicBezTo>
                      <a:pt x="117" y="51"/>
                      <a:pt x="118" y="51"/>
                      <a:pt x="118" y="51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2" y="37"/>
                      <a:pt x="132" y="36"/>
                      <a:pt x="131" y="3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1" name="组合 14"/>
          <p:cNvGrpSpPr/>
          <p:nvPr/>
        </p:nvGrpSpPr>
        <p:grpSpPr bwMode="auto">
          <a:xfrm>
            <a:off x="5097465" y="2012952"/>
            <a:ext cx="504825" cy="504825"/>
            <a:chOff x="0" y="0"/>
            <a:chExt cx="378482" cy="379286"/>
          </a:xfrm>
          <a:solidFill>
            <a:srgbClr val="D01111"/>
          </a:solidFill>
        </p:grpSpPr>
        <p:sp>
          <p:nvSpPr>
            <p:cNvPr id="29749" name="Freeform 1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8482" cy="37928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2" name="Group 62"/>
            <p:cNvGrpSpPr/>
            <p:nvPr/>
          </p:nvGrpSpPr>
          <p:grpSpPr bwMode="auto">
            <a:xfrm flipH="1">
              <a:off x="76757" y="74710"/>
              <a:ext cx="224968" cy="183062"/>
              <a:chOff x="0" y="0"/>
              <a:chExt cx="509139" cy="414300"/>
            </a:xfrm>
            <a:grpFill/>
          </p:grpSpPr>
          <p:sp>
            <p:nvSpPr>
              <p:cNvPr id="29751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52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53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3" name="组合 17"/>
          <p:cNvGrpSpPr/>
          <p:nvPr/>
        </p:nvGrpSpPr>
        <p:grpSpPr bwMode="auto">
          <a:xfrm>
            <a:off x="6899277" y="2433638"/>
            <a:ext cx="581025" cy="582612"/>
            <a:chOff x="0" y="0"/>
            <a:chExt cx="435741" cy="436666"/>
          </a:xfrm>
          <a:solidFill>
            <a:srgbClr val="D01111"/>
          </a:solidFill>
        </p:grpSpPr>
        <p:sp>
          <p:nvSpPr>
            <p:cNvPr id="29755" name="Freeform 11"/>
            <p:cNvSpPr>
              <a:spLocks noEditPoints="1" noChangeArrowheads="1"/>
            </p:cNvSpPr>
            <p:nvPr/>
          </p:nvSpPr>
          <p:spPr bwMode="auto">
            <a:xfrm>
              <a:off x="0" y="0"/>
              <a:ext cx="435741" cy="436666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4" name="Group 66"/>
            <p:cNvGrpSpPr/>
            <p:nvPr/>
          </p:nvGrpSpPr>
          <p:grpSpPr bwMode="auto">
            <a:xfrm flipH="1">
              <a:off x="123765" y="116495"/>
              <a:ext cx="193923" cy="218727"/>
              <a:chOff x="0" y="0"/>
              <a:chExt cx="429274" cy="484183"/>
            </a:xfrm>
            <a:grpFill/>
          </p:grpSpPr>
          <p:sp>
            <p:nvSpPr>
              <p:cNvPr id="29757" name="Freeform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9"/>
                  <a:gd name="T31" fmla="*/ 0 h 26"/>
                  <a:gd name="T32" fmla="*/ 129 w 129"/>
                  <a:gd name="T33" fmla="*/ 26 h 2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58" name="Freeform 148"/>
              <p:cNvSpPr>
                <a:spLocks noEditPoints="1" noChangeArrowheads="1"/>
              </p:cNvSpPr>
              <p:nvPr/>
            </p:nvSpPr>
            <p:spPr bwMode="auto">
              <a:xfrm>
                <a:off x="37436" y="107319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43"/>
                  <a:gd name="T124" fmla="*/ 0 h 151"/>
                  <a:gd name="T125" fmla="*/ 143 w 143"/>
                  <a:gd name="T126" fmla="*/ 151 h 15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59" name="Freeform 149"/>
              <p:cNvSpPr>
                <a:spLocks noChangeArrowheads="1"/>
              </p:cNvSpPr>
              <p:nvPr/>
            </p:nvSpPr>
            <p:spPr bwMode="auto">
              <a:xfrm>
                <a:off x="64890" y="179696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0"/>
                  <a:gd name="T82" fmla="*/ 0 h 41"/>
                  <a:gd name="T83" fmla="*/ 70 w 70"/>
                  <a:gd name="T84" fmla="*/ 41 h 41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5" name="组合 22"/>
          <p:cNvGrpSpPr/>
          <p:nvPr/>
        </p:nvGrpSpPr>
        <p:grpSpPr bwMode="auto">
          <a:xfrm>
            <a:off x="6423025" y="4279900"/>
            <a:ext cx="476251" cy="476250"/>
            <a:chOff x="0" y="0"/>
            <a:chExt cx="356700" cy="357457"/>
          </a:xfrm>
          <a:solidFill>
            <a:srgbClr val="D01111"/>
          </a:solidFill>
        </p:grpSpPr>
        <p:sp>
          <p:nvSpPr>
            <p:cNvPr id="29761" name="Freeform 19"/>
            <p:cNvSpPr>
              <a:spLocks noEditPoints="1" noChangeArrowheads="1"/>
            </p:cNvSpPr>
            <p:nvPr/>
          </p:nvSpPr>
          <p:spPr bwMode="auto">
            <a:xfrm>
              <a:off x="0" y="0"/>
              <a:ext cx="356700" cy="357457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6" name="Group 78"/>
            <p:cNvGrpSpPr/>
            <p:nvPr/>
          </p:nvGrpSpPr>
          <p:grpSpPr bwMode="auto">
            <a:xfrm>
              <a:off x="117199" y="93011"/>
              <a:ext cx="136728" cy="171436"/>
              <a:chOff x="0" y="0"/>
              <a:chExt cx="324452" cy="406813"/>
            </a:xfrm>
            <a:grpFill/>
          </p:grpSpPr>
          <p:sp>
            <p:nvSpPr>
              <p:cNvPr id="29763" name="Freeform 80"/>
              <p:cNvSpPr>
                <a:spLocks noChangeArrowheads="1"/>
              </p:cNvSpPr>
              <p:nvPr/>
            </p:nvSpPr>
            <p:spPr bwMode="auto">
              <a:xfrm>
                <a:off x="0" y="169713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64" name="Freeform 81"/>
              <p:cNvSpPr>
                <a:spLocks noChangeArrowheads="1"/>
              </p:cNvSpPr>
              <p:nvPr/>
            </p:nvSpPr>
            <p:spPr bwMode="auto">
              <a:xfrm>
                <a:off x="0" y="274536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0"/>
                  <a:gd name="T29" fmla="*/ 98 w 98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65" name="Freeform 82"/>
              <p:cNvSpPr>
                <a:spLocks noChangeArrowheads="1"/>
              </p:cNvSpPr>
              <p:nvPr/>
            </p:nvSpPr>
            <p:spPr bwMode="auto">
              <a:xfrm>
                <a:off x="0" y="69882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8"/>
                  <a:gd name="T28" fmla="*/ 0 h 41"/>
                  <a:gd name="T29" fmla="*/ 98 w 98"/>
                  <a:gd name="T30" fmla="*/ 41 h 4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66" name="Oval 83"/>
              <p:cNvSpPr>
                <a:spLocks noChangeArrowheads="1"/>
              </p:cNvSpPr>
              <p:nvPr/>
            </p:nvSpPr>
            <p:spPr bwMode="auto">
              <a:xfrm>
                <a:off x="4991" y="0"/>
                <a:ext cx="316965" cy="107319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7" name="组合 21"/>
          <p:cNvGrpSpPr/>
          <p:nvPr/>
        </p:nvGrpSpPr>
        <p:grpSpPr bwMode="auto">
          <a:xfrm>
            <a:off x="5318125" y="3908425"/>
            <a:ext cx="300039" cy="301625"/>
            <a:chOff x="0" y="0"/>
            <a:chExt cx="225931" cy="226411"/>
          </a:xfrm>
          <a:solidFill>
            <a:srgbClr val="D01111"/>
          </a:solidFill>
        </p:grpSpPr>
        <p:sp>
          <p:nvSpPr>
            <p:cNvPr id="29768" name="Freeform 18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18" name="Group 83"/>
            <p:cNvGrpSpPr/>
            <p:nvPr/>
          </p:nvGrpSpPr>
          <p:grpSpPr bwMode="auto">
            <a:xfrm flipH="1">
              <a:off x="56723" y="67440"/>
              <a:ext cx="112484" cy="91531"/>
              <a:chOff x="0" y="0"/>
              <a:chExt cx="509139" cy="414300"/>
            </a:xfrm>
            <a:grpFill/>
          </p:grpSpPr>
          <p:sp>
            <p:nvSpPr>
              <p:cNvPr id="29770" name="Freeform 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153"/>
                  <a:gd name="T70" fmla="*/ 0 h 125"/>
                  <a:gd name="T71" fmla="*/ 153 w 153"/>
                  <a:gd name="T72" fmla="*/ 125 h 12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71" name="Freeform 6"/>
              <p:cNvSpPr>
                <a:spLocks noChangeArrowheads="1"/>
              </p:cNvSpPr>
              <p:nvPr/>
            </p:nvSpPr>
            <p:spPr bwMode="auto">
              <a:xfrm>
                <a:off x="399325" y="52411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"/>
                  <a:gd name="T16" fmla="*/ 0 h 41"/>
                  <a:gd name="T17" fmla="*/ 20 w 20"/>
                  <a:gd name="T18" fmla="*/ 41 h 4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72" name="Oval 7"/>
              <p:cNvSpPr>
                <a:spLocks noChangeArrowheads="1"/>
              </p:cNvSpPr>
              <p:nvPr/>
            </p:nvSpPr>
            <p:spPr bwMode="auto">
              <a:xfrm>
                <a:off x="227116" y="169713"/>
                <a:ext cx="52412" cy="54907"/>
              </a:xfrm>
              <a:prstGeom prst="ellipse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19" name="组合 19"/>
          <p:cNvGrpSpPr/>
          <p:nvPr/>
        </p:nvGrpSpPr>
        <p:grpSpPr bwMode="auto">
          <a:xfrm>
            <a:off x="7243765" y="3016252"/>
            <a:ext cx="301625" cy="301625"/>
            <a:chOff x="0" y="0"/>
            <a:chExt cx="225931" cy="226411"/>
          </a:xfrm>
          <a:solidFill>
            <a:srgbClr val="D01111"/>
          </a:solidFill>
        </p:grpSpPr>
        <p:sp>
          <p:nvSpPr>
            <p:cNvPr id="29774" name="Freeform 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75" name="Freeform 10"/>
            <p:cNvSpPr>
              <a:spLocks noEditPoints="1" noChangeArrowheads="1"/>
            </p:cNvSpPr>
            <p:nvPr/>
          </p:nvSpPr>
          <p:spPr bwMode="auto">
            <a:xfrm>
              <a:off x="48511" y="46264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20" name="组合 27"/>
          <p:cNvGrpSpPr/>
          <p:nvPr/>
        </p:nvGrpSpPr>
        <p:grpSpPr bwMode="auto">
          <a:xfrm>
            <a:off x="6359526" y="4756152"/>
            <a:ext cx="301625" cy="301625"/>
            <a:chOff x="0" y="0"/>
            <a:chExt cx="225931" cy="226411"/>
          </a:xfrm>
          <a:solidFill>
            <a:srgbClr val="D01111"/>
          </a:solidFill>
        </p:grpSpPr>
        <p:sp>
          <p:nvSpPr>
            <p:cNvPr id="29777" name="Freeform 20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78" name="Freeform 13"/>
            <p:cNvSpPr>
              <a:spLocks noEditPoints="1" noChangeArrowheads="1"/>
            </p:cNvSpPr>
            <p:nvPr/>
          </p:nvSpPr>
          <p:spPr bwMode="auto">
            <a:xfrm>
              <a:off x="49755" y="67108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5645152" y="3757615"/>
            <a:ext cx="301625" cy="301625"/>
            <a:chOff x="0" y="0"/>
            <a:chExt cx="225931" cy="226411"/>
          </a:xfrm>
          <a:solidFill>
            <a:srgbClr val="D01111"/>
          </a:solidFill>
        </p:grpSpPr>
        <p:sp>
          <p:nvSpPr>
            <p:cNvPr id="29780" name="Freeform 17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22" name="Group 89"/>
            <p:cNvGrpSpPr/>
            <p:nvPr/>
          </p:nvGrpSpPr>
          <p:grpSpPr bwMode="auto">
            <a:xfrm flipH="1">
              <a:off x="62876" y="75662"/>
              <a:ext cx="100179" cy="71606"/>
              <a:chOff x="0" y="0"/>
              <a:chExt cx="461963" cy="330201"/>
            </a:xfrm>
            <a:grpFill/>
          </p:grpSpPr>
          <p:sp>
            <p:nvSpPr>
              <p:cNvPr id="29782" name="Freeform 13"/>
              <p:cNvSpPr>
                <a:spLocks noChangeArrowheads="1"/>
              </p:cNvSpPr>
              <p:nvPr/>
            </p:nvSpPr>
            <p:spPr bwMode="auto">
              <a:xfrm>
                <a:off x="0" y="61913"/>
                <a:ext cx="461963" cy="268288"/>
              </a:xfrm>
              <a:custGeom>
                <a:avLst/>
                <a:gdLst>
                  <a:gd name="T0" fmla="*/ 0 w 291"/>
                  <a:gd name="T1" fmla="*/ 0 h 169"/>
                  <a:gd name="T2" fmla="*/ 0 w 291"/>
                  <a:gd name="T3" fmla="*/ 169 h 169"/>
                  <a:gd name="T4" fmla="*/ 291 w 291"/>
                  <a:gd name="T5" fmla="*/ 169 h 169"/>
                  <a:gd name="T6" fmla="*/ 291 w 291"/>
                  <a:gd name="T7" fmla="*/ 0 h 169"/>
                  <a:gd name="T8" fmla="*/ 146 w 291"/>
                  <a:gd name="T9" fmla="*/ 105 h 169"/>
                  <a:gd name="T10" fmla="*/ 0 w 291"/>
                  <a:gd name="T11" fmla="*/ 0 h 1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69"/>
                  <a:gd name="T20" fmla="*/ 291 w 291"/>
                  <a:gd name="T21" fmla="*/ 169 h 1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69">
                    <a:moveTo>
                      <a:pt x="0" y="0"/>
                    </a:moveTo>
                    <a:lnTo>
                      <a:pt x="0" y="169"/>
                    </a:lnTo>
                    <a:lnTo>
                      <a:pt x="291" y="169"/>
                    </a:lnTo>
                    <a:lnTo>
                      <a:pt x="291" y="0"/>
                    </a:lnTo>
                    <a:lnTo>
                      <a:pt x="146" y="10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83" name="Freeform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1963" cy="192088"/>
              </a:xfrm>
              <a:custGeom>
                <a:avLst/>
                <a:gdLst>
                  <a:gd name="T0" fmla="*/ 291 w 291"/>
                  <a:gd name="T1" fmla="*/ 17 h 121"/>
                  <a:gd name="T2" fmla="*/ 291 w 291"/>
                  <a:gd name="T3" fmla="*/ 0 h 121"/>
                  <a:gd name="T4" fmla="*/ 0 w 291"/>
                  <a:gd name="T5" fmla="*/ 0 h 121"/>
                  <a:gd name="T6" fmla="*/ 0 w 291"/>
                  <a:gd name="T7" fmla="*/ 17 h 121"/>
                  <a:gd name="T8" fmla="*/ 146 w 291"/>
                  <a:gd name="T9" fmla="*/ 121 h 121"/>
                  <a:gd name="T10" fmla="*/ 291 w 291"/>
                  <a:gd name="T11" fmla="*/ 17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91"/>
                  <a:gd name="T19" fmla="*/ 0 h 121"/>
                  <a:gd name="T20" fmla="*/ 291 w 291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91" h="121">
                    <a:moveTo>
                      <a:pt x="291" y="17"/>
                    </a:moveTo>
                    <a:lnTo>
                      <a:pt x="291" y="0"/>
                    </a:lnTo>
                    <a:lnTo>
                      <a:pt x="0" y="0"/>
                    </a:lnTo>
                    <a:lnTo>
                      <a:pt x="0" y="17"/>
                    </a:lnTo>
                    <a:lnTo>
                      <a:pt x="146" y="121"/>
                    </a:lnTo>
                    <a:lnTo>
                      <a:pt x="291" y="17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3" name="组合 18"/>
          <p:cNvGrpSpPr/>
          <p:nvPr/>
        </p:nvGrpSpPr>
        <p:grpSpPr bwMode="auto">
          <a:xfrm>
            <a:off x="7032626" y="2082802"/>
            <a:ext cx="300039" cy="301625"/>
            <a:chOff x="0" y="0"/>
            <a:chExt cx="225931" cy="226411"/>
          </a:xfrm>
          <a:solidFill>
            <a:srgbClr val="D01111"/>
          </a:solidFill>
        </p:grpSpPr>
        <p:sp>
          <p:nvSpPr>
            <p:cNvPr id="29785" name="Freeform 14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grpSp>
          <p:nvGrpSpPr>
            <p:cNvPr id="24" name="Group 92"/>
            <p:cNvGrpSpPr/>
            <p:nvPr/>
          </p:nvGrpSpPr>
          <p:grpSpPr bwMode="auto">
            <a:xfrm>
              <a:off x="49675" y="70588"/>
              <a:ext cx="136835" cy="85234"/>
              <a:chOff x="0" y="0"/>
              <a:chExt cx="471488" cy="293688"/>
            </a:xfrm>
            <a:grpFill/>
          </p:grpSpPr>
          <p:sp>
            <p:nvSpPr>
              <p:cNvPr id="29787" name="Freeform 8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5"/>
                  <a:gd name="T43" fmla="*/ 0 h 78"/>
                  <a:gd name="T44" fmla="*/ 125 w 125"/>
                  <a:gd name="T45" fmla="*/ 78 h 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88" name="Rectangle 9"/>
              <p:cNvSpPr>
                <a:spLocks noChangeArrowheads="1"/>
              </p:cNvSpPr>
              <p:nvPr/>
            </p:nvSpPr>
            <p:spPr bwMode="auto">
              <a:xfrm>
                <a:off x="63500" y="63500"/>
                <a:ext cx="90488" cy="1666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  <p:sp>
            <p:nvSpPr>
              <p:cNvPr id="29789" name="Rectangle 10"/>
              <p:cNvSpPr>
                <a:spLocks noChangeArrowheads="1"/>
              </p:cNvSpPr>
              <p:nvPr/>
            </p:nvSpPr>
            <p:spPr bwMode="auto">
              <a:xfrm>
                <a:off x="169862" y="63500"/>
                <a:ext cx="85725" cy="166688"/>
              </a:xfrm>
              <a:prstGeom prst="rect">
                <a:avLst/>
              </a:prstGeom>
              <a:grpFill/>
              <a:ln w="9525" cmpd="sng">
                <a:noFill/>
                <a:bevel/>
              </a:ln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Calibri" panose="020F0502020204030204" pitchFamily="34" charset="0"/>
                  <a:sym typeface="Calibri" panose="020F0502020204030204" pitchFamily="34" charset="0"/>
                </a:endParaRPr>
              </a:p>
            </p:txBody>
          </p:sp>
        </p:grpSp>
      </p:grpSp>
      <p:grpSp>
        <p:nvGrpSpPr>
          <p:cNvPr id="25" name="组合 15"/>
          <p:cNvGrpSpPr/>
          <p:nvPr/>
        </p:nvGrpSpPr>
        <p:grpSpPr bwMode="auto">
          <a:xfrm>
            <a:off x="5365752" y="1720852"/>
            <a:ext cx="301625" cy="301625"/>
            <a:chOff x="0" y="0"/>
            <a:chExt cx="225931" cy="226411"/>
          </a:xfrm>
          <a:solidFill>
            <a:srgbClr val="D01111"/>
          </a:solidFill>
        </p:grpSpPr>
        <p:sp>
          <p:nvSpPr>
            <p:cNvPr id="29791" name="Freeform 16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92" name="Freeform 10"/>
            <p:cNvSpPr>
              <a:spLocks noEditPoints="1" noChangeArrowheads="1"/>
            </p:cNvSpPr>
            <p:nvPr/>
          </p:nvSpPr>
          <p:spPr bwMode="auto">
            <a:xfrm>
              <a:off x="47088" y="42415"/>
              <a:ext cx="128908" cy="113296"/>
            </a:xfrm>
            <a:custGeom>
              <a:avLst/>
              <a:gdLst>
                <a:gd name="T0" fmla="*/ 121 w 122"/>
                <a:gd name="T1" fmla="*/ 103 h 107"/>
                <a:gd name="T2" fmla="*/ 63 w 122"/>
                <a:gd name="T3" fmla="*/ 1 h 107"/>
                <a:gd name="T4" fmla="*/ 61 w 122"/>
                <a:gd name="T5" fmla="*/ 0 h 107"/>
                <a:gd name="T6" fmla="*/ 59 w 122"/>
                <a:gd name="T7" fmla="*/ 1 h 107"/>
                <a:gd name="T8" fmla="*/ 1 w 122"/>
                <a:gd name="T9" fmla="*/ 103 h 107"/>
                <a:gd name="T10" fmla="*/ 0 w 122"/>
                <a:gd name="T11" fmla="*/ 105 h 107"/>
                <a:gd name="T12" fmla="*/ 0 w 122"/>
                <a:gd name="T13" fmla="*/ 106 h 107"/>
                <a:gd name="T14" fmla="*/ 3 w 122"/>
                <a:gd name="T15" fmla="*/ 107 h 107"/>
                <a:gd name="T16" fmla="*/ 119 w 122"/>
                <a:gd name="T17" fmla="*/ 107 h 107"/>
                <a:gd name="T18" fmla="*/ 121 w 122"/>
                <a:gd name="T19" fmla="*/ 106 h 107"/>
                <a:gd name="T20" fmla="*/ 121 w 122"/>
                <a:gd name="T21" fmla="*/ 103 h 107"/>
                <a:gd name="T22" fmla="*/ 55 w 122"/>
                <a:gd name="T23" fmla="*/ 38 h 107"/>
                <a:gd name="T24" fmla="*/ 67 w 122"/>
                <a:gd name="T25" fmla="*/ 38 h 107"/>
                <a:gd name="T26" fmla="*/ 67 w 122"/>
                <a:gd name="T27" fmla="*/ 76 h 107"/>
                <a:gd name="T28" fmla="*/ 55 w 122"/>
                <a:gd name="T29" fmla="*/ 76 h 107"/>
                <a:gd name="T30" fmla="*/ 55 w 122"/>
                <a:gd name="T31" fmla="*/ 38 h 107"/>
                <a:gd name="T32" fmla="*/ 61 w 122"/>
                <a:gd name="T33" fmla="*/ 97 h 107"/>
                <a:gd name="T34" fmla="*/ 55 w 122"/>
                <a:gd name="T35" fmla="*/ 91 h 107"/>
                <a:gd name="T36" fmla="*/ 61 w 122"/>
                <a:gd name="T37" fmla="*/ 86 h 107"/>
                <a:gd name="T38" fmla="*/ 67 w 122"/>
                <a:gd name="T39" fmla="*/ 91 h 107"/>
                <a:gd name="T40" fmla="*/ 61 w 122"/>
                <a:gd name="T41" fmla="*/ 97 h 1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2"/>
                <a:gd name="T64" fmla="*/ 0 h 107"/>
                <a:gd name="T65" fmla="*/ 122 w 122"/>
                <a:gd name="T66" fmla="*/ 107 h 10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2" h="107">
                  <a:moveTo>
                    <a:pt x="121" y="103"/>
                  </a:moveTo>
                  <a:cubicBezTo>
                    <a:pt x="63" y="1"/>
                    <a:pt x="63" y="1"/>
                    <a:pt x="63" y="1"/>
                  </a:cubicBezTo>
                  <a:cubicBezTo>
                    <a:pt x="63" y="1"/>
                    <a:pt x="62" y="0"/>
                    <a:pt x="61" y="0"/>
                  </a:cubicBezTo>
                  <a:cubicBezTo>
                    <a:pt x="60" y="0"/>
                    <a:pt x="59" y="1"/>
                    <a:pt x="59" y="1"/>
                  </a:cubicBezTo>
                  <a:cubicBezTo>
                    <a:pt x="1" y="103"/>
                    <a:pt x="1" y="103"/>
                    <a:pt x="1" y="103"/>
                  </a:cubicBezTo>
                  <a:cubicBezTo>
                    <a:pt x="0" y="104"/>
                    <a:pt x="0" y="104"/>
                    <a:pt x="0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7"/>
                    <a:pt x="2" y="107"/>
                    <a:pt x="3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20" y="107"/>
                    <a:pt x="121" y="107"/>
                    <a:pt x="121" y="106"/>
                  </a:cubicBezTo>
                  <a:cubicBezTo>
                    <a:pt x="122" y="105"/>
                    <a:pt x="122" y="104"/>
                    <a:pt x="121" y="103"/>
                  </a:cubicBezTo>
                  <a:close/>
                  <a:moveTo>
                    <a:pt x="55" y="38"/>
                  </a:moveTo>
                  <a:cubicBezTo>
                    <a:pt x="67" y="38"/>
                    <a:pt x="67" y="38"/>
                    <a:pt x="67" y="38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5" y="76"/>
                    <a:pt x="55" y="76"/>
                    <a:pt x="55" y="76"/>
                  </a:cubicBezTo>
                  <a:lnTo>
                    <a:pt x="55" y="38"/>
                  </a:lnTo>
                  <a:close/>
                  <a:moveTo>
                    <a:pt x="61" y="97"/>
                  </a:moveTo>
                  <a:cubicBezTo>
                    <a:pt x="57" y="97"/>
                    <a:pt x="55" y="95"/>
                    <a:pt x="55" y="91"/>
                  </a:cubicBezTo>
                  <a:cubicBezTo>
                    <a:pt x="55" y="88"/>
                    <a:pt x="57" y="86"/>
                    <a:pt x="61" y="86"/>
                  </a:cubicBezTo>
                  <a:cubicBezTo>
                    <a:pt x="65" y="86"/>
                    <a:pt x="67" y="88"/>
                    <a:pt x="67" y="91"/>
                  </a:cubicBezTo>
                  <a:cubicBezTo>
                    <a:pt x="67" y="95"/>
                    <a:pt x="65" y="97"/>
                    <a:pt x="61" y="97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26" name="组合 16"/>
          <p:cNvGrpSpPr/>
          <p:nvPr/>
        </p:nvGrpSpPr>
        <p:grpSpPr bwMode="auto">
          <a:xfrm>
            <a:off x="4795839" y="2347915"/>
            <a:ext cx="300037" cy="301625"/>
            <a:chOff x="0" y="0"/>
            <a:chExt cx="225931" cy="226411"/>
          </a:xfrm>
          <a:solidFill>
            <a:srgbClr val="D01111"/>
          </a:solidFill>
        </p:grpSpPr>
        <p:sp>
          <p:nvSpPr>
            <p:cNvPr id="29794" name="Freeform 15"/>
            <p:cNvSpPr>
              <a:spLocks noEditPoints="1" noChangeArrowheads="1"/>
            </p:cNvSpPr>
            <p:nvPr/>
          </p:nvSpPr>
          <p:spPr bwMode="auto">
            <a:xfrm>
              <a:off x="0" y="0"/>
              <a:ext cx="225931" cy="226411"/>
            </a:xfrm>
            <a:custGeom>
              <a:avLst/>
              <a:gdLst>
                <a:gd name="T0" fmla="*/ 1043 w 1088"/>
                <a:gd name="T1" fmla="*/ 507 h 1090"/>
                <a:gd name="T2" fmla="*/ 1036 w 1088"/>
                <a:gd name="T3" fmla="*/ 455 h 1090"/>
                <a:gd name="T4" fmla="*/ 1024 w 1088"/>
                <a:gd name="T5" fmla="*/ 404 h 1090"/>
                <a:gd name="T6" fmla="*/ 1007 w 1088"/>
                <a:gd name="T7" fmla="*/ 355 h 1090"/>
                <a:gd name="T8" fmla="*/ 984 w 1088"/>
                <a:gd name="T9" fmla="*/ 307 h 1090"/>
                <a:gd name="T10" fmla="*/ 957 w 1088"/>
                <a:gd name="T11" fmla="*/ 263 h 1090"/>
                <a:gd name="T12" fmla="*/ 925 w 1088"/>
                <a:gd name="T13" fmla="*/ 221 h 1090"/>
                <a:gd name="T14" fmla="*/ 890 w 1088"/>
                <a:gd name="T15" fmla="*/ 183 h 1090"/>
                <a:gd name="T16" fmla="*/ 850 w 1088"/>
                <a:gd name="T17" fmla="*/ 149 h 1090"/>
                <a:gd name="T18" fmla="*/ 807 w 1088"/>
                <a:gd name="T19" fmla="*/ 119 h 1090"/>
                <a:gd name="T20" fmla="*/ 761 w 1088"/>
                <a:gd name="T21" fmla="*/ 93 h 1090"/>
                <a:gd name="T22" fmla="*/ 713 w 1088"/>
                <a:gd name="T23" fmla="*/ 73 h 1090"/>
                <a:gd name="T24" fmla="*/ 663 w 1088"/>
                <a:gd name="T25" fmla="*/ 58 h 1090"/>
                <a:gd name="T26" fmla="*/ 611 w 1088"/>
                <a:gd name="T27" fmla="*/ 48 h 1090"/>
                <a:gd name="T28" fmla="*/ 559 w 1088"/>
                <a:gd name="T29" fmla="*/ 44 h 1090"/>
                <a:gd name="T30" fmla="*/ 507 w 1088"/>
                <a:gd name="T31" fmla="*/ 45 h 1090"/>
                <a:gd name="T32" fmla="*/ 455 w 1088"/>
                <a:gd name="T33" fmla="*/ 52 h 1090"/>
                <a:gd name="T34" fmla="*/ 404 w 1088"/>
                <a:gd name="T35" fmla="*/ 64 h 1090"/>
                <a:gd name="T36" fmla="*/ 354 w 1088"/>
                <a:gd name="T37" fmla="*/ 81 h 1090"/>
                <a:gd name="T38" fmla="*/ 307 w 1088"/>
                <a:gd name="T39" fmla="*/ 104 h 1090"/>
                <a:gd name="T40" fmla="*/ 262 w 1088"/>
                <a:gd name="T41" fmla="*/ 131 h 1090"/>
                <a:gd name="T42" fmla="*/ 221 w 1088"/>
                <a:gd name="T43" fmla="*/ 163 h 1090"/>
                <a:gd name="T44" fmla="*/ 182 w 1088"/>
                <a:gd name="T45" fmla="*/ 199 h 1090"/>
                <a:gd name="T46" fmla="*/ 148 w 1088"/>
                <a:gd name="T47" fmla="*/ 238 h 1090"/>
                <a:gd name="T48" fmla="*/ 118 w 1088"/>
                <a:gd name="T49" fmla="*/ 282 h 1090"/>
                <a:gd name="T50" fmla="*/ 93 w 1088"/>
                <a:gd name="T51" fmla="*/ 328 h 1090"/>
                <a:gd name="T52" fmla="*/ 73 w 1088"/>
                <a:gd name="T53" fmla="*/ 376 h 1090"/>
                <a:gd name="T54" fmla="*/ 58 w 1088"/>
                <a:gd name="T55" fmla="*/ 426 h 1090"/>
                <a:gd name="T56" fmla="*/ 48 w 1088"/>
                <a:gd name="T57" fmla="*/ 478 h 1090"/>
                <a:gd name="T58" fmla="*/ 44 w 1088"/>
                <a:gd name="T59" fmla="*/ 530 h 1090"/>
                <a:gd name="T60" fmla="*/ 45 w 1088"/>
                <a:gd name="T61" fmla="*/ 582 h 1090"/>
                <a:gd name="T62" fmla="*/ 52 w 1088"/>
                <a:gd name="T63" fmla="*/ 634 h 1090"/>
                <a:gd name="T64" fmla="*/ 64 w 1088"/>
                <a:gd name="T65" fmla="*/ 686 h 1090"/>
                <a:gd name="T66" fmla="*/ 81 w 1088"/>
                <a:gd name="T67" fmla="*/ 735 h 1090"/>
                <a:gd name="T68" fmla="*/ 104 w 1088"/>
                <a:gd name="T69" fmla="*/ 782 h 1090"/>
                <a:gd name="T70" fmla="*/ 131 w 1088"/>
                <a:gd name="T71" fmla="*/ 827 h 1090"/>
                <a:gd name="T72" fmla="*/ 163 w 1088"/>
                <a:gd name="T73" fmla="*/ 869 h 1090"/>
                <a:gd name="T74" fmla="*/ 198 w 1088"/>
                <a:gd name="T75" fmla="*/ 907 h 1090"/>
                <a:gd name="T76" fmla="*/ 238 w 1088"/>
                <a:gd name="T77" fmla="*/ 941 h 1090"/>
                <a:gd name="T78" fmla="*/ 281 w 1088"/>
                <a:gd name="T79" fmla="*/ 971 h 1090"/>
                <a:gd name="T80" fmla="*/ 327 w 1088"/>
                <a:gd name="T81" fmla="*/ 996 h 1090"/>
                <a:gd name="T82" fmla="*/ 375 w 1088"/>
                <a:gd name="T83" fmla="*/ 1017 h 1090"/>
                <a:gd name="T84" fmla="*/ 425 w 1088"/>
                <a:gd name="T85" fmla="*/ 1032 h 1090"/>
                <a:gd name="T86" fmla="*/ 477 w 1088"/>
                <a:gd name="T87" fmla="*/ 1041 h 1090"/>
                <a:gd name="T88" fmla="*/ 529 w 1088"/>
                <a:gd name="T89" fmla="*/ 1046 h 1090"/>
                <a:gd name="T90" fmla="*/ 581 w 1088"/>
                <a:gd name="T91" fmla="*/ 1045 h 1090"/>
                <a:gd name="T92" fmla="*/ 633 w 1088"/>
                <a:gd name="T93" fmla="*/ 1038 h 1090"/>
                <a:gd name="T94" fmla="*/ 684 w 1088"/>
                <a:gd name="T95" fmla="*/ 1026 h 1090"/>
                <a:gd name="T96" fmla="*/ 734 w 1088"/>
                <a:gd name="T97" fmla="*/ 1009 h 1090"/>
                <a:gd name="T98" fmla="*/ 781 w 1088"/>
                <a:gd name="T99" fmla="*/ 986 h 1090"/>
                <a:gd name="T100" fmla="*/ 826 w 1088"/>
                <a:gd name="T101" fmla="*/ 959 h 1090"/>
                <a:gd name="T102" fmla="*/ 867 w 1088"/>
                <a:gd name="T103" fmla="*/ 927 h 1090"/>
                <a:gd name="T104" fmla="*/ 905 w 1088"/>
                <a:gd name="T105" fmla="*/ 891 h 1090"/>
                <a:gd name="T106" fmla="*/ 940 w 1088"/>
                <a:gd name="T107" fmla="*/ 851 h 1090"/>
                <a:gd name="T108" fmla="*/ 969 w 1088"/>
                <a:gd name="T109" fmla="*/ 808 h 1090"/>
                <a:gd name="T110" fmla="*/ 995 w 1088"/>
                <a:gd name="T111" fmla="*/ 762 h 1090"/>
                <a:gd name="T112" fmla="*/ 1015 w 1088"/>
                <a:gd name="T113" fmla="*/ 714 h 1090"/>
                <a:gd name="T114" fmla="*/ 1030 w 1088"/>
                <a:gd name="T115" fmla="*/ 664 h 1090"/>
                <a:gd name="T116" fmla="*/ 1040 w 1088"/>
                <a:gd name="T117" fmla="*/ 612 h 1090"/>
                <a:gd name="T118" fmla="*/ 1044 w 1088"/>
                <a:gd name="T119" fmla="*/ 560 h 10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88"/>
                <a:gd name="T181" fmla="*/ 0 h 1090"/>
                <a:gd name="T182" fmla="*/ 1088 w 1088"/>
                <a:gd name="T183" fmla="*/ 1090 h 109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88" h="1090">
                  <a:moveTo>
                    <a:pt x="1078" y="557"/>
                  </a:moveTo>
                  <a:cubicBezTo>
                    <a:pt x="1080" y="556"/>
                    <a:pt x="1083" y="555"/>
                    <a:pt x="1085" y="553"/>
                  </a:cubicBezTo>
                  <a:cubicBezTo>
                    <a:pt x="1087" y="551"/>
                    <a:pt x="1088" y="548"/>
                    <a:pt x="1088" y="545"/>
                  </a:cubicBezTo>
                  <a:cubicBezTo>
                    <a:pt x="1088" y="542"/>
                    <a:pt x="1087" y="539"/>
                    <a:pt x="1085" y="537"/>
                  </a:cubicBezTo>
                  <a:cubicBezTo>
                    <a:pt x="1083" y="535"/>
                    <a:pt x="1080" y="533"/>
                    <a:pt x="1078" y="533"/>
                  </a:cubicBezTo>
                  <a:cubicBezTo>
                    <a:pt x="1074" y="533"/>
                    <a:pt x="1058" y="531"/>
                    <a:pt x="1044" y="530"/>
                  </a:cubicBezTo>
                  <a:cubicBezTo>
                    <a:pt x="1044" y="522"/>
                    <a:pt x="1043" y="515"/>
                    <a:pt x="1043" y="507"/>
                  </a:cubicBezTo>
                  <a:cubicBezTo>
                    <a:pt x="1057" y="505"/>
                    <a:pt x="1073" y="501"/>
                    <a:pt x="1076" y="501"/>
                  </a:cubicBezTo>
                  <a:cubicBezTo>
                    <a:pt x="1079" y="500"/>
                    <a:pt x="1081" y="498"/>
                    <a:pt x="1083" y="496"/>
                  </a:cubicBezTo>
                  <a:cubicBezTo>
                    <a:pt x="1084" y="494"/>
                    <a:pt x="1085" y="491"/>
                    <a:pt x="1085" y="488"/>
                  </a:cubicBezTo>
                  <a:cubicBezTo>
                    <a:pt x="1084" y="485"/>
                    <a:pt x="1083" y="482"/>
                    <a:pt x="1081" y="481"/>
                  </a:cubicBezTo>
                  <a:cubicBezTo>
                    <a:pt x="1079" y="479"/>
                    <a:pt x="1076" y="477"/>
                    <a:pt x="1073" y="477"/>
                  </a:cubicBezTo>
                  <a:cubicBezTo>
                    <a:pt x="1070" y="477"/>
                    <a:pt x="1054" y="478"/>
                    <a:pt x="1040" y="478"/>
                  </a:cubicBezTo>
                  <a:cubicBezTo>
                    <a:pt x="1039" y="470"/>
                    <a:pt x="1037" y="463"/>
                    <a:pt x="1036" y="455"/>
                  </a:cubicBezTo>
                  <a:cubicBezTo>
                    <a:pt x="1050" y="451"/>
                    <a:pt x="1065" y="446"/>
                    <a:pt x="1068" y="445"/>
                  </a:cubicBezTo>
                  <a:cubicBezTo>
                    <a:pt x="1071" y="444"/>
                    <a:pt x="1073" y="442"/>
                    <a:pt x="1075" y="440"/>
                  </a:cubicBezTo>
                  <a:cubicBezTo>
                    <a:pt x="1076" y="437"/>
                    <a:pt x="1076" y="435"/>
                    <a:pt x="1076" y="432"/>
                  </a:cubicBezTo>
                  <a:cubicBezTo>
                    <a:pt x="1075" y="429"/>
                    <a:pt x="1074" y="426"/>
                    <a:pt x="1071" y="425"/>
                  </a:cubicBezTo>
                  <a:cubicBezTo>
                    <a:pt x="1069" y="423"/>
                    <a:pt x="1066" y="422"/>
                    <a:pt x="1063" y="422"/>
                  </a:cubicBezTo>
                  <a:cubicBezTo>
                    <a:pt x="1060" y="423"/>
                    <a:pt x="1044" y="425"/>
                    <a:pt x="1030" y="426"/>
                  </a:cubicBezTo>
                  <a:cubicBezTo>
                    <a:pt x="1028" y="419"/>
                    <a:pt x="1026" y="412"/>
                    <a:pt x="1024" y="404"/>
                  </a:cubicBezTo>
                  <a:cubicBezTo>
                    <a:pt x="1037" y="399"/>
                    <a:pt x="1052" y="392"/>
                    <a:pt x="1055" y="391"/>
                  </a:cubicBezTo>
                  <a:cubicBezTo>
                    <a:pt x="1058" y="390"/>
                    <a:pt x="1060" y="388"/>
                    <a:pt x="1061" y="385"/>
                  </a:cubicBezTo>
                  <a:cubicBezTo>
                    <a:pt x="1062" y="382"/>
                    <a:pt x="1062" y="379"/>
                    <a:pt x="1061" y="377"/>
                  </a:cubicBezTo>
                  <a:cubicBezTo>
                    <a:pt x="1060" y="374"/>
                    <a:pt x="1058" y="372"/>
                    <a:pt x="1056" y="370"/>
                  </a:cubicBezTo>
                  <a:cubicBezTo>
                    <a:pt x="1054" y="369"/>
                    <a:pt x="1051" y="368"/>
                    <a:pt x="1048" y="369"/>
                  </a:cubicBezTo>
                  <a:cubicBezTo>
                    <a:pt x="1045" y="369"/>
                    <a:pt x="1029" y="373"/>
                    <a:pt x="1015" y="376"/>
                  </a:cubicBezTo>
                  <a:cubicBezTo>
                    <a:pt x="1012" y="369"/>
                    <a:pt x="1010" y="362"/>
                    <a:pt x="1007" y="355"/>
                  </a:cubicBezTo>
                  <a:cubicBezTo>
                    <a:pt x="1020" y="348"/>
                    <a:pt x="1033" y="340"/>
                    <a:pt x="1036" y="338"/>
                  </a:cubicBezTo>
                  <a:cubicBezTo>
                    <a:pt x="1039" y="337"/>
                    <a:pt x="1040" y="334"/>
                    <a:pt x="1041" y="332"/>
                  </a:cubicBezTo>
                  <a:cubicBezTo>
                    <a:pt x="1042" y="329"/>
                    <a:pt x="1042" y="326"/>
                    <a:pt x="1041" y="323"/>
                  </a:cubicBezTo>
                  <a:cubicBezTo>
                    <a:pt x="1039" y="321"/>
                    <a:pt x="1037" y="319"/>
                    <a:pt x="1035" y="317"/>
                  </a:cubicBezTo>
                  <a:cubicBezTo>
                    <a:pt x="1032" y="316"/>
                    <a:pt x="1029" y="316"/>
                    <a:pt x="1027" y="317"/>
                  </a:cubicBezTo>
                  <a:cubicBezTo>
                    <a:pt x="1024" y="318"/>
                    <a:pt x="1009" y="323"/>
                    <a:pt x="995" y="328"/>
                  </a:cubicBezTo>
                  <a:cubicBezTo>
                    <a:pt x="991" y="321"/>
                    <a:pt x="988" y="314"/>
                    <a:pt x="984" y="307"/>
                  </a:cubicBezTo>
                  <a:cubicBezTo>
                    <a:pt x="996" y="299"/>
                    <a:pt x="1009" y="290"/>
                    <a:pt x="1012" y="288"/>
                  </a:cubicBezTo>
                  <a:cubicBezTo>
                    <a:pt x="1014" y="286"/>
                    <a:pt x="1016" y="284"/>
                    <a:pt x="1016" y="281"/>
                  </a:cubicBezTo>
                  <a:cubicBezTo>
                    <a:pt x="1017" y="278"/>
                    <a:pt x="1016" y="275"/>
                    <a:pt x="1015" y="273"/>
                  </a:cubicBezTo>
                  <a:cubicBezTo>
                    <a:pt x="1013" y="270"/>
                    <a:pt x="1011" y="268"/>
                    <a:pt x="1008" y="267"/>
                  </a:cubicBezTo>
                  <a:cubicBezTo>
                    <a:pt x="1006" y="266"/>
                    <a:pt x="1003" y="266"/>
                    <a:pt x="1000" y="268"/>
                  </a:cubicBezTo>
                  <a:cubicBezTo>
                    <a:pt x="997" y="269"/>
                    <a:pt x="983" y="276"/>
                    <a:pt x="969" y="282"/>
                  </a:cubicBezTo>
                  <a:cubicBezTo>
                    <a:pt x="966" y="275"/>
                    <a:pt x="961" y="269"/>
                    <a:pt x="957" y="263"/>
                  </a:cubicBezTo>
                  <a:cubicBezTo>
                    <a:pt x="968" y="253"/>
                    <a:pt x="980" y="242"/>
                    <a:pt x="983" y="240"/>
                  </a:cubicBezTo>
                  <a:cubicBezTo>
                    <a:pt x="985" y="238"/>
                    <a:pt x="986" y="236"/>
                    <a:pt x="986" y="233"/>
                  </a:cubicBezTo>
                  <a:cubicBezTo>
                    <a:pt x="986" y="230"/>
                    <a:pt x="986" y="227"/>
                    <a:pt x="984" y="225"/>
                  </a:cubicBezTo>
                  <a:cubicBezTo>
                    <a:pt x="982" y="222"/>
                    <a:pt x="980" y="221"/>
                    <a:pt x="977" y="220"/>
                  </a:cubicBezTo>
                  <a:cubicBezTo>
                    <a:pt x="974" y="220"/>
                    <a:pt x="971" y="220"/>
                    <a:pt x="969" y="221"/>
                  </a:cubicBezTo>
                  <a:cubicBezTo>
                    <a:pt x="966" y="223"/>
                    <a:pt x="952" y="231"/>
                    <a:pt x="940" y="238"/>
                  </a:cubicBezTo>
                  <a:cubicBezTo>
                    <a:pt x="935" y="233"/>
                    <a:pt x="930" y="227"/>
                    <a:pt x="925" y="221"/>
                  </a:cubicBezTo>
                  <a:cubicBezTo>
                    <a:pt x="935" y="210"/>
                    <a:pt x="946" y="198"/>
                    <a:pt x="948" y="196"/>
                  </a:cubicBezTo>
                  <a:cubicBezTo>
                    <a:pt x="950" y="194"/>
                    <a:pt x="951" y="191"/>
                    <a:pt x="951" y="188"/>
                  </a:cubicBezTo>
                  <a:cubicBezTo>
                    <a:pt x="951" y="185"/>
                    <a:pt x="950" y="183"/>
                    <a:pt x="948" y="180"/>
                  </a:cubicBezTo>
                  <a:cubicBezTo>
                    <a:pt x="946" y="178"/>
                    <a:pt x="943" y="177"/>
                    <a:pt x="941" y="177"/>
                  </a:cubicBezTo>
                  <a:cubicBezTo>
                    <a:pt x="938" y="176"/>
                    <a:pt x="935" y="177"/>
                    <a:pt x="933" y="179"/>
                  </a:cubicBezTo>
                  <a:cubicBezTo>
                    <a:pt x="930" y="181"/>
                    <a:pt x="917" y="190"/>
                    <a:pt x="905" y="199"/>
                  </a:cubicBezTo>
                  <a:cubicBezTo>
                    <a:pt x="900" y="193"/>
                    <a:pt x="895" y="188"/>
                    <a:pt x="890" y="183"/>
                  </a:cubicBezTo>
                  <a:cubicBezTo>
                    <a:pt x="898" y="171"/>
                    <a:pt x="908" y="158"/>
                    <a:pt x="910" y="156"/>
                  </a:cubicBezTo>
                  <a:cubicBezTo>
                    <a:pt x="911" y="153"/>
                    <a:pt x="912" y="150"/>
                    <a:pt x="912" y="148"/>
                  </a:cubicBezTo>
                  <a:cubicBezTo>
                    <a:pt x="911" y="145"/>
                    <a:pt x="910" y="142"/>
                    <a:pt x="908" y="140"/>
                  </a:cubicBezTo>
                  <a:cubicBezTo>
                    <a:pt x="906" y="138"/>
                    <a:pt x="903" y="137"/>
                    <a:pt x="900" y="137"/>
                  </a:cubicBezTo>
                  <a:cubicBezTo>
                    <a:pt x="897" y="137"/>
                    <a:pt x="894" y="138"/>
                    <a:pt x="892" y="140"/>
                  </a:cubicBezTo>
                  <a:cubicBezTo>
                    <a:pt x="890" y="142"/>
                    <a:pt x="878" y="153"/>
                    <a:pt x="867" y="163"/>
                  </a:cubicBezTo>
                  <a:cubicBezTo>
                    <a:pt x="862" y="158"/>
                    <a:pt x="856" y="153"/>
                    <a:pt x="850" y="149"/>
                  </a:cubicBezTo>
                  <a:cubicBezTo>
                    <a:pt x="857" y="136"/>
                    <a:pt x="865" y="122"/>
                    <a:pt x="867" y="119"/>
                  </a:cubicBezTo>
                  <a:cubicBezTo>
                    <a:pt x="869" y="117"/>
                    <a:pt x="869" y="114"/>
                    <a:pt x="868" y="111"/>
                  </a:cubicBezTo>
                  <a:cubicBezTo>
                    <a:pt x="868" y="109"/>
                    <a:pt x="866" y="106"/>
                    <a:pt x="864" y="104"/>
                  </a:cubicBezTo>
                  <a:cubicBezTo>
                    <a:pt x="861" y="103"/>
                    <a:pt x="858" y="102"/>
                    <a:pt x="856" y="102"/>
                  </a:cubicBezTo>
                  <a:cubicBezTo>
                    <a:pt x="853" y="102"/>
                    <a:pt x="850" y="103"/>
                    <a:pt x="848" y="106"/>
                  </a:cubicBezTo>
                  <a:cubicBezTo>
                    <a:pt x="846" y="108"/>
                    <a:pt x="835" y="120"/>
                    <a:pt x="826" y="131"/>
                  </a:cubicBezTo>
                  <a:cubicBezTo>
                    <a:pt x="820" y="127"/>
                    <a:pt x="813" y="123"/>
                    <a:pt x="807" y="119"/>
                  </a:cubicBezTo>
                  <a:cubicBezTo>
                    <a:pt x="813" y="105"/>
                    <a:pt x="820" y="91"/>
                    <a:pt x="821" y="88"/>
                  </a:cubicBezTo>
                  <a:cubicBezTo>
                    <a:pt x="822" y="85"/>
                    <a:pt x="822" y="82"/>
                    <a:pt x="821" y="80"/>
                  </a:cubicBezTo>
                  <a:cubicBezTo>
                    <a:pt x="820" y="77"/>
                    <a:pt x="818" y="75"/>
                    <a:pt x="816" y="73"/>
                  </a:cubicBezTo>
                  <a:cubicBezTo>
                    <a:pt x="813" y="72"/>
                    <a:pt x="810" y="71"/>
                    <a:pt x="808" y="72"/>
                  </a:cubicBezTo>
                  <a:cubicBezTo>
                    <a:pt x="805" y="72"/>
                    <a:pt x="802" y="74"/>
                    <a:pt x="801" y="76"/>
                  </a:cubicBezTo>
                  <a:cubicBezTo>
                    <a:pt x="799" y="79"/>
                    <a:pt x="790" y="92"/>
                    <a:pt x="781" y="104"/>
                  </a:cubicBezTo>
                  <a:cubicBezTo>
                    <a:pt x="774" y="100"/>
                    <a:pt x="768" y="97"/>
                    <a:pt x="761" y="93"/>
                  </a:cubicBezTo>
                  <a:cubicBezTo>
                    <a:pt x="766" y="80"/>
                    <a:pt x="771" y="65"/>
                    <a:pt x="772" y="61"/>
                  </a:cubicBezTo>
                  <a:cubicBezTo>
                    <a:pt x="773" y="59"/>
                    <a:pt x="772" y="56"/>
                    <a:pt x="771" y="53"/>
                  </a:cubicBezTo>
                  <a:cubicBezTo>
                    <a:pt x="770" y="51"/>
                    <a:pt x="768" y="49"/>
                    <a:pt x="765" y="47"/>
                  </a:cubicBezTo>
                  <a:cubicBezTo>
                    <a:pt x="762" y="46"/>
                    <a:pt x="760" y="46"/>
                    <a:pt x="757" y="47"/>
                  </a:cubicBezTo>
                  <a:cubicBezTo>
                    <a:pt x="754" y="48"/>
                    <a:pt x="752" y="49"/>
                    <a:pt x="750" y="52"/>
                  </a:cubicBezTo>
                  <a:cubicBezTo>
                    <a:pt x="749" y="55"/>
                    <a:pt x="741" y="69"/>
                    <a:pt x="734" y="81"/>
                  </a:cubicBezTo>
                  <a:cubicBezTo>
                    <a:pt x="727" y="78"/>
                    <a:pt x="720" y="76"/>
                    <a:pt x="713" y="73"/>
                  </a:cubicBezTo>
                  <a:cubicBezTo>
                    <a:pt x="716" y="59"/>
                    <a:pt x="719" y="43"/>
                    <a:pt x="720" y="40"/>
                  </a:cubicBezTo>
                  <a:cubicBezTo>
                    <a:pt x="721" y="37"/>
                    <a:pt x="720" y="34"/>
                    <a:pt x="719" y="32"/>
                  </a:cubicBezTo>
                  <a:cubicBezTo>
                    <a:pt x="717" y="30"/>
                    <a:pt x="715" y="28"/>
                    <a:pt x="712" y="27"/>
                  </a:cubicBezTo>
                  <a:cubicBezTo>
                    <a:pt x="709" y="26"/>
                    <a:pt x="706" y="26"/>
                    <a:pt x="704" y="27"/>
                  </a:cubicBezTo>
                  <a:cubicBezTo>
                    <a:pt x="701" y="28"/>
                    <a:pt x="699" y="30"/>
                    <a:pt x="698" y="33"/>
                  </a:cubicBezTo>
                  <a:cubicBezTo>
                    <a:pt x="696" y="36"/>
                    <a:pt x="690" y="51"/>
                    <a:pt x="684" y="64"/>
                  </a:cubicBezTo>
                  <a:cubicBezTo>
                    <a:pt x="677" y="62"/>
                    <a:pt x="670" y="60"/>
                    <a:pt x="663" y="58"/>
                  </a:cubicBezTo>
                  <a:cubicBezTo>
                    <a:pt x="664" y="44"/>
                    <a:pt x="666" y="28"/>
                    <a:pt x="666" y="25"/>
                  </a:cubicBezTo>
                  <a:cubicBezTo>
                    <a:pt x="667" y="22"/>
                    <a:pt x="666" y="19"/>
                    <a:pt x="664" y="17"/>
                  </a:cubicBezTo>
                  <a:cubicBezTo>
                    <a:pt x="662" y="14"/>
                    <a:pt x="660" y="13"/>
                    <a:pt x="657" y="12"/>
                  </a:cubicBezTo>
                  <a:cubicBezTo>
                    <a:pt x="654" y="12"/>
                    <a:pt x="651" y="12"/>
                    <a:pt x="649" y="13"/>
                  </a:cubicBezTo>
                  <a:cubicBezTo>
                    <a:pt x="646" y="15"/>
                    <a:pt x="644" y="17"/>
                    <a:pt x="643" y="20"/>
                  </a:cubicBezTo>
                  <a:cubicBezTo>
                    <a:pt x="642" y="23"/>
                    <a:pt x="638" y="38"/>
                    <a:pt x="633" y="52"/>
                  </a:cubicBezTo>
                  <a:cubicBezTo>
                    <a:pt x="626" y="51"/>
                    <a:pt x="619" y="49"/>
                    <a:pt x="611" y="48"/>
                  </a:cubicBezTo>
                  <a:cubicBezTo>
                    <a:pt x="611" y="34"/>
                    <a:pt x="611" y="18"/>
                    <a:pt x="611" y="15"/>
                  </a:cubicBezTo>
                  <a:cubicBezTo>
                    <a:pt x="611" y="12"/>
                    <a:pt x="610" y="9"/>
                    <a:pt x="608" y="7"/>
                  </a:cubicBezTo>
                  <a:cubicBezTo>
                    <a:pt x="606" y="5"/>
                    <a:pt x="604" y="4"/>
                    <a:pt x="601" y="3"/>
                  </a:cubicBezTo>
                  <a:cubicBezTo>
                    <a:pt x="598" y="3"/>
                    <a:pt x="595" y="4"/>
                    <a:pt x="593" y="5"/>
                  </a:cubicBezTo>
                  <a:cubicBezTo>
                    <a:pt x="590" y="7"/>
                    <a:pt x="589" y="9"/>
                    <a:pt x="588" y="12"/>
                  </a:cubicBezTo>
                  <a:cubicBezTo>
                    <a:pt x="587" y="15"/>
                    <a:pt x="584" y="31"/>
                    <a:pt x="581" y="45"/>
                  </a:cubicBezTo>
                  <a:cubicBezTo>
                    <a:pt x="574" y="45"/>
                    <a:pt x="566" y="44"/>
                    <a:pt x="559" y="44"/>
                  </a:cubicBezTo>
                  <a:cubicBezTo>
                    <a:pt x="558" y="30"/>
                    <a:pt x="556" y="14"/>
                    <a:pt x="556" y="10"/>
                  </a:cubicBezTo>
                  <a:cubicBezTo>
                    <a:pt x="555" y="8"/>
                    <a:pt x="554" y="5"/>
                    <a:pt x="552" y="3"/>
                  </a:cubicBezTo>
                  <a:cubicBezTo>
                    <a:pt x="550" y="1"/>
                    <a:pt x="547" y="0"/>
                    <a:pt x="544" y="0"/>
                  </a:cubicBezTo>
                  <a:cubicBezTo>
                    <a:pt x="541" y="0"/>
                    <a:pt x="538" y="1"/>
                    <a:pt x="536" y="3"/>
                  </a:cubicBezTo>
                  <a:cubicBezTo>
                    <a:pt x="534" y="5"/>
                    <a:pt x="533" y="8"/>
                    <a:pt x="532" y="10"/>
                  </a:cubicBezTo>
                  <a:cubicBezTo>
                    <a:pt x="532" y="14"/>
                    <a:pt x="530" y="30"/>
                    <a:pt x="529" y="44"/>
                  </a:cubicBezTo>
                  <a:cubicBezTo>
                    <a:pt x="522" y="44"/>
                    <a:pt x="514" y="45"/>
                    <a:pt x="507" y="45"/>
                  </a:cubicBezTo>
                  <a:cubicBezTo>
                    <a:pt x="504" y="31"/>
                    <a:pt x="501" y="15"/>
                    <a:pt x="500" y="12"/>
                  </a:cubicBezTo>
                  <a:cubicBezTo>
                    <a:pt x="499" y="9"/>
                    <a:pt x="497" y="7"/>
                    <a:pt x="495" y="5"/>
                  </a:cubicBezTo>
                  <a:cubicBezTo>
                    <a:pt x="493" y="4"/>
                    <a:pt x="490" y="3"/>
                    <a:pt x="487" y="3"/>
                  </a:cubicBezTo>
                  <a:cubicBezTo>
                    <a:pt x="484" y="4"/>
                    <a:pt x="482" y="5"/>
                    <a:pt x="480" y="7"/>
                  </a:cubicBezTo>
                  <a:cubicBezTo>
                    <a:pt x="478" y="9"/>
                    <a:pt x="477" y="12"/>
                    <a:pt x="477" y="15"/>
                  </a:cubicBezTo>
                  <a:cubicBezTo>
                    <a:pt x="477" y="18"/>
                    <a:pt x="477" y="34"/>
                    <a:pt x="477" y="48"/>
                  </a:cubicBezTo>
                  <a:cubicBezTo>
                    <a:pt x="469" y="49"/>
                    <a:pt x="462" y="51"/>
                    <a:pt x="455" y="52"/>
                  </a:cubicBezTo>
                  <a:cubicBezTo>
                    <a:pt x="450" y="38"/>
                    <a:pt x="446" y="23"/>
                    <a:pt x="445" y="20"/>
                  </a:cubicBezTo>
                  <a:cubicBezTo>
                    <a:pt x="444" y="17"/>
                    <a:pt x="442" y="15"/>
                    <a:pt x="439" y="13"/>
                  </a:cubicBezTo>
                  <a:cubicBezTo>
                    <a:pt x="437" y="12"/>
                    <a:pt x="434" y="12"/>
                    <a:pt x="431" y="12"/>
                  </a:cubicBezTo>
                  <a:cubicBezTo>
                    <a:pt x="428" y="13"/>
                    <a:pt x="426" y="14"/>
                    <a:pt x="424" y="17"/>
                  </a:cubicBezTo>
                  <a:cubicBezTo>
                    <a:pt x="422" y="19"/>
                    <a:pt x="421" y="22"/>
                    <a:pt x="422" y="25"/>
                  </a:cubicBezTo>
                  <a:cubicBezTo>
                    <a:pt x="422" y="28"/>
                    <a:pt x="424" y="44"/>
                    <a:pt x="425" y="58"/>
                  </a:cubicBezTo>
                  <a:cubicBezTo>
                    <a:pt x="418" y="60"/>
                    <a:pt x="411" y="62"/>
                    <a:pt x="404" y="64"/>
                  </a:cubicBezTo>
                  <a:cubicBezTo>
                    <a:pt x="398" y="51"/>
                    <a:pt x="392" y="36"/>
                    <a:pt x="390" y="33"/>
                  </a:cubicBezTo>
                  <a:cubicBezTo>
                    <a:pt x="389" y="30"/>
                    <a:pt x="387" y="28"/>
                    <a:pt x="384" y="27"/>
                  </a:cubicBezTo>
                  <a:cubicBezTo>
                    <a:pt x="382" y="26"/>
                    <a:pt x="379" y="26"/>
                    <a:pt x="376" y="27"/>
                  </a:cubicBezTo>
                  <a:cubicBezTo>
                    <a:pt x="373" y="28"/>
                    <a:pt x="371" y="30"/>
                    <a:pt x="369" y="32"/>
                  </a:cubicBezTo>
                  <a:cubicBezTo>
                    <a:pt x="368" y="34"/>
                    <a:pt x="367" y="37"/>
                    <a:pt x="368" y="40"/>
                  </a:cubicBezTo>
                  <a:cubicBezTo>
                    <a:pt x="369" y="43"/>
                    <a:pt x="372" y="59"/>
                    <a:pt x="375" y="73"/>
                  </a:cubicBezTo>
                  <a:cubicBezTo>
                    <a:pt x="368" y="76"/>
                    <a:pt x="361" y="78"/>
                    <a:pt x="354" y="81"/>
                  </a:cubicBezTo>
                  <a:cubicBezTo>
                    <a:pt x="347" y="69"/>
                    <a:pt x="339" y="55"/>
                    <a:pt x="338" y="52"/>
                  </a:cubicBezTo>
                  <a:cubicBezTo>
                    <a:pt x="336" y="49"/>
                    <a:pt x="334" y="48"/>
                    <a:pt x="331" y="47"/>
                  </a:cubicBezTo>
                  <a:cubicBezTo>
                    <a:pt x="328" y="46"/>
                    <a:pt x="326" y="46"/>
                    <a:pt x="323" y="47"/>
                  </a:cubicBezTo>
                  <a:cubicBezTo>
                    <a:pt x="320" y="49"/>
                    <a:pt x="318" y="51"/>
                    <a:pt x="317" y="53"/>
                  </a:cubicBezTo>
                  <a:cubicBezTo>
                    <a:pt x="316" y="56"/>
                    <a:pt x="315" y="59"/>
                    <a:pt x="316" y="61"/>
                  </a:cubicBezTo>
                  <a:cubicBezTo>
                    <a:pt x="317" y="65"/>
                    <a:pt x="322" y="80"/>
                    <a:pt x="327" y="93"/>
                  </a:cubicBezTo>
                  <a:cubicBezTo>
                    <a:pt x="320" y="97"/>
                    <a:pt x="314" y="100"/>
                    <a:pt x="307" y="104"/>
                  </a:cubicBezTo>
                  <a:cubicBezTo>
                    <a:pt x="298" y="92"/>
                    <a:pt x="289" y="79"/>
                    <a:pt x="287" y="76"/>
                  </a:cubicBezTo>
                  <a:cubicBezTo>
                    <a:pt x="286" y="74"/>
                    <a:pt x="283" y="72"/>
                    <a:pt x="280" y="72"/>
                  </a:cubicBezTo>
                  <a:cubicBezTo>
                    <a:pt x="278" y="71"/>
                    <a:pt x="275" y="72"/>
                    <a:pt x="272" y="73"/>
                  </a:cubicBezTo>
                  <a:cubicBezTo>
                    <a:pt x="270" y="75"/>
                    <a:pt x="268" y="77"/>
                    <a:pt x="267" y="80"/>
                  </a:cubicBezTo>
                  <a:cubicBezTo>
                    <a:pt x="266" y="82"/>
                    <a:pt x="266" y="85"/>
                    <a:pt x="267" y="88"/>
                  </a:cubicBezTo>
                  <a:cubicBezTo>
                    <a:pt x="268" y="91"/>
                    <a:pt x="275" y="105"/>
                    <a:pt x="281" y="119"/>
                  </a:cubicBezTo>
                  <a:cubicBezTo>
                    <a:pt x="275" y="123"/>
                    <a:pt x="268" y="127"/>
                    <a:pt x="262" y="131"/>
                  </a:cubicBezTo>
                  <a:cubicBezTo>
                    <a:pt x="253" y="120"/>
                    <a:pt x="242" y="108"/>
                    <a:pt x="240" y="106"/>
                  </a:cubicBezTo>
                  <a:cubicBezTo>
                    <a:pt x="238" y="103"/>
                    <a:pt x="235" y="102"/>
                    <a:pt x="232" y="102"/>
                  </a:cubicBezTo>
                  <a:cubicBezTo>
                    <a:pt x="230" y="102"/>
                    <a:pt x="227" y="103"/>
                    <a:pt x="224" y="104"/>
                  </a:cubicBezTo>
                  <a:cubicBezTo>
                    <a:pt x="222" y="106"/>
                    <a:pt x="220" y="109"/>
                    <a:pt x="220" y="111"/>
                  </a:cubicBezTo>
                  <a:cubicBezTo>
                    <a:pt x="219" y="114"/>
                    <a:pt x="219" y="117"/>
                    <a:pt x="221" y="119"/>
                  </a:cubicBezTo>
                  <a:cubicBezTo>
                    <a:pt x="223" y="122"/>
                    <a:pt x="231" y="136"/>
                    <a:pt x="238" y="149"/>
                  </a:cubicBezTo>
                  <a:cubicBezTo>
                    <a:pt x="232" y="153"/>
                    <a:pt x="226" y="158"/>
                    <a:pt x="221" y="163"/>
                  </a:cubicBezTo>
                  <a:cubicBezTo>
                    <a:pt x="210" y="153"/>
                    <a:pt x="198" y="142"/>
                    <a:pt x="196" y="140"/>
                  </a:cubicBezTo>
                  <a:cubicBezTo>
                    <a:pt x="194" y="138"/>
                    <a:pt x="191" y="137"/>
                    <a:pt x="188" y="137"/>
                  </a:cubicBezTo>
                  <a:cubicBezTo>
                    <a:pt x="185" y="137"/>
                    <a:pt x="182" y="138"/>
                    <a:pt x="180" y="140"/>
                  </a:cubicBezTo>
                  <a:cubicBezTo>
                    <a:pt x="178" y="142"/>
                    <a:pt x="177" y="145"/>
                    <a:pt x="176" y="148"/>
                  </a:cubicBezTo>
                  <a:cubicBezTo>
                    <a:pt x="176" y="150"/>
                    <a:pt x="176" y="153"/>
                    <a:pt x="178" y="156"/>
                  </a:cubicBezTo>
                  <a:cubicBezTo>
                    <a:pt x="180" y="158"/>
                    <a:pt x="190" y="171"/>
                    <a:pt x="198" y="183"/>
                  </a:cubicBezTo>
                  <a:cubicBezTo>
                    <a:pt x="193" y="188"/>
                    <a:pt x="188" y="193"/>
                    <a:pt x="182" y="199"/>
                  </a:cubicBezTo>
                  <a:cubicBezTo>
                    <a:pt x="171" y="190"/>
                    <a:pt x="158" y="181"/>
                    <a:pt x="155" y="179"/>
                  </a:cubicBezTo>
                  <a:cubicBezTo>
                    <a:pt x="153" y="177"/>
                    <a:pt x="150" y="176"/>
                    <a:pt x="147" y="177"/>
                  </a:cubicBezTo>
                  <a:cubicBezTo>
                    <a:pt x="145" y="177"/>
                    <a:pt x="142" y="178"/>
                    <a:pt x="140" y="180"/>
                  </a:cubicBezTo>
                  <a:cubicBezTo>
                    <a:pt x="138" y="183"/>
                    <a:pt x="137" y="185"/>
                    <a:pt x="137" y="188"/>
                  </a:cubicBezTo>
                  <a:cubicBezTo>
                    <a:pt x="137" y="191"/>
                    <a:pt x="138" y="194"/>
                    <a:pt x="140" y="196"/>
                  </a:cubicBezTo>
                  <a:cubicBezTo>
                    <a:pt x="142" y="198"/>
                    <a:pt x="153" y="210"/>
                    <a:pt x="163" y="221"/>
                  </a:cubicBezTo>
                  <a:cubicBezTo>
                    <a:pt x="158" y="227"/>
                    <a:pt x="153" y="233"/>
                    <a:pt x="148" y="238"/>
                  </a:cubicBezTo>
                  <a:cubicBezTo>
                    <a:pt x="136" y="231"/>
                    <a:pt x="122" y="223"/>
                    <a:pt x="119" y="221"/>
                  </a:cubicBezTo>
                  <a:cubicBezTo>
                    <a:pt x="117" y="220"/>
                    <a:pt x="114" y="220"/>
                    <a:pt x="111" y="220"/>
                  </a:cubicBezTo>
                  <a:cubicBezTo>
                    <a:pt x="108" y="221"/>
                    <a:pt x="106" y="222"/>
                    <a:pt x="104" y="225"/>
                  </a:cubicBezTo>
                  <a:cubicBezTo>
                    <a:pt x="102" y="227"/>
                    <a:pt x="102" y="230"/>
                    <a:pt x="102" y="233"/>
                  </a:cubicBezTo>
                  <a:cubicBezTo>
                    <a:pt x="102" y="236"/>
                    <a:pt x="103" y="238"/>
                    <a:pt x="105" y="240"/>
                  </a:cubicBezTo>
                  <a:cubicBezTo>
                    <a:pt x="108" y="242"/>
                    <a:pt x="120" y="253"/>
                    <a:pt x="131" y="263"/>
                  </a:cubicBezTo>
                  <a:cubicBezTo>
                    <a:pt x="127" y="269"/>
                    <a:pt x="122" y="275"/>
                    <a:pt x="118" y="282"/>
                  </a:cubicBezTo>
                  <a:cubicBezTo>
                    <a:pt x="105" y="276"/>
                    <a:pt x="91" y="269"/>
                    <a:pt x="88" y="268"/>
                  </a:cubicBezTo>
                  <a:cubicBezTo>
                    <a:pt x="85" y="266"/>
                    <a:pt x="82" y="266"/>
                    <a:pt x="80" y="267"/>
                  </a:cubicBezTo>
                  <a:cubicBezTo>
                    <a:pt x="77" y="268"/>
                    <a:pt x="75" y="270"/>
                    <a:pt x="73" y="273"/>
                  </a:cubicBezTo>
                  <a:cubicBezTo>
                    <a:pt x="72" y="275"/>
                    <a:pt x="71" y="278"/>
                    <a:pt x="72" y="281"/>
                  </a:cubicBezTo>
                  <a:cubicBezTo>
                    <a:pt x="72" y="284"/>
                    <a:pt x="74" y="286"/>
                    <a:pt x="76" y="288"/>
                  </a:cubicBezTo>
                  <a:cubicBezTo>
                    <a:pt x="79" y="290"/>
                    <a:pt x="92" y="299"/>
                    <a:pt x="104" y="307"/>
                  </a:cubicBezTo>
                  <a:cubicBezTo>
                    <a:pt x="100" y="314"/>
                    <a:pt x="97" y="321"/>
                    <a:pt x="93" y="328"/>
                  </a:cubicBezTo>
                  <a:cubicBezTo>
                    <a:pt x="79" y="323"/>
                    <a:pt x="64" y="318"/>
                    <a:pt x="61" y="317"/>
                  </a:cubicBezTo>
                  <a:cubicBezTo>
                    <a:pt x="59" y="316"/>
                    <a:pt x="56" y="316"/>
                    <a:pt x="53" y="317"/>
                  </a:cubicBezTo>
                  <a:cubicBezTo>
                    <a:pt x="51" y="319"/>
                    <a:pt x="48" y="321"/>
                    <a:pt x="47" y="323"/>
                  </a:cubicBezTo>
                  <a:cubicBezTo>
                    <a:pt x="46" y="326"/>
                    <a:pt x="46" y="329"/>
                    <a:pt x="47" y="332"/>
                  </a:cubicBezTo>
                  <a:cubicBezTo>
                    <a:pt x="48" y="334"/>
                    <a:pt x="49" y="337"/>
                    <a:pt x="52" y="338"/>
                  </a:cubicBezTo>
                  <a:cubicBezTo>
                    <a:pt x="55" y="340"/>
                    <a:pt x="68" y="348"/>
                    <a:pt x="81" y="355"/>
                  </a:cubicBezTo>
                  <a:cubicBezTo>
                    <a:pt x="78" y="362"/>
                    <a:pt x="76" y="369"/>
                    <a:pt x="73" y="376"/>
                  </a:cubicBezTo>
                  <a:cubicBezTo>
                    <a:pt x="59" y="373"/>
                    <a:pt x="43" y="369"/>
                    <a:pt x="40" y="369"/>
                  </a:cubicBezTo>
                  <a:cubicBezTo>
                    <a:pt x="37" y="368"/>
                    <a:pt x="34" y="369"/>
                    <a:pt x="32" y="370"/>
                  </a:cubicBezTo>
                  <a:cubicBezTo>
                    <a:pt x="30" y="372"/>
                    <a:pt x="28" y="374"/>
                    <a:pt x="27" y="377"/>
                  </a:cubicBezTo>
                  <a:cubicBezTo>
                    <a:pt x="26" y="379"/>
                    <a:pt x="26" y="382"/>
                    <a:pt x="27" y="385"/>
                  </a:cubicBezTo>
                  <a:cubicBezTo>
                    <a:pt x="28" y="388"/>
                    <a:pt x="30" y="390"/>
                    <a:pt x="33" y="391"/>
                  </a:cubicBezTo>
                  <a:cubicBezTo>
                    <a:pt x="36" y="392"/>
                    <a:pt x="50" y="399"/>
                    <a:pt x="64" y="404"/>
                  </a:cubicBezTo>
                  <a:cubicBezTo>
                    <a:pt x="62" y="412"/>
                    <a:pt x="60" y="419"/>
                    <a:pt x="58" y="426"/>
                  </a:cubicBezTo>
                  <a:cubicBezTo>
                    <a:pt x="44" y="425"/>
                    <a:pt x="28" y="423"/>
                    <a:pt x="25" y="422"/>
                  </a:cubicBezTo>
                  <a:cubicBezTo>
                    <a:pt x="22" y="422"/>
                    <a:pt x="19" y="423"/>
                    <a:pt x="17" y="425"/>
                  </a:cubicBezTo>
                  <a:cubicBezTo>
                    <a:pt x="14" y="426"/>
                    <a:pt x="13" y="429"/>
                    <a:pt x="12" y="432"/>
                  </a:cubicBezTo>
                  <a:cubicBezTo>
                    <a:pt x="12" y="435"/>
                    <a:pt x="12" y="437"/>
                    <a:pt x="13" y="440"/>
                  </a:cubicBezTo>
                  <a:cubicBezTo>
                    <a:pt x="15" y="442"/>
                    <a:pt x="17" y="444"/>
                    <a:pt x="20" y="445"/>
                  </a:cubicBezTo>
                  <a:cubicBezTo>
                    <a:pt x="23" y="446"/>
                    <a:pt x="38" y="451"/>
                    <a:pt x="52" y="455"/>
                  </a:cubicBezTo>
                  <a:cubicBezTo>
                    <a:pt x="50" y="463"/>
                    <a:pt x="49" y="470"/>
                    <a:pt x="48" y="478"/>
                  </a:cubicBezTo>
                  <a:cubicBezTo>
                    <a:pt x="34" y="478"/>
                    <a:pt x="18" y="477"/>
                    <a:pt x="15" y="477"/>
                  </a:cubicBezTo>
                  <a:cubicBezTo>
                    <a:pt x="12" y="477"/>
                    <a:pt x="9" y="479"/>
                    <a:pt x="7" y="481"/>
                  </a:cubicBezTo>
                  <a:cubicBezTo>
                    <a:pt x="5" y="482"/>
                    <a:pt x="4" y="485"/>
                    <a:pt x="3" y="488"/>
                  </a:cubicBezTo>
                  <a:cubicBezTo>
                    <a:pt x="3" y="491"/>
                    <a:pt x="4" y="494"/>
                    <a:pt x="5" y="496"/>
                  </a:cubicBezTo>
                  <a:cubicBezTo>
                    <a:pt x="7" y="498"/>
                    <a:pt x="9" y="500"/>
                    <a:pt x="12" y="501"/>
                  </a:cubicBezTo>
                  <a:cubicBezTo>
                    <a:pt x="15" y="501"/>
                    <a:pt x="31" y="505"/>
                    <a:pt x="45" y="507"/>
                  </a:cubicBezTo>
                  <a:cubicBezTo>
                    <a:pt x="45" y="515"/>
                    <a:pt x="44" y="522"/>
                    <a:pt x="44" y="530"/>
                  </a:cubicBezTo>
                  <a:cubicBezTo>
                    <a:pt x="30" y="531"/>
                    <a:pt x="14" y="533"/>
                    <a:pt x="10" y="533"/>
                  </a:cubicBezTo>
                  <a:cubicBezTo>
                    <a:pt x="7" y="533"/>
                    <a:pt x="5" y="535"/>
                    <a:pt x="3" y="537"/>
                  </a:cubicBezTo>
                  <a:cubicBezTo>
                    <a:pt x="1" y="539"/>
                    <a:pt x="0" y="542"/>
                    <a:pt x="0" y="545"/>
                  </a:cubicBezTo>
                  <a:cubicBezTo>
                    <a:pt x="0" y="548"/>
                    <a:pt x="1" y="551"/>
                    <a:pt x="3" y="553"/>
                  </a:cubicBezTo>
                  <a:cubicBezTo>
                    <a:pt x="5" y="555"/>
                    <a:pt x="7" y="556"/>
                    <a:pt x="10" y="557"/>
                  </a:cubicBezTo>
                  <a:cubicBezTo>
                    <a:pt x="14" y="557"/>
                    <a:pt x="30" y="558"/>
                    <a:pt x="44" y="560"/>
                  </a:cubicBezTo>
                  <a:cubicBezTo>
                    <a:pt x="44" y="567"/>
                    <a:pt x="45" y="575"/>
                    <a:pt x="45" y="582"/>
                  </a:cubicBezTo>
                  <a:cubicBezTo>
                    <a:pt x="31" y="585"/>
                    <a:pt x="15" y="588"/>
                    <a:pt x="12" y="589"/>
                  </a:cubicBezTo>
                  <a:cubicBezTo>
                    <a:pt x="9" y="590"/>
                    <a:pt x="7" y="591"/>
                    <a:pt x="5" y="594"/>
                  </a:cubicBezTo>
                  <a:cubicBezTo>
                    <a:pt x="4" y="596"/>
                    <a:pt x="3" y="599"/>
                    <a:pt x="3" y="602"/>
                  </a:cubicBezTo>
                  <a:cubicBezTo>
                    <a:pt x="4" y="605"/>
                    <a:pt x="5" y="607"/>
                    <a:pt x="7" y="609"/>
                  </a:cubicBezTo>
                  <a:cubicBezTo>
                    <a:pt x="9" y="611"/>
                    <a:pt x="12" y="613"/>
                    <a:pt x="15" y="612"/>
                  </a:cubicBezTo>
                  <a:cubicBezTo>
                    <a:pt x="18" y="612"/>
                    <a:pt x="34" y="612"/>
                    <a:pt x="48" y="612"/>
                  </a:cubicBezTo>
                  <a:cubicBezTo>
                    <a:pt x="49" y="620"/>
                    <a:pt x="50" y="627"/>
                    <a:pt x="52" y="634"/>
                  </a:cubicBezTo>
                  <a:cubicBezTo>
                    <a:pt x="38" y="639"/>
                    <a:pt x="23" y="644"/>
                    <a:pt x="20" y="645"/>
                  </a:cubicBezTo>
                  <a:cubicBezTo>
                    <a:pt x="17" y="645"/>
                    <a:pt x="15" y="647"/>
                    <a:pt x="13" y="650"/>
                  </a:cubicBezTo>
                  <a:cubicBezTo>
                    <a:pt x="12" y="652"/>
                    <a:pt x="12" y="655"/>
                    <a:pt x="12" y="658"/>
                  </a:cubicBezTo>
                  <a:cubicBezTo>
                    <a:pt x="13" y="661"/>
                    <a:pt x="14" y="664"/>
                    <a:pt x="17" y="665"/>
                  </a:cubicBezTo>
                  <a:cubicBezTo>
                    <a:pt x="19" y="667"/>
                    <a:pt x="22" y="668"/>
                    <a:pt x="25" y="668"/>
                  </a:cubicBezTo>
                  <a:cubicBezTo>
                    <a:pt x="28" y="667"/>
                    <a:pt x="44" y="665"/>
                    <a:pt x="58" y="664"/>
                  </a:cubicBezTo>
                  <a:cubicBezTo>
                    <a:pt x="60" y="671"/>
                    <a:pt x="62" y="678"/>
                    <a:pt x="64" y="686"/>
                  </a:cubicBezTo>
                  <a:cubicBezTo>
                    <a:pt x="50" y="691"/>
                    <a:pt x="36" y="698"/>
                    <a:pt x="33" y="699"/>
                  </a:cubicBezTo>
                  <a:cubicBezTo>
                    <a:pt x="30" y="700"/>
                    <a:pt x="28" y="702"/>
                    <a:pt x="27" y="705"/>
                  </a:cubicBezTo>
                  <a:cubicBezTo>
                    <a:pt x="26" y="708"/>
                    <a:pt x="26" y="710"/>
                    <a:pt x="27" y="713"/>
                  </a:cubicBezTo>
                  <a:cubicBezTo>
                    <a:pt x="28" y="716"/>
                    <a:pt x="30" y="718"/>
                    <a:pt x="32" y="720"/>
                  </a:cubicBezTo>
                  <a:cubicBezTo>
                    <a:pt x="34" y="721"/>
                    <a:pt x="37" y="722"/>
                    <a:pt x="40" y="721"/>
                  </a:cubicBezTo>
                  <a:cubicBezTo>
                    <a:pt x="43" y="721"/>
                    <a:pt x="59" y="717"/>
                    <a:pt x="73" y="714"/>
                  </a:cubicBezTo>
                  <a:cubicBezTo>
                    <a:pt x="76" y="721"/>
                    <a:pt x="78" y="728"/>
                    <a:pt x="81" y="735"/>
                  </a:cubicBezTo>
                  <a:cubicBezTo>
                    <a:pt x="68" y="742"/>
                    <a:pt x="55" y="750"/>
                    <a:pt x="52" y="752"/>
                  </a:cubicBezTo>
                  <a:cubicBezTo>
                    <a:pt x="49" y="753"/>
                    <a:pt x="48" y="755"/>
                    <a:pt x="47" y="758"/>
                  </a:cubicBezTo>
                  <a:cubicBezTo>
                    <a:pt x="46" y="761"/>
                    <a:pt x="46" y="764"/>
                    <a:pt x="47" y="766"/>
                  </a:cubicBezTo>
                  <a:cubicBezTo>
                    <a:pt x="48" y="769"/>
                    <a:pt x="51" y="771"/>
                    <a:pt x="53" y="772"/>
                  </a:cubicBezTo>
                  <a:cubicBezTo>
                    <a:pt x="56" y="774"/>
                    <a:pt x="59" y="774"/>
                    <a:pt x="61" y="773"/>
                  </a:cubicBezTo>
                  <a:cubicBezTo>
                    <a:pt x="64" y="772"/>
                    <a:pt x="79" y="767"/>
                    <a:pt x="93" y="762"/>
                  </a:cubicBezTo>
                  <a:cubicBezTo>
                    <a:pt x="97" y="769"/>
                    <a:pt x="100" y="776"/>
                    <a:pt x="104" y="782"/>
                  </a:cubicBezTo>
                  <a:cubicBezTo>
                    <a:pt x="92" y="791"/>
                    <a:pt x="79" y="800"/>
                    <a:pt x="76" y="802"/>
                  </a:cubicBezTo>
                  <a:cubicBezTo>
                    <a:pt x="74" y="804"/>
                    <a:pt x="72" y="806"/>
                    <a:pt x="72" y="809"/>
                  </a:cubicBezTo>
                  <a:cubicBezTo>
                    <a:pt x="71" y="812"/>
                    <a:pt x="72" y="815"/>
                    <a:pt x="73" y="817"/>
                  </a:cubicBezTo>
                  <a:cubicBezTo>
                    <a:pt x="75" y="820"/>
                    <a:pt x="77" y="822"/>
                    <a:pt x="80" y="823"/>
                  </a:cubicBezTo>
                  <a:cubicBezTo>
                    <a:pt x="82" y="824"/>
                    <a:pt x="85" y="824"/>
                    <a:pt x="88" y="822"/>
                  </a:cubicBezTo>
                  <a:cubicBezTo>
                    <a:pt x="91" y="821"/>
                    <a:pt x="105" y="814"/>
                    <a:pt x="118" y="808"/>
                  </a:cubicBezTo>
                  <a:cubicBezTo>
                    <a:pt x="122" y="815"/>
                    <a:pt x="127" y="821"/>
                    <a:pt x="131" y="827"/>
                  </a:cubicBezTo>
                  <a:cubicBezTo>
                    <a:pt x="120" y="837"/>
                    <a:pt x="108" y="847"/>
                    <a:pt x="105" y="850"/>
                  </a:cubicBezTo>
                  <a:cubicBezTo>
                    <a:pt x="103" y="852"/>
                    <a:pt x="102" y="854"/>
                    <a:pt x="102" y="857"/>
                  </a:cubicBezTo>
                  <a:cubicBezTo>
                    <a:pt x="102" y="860"/>
                    <a:pt x="102" y="863"/>
                    <a:pt x="104" y="865"/>
                  </a:cubicBezTo>
                  <a:cubicBezTo>
                    <a:pt x="106" y="867"/>
                    <a:pt x="108" y="869"/>
                    <a:pt x="111" y="870"/>
                  </a:cubicBezTo>
                  <a:cubicBezTo>
                    <a:pt x="114" y="870"/>
                    <a:pt x="117" y="870"/>
                    <a:pt x="119" y="869"/>
                  </a:cubicBezTo>
                  <a:cubicBezTo>
                    <a:pt x="122" y="867"/>
                    <a:pt x="136" y="859"/>
                    <a:pt x="148" y="851"/>
                  </a:cubicBezTo>
                  <a:cubicBezTo>
                    <a:pt x="153" y="857"/>
                    <a:pt x="158" y="863"/>
                    <a:pt x="163" y="869"/>
                  </a:cubicBezTo>
                  <a:cubicBezTo>
                    <a:pt x="153" y="880"/>
                    <a:pt x="142" y="891"/>
                    <a:pt x="140" y="894"/>
                  </a:cubicBezTo>
                  <a:cubicBezTo>
                    <a:pt x="138" y="896"/>
                    <a:pt x="137" y="899"/>
                    <a:pt x="137" y="902"/>
                  </a:cubicBezTo>
                  <a:cubicBezTo>
                    <a:pt x="137" y="904"/>
                    <a:pt x="138" y="907"/>
                    <a:pt x="140" y="909"/>
                  </a:cubicBezTo>
                  <a:cubicBezTo>
                    <a:pt x="142" y="912"/>
                    <a:pt x="145" y="913"/>
                    <a:pt x="147" y="913"/>
                  </a:cubicBezTo>
                  <a:cubicBezTo>
                    <a:pt x="150" y="914"/>
                    <a:pt x="153" y="913"/>
                    <a:pt x="155" y="911"/>
                  </a:cubicBezTo>
                  <a:cubicBezTo>
                    <a:pt x="158" y="909"/>
                    <a:pt x="171" y="900"/>
                    <a:pt x="182" y="891"/>
                  </a:cubicBezTo>
                  <a:cubicBezTo>
                    <a:pt x="188" y="897"/>
                    <a:pt x="193" y="902"/>
                    <a:pt x="198" y="907"/>
                  </a:cubicBezTo>
                  <a:cubicBezTo>
                    <a:pt x="190" y="919"/>
                    <a:pt x="180" y="932"/>
                    <a:pt x="178" y="934"/>
                  </a:cubicBezTo>
                  <a:cubicBezTo>
                    <a:pt x="176" y="937"/>
                    <a:pt x="176" y="940"/>
                    <a:pt x="176" y="942"/>
                  </a:cubicBezTo>
                  <a:cubicBezTo>
                    <a:pt x="177" y="945"/>
                    <a:pt x="178" y="948"/>
                    <a:pt x="180" y="950"/>
                  </a:cubicBezTo>
                  <a:cubicBezTo>
                    <a:pt x="182" y="952"/>
                    <a:pt x="185" y="953"/>
                    <a:pt x="188" y="953"/>
                  </a:cubicBezTo>
                  <a:cubicBezTo>
                    <a:pt x="191" y="953"/>
                    <a:pt x="194" y="952"/>
                    <a:pt x="196" y="950"/>
                  </a:cubicBezTo>
                  <a:cubicBezTo>
                    <a:pt x="198" y="948"/>
                    <a:pt x="210" y="937"/>
                    <a:pt x="221" y="927"/>
                  </a:cubicBezTo>
                  <a:cubicBezTo>
                    <a:pt x="226" y="932"/>
                    <a:pt x="232" y="937"/>
                    <a:pt x="238" y="941"/>
                  </a:cubicBezTo>
                  <a:cubicBezTo>
                    <a:pt x="231" y="954"/>
                    <a:pt x="223" y="968"/>
                    <a:pt x="221" y="970"/>
                  </a:cubicBezTo>
                  <a:cubicBezTo>
                    <a:pt x="219" y="973"/>
                    <a:pt x="219" y="976"/>
                    <a:pt x="220" y="979"/>
                  </a:cubicBezTo>
                  <a:cubicBezTo>
                    <a:pt x="220" y="981"/>
                    <a:pt x="222" y="984"/>
                    <a:pt x="224" y="986"/>
                  </a:cubicBezTo>
                  <a:cubicBezTo>
                    <a:pt x="227" y="987"/>
                    <a:pt x="230" y="988"/>
                    <a:pt x="232" y="988"/>
                  </a:cubicBezTo>
                  <a:cubicBezTo>
                    <a:pt x="235" y="988"/>
                    <a:pt x="238" y="986"/>
                    <a:pt x="240" y="984"/>
                  </a:cubicBezTo>
                  <a:cubicBezTo>
                    <a:pt x="242" y="982"/>
                    <a:pt x="253" y="970"/>
                    <a:pt x="262" y="959"/>
                  </a:cubicBezTo>
                  <a:cubicBezTo>
                    <a:pt x="268" y="963"/>
                    <a:pt x="275" y="967"/>
                    <a:pt x="281" y="971"/>
                  </a:cubicBezTo>
                  <a:cubicBezTo>
                    <a:pt x="275" y="984"/>
                    <a:pt x="268" y="999"/>
                    <a:pt x="267" y="1002"/>
                  </a:cubicBezTo>
                  <a:cubicBezTo>
                    <a:pt x="266" y="1005"/>
                    <a:pt x="266" y="1008"/>
                    <a:pt x="267" y="1010"/>
                  </a:cubicBezTo>
                  <a:cubicBezTo>
                    <a:pt x="268" y="1013"/>
                    <a:pt x="270" y="1015"/>
                    <a:pt x="272" y="1017"/>
                  </a:cubicBezTo>
                  <a:cubicBezTo>
                    <a:pt x="275" y="1018"/>
                    <a:pt x="278" y="1019"/>
                    <a:pt x="280" y="1018"/>
                  </a:cubicBezTo>
                  <a:cubicBezTo>
                    <a:pt x="283" y="1018"/>
                    <a:pt x="286" y="1016"/>
                    <a:pt x="287" y="1014"/>
                  </a:cubicBezTo>
                  <a:cubicBezTo>
                    <a:pt x="289" y="1011"/>
                    <a:pt x="298" y="998"/>
                    <a:pt x="307" y="986"/>
                  </a:cubicBezTo>
                  <a:cubicBezTo>
                    <a:pt x="314" y="990"/>
                    <a:pt x="320" y="993"/>
                    <a:pt x="327" y="996"/>
                  </a:cubicBezTo>
                  <a:cubicBezTo>
                    <a:pt x="322" y="1010"/>
                    <a:pt x="317" y="1025"/>
                    <a:pt x="316" y="1028"/>
                  </a:cubicBezTo>
                  <a:cubicBezTo>
                    <a:pt x="315" y="1031"/>
                    <a:pt x="316" y="1034"/>
                    <a:pt x="317" y="1037"/>
                  </a:cubicBezTo>
                  <a:cubicBezTo>
                    <a:pt x="318" y="1039"/>
                    <a:pt x="320" y="1041"/>
                    <a:pt x="323" y="1042"/>
                  </a:cubicBezTo>
                  <a:cubicBezTo>
                    <a:pt x="326" y="1044"/>
                    <a:pt x="328" y="1044"/>
                    <a:pt x="331" y="1043"/>
                  </a:cubicBezTo>
                  <a:cubicBezTo>
                    <a:pt x="334" y="1042"/>
                    <a:pt x="336" y="1041"/>
                    <a:pt x="338" y="1038"/>
                  </a:cubicBezTo>
                  <a:cubicBezTo>
                    <a:pt x="339" y="1035"/>
                    <a:pt x="347" y="1021"/>
                    <a:pt x="354" y="1009"/>
                  </a:cubicBezTo>
                  <a:cubicBezTo>
                    <a:pt x="361" y="1011"/>
                    <a:pt x="368" y="1014"/>
                    <a:pt x="375" y="1017"/>
                  </a:cubicBezTo>
                  <a:cubicBezTo>
                    <a:pt x="372" y="1031"/>
                    <a:pt x="369" y="1046"/>
                    <a:pt x="368" y="1050"/>
                  </a:cubicBezTo>
                  <a:cubicBezTo>
                    <a:pt x="367" y="1052"/>
                    <a:pt x="368" y="1055"/>
                    <a:pt x="369" y="1058"/>
                  </a:cubicBezTo>
                  <a:cubicBezTo>
                    <a:pt x="371" y="1060"/>
                    <a:pt x="373" y="1062"/>
                    <a:pt x="376" y="1063"/>
                  </a:cubicBezTo>
                  <a:cubicBezTo>
                    <a:pt x="379" y="1064"/>
                    <a:pt x="382" y="1064"/>
                    <a:pt x="384" y="1063"/>
                  </a:cubicBezTo>
                  <a:cubicBezTo>
                    <a:pt x="387" y="1062"/>
                    <a:pt x="389" y="1060"/>
                    <a:pt x="390" y="1057"/>
                  </a:cubicBezTo>
                  <a:cubicBezTo>
                    <a:pt x="392" y="1054"/>
                    <a:pt x="398" y="1039"/>
                    <a:pt x="404" y="1026"/>
                  </a:cubicBezTo>
                  <a:cubicBezTo>
                    <a:pt x="411" y="1028"/>
                    <a:pt x="418" y="1030"/>
                    <a:pt x="425" y="1032"/>
                  </a:cubicBezTo>
                  <a:cubicBezTo>
                    <a:pt x="424" y="1046"/>
                    <a:pt x="422" y="1062"/>
                    <a:pt x="422" y="1065"/>
                  </a:cubicBezTo>
                  <a:cubicBezTo>
                    <a:pt x="421" y="1068"/>
                    <a:pt x="422" y="1071"/>
                    <a:pt x="424" y="1073"/>
                  </a:cubicBezTo>
                  <a:cubicBezTo>
                    <a:pt x="426" y="1075"/>
                    <a:pt x="428" y="1077"/>
                    <a:pt x="431" y="1078"/>
                  </a:cubicBezTo>
                  <a:cubicBezTo>
                    <a:pt x="434" y="1078"/>
                    <a:pt x="437" y="1078"/>
                    <a:pt x="439" y="1076"/>
                  </a:cubicBezTo>
                  <a:cubicBezTo>
                    <a:pt x="442" y="1075"/>
                    <a:pt x="444" y="1073"/>
                    <a:pt x="445" y="1070"/>
                  </a:cubicBezTo>
                  <a:cubicBezTo>
                    <a:pt x="446" y="1067"/>
                    <a:pt x="450" y="1052"/>
                    <a:pt x="455" y="1038"/>
                  </a:cubicBezTo>
                  <a:cubicBezTo>
                    <a:pt x="462" y="1039"/>
                    <a:pt x="469" y="1040"/>
                    <a:pt x="477" y="1041"/>
                  </a:cubicBezTo>
                  <a:cubicBezTo>
                    <a:pt x="477" y="1056"/>
                    <a:pt x="477" y="1072"/>
                    <a:pt x="477" y="1075"/>
                  </a:cubicBezTo>
                  <a:cubicBezTo>
                    <a:pt x="477" y="1078"/>
                    <a:pt x="478" y="1081"/>
                    <a:pt x="480" y="1083"/>
                  </a:cubicBezTo>
                  <a:cubicBezTo>
                    <a:pt x="482" y="1085"/>
                    <a:pt x="484" y="1086"/>
                    <a:pt x="487" y="1087"/>
                  </a:cubicBezTo>
                  <a:cubicBezTo>
                    <a:pt x="490" y="1087"/>
                    <a:pt x="493" y="1086"/>
                    <a:pt x="495" y="1085"/>
                  </a:cubicBezTo>
                  <a:cubicBezTo>
                    <a:pt x="497" y="1083"/>
                    <a:pt x="499" y="1081"/>
                    <a:pt x="500" y="1078"/>
                  </a:cubicBezTo>
                  <a:cubicBezTo>
                    <a:pt x="501" y="1074"/>
                    <a:pt x="504" y="1059"/>
                    <a:pt x="507" y="1045"/>
                  </a:cubicBezTo>
                  <a:cubicBezTo>
                    <a:pt x="514" y="1045"/>
                    <a:pt x="522" y="1045"/>
                    <a:pt x="529" y="1046"/>
                  </a:cubicBezTo>
                  <a:cubicBezTo>
                    <a:pt x="530" y="1060"/>
                    <a:pt x="532" y="1076"/>
                    <a:pt x="532" y="1079"/>
                  </a:cubicBezTo>
                  <a:cubicBezTo>
                    <a:pt x="533" y="1082"/>
                    <a:pt x="534" y="1085"/>
                    <a:pt x="536" y="1087"/>
                  </a:cubicBezTo>
                  <a:cubicBezTo>
                    <a:pt x="538" y="1089"/>
                    <a:pt x="541" y="1090"/>
                    <a:pt x="544" y="1090"/>
                  </a:cubicBezTo>
                  <a:cubicBezTo>
                    <a:pt x="547" y="1090"/>
                    <a:pt x="550" y="1088"/>
                    <a:pt x="552" y="1087"/>
                  </a:cubicBezTo>
                  <a:cubicBezTo>
                    <a:pt x="554" y="1085"/>
                    <a:pt x="555" y="1082"/>
                    <a:pt x="556" y="1079"/>
                  </a:cubicBezTo>
                  <a:cubicBezTo>
                    <a:pt x="556" y="1076"/>
                    <a:pt x="558" y="1060"/>
                    <a:pt x="559" y="1046"/>
                  </a:cubicBezTo>
                  <a:cubicBezTo>
                    <a:pt x="566" y="1045"/>
                    <a:pt x="574" y="1045"/>
                    <a:pt x="581" y="1045"/>
                  </a:cubicBezTo>
                  <a:cubicBezTo>
                    <a:pt x="584" y="1059"/>
                    <a:pt x="587" y="1074"/>
                    <a:pt x="588" y="1078"/>
                  </a:cubicBezTo>
                  <a:cubicBezTo>
                    <a:pt x="589" y="1081"/>
                    <a:pt x="590" y="1083"/>
                    <a:pt x="593" y="1085"/>
                  </a:cubicBezTo>
                  <a:cubicBezTo>
                    <a:pt x="595" y="1086"/>
                    <a:pt x="598" y="1087"/>
                    <a:pt x="601" y="1087"/>
                  </a:cubicBezTo>
                  <a:cubicBezTo>
                    <a:pt x="604" y="1086"/>
                    <a:pt x="606" y="1085"/>
                    <a:pt x="608" y="1083"/>
                  </a:cubicBezTo>
                  <a:cubicBezTo>
                    <a:pt x="610" y="1081"/>
                    <a:pt x="611" y="1078"/>
                    <a:pt x="611" y="1075"/>
                  </a:cubicBezTo>
                  <a:cubicBezTo>
                    <a:pt x="611" y="1072"/>
                    <a:pt x="611" y="1056"/>
                    <a:pt x="611" y="1041"/>
                  </a:cubicBezTo>
                  <a:cubicBezTo>
                    <a:pt x="619" y="1040"/>
                    <a:pt x="626" y="1039"/>
                    <a:pt x="633" y="1038"/>
                  </a:cubicBezTo>
                  <a:cubicBezTo>
                    <a:pt x="638" y="1052"/>
                    <a:pt x="642" y="1067"/>
                    <a:pt x="643" y="1070"/>
                  </a:cubicBezTo>
                  <a:cubicBezTo>
                    <a:pt x="644" y="1073"/>
                    <a:pt x="646" y="1075"/>
                    <a:pt x="649" y="1076"/>
                  </a:cubicBezTo>
                  <a:cubicBezTo>
                    <a:pt x="651" y="1078"/>
                    <a:pt x="654" y="1078"/>
                    <a:pt x="657" y="1078"/>
                  </a:cubicBezTo>
                  <a:cubicBezTo>
                    <a:pt x="660" y="1077"/>
                    <a:pt x="662" y="1075"/>
                    <a:pt x="664" y="1073"/>
                  </a:cubicBezTo>
                  <a:cubicBezTo>
                    <a:pt x="666" y="1071"/>
                    <a:pt x="667" y="1068"/>
                    <a:pt x="666" y="1065"/>
                  </a:cubicBezTo>
                  <a:cubicBezTo>
                    <a:pt x="666" y="1062"/>
                    <a:pt x="664" y="1046"/>
                    <a:pt x="663" y="1032"/>
                  </a:cubicBezTo>
                  <a:cubicBezTo>
                    <a:pt x="670" y="1030"/>
                    <a:pt x="677" y="1028"/>
                    <a:pt x="684" y="1026"/>
                  </a:cubicBezTo>
                  <a:cubicBezTo>
                    <a:pt x="690" y="1039"/>
                    <a:pt x="696" y="1054"/>
                    <a:pt x="698" y="1057"/>
                  </a:cubicBezTo>
                  <a:cubicBezTo>
                    <a:pt x="699" y="1060"/>
                    <a:pt x="701" y="1062"/>
                    <a:pt x="704" y="1063"/>
                  </a:cubicBezTo>
                  <a:cubicBezTo>
                    <a:pt x="706" y="1064"/>
                    <a:pt x="709" y="1064"/>
                    <a:pt x="712" y="1063"/>
                  </a:cubicBezTo>
                  <a:cubicBezTo>
                    <a:pt x="715" y="1062"/>
                    <a:pt x="717" y="1060"/>
                    <a:pt x="719" y="1058"/>
                  </a:cubicBezTo>
                  <a:cubicBezTo>
                    <a:pt x="720" y="1055"/>
                    <a:pt x="721" y="1052"/>
                    <a:pt x="720" y="1050"/>
                  </a:cubicBezTo>
                  <a:cubicBezTo>
                    <a:pt x="719" y="1046"/>
                    <a:pt x="716" y="1031"/>
                    <a:pt x="713" y="1017"/>
                  </a:cubicBezTo>
                  <a:cubicBezTo>
                    <a:pt x="720" y="1014"/>
                    <a:pt x="727" y="1011"/>
                    <a:pt x="734" y="1009"/>
                  </a:cubicBezTo>
                  <a:cubicBezTo>
                    <a:pt x="741" y="1021"/>
                    <a:pt x="749" y="1035"/>
                    <a:pt x="750" y="1038"/>
                  </a:cubicBezTo>
                  <a:cubicBezTo>
                    <a:pt x="752" y="1041"/>
                    <a:pt x="754" y="1042"/>
                    <a:pt x="757" y="1043"/>
                  </a:cubicBezTo>
                  <a:cubicBezTo>
                    <a:pt x="760" y="1044"/>
                    <a:pt x="762" y="1044"/>
                    <a:pt x="765" y="1042"/>
                  </a:cubicBezTo>
                  <a:cubicBezTo>
                    <a:pt x="768" y="1041"/>
                    <a:pt x="770" y="1039"/>
                    <a:pt x="771" y="1037"/>
                  </a:cubicBezTo>
                  <a:cubicBezTo>
                    <a:pt x="772" y="1034"/>
                    <a:pt x="773" y="1031"/>
                    <a:pt x="772" y="1028"/>
                  </a:cubicBezTo>
                  <a:cubicBezTo>
                    <a:pt x="771" y="1025"/>
                    <a:pt x="766" y="1010"/>
                    <a:pt x="761" y="996"/>
                  </a:cubicBezTo>
                  <a:cubicBezTo>
                    <a:pt x="768" y="993"/>
                    <a:pt x="774" y="990"/>
                    <a:pt x="781" y="986"/>
                  </a:cubicBezTo>
                  <a:cubicBezTo>
                    <a:pt x="790" y="998"/>
                    <a:pt x="799" y="1011"/>
                    <a:pt x="801" y="1014"/>
                  </a:cubicBezTo>
                  <a:cubicBezTo>
                    <a:pt x="802" y="1016"/>
                    <a:pt x="805" y="1018"/>
                    <a:pt x="808" y="1018"/>
                  </a:cubicBezTo>
                  <a:cubicBezTo>
                    <a:pt x="810" y="1019"/>
                    <a:pt x="813" y="1018"/>
                    <a:pt x="816" y="1017"/>
                  </a:cubicBezTo>
                  <a:cubicBezTo>
                    <a:pt x="818" y="1015"/>
                    <a:pt x="820" y="1013"/>
                    <a:pt x="821" y="1010"/>
                  </a:cubicBezTo>
                  <a:cubicBezTo>
                    <a:pt x="822" y="1008"/>
                    <a:pt x="822" y="1005"/>
                    <a:pt x="821" y="1002"/>
                  </a:cubicBezTo>
                  <a:cubicBezTo>
                    <a:pt x="820" y="999"/>
                    <a:pt x="813" y="984"/>
                    <a:pt x="807" y="971"/>
                  </a:cubicBezTo>
                  <a:cubicBezTo>
                    <a:pt x="813" y="967"/>
                    <a:pt x="820" y="963"/>
                    <a:pt x="826" y="959"/>
                  </a:cubicBezTo>
                  <a:cubicBezTo>
                    <a:pt x="835" y="970"/>
                    <a:pt x="846" y="982"/>
                    <a:pt x="848" y="984"/>
                  </a:cubicBezTo>
                  <a:cubicBezTo>
                    <a:pt x="850" y="986"/>
                    <a:pt x="853" y="988"/>
                    <a:pt x="856" y="988"/>
                  </a:cubicBezTo>
                  <a:cubicBezTo>
                    <a:pt x="858" y="988"/>
                    <a:pt x="861" y="987"/>
                    <a:pt x="864" y="986"/>
                  </a:cubicBezTo>
                  <a:cubicBezTo>
                    <a:pt x="866" y="984"/>
                    <a:pt x="868" y="981"/>
                    <a:pt x="868" y="979"/>
                  </a:cubicBezTo>
                  <a:cubicBezTo>
                    <a:pt x="869" y="976"/>
                    <a:pt x="869" y="973"/>
                    <a:pt x="867" y="970"/>
                  </a:cubicBezTo>
                  <a:cubicBezTo>
                    <a:pt x="865" y="968"/>
                    <a:pt x="857" y="954"/>
                    <a:pt x="850" y="941"/>
                  </a:cubicBezTo>
                  <a:cubicBezTo>
                    <a:pt x="856" y="937"/>
                    <a:pt x="862" y="932"/>
                    <a:pt x="867" y="927"/>
                  </a:cubicBezTo>
                  <a:cubicBezTo>
                    <a:pt x="878" y="937"/>
                    <a:pt x="890" y="948"/>
                    <a:pt x="892" y="950"/>
                  </a:cubicBezTo>
                  <a:cubicBezTo>
                    <a:pt x="894" y="952"/>
                    <a:pt x="897" y="953"/>
                    <a:pt x="900" y="953"/>
                  </a:cubicBezTo>
                  <a:cubicBezTo>
                    <a:pt x="903" y="953"/>
                    <a:pt x="906" y="952"/>
                    <a:pt x="908" y="950"/>
                  </a:cubicBezTo>
                  <a:cubicBezTo>
                    <a:pt x="910" y="948"/>
                    <a:pt x="911" y="945"/>
                    <a:pt x="912" y="942"/>
                  </a:cubicBezTo>
                  <a:cubicBezTo>
                    <a:pt x="912" y="940"/>
                    <a:pt x="911" y="937"/>
                    <a:pt x="910" y="934"/>
                  </a:cubicBezTo>
                  <a:cubicBezTo>
                    <a:pt x="908" y="932"/>
                    <a:pt x="898" y="919"/>
                    <a:pt x="890" y="907"/>
                  </a:cubicBezTo>
                  <a:cubicBezTo>
                    <a:pt x="895" y="902"/>
                    <a:pt x="900" y="897"/>
                    <a:pt x="905" y="891"/>
                  </a:cubicBezTo>
                  <a:cubicBezTo>
                    <a:pt x="917" y="900"/>
                    <a:pt x="930" y="909"/>
                    <a:pt x="933" y="911"/>
                  </a:cubicBezTo>
                  <a:cubicBezTo>
                    <a:pt x="935" y="913"/>
                    <a:pt x="938" y="914"/>
                    <a:pt x="941" y="913"/>
                  </a:cubicBezTo>
                  <a:cubicBezTo>
                    <a:pt x="943" y="913"/>
                    <a:pt x="946" y="912"/>
                    <a:pt x="948" y="909"/>
                  </a:cubicBezTo>
                  <a:cubicBezTo>
                    <a:pt x="950" y="907"/>
                    <a:pt x="951" y="904"/>
                    <a:pt x="951" y="902"/>
                  </a:cubicBezTo>
                  <a:cubicBezTo>
                    <a:pt x="951" y="899"/>
                    <a:pt x="950" y="896"/>
                    <a:pt x="948" y="894"/>
                  </a:cubicBezTo>
                  <a:cubicBezTo>
                    <a:pt x="946" y="891"/>
                    <a:pt x="935" y="880"/>
                    <a:pt x="925" y="869"/>
                  </a:cubicBezTo>
                  <a:cubicBezTo>
                    <a:pt x="930" y="863"/>
                    <a:pt x="935" y="857"/>
                    <a:pt x="940" y="851"/>
                  </a:cubicBezTo>
                  <a:cubicBezTo>
                    <a:pt x="952" y="859"/>
                    <a:pt x="966" y="867"/>
                    <a:pt x="969" y="869"/>
                  </a:cubicBezTo>
                  <a:cubicBezTo>
                    <a:pt x="971" y="870"/>
                    <a:pt x="974" y="870"/>
                    <a:pt x="977" y="870"/>
                  </a:cubicBezTo>
                  <a:cubicBezTo>
                    <a:pt x="980" y="869"/>
                    <a:pt x="982" y="867"/>
                    <a:pt x="984" y="865"/>
                  </a:cubicBezTo>
                  <a:cubicBezTo>
                    <a:pt x="986" y="863"/>
                    <a:pt x="986" y="860"/>
                    <a:pt x="986" y="857"/>
                  </a:cubicBezTo>
                  <a:cubicBezTo>
                    <a:pt x="986" y="854"/>
                    <a:pt x="985" y="852"/>
                    <a:pt x="983" y="850"/>
                  </a:cubicBezTo>
                  <a:cubicBezTo>
                    <a:pt x="980" y="847"/>
                    <a:pt x="968" y="837"/>
                    <a:pt x="957" y="827"/>
                  </a:cubicBezTo>
                  <a:cubicBezTo>
                    <a:pt x="961" y="821"/>
                    <a:pt x="966" y="815"/>
                    <a:pt x="969" y="808"/>
                  </a:cubicBezTo>
                  <a:cubicBezTo>
                    <a:pt x="983" y="814"/>
                    <a:pt x="997" y="821"/>
                    <a:pt x="1000" y="822"/>
                  </a:cubicBezTo>
                  <a:cubicBezTo>
                    <a:pt x="1003" y="824"/>
                    <a:pt x="1006" y="824"/>
                    <a:pt x="1008" y="823"/>
                  </a:cubicBezTo>
                  <a:cubicBezTo>
                    <a:pt x="1011" y="822"/>
                    <a:pt x="1013" y="820"/>
                    <a:pt x="1015" y="817"/>
                  </a:cubicBezTo>
                  <a:cubicBezTo>
                    <a:pt x="1016" y="815"/>
                    <a:pt x="1017" y="812"/>
                    <a:pt x="1016" y="809"/>
                  </a:cubicBezTo>
                  <a:cubicBezTo>
                    <a:pt x="1016" y="806"/>
                    <a:pt x="1014" y="804"/>
                    <a:pt x="1012" y="802"/>
                  </a:cubicBezTo>
                  <a:cubicBezTo>
                    <a:pt x="1009" y="800"/>
                    <a:pt x="996" y="791"/>
                    <a:pt x="984" y="782"/>
                  </a:cubicBezTo>
                  <a:cubicBezTo>
                    <a:pt x="988" y="776"/>
                    <a:pt x="991" y="769"/>
                    <a:pt x="995" y="762"/>
                  </a:cubicBezTo>
                  <a:cubicBezTo>
                    <a:pt x="1009" y="767"/>
                    <a:pt x="1024" y="772"/>
                    <a:pt x="1027" y="773"/>
                  </a:cubicBezTo>
                  <a:cubicBezTo>
                    <a:pt x="1029" y="774"/>
                    <a:pt x="1032" y="774"/>
                    <a:pt x="1035" y="772"/>
                  </a:cubicBezTo>
                  <a:cubicBezTo>
                    <a:pt x="1037" y="771"/>
                    <a:pt x="1039" y="769"/>
                    <a:pt x="1041" y="766"/>
                  </a:cubicBezTo>
                  <a:cubicBezTo>
                    <a:pt x="1042" y="764"/>
                    <a:pt x="1042" y="761"/>
                    <a:pt x="1041" y="758"/>
                  </a:cubicBezTo>
                  <a:cubicBezTo>
                    <a:pt x="1040" y="755"/>
                    <a:pt x="1039" y="753"/>
                    <a:pt x="1036" y="752"/>
                  </a:cubicBezTo>
                  <a:cubicBezTo>
                    <a:pt x="1033" y="750"/>
                    <a:pt x="1020" y="742"/>
                    <a:pt x="1007" y="735"/>
                  </a:cubicBezTo>
                  <a:cubicBezTo>
                    <a:pt x="1010" y="728"/>
                    <a:pt x="1012" y="721"/>
                    <a:pt x="1015" y="714"/>
                  </a:cubicBezTo>
                  <a:cubicBezTo>
                    <a:pt x="1029" y="717"/>
                    <a:pt x="1045" y="721"/>
                    <a:pt x="1048" y="721"/>
                  </a:cubicBezTo>
                  <a:cubicBezTo>
                    <a:pt x="1051" y="722"/>
                    <a:pt x="1054" y="721"/>
                    <a:pt x="1056" y="720"/>
                  </a:cubicBezTo>
                  <a:cubicBezTo>
                    <a:pt x="1058" y="718"/>
                    <a:pt x="1060" y="716"/>
                    <a:pt x="1061" y="713"/>
                  </a:cubicBezTo>
                  <a:cubicBezTo>
                    <a:pt x="1062" y="710"/>
                    <a:pt x="1062" y="707"/>
                    <a:pt x="1061" y="705"/>
                  </a:cubicBezTo>
                  <a:cubicBezTo>
                    <a:pt x="1060" y="702"/>
                    <a:pt x="1058" y="700"/>
                    <a:pt x="1055" y="699"/>
                  </a:cubicBezTo>
                  <a:cubicBezTo>
                    <a:pt x="1052" y="698"/>
                    <a:pt x="1037" y="691"/>
                    <a:pt x="1024" y="686"/>
                  </a:cubicBezTo>
                  <a:cubicBezTo>
                    <a:pt x="1026" y="678"/>
                    <a:pt x="1028" y="671"/>
                    <a:pt x="1030" y="664"/>
                  </a:cubicBezTo>
                  <a:cubicBezTo>
                    <a:pt x="1044" y="665"/>
                    <a:pt x="1060" y="667"/>
                    <a:pt x="1063" y="668"/>
                  </a:cubicBezTo>
                  <a:cubicBezTo>
                    <a:pt x="1066" y="668"/>
                    <a:pt x="1069" y="667"/>
                    <a:pt x="1071" y="665"/>
                  </a:cubicBezTo>
                  <a:cubicBezTo>
                    <a:pt x="1074" y="664"/>
                    <a:pt x="1075" y="661"/>
                    <a:pt x="1076" y="658"/>
                  </a:cubicBezTo>
                  <a:cubicBezTo>
                    <a:pt x="1076" y="655"/>
                    <a:pt x="1076" y="652"/>
                    <a:pt x="1075" y="650"/>
                  </a:cubicBezTo>
                  <a:cubicBezTo>
                    <a:pt x="1073" y="647"/>
                    <a:pt x="1071" y="645"/>
                    <a:pt x="1068" y="645"/>
                  </a:cubicBezTo>
                  <a:cubicBezTo>
                    <a:pt x="1065" y="644"/>
                    <a:pt x="1050" y="639"/>
                    <a:pt x="1036" y="634"/>
                  </a:cubicBezTo>
                  <a:cubicBezTo>
                    <a:pt x="1037" y="627"/>
                    <a:pt x="1039" y="620"/>
                    <a:pt x="1040" y="612"/>
                  </a:cubicBezTo>
                  <a:cubicBezTo>
                    <a:pt x="1054" y="612"/>
                    <a:pt x="1070" y="612"/>
                    <a:pt x="1073" y="612"/>
                  </a:cubicBezTo>
                  <a:cubicBezTo>
                    <a:pt x="1076" y="613"/>
                    <a:pt x="1079" y="611"/>
                    <a:pt x="1081" y="609"/>
                  </a:cubicBezTo>
                  <a:cubicBezTo>
                    <a:pt x="1083" y="607"/>
                    <a:pt x="1084" y="605"/>
                    <a:pt x="1085" y="602"/>
                  </a:cubicBezTo>
                  <a:cubicBezTo>
                    <a:pt x="1085" y="599"/>
                    <a:pt x="1084" y="596"/>
                    <a:pt x="1083" y="594"/>
                  </a:cubicBezTo>
                  <a:cubicBezTo>
                    <a:pt x="1081" y="591"/>
                    <a:pt x="1079" y="590"/>
                    <a:pt x="1076" y="589"/>
                  </a:cubicBezTo>
                  <a:cubicBezTo>
                    <a:pt x="1073" y="588"/>
                    <a:pt x="1057" y="585"/>
                    <a:pt x="1043" y="582"/>
                  </a:cubicBezTo>
                  <a:cubicBezTo>
                    <a:pt x="1043" y="575"/>
                    <a:pt x="1044" y="567"/>
                    <a:pt x="1044" y="560"/>
                  </a:cubicBezTo>
                  <a:cubicBezTo>
                    <a:pt x="1058" y="558"/>
                    <a:pt x="1074" y="557"/>
                    <a:pt x="1078" y="557"/>
                  </a:cubicBezTo>
                  <a:close/>
                  <a:moveTo>
                    <a:pt x="544" y="979"/>
                  </a:moveTo>
                  <a:cubicBezTo>
                    <a:pt x="305" y="979"/>
                    <a:pt x="111" y="785"/>
                    <a:pt x="111" y="545"/>
                  </a:cubicBezTo>
                  <a:cubicBezTo>
                    <a:pt x="111" y="305"/>
                    <a:pt x="305" y="111"/>
                    <a:pt x="544" y="111"/>
                  </a:cubicBezTo>
                  <a:cubicBezTo>
                    <a:pt x="783" y="111"/>
                    <a:pt x="977" y="305"/>
                    <a:pt x="977" y="545"/>
                  </a:cubicBezTo>
                  <a:cubicBezTo>
                    <a:pt x="977" y="785"/>
                    <a:pt x="783" y="979"/>
                    <a:pt x="544" y="979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29795" name="Freeform 13"/>
            <p:cNvSpPr>
              <a:spLocks noEditPoints="1" noChangeArrowheads="1"/>
            </p:cNvSpPr>
            <p:nvPr/>
          </p:nvSpPr>
          <p:spPr bwMode="auto">
            <a:xfrm>
              <a:off x="52170" y="59505"/>
              <a:ext cx="121590" cy="107399"/>
            </a:xfrm>
            <a:custGeom>
              <a:avLst/>
              <a:gdLst>
                <a:gd name="T0" fmla="*/ 132 w 134"/>
                <a:gd name="T1" fmla="*/ 16 h 118"/>
                <a:gd name="T2" fmla="*/ 120 w 134"/>
                <a:gd name="T3" fmla="*/ 4 h 118"/>
                <a:gd name="T4" fmla="*/ 115 w 134"/>
                <a:gd name="T5" fmla="*/ 4 h 118"/>
                <a:gd name="T6" fmla="*/ 113 w 134"/>
                <a:gd name="T7" fmla="*/ 8 h 118"/>
                <a:gd name="T8" fmla="*/ 111 w 134"/>
                <a:gd name="T9" fmla="*/ 8 h 118"/>
                <a:gd name="T10" fmla="*/ 111 w 134"/>
                <a:gd name="T11" fmla="*/ 8 h 118"/>
                <a:gd name="T12" fmla="*/ 80 w 134"/>
                <a:gd name="T13" fmla="*/ 39 h 118"/>
                <a:gd name="T14" fmla="*/ 78 w 134"/>
                <a:gd name="T15" fmla="*/ 47 h 118"/>
                <a:gd name="T16" fmla="*/ 82 w 134"/>
                <a:gd name="T17" fmla="*/ 50 h 118"/>
                <a:gd name="T18" fmla="*/ 82 w 134"/>
                <a:gd name="T19" fmla="*/ 50 h 118"/>
                <a:gd name="T20" fmla="*/ 82 w 134"/>
                <a:gd name="T21" fmla="*/ 50 h 118"/>
                <a:gd name="T22" fmla="*/ 75 w 134"/>
                <a:gd name="T23" fmla="*/ 57 h 118"/>
                <a:gd name="T24" fmla="*/ 53 w 134"/>
                <a:gd name="T25" fmla="*/ 35 h 118"/>
                <a:gd name="T26" fmla="*/ 46 w 134"/>
                <a:gd name="T27" fmla="*/ 9 h 118"/>
                <a:gd name="T28" fmla="*/ 21 w 134"/>
                <a:gd name="T29" fmla="*/ 2 h 118"/>
                <a:gd name="T30" fmla="*/ 36 w 134"/>
                <a:gd name="T31" fmla="*/ 17 h 118"/>
                <a:gd name="T32" fmla="*/ 32 w 134"/>
                <a:gd name="T33" fmla="*/ 32 h 118"/>
                <a:gd name="T34" fmla="*/ 17 w 134"/>
                <a:gd name="T35" fmla="*/ 36 h 118"/>
                <a:gd name="T36" fmla="*/ 2 w 134"/>
                <a:gd name="T37" fmla="*/ 21 h 118"/>
                <a:gd name="T38" fmla="*/ 9 w 134"/>
                <a:gd name="T39" fmla="*/ 46 h 118"/>
                <a:gd name="T40" fmla="*/ 36 w 134"/>
                <a:gd name="T41" fmla="*/ 53 h 118"/>
                <a:gd name="T42" fmla="*/ 36 w 134"/>
                <a:gd name="T43" fmla="*/ 53 h 118"/>
                <a:gd name="T44" fmla="*/ 58 w 134"/>
                <a:gd name="T45" fmla="*/ 74 h 118"/>
                <a:gd name="T46" fmla="*/ 37 w 134"/>
                <a:gd name="T47" fmla="*/ 95 h 118"/>
                <a:gd name="T48" fmla="*/ 36 w 134"/>
                <a:gd name="T49" fmla="*/ 94 h 118"/>
                <a:gd name="T50" fmla="*/ 30 w 134"/>
                <a:gd name="T51" fmla="*/ 99 h 118"/>
                <a:gd name="T52" fmla="*/ 20 w 134"/>
                <a:gd name="T53" fmla="*/ 114 h 118"/>
                <a:gd name="T54" fmla="*/ 23 w 134"/>
                <a:gd name="T55" fmla="*/ 116 h 118"/>
                <a:gd name="T56" fmla="*/ 38 w 134"/>
                <a:gd name="T57" fmla="*/ 107 h 118"/>
                <a:gd name="T58" fmla="*/ 43 w 134"/>
                <a:gd name="T59" fmla="*/ 101 h 118"/>
                <a:gd name="T60" fmla="*/ 42 w 134"/>
                <a:gd name="T61" fmla="*/ 100 h 118"/>
                <a:gd name="T62" fmla="*/ 62 w 134"/>
                <a:gd name="T63" fmla="*/ 79 h 118"/>
                <a:gd name="T64" fmla="*/ 98 w 134"/>
                <a:gd name="T65" fmla="*/ 114 h 118"/>
                <a:gd name="T66" fmla="*/ 106 w 134"/>
                <a:gd name="T67" fmla="*/ 118 h 118"/>
                <a:gd name="T68" fmla="*/ 115 w 134"/>
                <a:gd name="T69" fmla="*/ 114 h 118"/>
                <a:gd name="T70" fmla="*/ 115 w 134"/>
                <a:gd name="T71" fmla="*/ 97 h 118"/>
                <a:gd name="T72" fmla="*/ 80 w 134"/>
                <a:gd name="T73" fmla="*/ 62 h 118"/>
                <a:gd name="T74" fmla="*/ 87 w 134"/>
                <a:gd name="T75" fmla="*/ 55 h 118"/>
                <a:gd name="T76" fmla="*/ 90 w 134"/>
                <a:gd name="T77" fmla="*/ 58 h 118"/>
                <a:gd name="T78" fmla="*/ 97 w 134"/>
                <a:gd name="T79" fmla="*/ 56 h 118"/>
                <a:gd name="T80" fmla="*/ 127 w 134"/>
                <a:gd name="T81" fmla="*/ 26 h 118"/>
                <a:gd name="T82" fmla="*/ 128 w 134"/>
                <a:gd name="T83" fmla="*/ 25 h 118"/>
                <a:gd name="T84" fmla="*/ 128 w 134"/>
                <a:gd name="T85" fmla="*/ 25 h 118"/>
                <a:gd name="T86" fmla="*/ 129 w 134"/>
                <a:gd name="T87" fmla="*/ 23 h 118"/>
                <a:gd name="T88" fmla="*/ 132 w 134"/>
                <a:gd name="T89" fmla="*/ 22 h 118"/>
                <a:gd name="T90" fmla="*/ 132 w 134"/>
                <a:gd name="T91" fmla="*/ 16 h 118"/>
                <a:gd name="T92" fmla="*/ 108 w 134"/>
                <a:gd name="T93" fmla="*/ 103 h 118"/>
                <a:gd name="T94" fmla="*/ 112 w 134"/>
                <a:gd name="T95" fmla="*/ 108 h 118"/>
                <a:gd name="T96" fmla="*/ 108 w 134"/>
                <a:gd name="T97" fmla="*/ 112 h 118"/>
                <a:gd name="T98" fmla="*/ 103 w 134"/>
                <a:gd name="T99" fmla="*/ 108 h 118"/>
                <a:gd name="T100" fmla="*/ 108 w 134"/>
                <a:gd name="T101" fmla="*/ 103 h 118"/>
                <a:gd name="T102" fmla="*/ 90 w 134"/>
                <a:gd name="T103" fmla="*/ 41 h 118"/>
                <a:gd name="T104" fmla="*/ 88 w 134"/>
                <a:gd name="T105" fmla="*/ 39 h 118"/>
                <a:gd name="T106" fmla="*/ 111 w 134"/>
                <a:gd name="T107" fmla="*/ 16 h 118"/>
                <a:gd name="T108" fmla="*/ 113 w 134"/>
                <a:gd name="T109" fmla="*/ 18 h 118"/>
                <a:gd name="T110" fmla="*/ 90 w 134"/>
                <a:gd name="T111" fmla="*/ 41 h 118"/>
                <a:gd name="T112" fmla="*/ 98 w 134"/>
                <a:gd name="T113" fmla="*/ 48 h 118"/>
                <a:gd name="T114" fmla="*/ 96 w 134"/>
                <a:gd name="T115" fmla="*/ 46 h 118"/>
                <a:gd name="T116" fmla="*/ 118 w 134"/>
                <a:gd name="T117" fmla="*/ 23 h 118"/>
                <a:gd name="T118" fmla="*/ 120 w 134"/>
                <a:gd name="T119" fmla="*/ 25 h 118"/>
                <a:gd name="T120" fmla="*/ 98 w 134"/>
                <a:gd name="T121" fmla="*/ 48 h 1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34"/>
                <a:gd name="T184" fmla="*/ 0 h 118"/>
                <a:gd name="T185" fmla="*/ 134 w 134"/>
                <a:gd name="T186" fmla="*/ 118 h 1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34" h="118">
                  <a:moveTo>
                    <a:pt x="132" y="16"/>
                  </a:moveTo>
                  <a:cubicBezTo>
                    <a:pt x="120" y="4"/>
                    <a:pt x="120" y="4"/>
                    <a:pt x="120" y="4"/>
                  </a:cubicBezTo>
                  <a:cubicBezTo>
                    <a:pt x="119" y="2"/>
                    <a:pt x="116" y="2"/>
                    <a:pt x="115" y="4"/>
                  </a:cubicBezTo>
                  <a:cubicBezTo>
                    <a:pt x="114" y="5"/>
                    <a:pt x="113" y="6"/>
                    <a:pt x="113" y="8"/>
                  </a:cubicBezTo>
                  <a:cubicBezTo>
                    <a:pt x="113" y="8"/>
                    <a:pt x="112" y="8"/>
                    <a:pt x="111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80" y="39"/>
                    <a:pt x="80" y="39"/>
                    <a:pt x="80" y="39"/>
                  </a:cubicBezTo>
                  <a:cubicBezTo>
                    <a:pt x="81" y="42"/>
                    <a:pt x="80" y="44"/>
                    <a:pt x="78" y="47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82" y="50"/>
                    <a:pt x="82" y="50"/>
                    <a:pt x="82" y="50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6" y="26"/>
                    <a:pt x="53" y="16"/>
                    <a:pt x="46" y="9"/>
                  </a:cubicBezTo>
                  <a:cubicBezTo>
                    <a:pt x="39" y="2"/>
                    <a:pt x="30" y="0"/>
                    <a:pt x="21" y="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30"/>
                    <a:pt x="2" y="39"/>
                    <a:pt x="9" y="46"/>
                  </a:cubicBezTo>
                  <a:cubicBezTo>
                    <a:pt x="16" y="54"/>
                    <a:pt x="27" y="56"/>
                    <a:pt x="36" y="53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58" y="74"/>
                    <a:pt x="58" y="74"/>
                    <a:pt x="58" y="74"/>
                  </a:cubicBezTo>
                  <a:cubicBezTo>
                    <a:pt x="37" y="95"/>
                    <a:pt x="37" y="95"/>
                    <a:pt x="37" y="95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20" y="114"/>
                    <a:pt x="20" y="114"/>
                    <a:pt x="20" y="114"/>
                  </a:cubicBezTo>
                  <a:cubicBezTo>
                    <a:pt x="23" y="116"/>
                    <a:pt x="23" y="116"/>
                    <a:pt x="23" y="116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98" y="114"/>
                    <a:pt x="98" y="114"/>
                    <a:pt x="98" y="114"/>
                  </a:cubicBezTo>
                  <a:cubicBezTo>
                    <a:pt x="100" y="117"/>
                    <a:pt x="103" y="118"/>
                    <a:pt x="106" y="118"/>
                  </a:cubicBezTo>
                  <a:cubicBezTo>
                    <a:pt x="110" y="118"/>
                    <a:pt x="113" y="117"/>
                    <a:pt x="115" y="114"/>
                  </a:cubicBezTo>
                  <a:cubicBezTo>
                    <a:pt x="120" y="110"/>
                    <a:pt x="120" y="102"/>
                    <a:pt x="115" y="97"/>
                  </a:cubicBezTo>
                  <a:cubicBezTo>
                    <a:pt x="80" y="62"/>
                    <a:pt x="80" y="62"/>
                    <a:pt x="80" y="62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2" y="56"/>
                    <a:pt x="95" y="56"/>
                    <a:pt x="97" y="56"/>
                  </a:cubicBezTo>
                  <a:cubicBezTo>
                    <a:pt x="127" y="26"/>
                    <a:pt x="127" y="26"/>
                    <a:pt x="127" y="26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28" y="25"/>
                    <a:pt x="129" y="24"/>
                    <a:pt x="129" y="23"/>
                  </a:cubicBezTo>
                  <a:cubicBezTo>
                    <a:pt x="130" y="23"/>
                    <a:pt x="131" y="23"/>
                    <a:pt x="132" y="22"/>
                  </a:cubicBezTo>
                  <a:cubicBezTo>
                    <a:pt x="134" y="20"/>
                    <a:pt x="134" y="17"/>
                    <a:pt x="132" y="16"/>
                  </a:cubicBezTo>
                  <a:close/>
                  <a:moveTo>
                    <a:pt x="108" y="103"/>
                  </a:moveTo>
                  <a:cubicBezTo>
                    <a:pt x="110" y="103"/>
                    <a:pt x="112" y="105"/>
                    <a:pt x="112" y="108"/>
                  </a:cubicBezTo>
                  <a:cubicBezTo>
                    <a:pt x="112" y="110"/>
                    <a:pt x="110" y="112"/>
                    <a:pt x="108" y="112"/>
                  </a:cubicBezTo>
                  <a:cubicBezTo>
                    <a:pt x="105" y="112"/>
                    <a:pt x="103" y="110"/>
                    <a:pt x="103" y="108"/>
                  </a:cubicBezTo>
                  <a:cubicBezTo>
                    <a:pt x="103" y="105"/>
                    <a:pt x="105" y="103"/>
                    <a:pt x="108" y="103"/>
                  </a:cubicBezTo>
                  <a:close/>
                  <a:moveTo>
                    <a:pt x="90" y="41"/>
                  </a:moveTo>
                  <a:cubicBezTo>
                    <a:pt x="88" y="39"/>
                    <a:pt x="88" y="39"/>
                    <a:pt x="88" y="39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3" y="18"/>
                    <a:pt x="113" y="18"/>
                    <a:pt x="113" y="18"/>
                  </a:cubicBezTo>
                  <a:lnTo>
                    <a:pt x="90" y="41"/>
                  </a:lnTo>
                  <a:close/>
                  <a:moveTo>
                    <a:pt x="98" y="48"/>
                  </a:moveTo>
                  <a:cubicBezTo>
                    <a:pt x="96" y="46"/>
                    <a:pt x="96" y="46"/>
                    <a:pt x="96" y="46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0" y="25"/>
                    <a:pt x="120" y="25"/>
                    <a:pt x="120" y="25"/>
                  </a:cubicBezTo>
                  <a:lnTo>
                    <a:pt x="98" y="4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 lIns="121920" tIns="60960" rIns="121920" bIns="60960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29796" name="Freeform 6"/>
          <p:cNvSpPr>
            <a:spLocks noChangeArrowheads="1"/>
          </p:cNvSpPr>
          <p:nvPr/>
        </p:nvSpPr>
        <p:spPr bwMode="auto">
          <a:xfrm>
            <a:off x="1819276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7" name="Freeform 6"/>
          <p:cNvSpPr>
            <a:spLocks noChangeArrowheads="1"/>
          </p:cNvSpPr>
          <p:nvPr/>
        </p:nvSpPr>
        <p:spPr bwMode="auto">
          <a:xfrm>
            <a:off x="1371601" y="3365500"/>
            <a:ext cx="2809875" cy="13160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8" name="Freeform 6"/>
          <p:cNvSpPr>
            <a:spLocks noChangeArrowheads="1"/>
          </p:cNvSpPr>
          <p:nvPr/>
        </p:nvSpPr>
        <p:spPr bwMode="auto">
          <a:xfrm>
            <a:off x="1892302" y="4779330"/>
            <a:ext cx="2811463" cy="1316037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799" name="Freeform 6"/>
          <p:cNvSpPr>
            <a:spLocks noChangeArrowheads="1"/>
          </p:cNvSpPr>
          <p:nvPr/>
        </p:nvSpPr>
        <p:spPr bwMode="auto">
          <a:xfrm flipH="1">
            <a:off x="7717791" y="1812925"/>
            <a:ext cx="2809875" cy="1290638"/>
          </a:xfrm>
          <a:custGeom>
            <a:avLst/>
            <a:gdLst>
              <a:gd name="T0" fmla="*/ 119537221 w 1028"/>
              <a:gd name="T1" fmla="*/ 0 h 522"/>
              <a:gd name="T2" fmla="*/ 2147483647 w 1028"/>
              <a:gd name="T3" fmla="*/ 0 h 522"/>
              <a:gd name="T4" fmla="*/ 2147483647 w 1028"/>
              <a:gd name="T5" fmla="*/ 97811570 h 522"/>
              <a:gd name="T6" fmla="*/ 2147483647 w 1028"/>
              <a:gd name="T7" fmla="*/ 1375466542 h 522"/>
              <a:gd name="T8" fmla="*/ 2147483647 w 1028"/>
              <a:gd name="T9" fmla="*/ 1601654561 h 522"/>
              <a:gd name="T10" fmla="*/ 2147483647 w 1028"/>
              <a:gd name="T11" fmla="*/ 1846183484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537221 w 1028"/>
              <a:gd name="T17" fmla="*/ 2147483647 h 522"/>
              <a:gd name="T18" fmla="*/ 0 w 1028"/>
              <a:gd name="T19" fmla="*/ 2147483647 h 522"/>
              <a:gd name="T20" fmla="*/ 0 w 1028"/>
              <a:gd name="T21" fmla="*/ 97811570 h 522"/>
              <a:gd name="T22" fmla="*/ 119537221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0" name="Freeform 6"/>
          <p:cNvSpPr>
            <a:spLocks noChangeArrowheads="1"/>
          </p:cNvSpPr>
          <p:nvPr/>
        </p:nvSpPr>
        <p:spPr bwMode="auto">
          <a:xfrm flipH="1">
            <a:off x="8013702" y="3365500"/>
            <a:ext cx="2811463" cy="1316038"/>
          </a:xfrm>
          <a:custGeom>
            <a:avLst/>
            <a:gdLst>
              <a:gd name="T0" fmla="*/ 119673150 w 1028"/>
              <a:gd name="T1" fmla="*/ 0 h 522"/>
              <a:gd name="T2" fmla="*/ 2147483647 w 1028"/>
              <a:gd name="T3" fmla="*/ 0 h 522"/>
              <a:gd name="T4" fmla="*/ 2147483647 w 1028"/>
              <a:gd name="T5" fmla="*/ 101697971 h 522"/>
              <a:gd name="T6" fmla="*/ 2147483647 w 1028"/>
              <a:gd name="T7" fmla="*/ 1430140007 h 522"/>
              <a:gd name="T8" fmla="*/ 2147483647 w 1028"/>
              <a:gd name="T9" fmla="*/ 1665317511 h 522"/>
              <a:gd name="T10" fmla="*/ 2147483647 w 1028"/>
              <a:gd name="T11" fmla="*/ 191956495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50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971 h 522"/>
              <a:gd name="T22" fmla="*/ 119673150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1" name="Freeform 6"/>
          <p:cNvSpPr>
            <a:spLocks noChangeArrowheads="1"/>
          </p:cNvSpPr>
          <p:nvPr/>
        </p:nvSpPr>
        <p:spPr bwMode="auto">
          <a:xfrm flipH="1">
            <a:off x="7564438" y="4737420"/>
            <a:ext cx="2811463" cy="1316037"/>
          </a:xfrm>
          <a:custGeom>
            <a:avLst/>
            <a:gdLst>
              <a:gd name="T0" fmla="*/ 119673107 w 1028"/>
              <a:gd name="T1" fmla="*/ 0 h 522"/>
              <a:gd name="T2" fmla="*/ 2147483647 w 1028"/>
              <a:gd name="T3" fmla="*/ 0 h 522"/>
              <a:gd name="T4" fmla="*/ 2147483647 w 1028"/>
              <a:gd name="T5" fmla="*/ 101697894 h 522"/>
              <a:gd name="T6" fmla="*/ 2147483647 w 1028"/>
              <a:gd name="T7" fmla="*/ 1430136399 h 522"/>
              <a:gd name="T8" fmla="*/ 2147483647 w 1028"/>
              <a:gd name="T9" fmla="*/ 1665316245 h 522"/>
              <a:gd name="T10" fmla="*/ 2147483647 w 1028"/>
              <a:gd name="T11" fmla="*/ 1919560979 h 522"/>
              <a:gd name="T12" fmla="*/ 2147483647 w 1028"/>
              <a:gd name="T13" fmla="*/ 2147483647 h 522"/>
              <a:gd name="T14" fmla="*/ 2147483647 w 1028"/>
              <a:gd name="T15" fmla="*/ 2147483647 h 522"/>
              <a:gd name="T16" fmla="*/ 119673107 w 1028"/>
              <a:gd name="T17" fmla="*/ 2147483647 h 522"/>
              <a:gd name="T18" fmla="*/ 0 w 1028"/>
              <a:gd name="T19" fmla="*/ 2147483647 h 522"/>
              <a:gd name="T20" fmla="*/ 0 w 1028"/>
              <a:gd name="T21" fmla="*/ 101697894 h 522"/>
              <a:gd name="T22" fmla="*/ 119673107 w 1028"/>
              <a:gd name="T23" fmla="*/ 0 h 52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28"/>
              <a:gd name="T37" fmla="*/ 0 h 522"/>
              <a:gd name="T38" fmla="*/ 1028 w 1028"/>
              <a:gd name="T39" fmla="*/ 522 h 52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 w="9525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20" tIns="60960" rIns="121920" bIns="60960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802" name="矩形 160"/>
          <p:cNvSpPr>
            <a:spLocks noChangeArrowheads="1"/>
          </p:cNvSpPr>
          <p:nvPr/>
        </p:nvSpPr>
        <p:spPr bwMode="auto">
          <a:xfrm>
            <a:off x="3096913" y="1827214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输入内容</a:t>
            </a:r>
          </a:p>
        </p:txBody>
      </p:sp>
      <p:sp>
        <p:nvSpPr>
          <p:cNvPr id="29803" name="矩形 47"/>
          <p:cNvSpPr>
            <a:spLocks noChangeArrowheads="1"/>
          </p:cNvSpPr>
          <p:nvPr/>
        </p:nvSpPr>
        <p:spPr bwMode="auto">
          <a:xfrm>
            <a:off x="1819275" y="2225676"/>
            <a:ext cx="25971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9804" name="矩形 162"/>
          <p:cNvSpPr>
            <a:spLocks noChangeArrowheads="1"/>
          </p:cNvSpPr>
          <p:nvPr/>
        </p:nvSpPr>
        <p:spPr bwMode="auto">
          <a:xfrm>
            <a:off x="3115964" y="4796791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输入内容</a:t>
            </a:r>
          </a:p>
        </p:txBody>
      </p:sp>
      <p:sp>
        <p:nvSpPr>
          <p:cNvPr id="29805" name="矩形 47"/>
          <p:cNvSpPr>
            <a:spLocks noChangeArrowheads="1"/>
          </p:cNvSpPr>
          <p:nvPr/>
        </p:nvSpPr>
        <p:spPr bwMode="auto">
          <a:xfrm>
            <a:off x="1887537" y="5209541"/>
            <a:ext cx="259556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9806" name="矩形 164"/>
          <p:cNvSpPr>
            <a:spLocks noChangeArrowheads="1"/>
          </p:cNvSpPr>
          <p:nvPr/>
        </p:nvSpPr>
        <p:spPr bwMode="auto">
          <a:xfrm>
            <a:off x="2585738" y="3381376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itchFamily="2" charset="-122"/>
              </a:rPr>
              <a:t>输入内容</a:t>
            </a:r>
          </a:p>
        </p:txBody>
      </p:sp>
      <p:sp>
        <p:nvSpPr>
          <p:cNvPr id="29807" name="矩形 47"/>
          <p:cNvSpPr>
            <a:spLocks noChangeArrowheads="1"/>
          </p:cNvSpPr>
          <p:nvPr/>
        </p:nvSpPr>
        <p:spPr bwMode="auto">
          <a:xfrm>
            <a:off x="1341437" y="3794126"/>
            <a:ext cx="259556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9808" name="矩形 166"/>
          <p:cNvSpPr>
            <a:spLocks noChangeArrowheads="1"/>
          </p:cNvSpPr>
          <p:nvPr/>
        </p:nvSpPr>
        <p:spPr bwMode="auto">
          <a:xfrm>
            <a:off x="7985125" y="1827214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输入内容</a:t>
            </a:r>
          </a:p>
        </p:txBody>
      </p:sp>
      <p:sp>
        <p:nvSpPr>
          <p:cNvPr id="29809" name="矩形 47"/>
          <p:cNvSpPr>
            <a:spLocks noChangeArrowheads="1"/>
          </p:cNvSpPr>
          <p:nvPr/>
        </p:nvSpPr>
        <p:spPr bwMode="auto">
          <a:xfrm>
            <a:off x="7959725" y="2225676"/>
            <a:ext cx="259556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9810" name="矩形 168"/>
          <p:cNvSpPr>
            <a:spLocks noChangeArrowheads="1"/>
          </p:cNvSpPr>
          <p:nvPr/>
        </p:nvSpPr>
        <p:spPr bwMode="auto">
          <a:xfrm>
            <a:off x="7850188" y="4770756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输入内容</a:t>
            </a:r>
          </a:p>
        </p:txBody>
      </p:sp>
      <p:sp>
        <p:nvSpPr>
          <p:cNvPr id="29811" name="矩形 47"/>
          <p:cNvSpPr>
            <a:spLocks noChangeArrowheads="1"/>
          </p:cNvSpPr>
          <p:nvPr/>
        </p:nvSpPr>
        <p:spPr bwMode="auto">
          <a:xfrm>
            <a:off x="7824788" y="5167631"/>
            <a:ext cx="259556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9812" name="矩形 170"/>
          <p:cNvSpPr>
            <a:spLocks noChangeArrowheads="1"/>
          </p:cNvSpPr>
          <p:nvPr/>
        </p:nvSpPr>
        <p:spPr bwMode="auto">
          <a:xfrm>
            <a:off x="8308975" y="3397252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itchFamily="2" charset="-122"/>
              </a:rPr>
              <a:t>输入内容</a:t>
            </a:r>
          </a:p>
        </p:txBody>
      </p:sp>
      <p:sp>
        <p:nvSpPr>
          <p:cNvPr id="29813" name="矩形 47"/>
          <p:cNvSpPr>
            <a:spLocks noChangeArrowheads="1"/>
          </p:cNvSpPr>
          <p:nvPr/>
        </p:nvSpPr>
        <p:spPr bwMode="auto">
          <a:xfrm>
            <a:off x="8267701" y="3794126"/>
            <a:ext cx="259556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在此录入图表的描述说明，在此录入图表的描述说明，在此录入图表的描述说明。</a:t>
            </a: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29814" name="矩形 3"/>
          <p:cNvSpPr>
            <a:spLocks noChangeArrowheads="1"/>
          </p:cNvSpPr>
          <p:nvPr/>
        </p:nvSpPr>
        <p:spPr bwMode="auto">
          <a:xfrm>
            <a:off x="4391025" y="759144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29815" name="文本框 37"/>
          <p:cNvSpPr>
            <a:spLocks noChangeArrowheads="1"/>
          </p:cNvSpPr>
          <p:nvPr/>
        </p:nvSpPr>
        <p:spPr bwMode="auto">
          <a:xfrm>
            <a:off x="7081840" y="100520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en-US" altLang="zh-CN" sz="1600" baseline="-3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7" name="组合 156"/>
          <p:cNvGrpSpPr/>
          <p:nvPr/>
        </p:nvGrpSpPr>
        <p:grpSpPr bwMode="auto">
          <a:xfrm>
            <a:off x="3846514" y="814705"/>
            <a:ext cx="263525" cy="393700"/>
            <a:chOff x="0" y="0"/>
            <a:chExt cx="213756" cy="427512"/>
          </a:xfrm>
        </p:grpSpPr>
        <p:sp>
          <p:nvSpPr>
            <p:cNvPr id="53310" name="直接连接符 157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311" name="直接连接符 158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28" name="图片 2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29" name="图片 28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29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29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5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29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50" fill="hold"/>
                                        <p:tgtEl>
                                          <p:spTgt spid="29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500"/>
                            </p:stCondLst>
                            <p:childTnLst>
                              <p:par>
                                <p:cTn id="16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/>
                                        <p:tgtEl>
                                          <p:spTgt spid="29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7" dur="500"/>
                                        <p:tgtEl>
                                          <p:spTgt spid="29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3000"/>
                            </p:stCondLst>
                            <p:childTnLst>
                              <p:par>
                                <p:cTn id="16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1" dur="500"/>
                                        <p:tgtEl>
                                          <p:spTgt spid="29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4" dur="500"/>
                                        <p:tgtEl>
                                          <p:spTgt spid="29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500"/>
                            </p:stCondLst>
                            <p:childTnLst>
                              <p:par>
                                <p:cTn id="1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/>
                                        <p:tgtEl>
                                          <p:spTgt spid="297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79" dur="500"/>
                                        <p:tgtEl>
                                          <p:spTgt spid="29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000"/>
                            </p:stCondLst>
                            <p:childTnLst>
                              <p:par>
                                <p:cTn id="18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3" dur="500"/>
                                        <p:tgtEl>
                                          <p:spTgt spid="29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6" dur="500"/>
                                        <p:tgtEl>
                                          <p:spTgt spid="29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/>
                                        <p:tgtEl>
                                          <p:spTgt spid="29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1" dur="500"/>
                                        <p:tgtEl>
                                          <p:spTgt spid="29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0"/>
                            </p:stCondLst>
                            <p:childTnLst>
                              <p:par>
                                <p:cTn id="1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5" dur="500"/>
                                        <p:tgtEl>
                                          <p:spTgt spid="29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8" dur="500"/>
                                        <p:tgtEl>
                                          <p:spTgt spid="29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298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3" dur="500"/>
                                        <p:tgtEl>
                                          <p:spTgt spid="29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6000"/>
                            </p:stCondLst>
                            <p:childTnLst>
                              <p:par>
                                <p:cTn id="2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7" dur="500"/>
                                        <p:tgtEl>
                                          <p:spTgt spid="29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0" dur="500"/>
                                        <p:tgtEl>
                                          <p:spTgt spid="2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6500"/>
                            </p:stCondLst>
                            <p:childTnLst>
                              <p:par>
                                <p:cTn id="21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/>
                                        <p:tgtEl>
                                          <p:spTgt spid="29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5" dur="500"/>
                                        <p:tgtEl>
                                          <p:spTgt spid="29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7000"/>
                            </p:stCondLst>
                            <p:childTnLst>
                              <p:par>
                                <p:cTn id="2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9" dur="500"/>
                                        <p:tgtEl>
                                          <p:spTgt spid="29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2" dur="500"/>
                                        <p:tgtEl>
                                          <p:spTgt spid="29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7500"/>
                            </p:stCondLst>
                            <p:childTnLst>
                              <p:par>
                                <p:cTn id="2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/>
                                        <p:tgtEl>
                                          <p:spTgt spid="298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27" dur="500"/>
                                        <p:tgtEl>
                                          <p:spTgt spid="29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2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1" dur="500"/>
                                        <p:tgtEl>
                                          <p:spTgt spid="2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4" dur="500"/>
                                        <p:tgtEl>
                                          <p:spTgt spid="2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8500"/>
                            </p:stCondLst>
                            <p:childTnLst>
                              <p:par>
                                <p:cTn id="2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7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1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bldLvl="0" animBg="1"/>
      <p:bldP spid="29701" grpId="0" bldLvl="0" animBg="1"/>
      <p:bldP spid="29702" grpId="0" bldLvl="0" animBg="1"/>
      <p:bldP spid="29703" grpId="0" bldLvl="0" animBg="1"/>
      <p:bldP spid="29704" grpId="0" bldLvl="0" animBg="1"/>
      <p:bldP spid="29705" grpId="0" bldLvl="0" animBg="1"/>
      <p:bldP spid="29706" grpId="0" bldLvl="0" animBg="1"/>
      <p:bldP spid="29707" grpId="0" bldLvl="0" animBg="1"/>
      <p:bldP spid="29708" grpId="0" bldLvl="0" animBg="1"/>
      <p:bldP spid="29709" grpId="0" bldLvl="0" animBg="1"/>
      <p:bldP spid="29710" grpId="0" bldLvl="0" animBg="1"/>
      <p:bldP spid="29711" grpId="0" bldLvl="0" animBg="1"/>
      <p:bldP spid="29712" grpId="0" bldLvl="0" animBg="1"/>
      <p:bldP spid="29713" grpId="0" bldLvl="0" animBg="1"/>
      <p:bldP spid="29714" grpId="0" bldLvl="0" animBg="1"/>
      <p:bldP spid="29715" grpId="0" bldLvl="0" animBg="1"/>
      <p:bldP spid="29716" grpId="0" bldLvl="0" animBg="1"/>
      <p:bldP spid="29717" grpId="0" bldLvl="0" animBg="1"/>
      <p:bldP spid="29718" grpId="0" bldLvl="0" animBg="1"/>
      <p:bldP spid="29719" grpId="0" bldLvl="0" animBg="1"/>
      <p:bldP spid="29720" grpId="0" bldLvl="0" animBg="1"/>
      <p:bldP spid="29796" grpId="0" bldLvl="0" animBg="1"/>
      <p:bldP spid="29797" grpId="0" bldLvl="0" animBg="1"/>
      <p:bldP spid="29798" grpId="0" bldLvl="0" animBg="1"/>
      <p:bldP spid="29799" grpId="0" bldLvl="0" animBg="1"/>
      <p:bldP spid="29800" grpId="0" bldLvl="0" animBg="1"/>
      <p:bldP spid="29801" grpId="0" bldLvl="0" animBg="1"/>
      <p:bldP spid="29802" grpId="0" bldLvl="0" autoUpdateAnimBg="0"/>
      <p:bldP spid="29803" grpId="0" bldLvl="0" autoUpdateAnimBg="0"/>
      <p:bldP spid="29804" grpId="0" bldLvl="0" autoUpdateAnimBg="0"/>
      <p:bldP spid="29805" grpId="0" bldLvl="0" autoUpdateAnimBg="0"/>
      <p:bldP spid="29806" grpId="0" bldLvl="0" autoUpdateAnimBg="0"/>
      <p:bldP spid="29807" grpId="0" bldLvl="0" autoUpdateAnimBg="0"/>
      <p:bldP spid="29808" grpId="0" bldLvl="0" autoUpdateAnimBg="0"/>
      <p:bldP spid="29809" grpId="0" bldLvl="0" autoUpdateAnimBg="0"/>
      <p:bldP spid="29810" grpId="0" bldLvl="0" autoUpdateAnimBg="0"/>
      <p:bldP spid="29811" grpId="0" bldLvl="0" autoUpdateAnimBg="0"/>
      <p:bldP spid="29812" grpId="0" bldLvl="0" autoUpdateAnimBg="0"/>
      <p:bldP spid="29813" grpId="0" bldLvl="0" autoUpdateAnimBg="0"/>
      <p:bldP spid="29814" grpId="0" bldLvl="0" autoUpdateAnimBg="0"/>
      <p:bldP spid="29815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3D4A030A-2BEB-4587-B437-048B95113060}" type="slidenum">
              <a: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19</a:t>
            </a:fld>
            <a:endParaRPr lang="zh-CN" altLang="en-US" sz="180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0722" name="Freeform 129"/>
          <p:cNvSpPr>
            <a:spLocks noChangeAspect="1" noEditPoints="1" noChangeArrowheads="1"/>
          </p:cNvSpPr>
          <p:nvPr/>
        </p:nvSpPr>
        <p:spPr bwMode="auto">
          <a:xfrm>
            <a:off x="5403851" y="1484313"/>
            <a:ext cx="1384300" cy="1384300"/>
          </a:xfrm>
          <a:custGeom>
            <a:avLst/>
            <a:gdLst>
              <a:gd name="T0" fmla="*/ 2147483647 w 97"/>
              <a:gd name="T1" fmla="*/ 0 h 97"/>
              <a:gd name="T2" fmla="*/ 2147483647 w 97"/>
              <a:gd name="T3" fmla="*/ 0 h 97"/>
              <a:gd name="T4" fmla="*/ 2147483647 w 97"/>
              <a:gd name="T5" fmla="*/ 2147483647 h 97"/>
              <a:gd name="T6" fmla="*/ 2147483647 w 97"/>
              <a:gd name="T7" fmla="*/ 2147483647 h 97"/>
              <a:gd name="T8" fmla="*/ 2147483647 w 97"/>
              <a:gd name="T9" fmla="*/ 2147483647 h 97"/>
              <a:gd name="T10" fmla="*/ 2147483647 w 97"/>
              <a:gd name="T11" fmla="*/ 2147483647 h 97"/>
              <a:gd name="T12" fmla="*/ 2147483647 w 97"/>
              <a:gd name="T13" fmla="*/ 2147483647 h 97"/>
              <a:gd name="T14" fmla="*/ 2147483647 w 97"/>
              <a:gd name="T15" fmla="*/ 2147483647 h 97"/>
              <a:gd name="T16" fmla="*/ 2147483647 w 97"/>
              <a:gd name="T17" fmla="*/ 2147483647 h 97"/>
              <a:gd name="T18" fmla="*/ 203663354 w 97"/>
              <a:gd name="T19" fmla="*/ 2147483647 h 97"/>
              <a:gd name="T20" fmla="*/ 2147483647 w 97"/>
              <a:gd name="T21" fmla="*/ 0 h 97"/>
              <a:gd name="T22" fmla="*/ 2147483647 w 97"/>
              <a:gd name="T23" fmla="*/ 203663354 h 97"/>
              <a:gd name="T24" fmla="*/ 2147483647 w 97"/>
              <a:gd name="T25" fmla="*/ 2147483647 h 97"/>
              <a:gd name="T26" fmla="*/ 2147483647 w 97"/>
              <a:gd name="T27" fmla="*/ 2147483647 h 97"/>
              <a:gd name="T28" fmla="*/ 2147483647 w 97"/>
              <a:gd name="T29" fmla="*/ 2147483647 h 97"/>
              <a:gd name="T30" fmla="*/ 2147483647 w 97"/>
              <a:gd name="T31" fmla="*/ 203663354 h 97"/>
              <a:gd name="T32" fmla="*/ 2147483647 w 97"/>
              <a:gd name="T33" fmla="*/ 2147483647 h 97"/>
              <a:gd name="T34" fmla="*/ 2147483647 w 97"/>
              <a:gd name="T35" fmla="*/ 2147483647 h 97"/>
              <a:gd name="T36" fmla="*/ 2147483647 w 97"/>
              <a:gd name="T37" fmla="*/ 2147483647 h 97"/>
              <a:gd name="T38" fmla="*/ 2147483647 w 97"/>
              <a:gd name="T39" fmla="*/ 2147483647 h 97"/>
              <a:gd name="T40" fmla="*/ 2147483647 w 97"/>
              <a:gd name="T41" fmla="*/ 2147483647 h 97"/>
              <a:gd name="T42" fmla="*/ 2147483647 w 97"/>
              <a:gd name="T43" fmla="*/ 2147483647 h 97"/>
              <a:gd name="T44" fmla="*/ 2147483647 w 97"/>
              <a:gd name="T45" fmla="*/ 2147483647 h 97"/>
              <a:gd name="T46" fmla="*/ 2147483647 w 97"/>
              <a:gd name="T47" fmla="*/ 2147483647 h 97"/>
              <a:gd name="T48" fmla="*/ 2147483647 w 97"/>
              <a:gd name="T49" fmla="*/ 2147483647 h 97"/>
              <a:gd name="T50" fmla="*/ 2147483647 w 97"/>
              <a:gd name="T51" fmla="*/ 2147483647 h 97"/>
              <a:gd name="T52" fmla="*/ 2147483647 w 97"/>
              <a:gd name="T53" fmla="*/ 2147483647 h 97"/>
              <a:gd name="T54" fmla="*/ 2147483647 w 97"/>
              <a:gd name="T55" fmla="*/ 2147483647 h 97"/>
              <a:gd name="T56" fmla="*/ 2147483647 w 97"/>
              <a:gd name="T57" fmla="*/ 2147483647 h 97"/>
              <a:gd name="T58" fmla="*/ 2147483647 w 97"/>
              <a:gd name="T59" fmla="*/ 2147483647 h 97"/>
              <a:gd name="T60" fmla="*/ 2147483647 w 97"/>
              <a:gd name="T61" fmla="*/ 2147483647 h 97"/>
              <a:gd name="T62" fmla="*/ 2147483647 w 97"/>
              <a:gd name="T63" fmla="*/ 2147483647 h 97"/>
              <a:gd name="T64" fmla="*/ 203663354 w 97"/>
              <a:gd name="T65" fmla="*/ 2147483647 h 97"/>
              <a:gd name="T66" fmla="*/ 2147483647 w 97"/>
              <a:gd name="T67" fmla="*/ 2147483647 h 97"/>
              <a:gd name="T68" fmla="*/ 2147483647 w 97"/>
              <a:gd name="T69" fmla="*/ 2147483647 h 97"/>
              <a:gd name="T70" fmla="*/ 2147483647 w 97"/>
              <a:gd name="T71" fmla="*/ 2147483647 h 97"/>
              <a:gd name="T72" fmla="*/ 2147483647 w 97"/>
              <a:gd name="T73" fmla="*/ 2147483647 h 97"/>
              <a:gd name="T74" fmla="*/ 2147483647 w 97"/>
              <a:gd name="T75" fmla="*/ 2147483647 h 97"/>
              <a:gd name="T76" fmla="*/ 2147483647 w 97"/>
              <a:gd name="T77" fmla="*/ 2147483647 h 97"/>
              <a:gd name="T78" fmla="*/ 0 w 97"/>
              <a:gd name="T79" fmla="*/ 2147483647 h 97"/>
              <a:gd name="T80" fmla="*/ 1629321100 w 97"/>
              <a:gd name="T81" fmla="*/ 2147483647 h 97"/>
              <a:gd name="T82" fmla="*/ 0 w 97"/>
              <a:gd name="T83" fmla="*/ 2147483647 h 97"/>
              <a:gd name="T84" fmla="*/ 0 w 97"/>
              <a:gd name="T85" fmla="*/ 2147483647 h 97"/>
              <a:gd name="T86" fmla="*/ 0 w 97"/>
              <a:gd name="T87" fmla="*/ 2147483647 h 97"/>
              <a:gd name="T88" fmla="*/ 2147483647 w 97"/>
              <a:gd name="T89" fmla="*/ 2147483647 h 97"/>
              <a:gd name="T90" fmla="*/ 2147483647 w 97"/>
              <a:gd name="T91" fmla="*/ 2147483647 h 97"/>
              <a:gd name="T92" fmla="*/ 2147483647 w 97"/>
              <a:gd name="T93" fmla="*/ 2147483647 h 97"/>
              <a:gd name="T94" fmla="*/ 2147483647 w 97"/>
              <a:gd name="T95" fmla="*/ 2147483647 h 97"/>
              <a:gd name="T96" fmla="*/ 2147483647 w 97"/>
              <a:gd name="T97" fmla="*/ 2147483647 h 97"/>
              <a:gd name="T98" fmla="*/ 2147483647 w 97"/>
              <a:gd name="T99" fmla="*/ 2147483647 h 97"/>
              <a:gd name="T100" fmla="*/ 2147483647 w 97"/>
              <a:gd name="T101" fmla="*/ 2147483647 h 97"/>
              <a:gd name="T102" fmla="*/ 2147483647 w 97"/>
              <a:gd name="T103" fmla="*/ 2147483647 h 9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97"/>
              <a:gd name="T157" fmla="*/ 0 h 97"/>
              <a:gd name="T158" fmla="*/ 97 w 97"/>
              <a:gd name="T159" fmla="*/ 97 h 9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97" h="97">
                <a:moveTo>
                  <a:pt x="48" y="0"/>
                </a:moveTo>
                <a:cubicBezTo>
                  <a:pt x="49" y="0"/>
                  <a:pt x="50" y="0"/>
                  <a:pt x="50" y="0"/>
                </a:cubicBezTo>
                <a:cubicBezTo>
                  <a:pt x="52" y="9"/>
                  <a:pt x="53" y="18"/>
                  <a:pt x="53" y="27"/>
                </a:cubicBezTo>
                <a:cubicBezTo>
                  <a:pt x="51" y="28"/>
                  <a:pt x="49" y="30"/>
                  <a:pt x="49" y="33"/>
                </a:cubicBezTo>
                <a:cubicBezTo>
                  <a:pt x="49" y="33"/>
                  <a:pt x="49" y="34"/>
                  <a:pt x="49" y="34"/>
                </a:cubicBezTo>
                <a:cubicBezTo>
                  <a:pt x="45" y="36"/>
                  <a:pt x="41" y="38"/>
                  <a:pt x="37" y="40"/>
                </a:cubicBezTo>
                <a:cubicBezTo>
                  <a:pt x="33" y="42"/>
                  <a:pt x="28" y="44"/>
                  <a:pt x="23" y="46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4"/>
                  <a:pt x="13" y="45"/>
                </a:cubicBezTo>
                <a:cubicBezTo>
                  <a:pt x="9" y="43"/>
                  <a:pt x="5" y="40"/>
                  <a:pt x="1" y="38"/>
                </a:cubicBezTo>
                <a:cubicBezTo>
                  <a:pt x="6" y="16"/>
                  <a:pt x="25" y="0"/>
                  <a:pt x="48" y="0"/>
                </a:cubicBezTo>
                <a:close/>
                <a:moveTo>
                  <a:pt x="57" y="1"/>
                </a:moveTo>
                <a:cubicBezTo>
                  <a:pt x="66" y="2"/>
                  <a:pt x="74" y="6"/>
                  <a:pt x="81" y="12"/>
                </a:cubicBezTo>
                <a:cubicBezTo>
                  <a:pt x="75" y="17"/>
                  <a:pt x="68" y="22"/>
                  <a:pt x="61" y="27"/>
                </a:cubicBezTo>
                <a:cubicBezTo>
                  <a:pt x="61" y="26"/>
                  <a:pt x="60" y="26"/>
                  <a:pt x="60" y="26"/>
                </a:cubicBezTo>
                <a:cubicBezTo>
                  <a:pt x="60" y="17"/>
                  <a:pt x="59" y="9"/>
                  <a:pt x="57" y="1"/>
                </a:cubicBezTo>
                <a:close/>
                <a:moveTo>
                  <a:pt x="86" y="17"/>
                </a:moveTo>
                <a:cubicBezTo>
                  <a:pt x="79" y="23"/>
                  <a:pt x="72" y="28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6"/>
                  <a:pt x="62" y="39"/>
                  <a:pt x="59" y="40"/>
                </a:cubicBezTo>
                <a:cubicBezTo>
                  <a:pt x="59" y="42"/>
                  <a:pt x="59" y="43"/>
                  <a:pt x="59" y="45"/>
                </a:cubicBezTo>
                <a:cubicBezTo>
                  <a:pt x="59" y="51"/>
                  <a:pt x="58" y="57"/>
                  <a:pt x="57" y="63"/>
                </a:cubicBezTo>
                <a:cubicBezTo>
                  <a:pt x="59" y="64"/>
                  <a:pt x="60" y="66"/>
                  <a:pt x="60" y="68"/>
                </a:cubicBezTo>
                <a:cubicBezTo>
                  <a:pt x="70" y="71"/>
                  <a:pt x="80" y="73"/>
                  <a:pt x="89" y="75"/>
                </a:cubicBezTo>
                <a:cubicBezTo>
                  <a:pt x="94" y="67"/>
                  <a:pt x="97" y="58"/>
                  <a:pt x="97" y="48"/>
                </a:cubicBezTo>
                <a:cubicBezTo>
                  <a:pt x="97" y="36"/>
                  <a:pt x="93" y="25"/>
                  <a:pt x="86" y="17"/>
                </a:cubicBezTo>
                <a:close/>
                <a:moveTo>
                  <a:pt x="85" y="81"/>
                </a:moveTo>
                <a:cubicBezTo>
                  <a:pt x="76" y="91"/>
                  <a:pt x="63" y="97"/>
                  <a:pt x="49" y="97"/>
                </a:cubicBezTo>
                <a:cubicBezTo>
                  <a:pt x="51" y="90"/>
                  <a:pt x="53" y="83"/>
                  <a:pt x="54" y="77"/>
                </a:cubicBezTo>
                <a:cubicBezTo>
                  <a:pt x="56" y="76"/>
                  <a:pt x="57" y="75"/>
                  <a:pt x="58" y="74"/>
                </a:cubicBezTo>
                <a:cubicBezTo>
                  <a:pt x="67" y="77"/>
                  <a:pt x="76" y="79"/>
                  <a:pt x="85" y="81"/>
                </a:cubicBezTo>
                <a:close/>
                <a:moveTo>
                  <a:pt x="42" y="97"/>
                </a:moveTo>
                <a:cubicBezTo>
                  <a:pt x="22" y="94"/>
                  <a:pt x="6" y="79"/>
                  <a:pt x="1" y="60"/>
                </a:cubicBezTo>
                <a:cubicBezTo>
                  <a:pt x="5" y="59"/>
                  <a:pt x="9" y="58"/>
                  <a:pt x="12" y="57"/>
                </a:cubicBezTo>
                <a:cubicBezTo>
                  <a:pt x="14" y="58"/>
                  <a:pt x="16" y="59"/>
                  <a:pt x="18" y="59"/>
                </a:cubicBezTo>
                <a:cubicBezTo>
                  <a:pt x="19" y="59"/>
                  <a:pt x="20" y="58"/>
                  <a:pt x="21" y="58"/>
                </a:cubicBezTo>
                <a:cubicBezTo>
                  <a:pt x="29" y="62"/>
                  <a:pt x="37" y="66"/>
                  <a:pt x="45" y="70"/>
                </a:cubicBezTo>
                <a:cubicBezTo>
                  <a:pt x="45" y="72"/>
                  <a:pt x="46" y="73"/>
                  <a:pt x="48" y="75"/>
                </a:cubicBezTo>
                <a:cubicBezTo>
                  <a:pt x="46" y="82"/>
                  <a:pt x="44" y="89"/>
                  <a:pt x="42" y="97"/>
                </a:cubicBezTo>
                <a:close/>
                <a:moveTo>
                  <a:pt x="0" y="53"/>
                </a:moveTo>
                <a:cubicBezTo>
                  <a:pt x="3" y="52"/>
                  <a:pt x="5" y="51"/>
                  <a:pt x="8" y="51"/>
                </a:cubicBezTo>
                <a:cubicBezTo>
                  <a:pt x="5" y="49"/>
                  <a:pt x="3" y="47"/>
                  <a:pt x="0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50"/>
                  <a:pt x="0" y="51"/>
                  <a:pt x="0" y="53"/>
                </a:cubicBezTo>
                <a:close/>
                <a:moveTo>
                  <a:pt x="52" y="40"/>
                </a:moveTo>
                <a:cubicBezTo>
                  <a:pt x="48" y="42"/>
                  <a:pt x="44" y="44"/>
                  <a:pt x="40" y="46"/>
                </a:cubicBezTo>
                <a:cubicBezTo>
                  <a:pt x="35" y="48"/>
                  <a:pt x="30" y="50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33" y="56"/>
                  <a:pt x="40" y="60"/>
                  <a:pt x="48" y="63"/>
                </a:cubicBezTo>
                <a:cubicBezTo>
                  <a:pt x="48" y="63"/>
                  <a:pt x="49" y="62"/>
                  <a:pt x="50" y="62"/>
                </a:cubicBezTo>
                <a:cubicBezTo>
                  <a:pt x="51" y="56"/>
                  <a:pt x="52" y="50"/>
                  <a:pt x="52" y="44"/>
                </a:cubicBezTo>
                <a:cubicBezTo>
                  <a:pt x="52" y="43"/>
                  <a:pt x="52" y="42"/>
                  <a:pt x="52" y="40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0723" name="TextBox 18"/>
          <p:cNvSpPr>
            <a:spLocks noChangeArrowheads="1"/>
          </p:cNvSpPr>
          <p:nvPr/>
        </p:nvSpPr>
        <p:spPr bwMode="auto">
          <a:xfrm>
            <a:off x="4608514" y="2952752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03</a:t>
            </a:r>
          </a:p>
        </p:txBody>
      </p:sp>
      <p:sp>
        <p:nvSpPr>
          <p:cNvPr id="30724" name="文本框 8"/>
          <p:cNvSpPr>
            <a:spLocks noChangeArrowheads="1"/>
          </p:cNvSpPr>
          <p:nvPr/>
        </p:nvSpPr>
        <p:spPr bwMode="auto">
          <a:xfrm>
            <a:off x="4202114" y="3384552"/>
            <a:ext cx="3813175" cy="89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2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产品和服务</a:t>
            </a:r>
          </a:p>
        </p:txBody>
      </p:sp>
      <p:sp>
        <p:nvSpPr>
          <p:cNvPr id="30725" name="矩形 51"/>
          <p:cNvSpPr>
            <a:spLocks noChangeArrowheads="1"/>
          </p:cNvSpPr>
          <p:nvPr/>
        </p:nvSpPr>
        <p:spPr bwMode="auto">
          <a:xfrm>
            <a:off x="4416425" y="4418015"/>
            <a:ext cx="3382963" cy="44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3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Product &amp; Service</a:t>
            </a:r>
          </a:p>
        </p:txBody>
      </p:sp>
      <p:sp>
        <p:nvSpPr>
          <p:cNvPr id="30726" name="直接连接符 23"/>
          <p:cNvSpPr>
            <a:spLocks noChangeShapeType="1"/>
          </p:cNvSpPr>
          <p:nvPr/>
        </p:nvSpPr>
        <p:spPr bwMode="auto">
          <a:xfrm>
            <a:off x="4608514" y="4362450"/>
            <a:ext cx="2974975" cy="0"/>
          </a:xfrm>
          <a:prstGeom prst="line">
            <a:avLst/>
          </a:prstGeom>
          <a:noFill/>
          <a:ln w="19050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07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ldLvl="0" animBg="1"/>
      <p:bldP spid="30722" grpId="1" bldLvl="0" animBg="1"/>
      <p:bldP spid="30723" grpId="0" bldLvl="0" autoUpdateAnimBg="0"/>
      <p:bldP spid="30724" grpId="0" bldLvl="0" autoUpdateAnimBg="0"/>
      <p:bldP spid="30725" grpId="0" bldLvl="0" autoUpdateAnimBg="0"/>
      <p:bldP spid="3072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4B45768-3906-4626-90E3-7ABFC0A09C29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1427164" y="2408240"/>
            <a:ext cx="9337675" cy="3684587"/>
          </a:xfrm>
          <a:prstGeom prst="rect">
            <a:avLst/>
          </a:prstGeom>
          <a:solidFill>
            <a:srgbClr val="D01111"/>
          </a:solidFill>
          <a:ln w="19050">
            <a:noFill/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TextBox 18"/>
          <p:cNvSpPr>
            <a:spLocks noChangeArrowheads="1"/>
          </p:cNvSpPr>
          <p:nvPr/>
        </p:nvSpPr>
        <p:spPr bwMode="auto">
          <a:xfrm>
            <a:off x="1742781" y="1435101"/>
            <a:ext cx="1605552" cy="93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3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前言</a:t>
            </a:r>
          </a:p>
        </p:txBody>
      </p:sp>
      <p:sp>
        <p:nvSpPr>
          <p:cNvPr id="4101" name="前言"/>
          <p:cNvSpPr>
            <a:spLocks noChangeArrowheads="1"/>
          </p:cNvSpPr>
          <p:nvPr/>
        </p:nvSpPr>
        <p:spPr bwMode="auto">
          <a:xfrm>
            <a:off x="3526045" y="1800227"/>
            <a:ext cx="2158587" cy="569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900">
                <a:solidFill>
                  <a:schemeClr val="tx1"/>
                </a:solidFill>
                <a:latin typeface="Impact" panose="020B0806030902050204" pitchFamily="34" charset="0"/>
                <a:sym typeface="Impact" panose="020B0806030902050204" pitchFamily="34" charset="0"/>
              </a:rPr>
              <a:t>Introduction</a:t>
            </a:r>
          </a:p>
        </p:txBody>
      </p:sp>
      <p:sp>
        <p:nvSpPr>
          <p:cNvPr id="4102" name="TextBox 9"/>
          <p:cNvSpPr>
            <a:spLocks noChangeArrowheads="1"/>
          </p:cNvSpPr>
          <p:nvPr/>
        </p:nvSpPr>
        <p:spPr bwMode="auto">
          <a:xfrm>
            <a:off x="1679575" y="3284538"/>
            <a:ext cx="8832851" cy="232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sym typeface="方正兰亭黑_GBK" pitchFamily="2" charset="-122"/>
              </a:rPr>
              <a:t>回顾</a:t>
            </a: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这一年的工作，在取得成绩的同时，我们也找到了工作中的不足和问题，主要反映于</a:t>
            </a:r>
            <a:r>
              <a:rPr lang="en-US" altLang="zh-CN" sz="1400">
                <a:solidFill>
                  <a:schemeClr val="bg1"/>
                </a:solidFill>
                <a:sym typeface="方正兰亭黑_GBK" pitchFamily="2" charset="-122"/>
              </a:rPr>
              <a:t>xx</a:t>
            </a: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及</a:t>
            </a:r>
            <a:r>
              <a:rPr lang="en-US" altLang="zh-CN" sz="1400">
                <a:solidFill>
                  <a:schemeClr val="bg1"/>
                </a:solidFill>
                <a:sym typeface="方正兰亭黑_GBK" pitchFamily="2" charset="-122"/>
              </a:rPr>
              <a:t>xxx</a:t>
            </a: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的风格、定型还有待进一步探索，尤其是网上的公司产品库充分体现我们</a:t>
            </a:r>
            <a:r>
              <a:rPr lang="en-US" altLang="zh-CN" sz="1400">
                <a:solidFill>
                  <a:schemeClr val="bg1"/>
                </a:solidFill>
                <a:sym typeface="方正兰亭黑_GBK" pitchFamily="2" charset="-122"/>
              </a:rPr>
              <a:t>xxxxx</a:t>
            </a: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和我们这个平台能为客户提供良好的商机和快捷方便的信息、导航的功能发挥。展望新的一年，我们将继续努力，力争各项工作更上一个新台阶。</a:t>
            </a: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chemeClr val="bg1"/>
              </a:solidFill>
              <a:sym typeface="方正兰亭黑_GBK" pitchFamily="2" charset="-122"/>
            </a:endParaRP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右键点击图片选择设置图片格式可直接替换图片，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</a:p>
          <a:p>
            <a:pPr algn="just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1400">
              <a:solidFill>
                <a:schemeClr val="bg1"/>
              </a:solidFill>
              <a:sym typeface="方正兰亭黑_GBK" pitchFamily="2" charset="-122"/>
            </a:endParaRPr>
          </a:p>
        </p:txBody>
      </p:sp>
      <p:pic>
        <p:nvPicPr>
          <p:cNvPr id="27655" name="Picture 7" descr="E:\淘宝素材\PPT商品\扁平PPT\7套扁平化欧美风格商务ppt模板案例设计素材ppt模板（可编辑）\赠送商务展示图片\83ff93b67ab84900f9921b5932acb7b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75" y="1465263"/>
            <a:ext cx="2135188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1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nimBg="1" autoUpdateAnimBg="0"/>
      <p:bldP spid="4100" grpId="0" bldLvl="0" autoUpdateAnimBg="0"/>
      <p:bldP spid="4101" grpId="0" bldLvl="0" autoUpdateAnimBg="0"/>
      <p:bldP spid="4102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BC6479A-9E7E-4E6D-B197-FD6B4F372CEE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20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529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5300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21"/>
          <p:cNvGrpSpPr/>
          <p:nvPr/>
        </p:nvGrpSpPr>
        <p:grpSpPr bwMode="auto">
          <a:xfrm>
            <a:off x="1416051" y="4081463"/>
            <a:ext cx="9477375" cy="2036762"/>
            <a:chOff x="0" y="0"/>
            <a:chExt cx="9476539" cy="2036659"/>
          </a:xfrm>
        </p:grpSpPr>
        <p:grpSp>
          <p:nvGrpSpPr>
            <p:cNvPr id="55320" name="Group 3"/>
            <p:cNvGrpSpPr/>
            <p:nvPr/>
          </p:nvGrpSpPr>
          <p:grpSpPr bwMode="auto">
            <a:xfrm>
              <a:off x="188638" y="184673"/>
              <a:ext cx="9287901" cy="1851986"/>
              <a:chOff x="0" y="0"/>
              <a:chExt cx="7823700" cy="1560029"/>
            </a:xfrm>
          </p:grpSpPr>
          <p:grpSp>
            <p:nvGrpSpPr>
              <p:cNvPr id="55326" name="Group 4"/>
              <p:cNvGrpSpPr/>
              <p:nvPr/>
            </p:nvGrpSpPr>
            <p:grpSpPr bwMode="auto">
              <a:xfrm>
                <a:off x="0" y="1063641"/>
                <a:ext cx="1401958" cy="447873"/>
                <a:chOff x="0" y="0"/>
                <a:chExt cx="1182688" cy="377825"/>
              </a:xfrm>
            </p:grpSpPr>
            <p:sp>
              <p:nvSpPr>
                <p:cNvPr id="55338" name="Oval 11"/>
                <p:cNvSpPr>
                  <a:spLocks noChangeArrowheads="1"/>
                </p:cNvSpPr>
                <p:nvPr/>
              </p:nvSpPr>
              <p:spPr bwMode="auto">
                <a:xfrm>
                  <a:off x="514350" y="109538"/>
                  <a:ext cx="165100" cy="165100"/>
                </a:xfrm>
                <a:prstGeom prst="ellipse">
                  <a:avLst/>
                </a:pr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9" name="Freeform 12"/>
                <p:cNvSpPr>
                  <a:spLocks noEditPoints="1" noChangeArrowheads="1"/>
                </p:cNvSpPr>
                <p:nvPr/>
              </p:nvSpPr>
              <p:spPr bwMode="auto">
                <a:xfrm>
                  <a:off x="409575" y="0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0" name="Oval 13"/>
                <p:cNvSpPr>
                  <a:spLocks noChangeArrowheads="1"/>
                </p:cNvSpPr>
                <p:nvPr/>
              </p:nvSpPr>
              <p:spPr bwMode="auto">
                <a:xfrm>
                  <a:off x="912813" y="109538"/>
                  <a:ext cx="165100" cy="165100"/>
                </a:xfrm>
                <a:prstGeom prst="ellipse">
                  <a:avLst/>
                </a:pr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1" name="Freeform 14"/>
                <p:cNvSpPr>
                  <a:spLocks noEditPoints="1" noChangeArrowheads="1"/>
                </p:cNvSpPr>
                <p:nvPr/>
              </p:nvSpPr>
              <p:spPr bwMode="auto">
                <a:xfrm>
                  <a:off x="808038" y="0"/>
                  <a:ext cx="374650" cy="377825"/>
                </a:xfrm>
                <a:custGeom>
                  <a:avLst/>
                  <a:gdLst>
                    <a:gd name="T0" fmla="*/ 701813113 w 100"/>
                    <a:gd name="T1" fmla="*/ 0 h 100"/>
                    <a:gd name="T2" fmla="*/ 1403626225 w 100"/>
                    <a:gd name="T3" fmla="*/ 713760542 h 100"/>
                    <a:gd name="T4" fmla="*/ 701813113 w 100"/>
                    <a:gd name="T5" fmla="*/ 1427517306 h 100"/>
                    <a:gd name="T6" fmla="*/ 0 w 100"/>
                    <a:gd name="T7" fmla="*/ 713760542 h 100"/>
                    <a:gd name="T8" fmla="*/ 701813113 w 100"/>
                    <a:gd name="T9" fmla="*/ 0 h 100"/>
                    <a:gd name="T10" fmla="*/ 701813113 w 100"/>
                    <a:gd name="T11" fmla="*/ 1099187381 h 100"/>
                    <a:gd name="T12" fmla="*/ 1080794067 w 100"/>
                    <a:gd name="T13" fmla="*/ 713760542 h 100"/>
                    <a:gd name="T14" fmla="*/ 701813113 w 100"/>
                    <a:gd name="T15" fmla="*/ 328329925 h 100"/>
                    <a:gd name="T16" fmla="*/ 322835905 w 100"/>
                    <a:gd name="T17" fmla="*/ 713760542 h 100"/>
                    <a:gd name="T18" fmla="*/ 70181311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2" y="100"/>
                        <a:pt x="0" y="78"/>
                        <a:pt x="0" y="50"/>
                      </a:cubicBezTo>
                      <a:cubicBezTo>
                        <a:pt x="0" y="23"/>
                        <a:pt x="22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2" name="Oval 15"/>
                <p:cNvSpPr>
                  <a:spLocks noChangeArrowheads="1"/>
                </p:cNvSpPr>
                <p:nvPr/>
              </p:nvSpPr>
              <p:spPr bwMode="auto">
                <a:xfrm>
                  <a:off x="109538" y="109538"/>
                  <a:ext cx="165100" cy="165100"/>
                </a:xfrm>
                <a:prstGeom prst="ellipse">
                  <a:avLst/>
                </a:pr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43" name="Freeform 16"/>
                <p:cNvSpPr>
                  <a:spLocks noEditPoints="1" noChangeArrowheads="1"/>
                </p:cNvSpPr>
                <p:nvPr/>
              </p:nvSpPr>
              <p:spPr bwMode="auto">
                <a:xfrm>
                  <a:off x="0" y="0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38684329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4" y="35"/>
                        <a:pt x="24" y="50"/>
                      </a:cubicBezTo>
                      <a:cubicBezTo>
                        <a:pt x="24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5327" name="Group 6"/>
              <p:cNvGrpSpPr/>
              <p:nvPr/>
            </p:nvGrpSpPr>
            <p:grpSpPr bwMode="auto">
              <a:xfrm>
                <a:off x="5578685" y="0"/>
                <a:ext cx="2245015" cy="1560029"/>
                <a:chOff x="0" y="0"/>
                <a:chExt cx="1893888" cy="1316037"/>
              </a:xfrm>
            </p:grpSpPr>
            <p:sp>
              <p:nvSpPr>
                <p:cNvPr id="55328" name="Freeform 5"/>
                <p:cNvSpPr>
                  <a:spLocks noEditPoints="1" noChangeArrowheads="1"/>
                </p:cNvSpPr>
                <p:nvPr/>
              </p:nvSpPr>
              <p:spPr bwMode="auto">
                <a:xfrm>
                  <a:off x="1187450" y="333375"/>
                  <a:ext cx="706438" cy="857250"/>
                </a:xfrm>
                <a:custGeom>
                  <a:avLst/>
                  <a:gdLst>
                    <a:gd name="T0" fmla="*/ 98841198 w 188"/>
                    <a:gd name="T1" fmla="*/ 2147483647 h 227"/>
                    <a:gd name="T2" fmla="*/ 451838496 w 188"/>
                    <a:gd name="T3" fmla="*/ 1911033059 h 227"/>
                    <a:gd name="T4" fmla="*/ 550675936 w 188"/>
                    <a:gd name="T5" fmla="*/ 1782679698 h 227"/>
                    <a:gd name="T6" fmla="*/ 649517134 w 188"/>
                    <a:gd name="T7" fmla="*/ 213919751 h 227"/>
                    <a:gd name="T8" fmla="*/ 705994597 w 188"/>
                    <a:gd name="T9" fmla="*/ 0 h 227"/>
                    <a:gd name="T10" fmla="*/ 2146230039 w 188"/>
                    <a:gd name="T11" fmla="*/ 71306584 h 227"/>
                    <a:gd name="T12" fmla="*/ 2147483647 w 188"/>
                    <a:gd name="T13" fmla="*/ 156876750 h 227"/>
                    <a:gd name="T14" fmla="*/ 2147483647 w 188"/>
                    <a:gd name="T15" fmla="*/ 342273112 h 227"/>
                    <a:gd name="T16" fmla="*/ 2147483647 w 188"/>
                    <a:gd name="T17" fmla="*/ 356536695 h 227"/>
                    <a:gd name="T18" fmla="*/ 2147483647 w 188"/>
                    <a:gd name="T19" fmla="*/ 1197959670 h 227"/>
                    <a:gd name="T20" fmla="*/ 2147483647 w 188"/>
                    <a:gd name="T21" fmla="*/ 1255006447 h 227"/>
                    <a:gd name="T22" fmla="*/ 2147483647 w 188"/>
                    <a:gd name="T23" fmla="*/ 1911033059 h 227"/>
                    <a:gd name="T24" fmla="*/ 2147483647 w 188"/>
                    <a:gd name="T25" fmla="*/ 2147483647 h 227"/>
                    <a:gd name="T26" fmla="*/ 2147483647 w 188"/>
                    <a:gd name="T27" fmla="*/ 2147483647 h 227"/>
                    <a:gd name="T28" fmla="*/ 2147483647 w 188"/>
                    <a:gd name="T29" fmla="*/ 2147483647 h 227"/>
                    <a:gd name="T30" fmla="*/ 2147483647 w 188"/>
                    <a:gd name="T31" fmla="*/ 2147483647 h 227"/>
                    <a:gd name="T32" fmla="*/ 2147483647 w 188"/>
                    <a:gd name="T33" fmla="*/ 2147483647 h 227"/>
                    <a:gd name="T34" fmla="*/ 2147483647 w 188"/>
                    <a:gd name="T35" fmla="*/ 2147483647 h 227"/>
                    <a:gd name="T36" fmla="*/ 2147483647 w 188"/>
                    <a:gd name="T37" fmla="*/ 2147483647 h 227"/>
                    <a:gd name="T38" fmla="*/ 2147483647 w 188"/>
                    <a:gd name="T39" fmla="*/ 2147483647 h 227"/>
                    <a:gd name="T40" fmla="*/ 2147483647 w 188"/>
                    <a:gd name="T41" fmla="*/ 2147483647 h 227"/>
                    <a:gd name="T42" fmla="*/ 2147483647 w 188"/>
                    <a:gd name="T43" fmla="*/ 2147483647 h 227"/>
                    <a:gd name="T44" fmla="*/ 2147483647 w 188"/>
                    <a:gd name="T45" fmla="*/ 2147483647 h 227"/>
                    <a:gd name="T46" fmla="*/ 2147483647 w 188"/>
                    <a:gd name="T47" fmla="*/ 2147483647 h 227"/>
                    <a:gd name="T48" fmla="*/ 1849710204 w 188"/>
                    <a:gd name="T49" fmla="*/ 2147483647 h 227"/>
                    <a:gd name="T50" fmla="*/ 1849710204 w 188"/>
                    <a:gd name="T51" fmla="*/ 2147483647 h 227"/>
                    <a:gd name="T52" fmla="*/ 1835588959 w 188"/>
                    <a:gd name="T53" fmla="*/ 2147483647 h 227"/>
                    <a:gd name="T54" fmla="*/ 1807350228 w 188"/>
                    <a:gd name="T55" fmla="*/ 2147483647 h 227"/>
                    <a:gd name="T56" fmla="*/ 1793228983 w 188"/>
                    <a:gd name="T57" fmla="*/ 2147483647 h 227"/>
                    <a:gd name="T58" fmla="*/ 1793228983 w 188"/>
                    <a:gd name="T59" fmla="*/ 2147483647 h 227"/>
                    <a:gd name="T60" fmla="*/ 1793228983 w 188"/>
                    <a:gd name="T61" fmla="*/ 2147483647 h 227"/>
                    <a:gd name="T62" fmla="*/ 1652031567 w 188"/>
                    <a:gd name="T63" fmla="*/ 2147483647 h 227"/>
                    <a:gd name="T64" fmla="*/ 1553190369 w 188"/>
                    <a:gd name="T65" fmla="*/ 2147483647 h 227"/>
                    <a:gd name="T66" fmla="*/ 1200193070 w 188"/>
                    <a:gd name="T67" fmla="*/ 2082169616 h 227"/>
                    <a:gd name="T68" fmla="*/ 607157157 w 188"/>
                    <a:gd name="T69" fmla="*/ 2053646227 h 227"/>
                    <a:gd name="T70" fmla="*/ 225917369 w 188"/>
                    <a:gd name="T71" fmla="*/ 2147483647 h 227"/>
                    <a:gd name="T72" fmla="*/ 84719953 w 188"/>
                    <a:gd name="T73" fmla="*/ 2147483647 h 227"/>
                    <a:gd name="T74" fmla="*/ 0 w 188"/>
                    <a:gd name="T75" fmla="*/ 2147483647 h 227"/>
                    <a:gd name="T76" fmla="*/ 98841198 w 188"/>
                    <a:gd name="T77" fmla="*/ 2147483647 h 227"/>
                    <a:gd name="T78" fmla="*/ 2075627573 w 188"/>
                    <a:gd name="T79" fmla="*/ 213919751 h 227"/>
                    <a:gd name="T80" fmla="*/ 1877948936 w 188"/>
                    <a:gd name="T81" fmla="*/ 199659945 h 227"/>
                    <a:gd name="T82" fmla="*/ 1906191425 w 188"/>
                    <a:gd name="T83" fmla="*/ 1597279559 h 227"/>
                    <a:gd name="T84" fmla="*/ 2147483647 w 188"/>
                    <a:gd name="T85" fmla="*/ 1597279559 h 227"/>
                    <a:gd name="T86" fmla="*/ 2147483647 w 188"/>
                    <a:gd name="T87" fmla="*/ 1140916669 h 227"/>
                    <a:gd name="T88" fmla="*/ 2075627573 w 188"/>
                    <a:gd name="T89" fmla="*/ 213919751 h 227"/>
                    <a:gd name="T90" fmla="*/ 1863831449 w 188"/>
                    <a:gd name="T91" fmla="*/ 2147483647 h 227"/>
                    <a:gd name="T92" fmla="*/ 1863831449 w 188"/>
                    <a:gd name="T93" fmla="*/ 2147483647 h 227"/>
                    <a:gd name="T94" fmla="*/ 1863831449 w 188"/>
                    <a:gd name="T95" fmla="*/ 2147483647 h 227"/>
                    <a:gd name="T96" fmla="*/ 1990911378 w 188"/>
                    <a:gd name="T97" fmla="*/ 2147483647 h 227"/>
                    <a:gd name="T98" fmla="*/ 2147483647 w 188"/>
                    <a:gd name="T99" fmla="*/ 2147483647 h 227"/>
                    <a:gd name="T100" fmla="*/ 2147483647 w 188"/>
                    <a:gd name="T101" fmla="*/ 2147483647 h 227"/>
                    <a:gd name="T102" fmla="*/ 2147483647 w 188"/>
                    <a:gd name="T103" fmla="*/ 2147483647 h 227"/>
                    <a:gd name="T104" fmla="*/ 2147483647 w 188"/>
                    <a:gd name="T105" fmla="*/ 2147483647 h 227"/>
                    <a:gd name="T106" fmla="*/ 2147483647 w 188"/>
                    <a:gd name="T107" fmla="*/ 2147483647 h 227"/>
                    <a:gd name="T108" fmla="*/ 1863831449 w 188"/>
                    <a:gd name="T109" fmla="*/ 2147483647 h 227"/>
                    <a:gd name="T110" fmla="*/ 1863831449 w 188"/>
                    <a:gd name="T111" fmla="*/ 2147483647 h 227"/>
                    <a:gd name="T112" fmla="*/ 1849710204 w 188"/>
                    <a:gd name="T113" fmla="*/ 1155176475 h 227"/>
                    <a:gd name="T114" fmla="*/ 1821471472 w 188"/>
                    <a:gd name="T115" fmla="*/ 213919751 h 227"/>
                    <a:gd name="T116" fmla="*/ 1115473117 w 188"/>
                    <a:gd name="T117" fmla="*/ 185400139 h 227"/>
                    <a:gd name="T118" fmla="*/ 1101355630 w 188"/>
                    <a:gd name="T119" fmla="*/ 926993141 h 227"/>
                    <a:gd name="T120" fmla="*/ 1849710204 w 188"/>
                    <a:gd name="T121" fmla="*/ 1155176475 h 227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w 188"/>
                    <a:gd name="T184" fmla="*/ 0 h 227"/>
                    <a:gd name="T185" fmla="*/ 188 w 188"/>
                    <a:gd name="T186" fmla="*/ 227 h 227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T183" t="T184" r="T185" b="T186"/>
                  <a:pathLst>
                    <a:path w="188" h="227">
                      <a:moveTo>
                        <a:pt x="7" y="165"/>
                      </a:moveTo>
                      <a:cubicBezTo>
                        <a:pt x="11" y="154"/>
                        <a:pt x="25" y="139"/>
                        <a:pt x="32" y="134"/>
                      </a:cubicBezTo>
                      <a:cubicBezTo>
                        <a:pt x="39" y="128"/>
                        <a:pt x="39" y="125"/>
                        <a:pt x="39" y="125"/>
                      </a:cubicBezTo>
                      <a:cubicBezTo>
                        <a:pt x="39" y="125"/>
                        <a:pt x="44" y="30"/>
                        <a:pt x="46" y="15"/>
                      </a:cubicBezTo>
                      <a:cubicBezTo>
                        <a:pt x="48" y="0"/>
                        <a:pt x="50" y="0"/>
                        <a:pt x="50" y="0"/>
                      </a:cubicBezTo>
                      <a:cubicBezTo>
                        <a:pt x="50" y="0"/>
                        <a:pt x="137" y="4"/>
                        <a:pt x="152" y="5"/>
                      </a:cubicBezTo>
                      <a:cubicBezTo>
                        <a:pt x="166" y="5"/>
                        <a:pt x="165" y="8"/>
                        <a:pt x="168" y="11"/>
                      </a:cubicBezTo>
                      <a:cubicBezTo>
                        <a:pt x="171" y="13"/>
                        <a:pt x="172" y="22"/>
                        <a:pt x="172" y="24"/>
                      </a:cubicBezTo>
                      <a:cubicBezTo>
                        <a:pt x="172" y="26"/>
                        <a:pt x="165" y="25"/>
                        <a:pt x="165" y="25"/>
                      </a:cubicBezTo>
                      <a:cubicBezTo>
                        <a:pt x="165" y="25"/>
                        <a:pt x="179" y="82"/>
                        <a:pt x="179" y="84"/>
                      </a:cubicBezTo>
                      <a:cubicBezTo>
                        <a:pt x="179" y="86"/>
                        <a:pt x="185" y="88"/>
                        <a:pt x="185" y="88"/>
                      </a:cubicBezTo>
                      <a:cubicBezTo>
                        <a:pt x="185" y="88"/>
                        <a:pt x="184" y="113"/>
                        <a:pt x="185" y="134"/>
                      </a:cubicBezTo>
                      <a:cubicBezTo>
                        <a:pt x="185" y="155"/>
                        <a:pt x="181" y="154"/>
                        <a:pt x="181" y="154"/>
                      </a:cubicBezTo>
                      <a:cubicBezTo>
                        <a:pt x="181" y="154"/>
                        <a:pt x="177" y="159"/>
                        <a:pt x="181" y="159"/>
                      </a:cubicBezTo>
                      <a:cubicBezTo>
                        <a:pt x="186" y="159"/>
                        <a:pt x="188" y="165"/>
                        <a:pt x="188" y="165"/>
                      </a:cubicBezTo>
                      <a:cubicBezTo>
                        <a:pt x="188" y="165"/>
                        <a:pt x="187" y="181"/>
                        <a:pt x="187" y="191"/>
                      </a:cubicBezTo>
                      <a:cubicBezTo>
                        <a:pt x="187" y="202"/>
                        <a:pt x="180" y="202"/>
                        <a:pt x="180" y="202"/>
                      </a:cubicBezTo>
                      <a:cubicBezTo>
                        <a:pt x="166" y="202"/>
                        <a:pt x="166" y="202"/>
                        <a:pt x="166" y="202"/>
                      </a:cubicBezTo>
                      <a:cubicBezTo>
                        <a:pt x="162" y="202"/>
                        <a:pt x="162" y="202"/>
                        <a:pt x="162" y="202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1"/>
                        <a:pt x="163" y="221"/>
                        <a:pt x="163" y="221"/>
                      </a:cubicBezTo>
                      <a:cubicBezTo>
                        <a:pt x="163" y="222"/>
                        <a:pt x="162" y="223"/>
                        <a:pt x="161" y="225"/>
                      </a:cubicBezTo>
                      <a:cubicBezTo>
                        <a:pt x="160" y="226"/>
                        <a:pt x="158" y="227"/>
                        <a:pt x="155" y="227"/>
                      </a:cubicBezTo>
                      <a:cubicBezTo>
                        <a:pt x="155" y="227"/>
                        <a:pt x="155" y="227"/>
                        <a:pt x="155" y="227"/>
                      </a:cubicBezTo>
                      <a:cubicBezTo>
                        <a:pt x="151" y="227"/>
                        <a:pt x="131" y="227"/>
                        <a:pt x="131" y="227"/>
                      </a:cubicBezTo>
                      <a:cubicBezTo>
                        <a:pt x="131" y="227"/>
                        <a:pt x="131" y="227"/>
                        <a:pt x="131" y="227"/>
                      </a:cubicBezTo>
                      <a:cubicBezTo>
                        <a:pt x="130" y="227"/>
                        <a:pt x="130" y="227"/>
                        <a:pt x="130" y="227"/>
                      </a:cubicBezTo>
                      <a:cubicBezTo>
                        <a:pt x="130" y="227"/>
                        <a:pt x="129" y="226"/>
                        <a:pt x="128" y="225"/>
                      </a:cubicBezTo>
                      <a:cubicBezTo>
                        <a:pt x="127" y="224"/>
                        <a:pt x="127" y="222"/>
                        <a:pt x="127" y="220"/>
                      </a:cubicBezTo>
                      <a:cubicBezTo>
                        <a:pt x="127" y="219"/>
                        <a:pt x="127" y="219"/>
                        <a:pt x="127" y="219"/>
                      </a:cubicBezTo>
                      <a:cubicBezTo>
                        <a:pt x="127" y="216"/>
                        <a:pt x="127" y="207"/>
                        <a:pt x="127" y="202"/>
                      </a:cubicBezTo>
                      <a:cubicBezTo>
                        <a:pt x="117" y="202"/>
                        <a:pt x="117" y="202"/>
                        <a:pt x="117" y="202"/>
                      </a:cubicBezTo>
                      <a:cubicBezTo>
                        <a:pt x="117" y="202"/>
                        <a:pt x="114" y="193"/>
                        <a:pt x="110" y="172"/>
                      </a:cubicBezTo>
                      <a:cubicBezTo>
                        <a:pt x="106" y="152"/>
                        <a:pt x="85" y="146"/>
                        <a:pt x="85" y="146"/>
                      </a:cubicBezTo>
                      <a:cubicBezTo>
                        <a:pt x="43" y="144"/>
                        <a:pt x="43" y="144"/>
                        <a:pt x="43" y="144"/>
                      </a:cubicBezTo>
                      <a:cubicBezTo>
                        <a:pt x="43" y="144"/>
                        <a:pt x="27" y="149"/>
                        <a:pt x="16" y="170"/>
                      </a:cubicBezTo>
                      <a:cubicBezTo>
                        <a:pt x="6" y="190"/>
                        <a:pt x="6" y="215"/>
                        <a:pt x="6" y="215"/>
                      </a:cubicBezTo>
                      <a:cubicBezTo>
                        <a:pt x="0" y="215"/>
                        <a:pt x="0" y="215"/>
                        <a:pt x="0" y="215"/>
                      </a:cubicBezTo>
                      <a:cubicBezTo>
                        <a:pt x="0" y="215"/>
                        <a:pt x="4" y="177"/>
                        <a:pt x="7" y="165"/>
                      </a:cubicBezTo>
                      <a:close/>
                      <a:moveTo>
                        <a:pt x="147" y="15"/>
                      </a:moveTo>
                      <a:cubicBezTo>
                        <a:pt x="133" y="14"/>
                        <a:pt x="133" y="14"/>
                        <a:pt x="133" y="14"/>
                      </a:cubicBezTo>
                      <a:cubicBezTo>
                        <a:pt x="135" y="112"/>
                        <a:pt x="135" y="112"/>
                        <a:pt x="135" y="112"/>
                      </a:cubicBezTo>
                      <a:cubicBezTo>
                        <a:pt x="161" y="112"/>
                        <a:pt x="161" y="112"/>
                        <a:pt x="161" y="112"/>
                      </a:cubicBezTo>
                      <a:cubicBezTo>
                        <a:pt x="161" y="112"/>
                        <a:pt x="161" y="90"/>
                        <a:pt x="161" y="80"/>
                      </a:cubicBezTo>
                      <a:cubicBezTo>
                        <a:pt x="161" y="69"/>
                        <a:pt x="147" y="15"/>
                        <a:pt x="147" y="15"/>
                      </a:cubicBezTo>
                      <a:close/>
                      <a:moveTo>
                        <a:pt x="132" y="219"/>
                      </a:moveTo>
                      <a:cubicBezTo>
                        <a:pt x="132" y="219"/>
                        <a:pt x="132" y="219"/>
                        <a:pt x="132" y="220"/>
                      </a:cubicBezTo>
                      <a:cubicBezTo>
                        <a:pt x="132" y="221"/>
                        <a:pt x="132" y="221"/>
                        <a:pt x="132" y="222"/>
                      </a:cubicBezTo>
                      <a:cubicBezTo>
                        <a:pt x="134" y="222"/>
                        <a:pt x="137" y="222"/>
                        <a:pt x="141" y="222"/>
                      </a:cubicBezTo>
                      <a:cubicBezTo>
                        <a:pt x="147" y="222"/>
                        <a:pt x="153" y="222"/>
                        <a:pt x="155" y="222"/>
                      </a:cubicBezTo>
                      <a:cubicBezTo>
                        <a:pt x="157" y="222"/>
                        <a:pt x="157" y="222"/>
                        <a:pt x="157" y="222"/>
                      </a:cubicBezTo>
                      <a:cubicBezTo>
                        <a:pt x="157" y="221"/>
                        <a:pt x="158" y="221"/>
                        <a:pt x="158" y="221"/>
                      </a:cubicBezTo>
                      <a:cubicBezTo>
                        <a:pt x="158" y="221"/>
                        <a:pt x="158" y="221"/>
                        <a:pt x="158" y="221"/>
                      </a:cubicBezTo>
                      <a:cubicBezTo>
                        <a:pt x="157" y="202"/>
                        <a:pt x="157" y="202"/>
                        <a:pt x="157" y="202"/>
                      </a:cubicBezTo>
                      <a:cubicBezTo>
                        <a:pt x="132" y="202"/>
                        <a:pt x="132" y="202"/>
                        <a:pt x="132" y="202"/>
                      </a:cubicBezTo>
                      <a:cubicBezTo>
                        <a:pt x="132" y="207"/>
                        <a:pt x="132" y="216"/>
                        <a:pt x="132" y="219"/>
                      </a:cubicBezTo>
                      <a:close/>
                      <a:moveTo>
                        <a:pt x="131" y="81"/>
                      </a:moveTo>
                      <a:cubicBezTo>
                        <a:pt x="129" y="15"/>
                        <a:pt x="129" y="15"/>
                        <a:pt x="129" y="15"/>
                      </a:cubicBezTo>
                      <a:cubicBezTo>
                        <a:pt x="79" y="13"/>
                        <a:pt x="79" y="13"/>
                        <a:pt x="79" y="13"/>
                      </a:cubicBezTo>
                      <a:cubicBezTo>
                        <a:pt x="78" y="65"/>
                        <a:pt x="78" y="65"/>
                        <a:pt x="78" y="65"/>
                      </a:cubicBezTo>
                      <a:lnTo>
                        <a:pt x="131" y="81"/>
                      </a:ln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29" name="Freeform 6"/>
                <p:cNvSpPr>
                  <a:spLocks noEditPoints="1" noChangeArrowheads="1"/>
                </p:cNvSpPr>
                <p:nvPr/>
              </p:nvSpPr>
              <p:spPr bwMode="auto">
                <a:xfrm>
                  <a:off x="1231900" y="938212"/>
                  <a:ext cx="376238" cy="377825"/>
                </a:xfrm>
                <a:custGeom>
                  <a:avLst/>
                  <a:gdLst>
                    <a:gd name="T0" fmla="*/ 707775163 w 100"/>
                    <a:gd name="T1" fmla="*/ 0 h 100"/>
                    <a:gd name="T2" fmla="*/ 1415550326 w 100"/>
                    <a:gd name="T3" fmla="*/ 713760542 h 100"/>
                    <a:gd name="T4" fmla="*/ 707775163 w 100"/>
                    <a:gd name="T5" fmla="*/ 1427517306 h 100"/>
                    <a:gd name="T6" fmla="*/ 0 w 100"/>
                    <a:gd name="T7" fmla="*/ 713760542 h 100"/>
                    <a:gd name="T8" fmla="*/ 707775163 w 100"/>
                    <a:gd name="T9" fmla="*/ 0 h 100"/>
                    <a:gd name="T10" fmla="*/ 707775163 w 100"/>
                    <a:gd name="T11" fmla="*/ 1099187381 h 100"/>
                    <a:gd name="T12" fmla="*/ 1089972773 w 100"/>
                    <a:gd name="T13" fmla="*/ 713760542 h 100"/>
                    <a:gd name="T14" fmla="*/ 707775163 w 100"/>
                    <a:gd name="T15" fmla="*/ 328329925 h 100"/>
                    <a:gd name="T16" fmla="*/ 325577553 w 100"/>
                    <a:gd name="T17" fmla="*/ 713760542 h 100"/>
                    <a:gd name="T18" fmla="*/ 707775163 w 100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0"/>
                    <a:gd name="T31" fmla="*/ 0 h 100"/>
                    <a:gd name="T32" fmla="*/ 100 w 100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0" h="100">
                      <a:moveTo>
                        <a:pt x="50" y="0"/>
                      </a:moveTo>
                      <a:cubicBezTo>
                        <a:pt x="78" y="0"/>
                        <a:pt x="100" y="23"/>
                        <a:pt x="100" y="50"/>
                      </a:cubicBezTo>
                      <a:cubicBezTo>
                        <a:pt x="100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7" y="65"/>
                        <a:pt x="77" y="50"/>
                      </a:cubicBezTo>
                      <a:cubicBezTo>
                        <a:pt x="77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0" name="Oval 7"/>
                <p:cNvSpPr>
                  <a:spLocks noChangeArrowheads="1"/>
                </p:cNvSpPr>
                <p:nvPr/>
              </p:nvSpPr>
              <p:spPr bwMode="auto">
                <a:xfrm>
                  <a:off x="1336675" y="1047750"/>
                  <a:ext cx="165100" cy="165100"/>
                </a:xfrm>
                <a:prstGeom prst="ellipse">
                  <a:avLst/>
                </a:pr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1" name="Oval 8"/>
                <p:cNvSpPr>
                  <a:spLocks noChangeArrowheads="1"/>
                </p:cNvSpPr>
                <p:nvPr/>
              </p:nvSpPr>
              <p:spPr bwMode="auto">
                <a:xfrm>
                  <a:off x="142875" y="1047750"/>
                  <a:ext cx="160338" cy="165100"/>
                </a:xfrm>
                <a:prstGeom prst="ellipse">
                  <a:avLst/>
                </a:pr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2" name="Freeform 9"/>
                <p:cNvSpPr>
                  <a:spLocks noChangeArrowheads="1"/>
                </p:cNvSpPr>
                <p:nvPr/>
              </p:nvSpPr>
              <p:spPr bwMode="auto">
                <a:xfrm>
                  <a:off x="1220787" y="306387"/>
                  <a:ext cx="123825" cy="615950"/>
                </a:xfrm>
                <a:custGeom>
                  <a:avLst/>
                  <a:gdLst>
                    <a:gd name="T0" fmla="*/ 28160807 w 33"/>
                    <a:gd name="T1" fmla="*/ 499784853 h 163"/>
                    <a:gd name="T2" fmla="*/ 56317861 w 33"/>
                    <a:gd name="T3" fmla="*/ 514065068 h 163"/>
                    <a:gd name="T4" fmla="*/ 70396389 w 33"/>
                    <a:gd name="T5" fmla="*/ 114237941 h 163"/>
                    <a:gd name="T6" fmla="*/ 211192918 w 33"/>
                    <a:gd name="T7" fmla="*/ 99957726 h 163"/>
                    <a:gd name="T8" fmla="*/ 225271445 w 33"/>
                    <a:gd name="T9" fmla="*/ 514065068 h 163"/>
                    <a:gd name="T10" fmla="*/ 267510780 w 33"/>
                    <a:gd name="T11" fmla="*/ 528345283 h 163"/>
                    <a:gd name="T12" fmla="*/ 464625170 w 33"/>
                    <a:gd name="T13" fmla="*/ 542625498 h 163"/>
                    <a:gd name="T14" fmla="*/ 380146502 w 33"/>
                    <a:gd name="T15" fmla="*/ 1899185465 h 163"/>
                    <a:gd name="T16" fmla="*/ 140796530 w 33"/>
                    <a:gd name="T17" fmla="*/ 2141937784 h 163"/>
                    <a:gd name="T18" fmla="*/ 0 w 33"/>
                    <a:gd name="T19" fmla="*/ 2147483647 h 163"/>
                    <a:gd name="T20" fmla="*/ 28160807 w 33"/>
                    <a:gd name="T21" fmla="*/ 499784853 h 16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33"/>
                    <a:gd name="T34" fmla="*/ 0 h 163"/>
                    <a:gd name="T35" fmla="*/ 33 w 33"/>
                    <a:gd name="T36" fmla="*/ 163 h 163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33" h="163">
                      <a:moveTo>
                        <a:pt x="2" y="35"/>
                      </a:move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10" y="0"/>
                        <a:pt x="15" y="7"/>
                      </a:cubicBezTo>
                      <a:cubicBezTo>
                        <a:pt x="16" y="36"/>
                        <a:pt x="16" y="36"/>
                        <a:pt x="16" y="36"/>
                      </a:cubicBezTo>
                      <a:cubicBezTo>
                        <a:pt x="19" y="37"/>
                        <a:pt x="19" y="37"/>
                        <a:pt x="19" y="37"/>
                      </a:cubicBezTo>
                      <a:cubicBezTo>
                        <a:pt x="33" y="38"/>
                        <a:pt x="33" y="38"/>
                        <a:pt x="33" y="38"/>
                      </a:cubicBezTo>
                      <a:cubicBezTo>
                        <a:pt x="27" y="133"/>
                        <a:pt x="27" y="133"/>
                        <a:pt x="27" y="133"/>
                      </a:cubicBezTo>
                      <a:cubicBezTo>
                        <a:pt x="27" y="133"/>
                        <a:pt x="19" y="139"/>
                        <a:pt x="10" y="150"/>
                      </a:cubicBezTo>
                      <a:cubicBezTo>
                        <a:pt x="1" y="160"/>
                        <a:pt x="0" y="163"/>
                        <a:pt x="0" y="163"/>
                      </a:cubicBezTo>
                      <a:lnTo>
                        <a:pt x="2" y="35"/>
                      </a:ln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3" name="Freeform 10"/>
                <p:cNvSpPr>
                  <a:spLocks noEditPoints="1" noChangeArrowheads="1"/>
                </p:cNvSpPr>
                <p:nvPr/>
              </p:nvSpPr>
              <p:spPr bwMode="auto">
                <a:xfrm>
                  <a:off x="33337" y="938212"/>
                  <a:ext cx="379413" cy="377825"/>
                </a:xfrm>
                <a:custGeom>
                  <a:avLst/>
                  <a:gdLst>
                    <a:gd name="T0" fmla="*/ 719701382 w 101"/>
                    <a:gd name="T1" fmla="*/ 0 h 100"/>
                    <a:gd name="T2" fmla="*/ 1425289352 w 101"/>
                    <a:gd name="T3" fmla="*/ 713760542 h 100"/>
                    <a:gd name="T4" fmla="*/ 719701382 w 101"/>
                    <a:gd name="T5" fmla="*/ 1427517306 h 100"/>
                    <a:gd name="T6" fmla="*/ 0 w 101"/>
                    <a:gd name="T7" fmla="*/ 713760542 h 100"/>
                    <a:gd name="T8" fmla="*/ 719701382 w 101"/>
                    <a:gd name="T9" fmla="*/ 0 h 100"/>
                    <a:gd name="T10" fmla="*/ 719701382 w 101"/>
                    <a:gd name="T11" fmla="*/ 1099187381 h 100"/>
                    <a:gd name="T12" fmla="*/ 1100718435 w 101"/>
                    <a:gd name="T13" fmla="*/ 713760542 h 100"/>
                    <a:gd name="T14" fmla="*/ 719701382 w 101"/>
                    <a:gd name="T15" fmla="*/ 328329925 h 100"/>
                    <a:gd name="T16" fmla="*/ 324570917 w 101"/>
                    <a:gd name="T17" fmla="*/ 713760542 h 100"/>
                    <a:gd name="T18" fmla="*/ 719701382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1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1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1" y="0"/>
                      </a:cubicBezTo>
                      <a:close/>
                      <a:moveTo>
                        <a:pt x="51" y="77"/>
                      </a:moveTo>
                      <a:cubicBezTo>
                        <a:pt x="66" y="77"/>
                        <a:pt x="78" y="65"/>
                        <a:pt x="78" y="50"/>
                      </a:cubicBezTo>
                      <a:cubicBezTo>
                        <a:pt x="78" y="35"/>
                        <a:pt x="66" y="23"/>
                        <a:pt x="51" y="23"/>
                      </a:cubicBezTo>
                      <a:cubicBezTo>
                        <a:pt x="36" y="23"/>
                        <a:pt x="23" y="35"/>
                        <a:pt x="23" y="50"/>
                      </a:cubicBezTo>
                      <a:cubicBezTo>
                        <a:pt x="23" y="65"/>
                        <a:pt x="36" y="77"/>
                        <a:pt x="51" y="77"/>
                      </a:cubicBez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4" name="Oval 17"/>
                <p:cNvSpPr>
                  <a:spLocks noChangeArrowheads="1"/>
                </p:cNvSpPr>
                <p:nvPr/>
              </p:nvSpPr>
              <p:spPr bwMode="auto">
                <a:xfrm>
                  <a:off x="544512" y="1047750"/>
                  <a:ext cx="165100" cy="165100"/>
                </a:xfrm>
                <a:prstGeom prst="ellipse">
                  <a:avLst/>
                </a:pr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>
                  <a:lvl1pPr eaLnBrk="0" hangingPunct="0">
                    <a:lnSpc>
                      <a:spcPct val="90000"/>
                    </a:lnSpc>
                    <a:spcBef>
                      <a:spcPts val="1000"/>
                    </a:spcBef>
                    <a:buChar char="•"/>
                    <a:defRPr sz="28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1pPr>
                  <a:lvl2pPr marL="742950" indent="-28575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2pPr>
                  <a:lvl3pPr marL="11430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3pPr>
                  <a:lvl4pPr marL="16002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4pPr>
                  <a:lvl5pPr marL="2057400" indent="-228600" eaLnBrk="0" hangingPunct="0">
                    <a:lnSpc>
                      <a:spcPct val="90000"/>
                    </a:lnSpc>
                    <a:spcBef>
                      <a:spcPts val="500"/>
                    </a:spcBef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方正兰亭黑_GBK" pitchFamily="2" charset="-122"/>
                      <a:ea typeface="方正兰亭黑_GBK" pitchFamily="2" charset="-122"/>
                      <a:sym typeface="Calibri" panose="020F0502020204030204" pitchFamily="34" charset="0"/>
                    </a:defRPr>
                  </a:lvl9pPr>
                </a:lstStyle>
                <a:p>
                  <a:pPr eaLnBrk="1" fontAlgn="base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zh-CN" sz="3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5" name="Freeform 18"/>
                <p:cNvSpPr>
                  <a:spLocks noEditPoints="1" noChangeArrowheads="1"/>
                </p:cNvSpPr>
                <p:nvPr/>
              </p:nvSpPr>
              <p:spPr bwMode="auto">
                <a:xfrm>
                  <a:off x="439737" y="938212"/>
                  <a:ext cx="379413" cy="377825"/>
                </a:xfrm>
                <a:custGeom>
                  <a:avLst/>
                  <a:gdLst>
                    <a:gd name="T0" fmla="*/ 705587970 w 101"/>
                    <a:gd name="T1" fmla="*/ 0 h 100"/>
                    <a:gd name="T2" fmla="*/ 1425289352 w 101"/>
                    <a:gd name="T3" fmla="*/ 713760542 h 100"/>
                    <a:gd name="T4" fmla="*/ 705587970 w 101"/>
                    <a:gd name="T5" fmla="*/ 1427517306 h 100"/>
                    <a:gd name="T6" fmla="*/ 0 w 101"/>
                    <a:gd name="T7" fmla="*/ 713760542 h 100"/>
                    <a:gd name="T8" fmla="*/ 705587970 w 101"/>
                    <a:gd name="T9" fmla="*/ 0 h 100"/>
                    <a:gd name="T10" fmla="*/ 705587970 w 101"/>
                    <a:gd name="T11" fmla="*/ 1099187381 h 100"/>
                    <a:gd name="T12" fmla="*/ 1100718435 w 101"/>
                    <a:gd name="T13" fmla="*/ 713760542 h 100"/>
                    <a:gd name="T14" fmla="*/ 705587970 w 101"/>
                    <a:gd name="T15" fmla="*/ 328329925 h 100"/>
                    <a:gd name="T16" fmla="*/ 324570917 w 101"/>
                    <a:gd name="T17" fmla="*/ 713760542 h 100"/>
                    <a:gd name="T18" fmla="*/ 705587970 w 101"/>
                    <a:gd name="T19" fmla="*/ 1099187381 h 100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101"/>
                    <a:gd name="T31" fmla="*/ 0 h 100"/>
                    <a:gd name="T32" fmla="*/ 101 w 101"/>
                    <a:gd name="T33" fmla="*/ 100 h 100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101" h="100">
                      <a:moveTo>
                        <a:pt x="50" y="0"/>
                      </a:moveTo>
                      <a:cubicBezTo>
                        <a:pt x="78" y="0"/>
                        <a:pt x="101" y="23"/>
                        <a:pt x="101" y="50"/>
                      </a:cubicBezTo>
                      <a:cubicBezTo>
                        <a:pt x="101" y="78"/>
                        <a:pt x="78" y="100"/>
                        <a:pt x="50" y="100"/>
                      </a:cubicBezTo>
                      <a:cubicBezTo>
                        <a:pt x="23" y="100"/>
                        <a:pt x="0" y="78"/>
                        <a:pt x="0" y="50"/>
                      </a:cubicBezTo>
                      <a:cubicBezTo>
                        <a:pt x="0" y="23"/>
                        <a:pt x="23" y="0"/>
                        <a:pt x="50" y="0"/>
                      </a:cubicBezTo>
                      <a:close/>
                      <a:moveTo>
                        <a:pt x="50" y="77"/>
                      </a:moveTo>
                      <a:cubicBezTo>
                        <a:pt x="65" y="77"/>
                        <a:pt x="78" y="65"/>
                        <a:pt x="78" y="50"/>
                      </a:cubicBezTo>
                      <a:cubicBezTo>
                        <a:pt x="78" y="35"/>
                        <a:pt x="65" y="23"/>
                        <a:pt x="50" y="23"/>
                      </a:cubicBezTo>
                      <a:cubicBezTo>
                        <a:pt x="35" y="23"/>
                        <a:pt x="23" y="35"/>
                        <a:pt x="23" y="50"/>
                      </a:cubicBezTo>
                      <a:cubicBezTo>
                        <a:pt x="23" y="65"/>
                        <a:pt x="35" y="77"/>
                        <a:pt x="50" y="77"/>
                      </a:cubicBez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6" name="Freeform 19"/>
                <p:cNvSpPr>
                  <a:spLocks noChangeArrowheads="1"/>
                </p:cNvSpPr>
                <p:nvPr/>
              </p:nvSpPr>
              <p:spPr bwMode="auto">
                <a:xfrm>
                  <a:off x="0" y="911225"/>
                  <a:ext cx="1176338" cy="234950"/>
                </a:xfrm>
                <a:custGeom>
                  <a:avLst/>
                  <a:gdLst>
                    <a:gd name="T0" fmla="*/ 112996097 w 313"/>
                    <a:gd name="T1" fmla="*/ 0 h 62"/>
                    <a:gd name="T2" fmla="*/ 2147483647 w 313"/>
                    <a:gd name="T3" fmla="*/ 0 h 62"/>
                    <a:gd name="T4" fmla="*/ 2147483647 w 313"/>
                    <a:gd name="T5" fmla="*/ 129245237 h 62"/>
                    <a:gd name="T6" fmla="*/ 2147483647 w 313"/>
                    <a:gd name="T7" fmla="*/ 775463844 h 62"/>
                    <a:gd name="T8" fmla="*/ 2147483647 w 313"/>
                    <a:gd name="T9" fmla="*/ 890346815 h 62"/>
                    <a:gd name="T10" fmla="*/ 2147483647 w 313"/>
                    <a:gd name="T11" fmla="*/ 890346815 h 62"/>
                    <a:gd name="T12" fmla="*/ 2147483647 w 313"/>
                    <a:gd name="T13" fmla="*/ 832905329 h 62"/>
                    <a:gd name="T14" fmla="*/ 2147483647 w 313"/>
                    <a:gd name="T15" fmla="*/ 28720743 h 62"/>
                    <a:gd name="T16" fmla="*/ 1596076445 w 313"/>
                    <a:gd name="T17" fmla="*/ 617497864 h 62"/>
                    <a:gd name="T18" fmla="*/ 833350912 w 313"/>
                    <a:gd name="T19" fmla="*/ 28720743 h 62"/>
                    <a:gd name="T20" fmla="*/ 42374476 w 313"/>
                    <a:gd name="T21" fmla="*/ 832905329 h 62"/>
                    <a:gd name="T22" fmla="*/ 42374476 w 313"/>
                    <a:gd name="T23" fmla="*/ 861626072 h 62"/>
                    <a:gd name="T24" fmla="*/ 0 w 313"/>
                    <a:gd name="T25" fmla="*/ 775463844 h 62"/>
                    <a:gd name="T26" fmla="*/ 0 w 313"/>
                    <a:gd name="T27" fmla="*/ 129245237 h 62"/>
                    <a:gd name="T28" fmla="*/ 112996097 w 313"/>
                    <a:gd name="T29" fmla="*/ 0 h 6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313"/>
                    <a:gd name="T46" fmla="*/ 0 h 62"/>
                    <a:gd name="T47" fmla="*/ 313 w 313"/>
                    <a:gd name="T48" fmla="*/ 62 h 62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313" h="62">
                      <a:moveTo>
                        <a:pt x="8" y="0"/>
                      </a:moveTo>
                      <a:cubicBezTo>
                        <a:pt x="304" y="0"/>
                        <a:pt x="304" y="0"/>
                        <a:pt x="304" y="0"/>
                      </a:cubicBezTo>
                      <a:cubicBezTo>
                        <a:pt x="309" y="0"/>
                        <a:pt x="313" y="4"/>
                        <a:pt x="313" y="9"/>
                      </a:cubicBezTo>
                      <a:cubicBezTo>
                        <a:pt x="313" y="54"/>
                        <a:pt x="313" y="54"/>
                        <a:pt x="313" y="54"/>
                      </a:cubicBezTo>
                      <a:cubicBezTo>
                        <a:pt x="313" y="58"/>
                        <a:pt x="309" y="62"/>
                        <a:pt x="304" y="62"/>
                      </a:cubicBezTo>
                      <a:cubicBezTo>
                        <a:pt x="223" y="62"/>
                        <a:pt x="223" y="62"/>
                        <a:pt x="223" y="62"/>
                      </a:cubicBezTo>
                      <a:cubicBezTo>
                        <a:pt x="224" y="60"/>
                        <a:pt x="224" y="59"/>
                        <a:pt x="224" y="58"/>
                      </a:cubicBezTo>
                      <a:cubicBezTo>
                        <a:pt x="224" y="27"/>
                        <a:pt x="198" y="2"/>
                        <a:pt x="167" y="2"/>
                      </a:cubicBezTo>
                      <a:cubicBezTo>
                        <a:pt x="141" y="2"/>
                        <a:pt x="120" y="19"/>
                        <a:pt x="113" y="43"/>
                      </a:cubicBezTo>
                      <a:cubicBezTo>
                        <a:pt x="107" y="19"/>
                        <a:pt x="85" y="2"/>
                        <a:pt x="59" y="2"/>
                      </a:cubicBezTo>
                      <a:cubicBezTo>
                        <a:pt x="28" y="2"/>
                        <a:pt x="3" y="27"/>
                        <a:pt x="3" y="58"/>
                      </a:cubicBezTo>
                      <a:cubicBezTo>
                        <a:pt x="3" y="58"/>
                        <a:pt x="3" y="59"/>
                        <a:pt x="3" y="60"/>
                      </a:cubicBezTo>
                      <a:cubicBezTo>
                        <a:pt x="1" y="58"/>
                        <a:pt x="0" y="56"/>
                        <a:pt x="0" y="5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4"/>
                        <a:pt x="4" y="0"/>
                        <a:pt x="8" y="0"/>
                      </a:cubicBez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55337" name="Freeform 21"/>
                <p:cNvSpPr>
                  <a:spLocks noChangeArrowheads="1"/>
                </p:cNvSpPr>
                <p:nvPr/>
              </p:nvSpPr>
              <p:spPr bwMode="auto">
                <a:xfrm>
                  <a:off x="1317625" y="0"/>
                  <a:ext cx="290513" cy="333375"/>
                </a:xfrm>
                <a:custGeom>
                  <a:avLst/>
                  <a:gdLst>
                    <a:gd name="T0" fmla="*/ 1096075366 w 77"/>
                    <a:gd name="T1" fmla="*/ 1262941939 h 88"/>
                    <a:gd name="T2" fmla="*/ 483979566 w 77"/>
                    <a:gd name="T3" fmla="*/ 330086710 h 88"/>
                    <a:gd name="T4" fmla="*/ 0 w 77"/>
                    <a:gd name="T5" fmla="*/ 0 h 88"/>
                    <a:gd name="T6" fmla="*/ 170817871 w 77"/>
                    <a:gd name="T7" fmla="*/ 1219887315 h 88"/>
                    <a:gd name="T8" fmla="*/ 1096075366 w 77"/>
                    <a:gd name="T9" fmla="*/ 1262941939 h 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"/>
                    <a:gd name="T16" fmla="*/ 0 h 88"/>
                    <a:gd name="T17" fmla="*/ 77 w 77"/>
                    <a:gd name="T18" fmla="*/ 88 h 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" h="88">
                      <a:moveTo>
                        <a:pt x="77" y="88"/>
                      </a:moveTo>
                      <a:cubicBezTo>
                        <a:pt x="77" y="88"/>
                        <a:pt x="49" y="40"/>
                        <a:pt x="34" y="23"/>
                      </a:cubicBezTo>
                      <a:cubicBezTo>
                        <a:pt x="20" y="7"/>
                        <a:pt x="0" y="0"/>
                        <a:pt x="0" y="0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lnTo>
                        <a:pt x="77" y="88"/>
                      </a:lnTo>
                      <a:close/>
                    </a:path>
                  </a:pathLst>
                </a:custGeom>
                <a:solidFill>
                  <a:srgbClr val="D011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bevel/>
                    </a14:hiddenLine>
                  </a:ext>
                </a:extLst>
              </p:spPr>
              <p:txBody>
                <a:bodyPr lIns="121920" tIns="60960" rIns="121920" bIns="60960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endParaRPr>
                </a:p>
              </p:txBody>
            </p:sp>
          </p:grpSp>
        </p:grpSp>
        <p:grpSp>
          <p:nvGrpSpPr>
            <p:cNvPr id="55321" name="组合 1"/>
            <p:cNvGrpSpPr/>
            <p:nvPr/>
          </p:nvGrpSpPr>
          <p:grpSpPr bwMode="auto">
            <a:xfrm>
              <a:off x="0" y="0"/>
              <a:ext cx="8187906" cy="1411187"/>
              <a:chOff x="0" y="0"/>
              <a:chExt cx="8187906" cy="1411187"/>
            </a:xfrm>
          </p:grpSpPr>
          <p:sp>
            <p:nvSpPr>
              <p:cNvPr id="55322" name="Rectangle 28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948035" cy="1411187"/>
              </a:xfrm>
              <a:prstGeom prst="rect">
                <a:avLst/>
              </a:prstGeom>
              <a:solidFill>
                <a:srgbClr val="D01111">
                  <a:alpha val="40000"/>
                </a:srgbClr>
              </a:solidFill>
              <a:ln w="19050">
                <a:solidFill>
                  <a:srgbClr val="D01111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3" name="Rectangle 29"/>
              <p:cNvSpPr>
                <a:spLocks noChangeArrowheads="1"/>
              </p:cNvSpPr>
              <p:nvPr/>
            </p:nvSpPr>
            <p:spPr bwMode="auto">
              <a:xfrm flipH="1">
                <a:off x="2948031" y="0"/>
                <a:ext cx="1823424" cy="1411187"/>
              </a:xfrm>
              <a:prstGeom prst="rect">
                <a:avLst/>
              </a:prstGeom>
              <a:solidFill>
                <a:srgbClr val="D01111">
                  <a:alpha val="40000"/>
                </a:srgbClr>
              </a:solidFill>
              <a:ln w="19050">
                <a:solidFill>
                  <a:srgbClr val="D01111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4" name="Rectangle 30"/>
              <p:cNvSpPr>
                <a:spLocks noChangeArrowheads="1"/>
              </p:cNvSpPr>
              <p:nvPr/>
            </p:nvSpPr>
            <p:spPr bwMode="auto">
              <a:xfrm flipH="1">
                <a:off x="4771458" y="0"/>
                <a:ext cx="2348616" cy="1411187"/>
              </a:xfrm>
              <a:prstGeom prst="rect">
                <a:avLst/>
              </a:prstGeom>
              <a:solidFill>
                <a:srgbClr val="D01111">
                  <a:alpha val="40000"/>
                </a:srgbClr>
              </a:solidFill>
              <a:ln w="19050">
                <a:solidFill>
                  <a:srgbClr val="D01111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5325" name="Rectangle 31"/>
              <p:cNvSpPr>
                <a:spLocks noChangeArrowheads="1"/>
              </p:cNvSpPr>
              <p:nvPr/>
            </p:nvSpPr>
            <p:spPr bwMode="auto">
              <a:xfrm flipH="1">
                <a:off x="7120076" y="0"/>
                <a:ext cx="1067830" cy="1411187"/>
              </a:xfrm>
              <a:prstGeom prst="rect">
                <a:avLst/>
              </a:prstGeom>
              <a:solidFill>
                <a:srgbClr val="D01111">
                  <a:alpha val="40000"/>
                </a:srgbClr>
              </a:solidFill>
              <a:ln w="19050">
                <a:solidFill>
                  <a:srgbClr val="D01111"/>
                </a:solidFill>
                <a:bevel/>
              </a:ln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1773" name="矩形 41"/>
          <p:cNvSpPr>
            <a:spLocks noChangeArrowheads="1"/>
          </p:cNvSpPr>
          <p:nvPr/>
        </p:nvSpPr>
        <p:spPr bwMode="auto">
          <a:xfrm>
            <a:off x="1316038" y="1393827"/>
            <a:ext cx="9593263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1774" name="矩形 3"/>
          <p:cNvSpPr>
            <a:spLocks noChangeArrowheads="1"/>
          </p:cNvSpPr>
          <p:nvPr/>
        </p:nvSpPr>
        <p:spPr bwMode="auto">
          <a:xfrm>
            <a:off x="4810126" y="73120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业务介绍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1775" name="文本框 37"/>
          <p:cNvSpPr>
            <a:spLocks noChangeArrowheads="1"/>
          </p:cNvSpPr>
          <p:nvPr/>
        </p:nvSpPr>
        <p:spPr bwMode="auto">
          <a:xfrm>
            <a:off x="6715126" y="977266"/>
            <a:ext cx="2308225" cy="33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Main Business</a:t>
            </a:r>
          </a:p>
        </p:txBody>
      </p:sp>
      <p:grpSp>
        <p:nvGrpSpPr>
          <p:cNvPr id="7" name="组合 44"/>
          <p:cNvGrpSpPr/>
          <p:nvPr/>
        </p:nvGrpSpPr>
        <p:grpSpPr bwMode="auto">
          <a:xfrm>
            <a:off x="4264026" y="786765"/>
            <a:ext cx="263525" cy="393700"/>
            <a:chOff x="0" y="0"/>
            <a:chExt cx="213756" cy="427512"/>
          </a:xfrm>
        </p:grpSpPr>
        <p:sp>
          <p:nvSpPr>
            <p:cNvPr id="55318" name="直接连接符 45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319" name="直接连接符 46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cxnSp>
        <p:nvCxnSpPr>
          <p:cNvPr id="31779" name="肘形连接符 59"/>
          <p:cNvCxnSpPr>
            <a:cxnSpLocks noChangeShapeType="1"/>
            <a:stCxn id="55322" idx="0"/>
            <a:endCxn id="31790" idx="2"/>
          </p:cNvCxnSpPr>
          <p:nvPr/>
        </p:nvCxnSpPr>
        <p:spPr bwMode="auto">
          <a:xfrm rot="16200000" flipV="1">
            <a:off x="2489994" y="3680619"/>
            <a:ext cx="336550" cy="46196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D01111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0" name="肘形连接符 61"/>
          <p:cNvCxnSpPr>
            <a:cxnSpLocks noChangeShapeType="1"/>
            <a:stCxn id="55323" idx="0"/>
            <a:endCxn id="31789" idx="2"/>
          </p:cNvCxnSpPr>
          <p:nvPr/>
        </p:nvCxnSpPr>
        <p:spPr bwMode="auto">
          <a:xfrm rot="16200000" flipV="1">
            <a:off x="4917282" y="3723482"/>
            <a:ext cx="336550" cy="379413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D01111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81" name="肘形连接符 65"/>
          <p:cNvCxnSpPr>
            <a:cxnSpLocks noChangeShapeType="1"/>
            <a:stCxn id="55325" idx="0"/>
            <a:endCxn id="31787" idx="2"/>
          </p:cNvCxnSpPr>
          <p:nvPr/>
        </p:nvCxnSpPr>
        <p:spPr bwMode="auto">
          <a:xfrm rot="16200000">
            <a:off x="9282750" y="3530917"/>
            <a:ext cx="338455" cy="763271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D01111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2" name="文本框 72"/>
          <p:cNvSpPr>
            <a:spLocks noChangeArrowheads="1"/>
          </p:cNvSpPr>
          <p:nvPr/>
        </p:nvSpPr>
        <p:spPr bwMode="auto">
          <a:xfrm>
            <a:off x="2489201" y="4556127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1783" name="文本框 73"/>
          <p:cNvSpPr>
            <a:spLocks noChangeArrowheads="1"/>
          </p:cNvSpPr>
          <p:nvPr/>
        </p:nvSpPr>
        <p:spPr bwMode="auto">
          <a:xfrm>
            <a:off x="4875214" y="4556127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1784" name="文本框 74"/>
          <p:cNvSpPr>
            <a:spLocks noChangeArrowheads="1"/>
          </p:cNvSpPr>
          <p:nvPr/>
        </p:nvSpPr>
        <p:spPr bwMode="auto">
          <a:xfrm>
            <a:off x="6961189" y="4556127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31785" name="文本框 76"/>
          <p:cNvSpPr>
            <a:spLocks noChangeArrowheads="1"/>
          </p:cNvSpPr>
          <p:nvPr/>
        </p:nvSpPr>
        <p:spPr bwMode="auto">
          <a:xfrm>
            <a:off x="8669340" y="4556127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10%</a:t>
            </a:r>
          </a:p>
        </p:txBody>
      </p:sp>
      <p:cxnSp>
        <p:nvCxnSpPr>
          <p:cNvPr id="31786" name="直接连接符 86"/>
          <p:cNvCxnSpPr>
            <a:cxnSpLocks noChangeShapeType="1"/>
            <a:stCxn id="55324" idx="0"/>
            <a:endCxn id="31788" idx="2"/>
          </p:cNvCxnSpPr>
          <p:nvPr/>
        </p:nvCxnSpPr>
        <p:spPr bwMode="auto">
          <a:xfrm flipV="1">
            <a:off x="7361239" y="3744913"/>
            <a:ext cx="3175" cy="336550"/>
          </a:xfrm>
          <a:prstGeom prst="line">
            <a:avLst/>
          </a:prstGeom>
          <a:noFill/>
          <a:ln w="12700">
            <a:solidFill>
              <a:srgbClr val="D01111"/>
            </a:solidFill>
            <a:bevel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87" name="矩形 51"/>
          <p:cNvSpPr>
            <a:spLocks noChangeArrowheads="1"/>
          </p:cNvSpPr>
          <p:nvPr/>
        </p:nvSpPr>
        <p:spPr bwMode="auto">
          <a:xfrm>
            <a:off x="8821739" y="2133602"/>
            <a:ext cx="2022475" cy="160972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8" name="矩形 52"/>
          <p:cNvSpPr>
            <a:spLocks noChangeArrowheads="1"/>
          </p:cNvSpPr>
          <p:nvPr/>
        </p:nvSpPr>
        <p:spPr bwMode="auto">
          <a:xfrm>
            <a:off x="6353176" y="2133602"/>
            <a:ext cx="2022475" cy="16097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89" name="矩形 53"/>
          <p:cNvSpPr>
            <a:spLocks noChangeArrowheads="1"/>
          </p:cNvSpPr>
          <p:nvPr/>
        </p:nvSpPr>
        <p:spPr bwMode="auto">
          <a:xfrm>
            <a:off x="3884613" y="2133602"/>
            <a:ext cx="2022475" cy="16097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1790" name="矩形 54"/>
          <p:cNvSpPr>
            <a:spLocks noChangeArrowheads="1"/>
          </p:cNvSpPr>
          <p:nvPr/>
        </p:nvSpPr>
        <p:spPr bwMode="auto">
          <a:xfrm>
            <a:off x="1416051" y="2133602"/>
            <a:ext cx="2022475" cy="16097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3" name="图片 2" descr="0056 9c94dc030e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2860" y="589978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1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31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31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31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31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31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1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3" grpId="0" bldLvl="0" autoUpdateAnimBg="0"/>
      <p:bldP spid="31774" grpId="0" bldLvl="0" autoUpdateAnimBg="0"/>
      <p:bldP spid="31775" grpId="0" bldLvl="0" autoUpdateAnimBg="0"/>
      <p:bldP spid="31782" grpId="0" bldLvl="0" autoUpdateAnimBg="0"/>
      <p:bldP spid="31783" grpId="0" bldLvl="0" autoUpdateAnimBg="0"/>
      <p:bldP spid="31784" grpId="0" bldLvl="0" autoUpdateAnimBg="0"/>
      <p:bldP spid="31785" grpId="0" bldLvl="0" autoUpdateAnimBg="0"/>
      <p:bldP spid="31787" grpId="0" bldLvl="0" animBg="1" autoUpdateAnimBg="0"/>
      <p:bldP spid="31788" grpId="0" bldLvl="0" animBg="1" autoUpdateAnimBg="0"/>
      <p:bldP spid="31789" grpId="0" bldLvl="0" animBg="1" autoUpdateAnimBg="0"/>
      <p:bldP spid="31790" grpId="0" bldLvl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A0BCC327-19A3-4379-A9BC-FCA6548B17A7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21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632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6324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2772" name="矩形 42"/>
          <p:cNvSpPr>
            <a:spLocks noChangeArrowheads="1"/>
          </p:cNvSpPr>
          <p:nvPr/>
        </p:nvSpPr>
        <p:spPr bwMode="auto">
          <a:xfrm>
            <a:off x="9785351" y="3838575"/>
            <a:ext cx="923925" cy="2260600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32773" name="矩形 37"/>
          <p:cNvSpPr>
            <a:spLocks noChangeArrowheads="1"/>
          </p:cNvSpPr>
          <p:nvPr/>
        </p:nvSpPr>
        <p:spPr bwMode="auto">
          <a:xfrm>
            <a:off x="4995863" y="3838575"/>
            <a:ext cx="4667251" cy="2260600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32774" name="矩形 46"/>
          <p:cNvSpPr>
            <a:spLocks noChangeAspect="1" noChangeArrowheads="1"/>
          </p:cNvSpPr>
          <p:nvPr/>
        </p:nvSpPr>
        <p:spPr bwMode="auto">
          <a:xfrm>
            <a:off x="1485901" y="3838575"/>
            <a:ext cx="3389313" cy="226060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32775" name="矩形 47"/>
          <p:cNvSpPr>
            <a:spLocks noChangeAspect="1" noChangeArrowheads="1"/>
          </p:cNvSpPr>
          <p:nvPr/>
        </p:nvSpPr>
        <p:spPr bwMode="auto">
          <a:xfrm>
            <a:off x="3840165" y="1485902"/>
            <a:ext cx="3386137" cy="225901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32776" name="矩形 1"/>
          <p:cNvSpPr>
            <a:spLocks noChangeArrowheads="1"/>
          </p:cNvSpPr>
          <p:nvPr/>
        </p:nvSpPr>
        <p:spPr bwMode="auto">
          <a:xfrm>
            <a:off x="1485900" y="1484313"/>
            <a:ext cx="2260600" cy="2260600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32777" name="矩形 59"/>
          <p:cNvSpPr>
            <a:spLocks noChangeAspect="1" noChangeArrowheads="1"/>
          </p:cNvSpPr>
          <p:nvPr/>
        </p:nvSpPr>
        <p:spPr bwMode="auto">
          <a:xfrm>
            <a:off x="7319963" y="1484313"/>
            <a:ext cx="3389312" cy="22606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32778" name="矩形 56"/>
          <p:cNvSpPr>
            <a:spLocks noChangeArrowheads="1"/>
          </p:cNvSpPr>
          <p:nvPr/>
        </p:nvSpPr>
        <p:spPr bwMode="auto">
          <a:xfrm>
            <a:off x="1485900" y="1612902"/>
            <a:ext cx="2152651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itchFamily="2" charset="-122"/>
              </a:rPr>
              <a:t>添加主题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2779" name="矩形 57"/>
          <p:cNvSpPr>
            <a:spLocks noChangeArrowheads="1"/>
          </p:cNvSpPr>
          <p:nvPr/>
        </p:nvSpPr>
        <p:spPr bwMode="auto">
          <a:xfrm>
            <a:off x="1801814" y="2062164"/>
            <a:ext cx="1841500" cy="66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ts val="2125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文字描述，总结概括，内容大纲。</a:t>
            </a:r>
            <a:r>
              <a:rPr lang="en-US" altLang="zh-CN" sz="1400">
                <a:solidFill>
                  <a:schemeClr val="bg1"/>
                </a:solidFill>
                <a:sym typeface="方正兰亭黑_GBK" pitchFamily="2" charset="-122"/>
              </a:rPr>
              <a:t> </a:t>
            </a:r>
          </a:p>
        </p:txBody>
      </p:sp>
      <p:sp>
        <p:nvSpPr>
          <p:cNvPr id="32780" name="矩形 44"/>
          <p:cNvSpPr>
            <a:spLocks noChangeArrowheads="1"/>
          </p:cNvSpPr>
          <p:nvPr/>
        </p:nvSpPr>
        <p:spPr bwMode="auto">
          <a:xfrm>
            <a:off x="5126039" y="3979863"/>
            <a:ext cx="309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itchFamily="2" charset="-122"/>
              </a:rPr>
              <a:t>添加主题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2781" name="矩形 45"/>
          <p:cNvSpPr>
            <a:spLocks noChangeArrowheads="1"/>
          </p:cNvSpPr>
          <p:nvPr/>
        </p:nvSpPr>
        <p:spPr bwMode="auto">
          <a:xfrm>
            <a:off x="5126039" y="4381500"/>
            <a:ext cx="4281487" cy="98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12" tIns="60956" rIns="121912" bIns="6095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右键点击图片选择设置图片格式可直接替换图片，在此录入上述图表的综合描述说明，在此录入上述图表的综合分析说明，在此录入上述图表的综合分析说明，在此录入上述图表的综合分析说明。 </a:t>
            </a: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2782" name="矩形 3"/>
          <p:cNvSpPr>
            <a:spLocks noChangeArrowheads="1"/>
          </p:cNvSpPr>
          <p:nvPr/>
        </p:nvSpPr>
        <p:spPr bwMode="auto">
          <a:xfrm>
            <a:off x="4810126" y="75914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主要产品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2783" name="文本框 37"/>
          <p:cNvSpPr>
            <a:spLocks noChangeArrowheads="1"/>
          </p:cNvSpPr>
          <p:nvPr/>
        </p:nvSpPr>
        <p:spPr bwMode="auto">
          <a:xfrm>
            <a:off x="6719889" y="100520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</a:p>
        </p:txBody>
      </p:sp>
      <p:grpSp>
        <p:nvGrpSpPr>
          <p:cNvPr id="2" name="组合 18"/>
          <p:cNvGrpSpPr/>
          <p:nvPr/>
        </p:nvGrpSpPr>
        <p:grpSpPr bwMode="auto">
          <a:xfrm>
            <a:off x="4265614" y="814705"/>
            <a:ext cx="263525" cy="393700"/>
            <a:chOff x="0" y="0"/>
            <a:chExt cx="213756" cy="427512"/>
          </a:xfrm>
        </p:grpSpPr>
        <p:sp>
          <p:nvSpPr>
            <p:cNvPr id="56340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341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2787" name="燕尾形 1"/>
          <p:cNvSpPr>
            <a:spLocks noChangeArrowheads="1"/>
          </p:cNvSpPr>
          <p:nvPr/>
        </p:nvSpPr>
        <p:spPr bwMode="auto">
          <a:xfrm>
            <a:off x="11085513" y="3487738"/>
            <a:ext cx="512763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2788" name="燕尾形 23"/>
          <p:cNvSpPr>
            <a:spLocks noChangeArrowheads="1"/>
          </p:cNvSpPr>
          <p:nvPr/>
        </p:nvSpPr>
        <p:spPr bwMode="auto">
          <a:xfrm flipH="1">
            <a:off x="650876" y="3487738"/>
            <a:ext cx="512763" cy="512762"/>
          </a:xfrm>
          <a:prstGeom prst="chevron">
            <a:avLst>
              <a:gd name="adj" fmla="val 50000"/>
            </a:avLst>
          </a:prstGeom>
          <a:solidFill>
            <a:srgbClr val="FFD860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-36195" y="-1269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500"/>
                                        <p:tgtEl>
                                          <p:spTgt spid="32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32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5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32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2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750" fill="hold"/>
                                        <p:tgtEl>
                                          <p:spTgt spid="32787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750" fill="hold"/>
                                        <p:tgtEl>
                                          <p:spTgt spid="32788"/>
                                        </p:tgtEl>
                                      </p:cBhvr>
                                      <p:by x="108000" y="108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 animBg="1" autoUpdateAnimBg="0"/>
      <p:bldP spid="32773" grpId="0" bldLvl="0" animBg="1" autoUpdateAnimBg="0"/>
      <p:bldP spid="32774" grpId="0" bldLvl="0" animBg="1" autoUpdateAnimBg="0"/>
      <p:bldP spid="32775" grpId="0" bldLvl="0" animBg="1" autoUpdateAnimBg="0"/>
      <p:bldP spid="32776" grpId="0" bldLvl="0" animBg="1" autoUpdateAnimBg="0"/>
      <p:bldP spid="32777" grpId="0" bldLvl="0" animBg="1" autoUpdateAnimBg="0"/>
      <p:bldP spid="32778" grpId="0" bldLvl="0" autoUpdateAnimBg="0"/>
      <p:bldP spid="32779" grpId="0" bldLvl="0" autoUpdateAnimBg="0"/>
      <p:bldP spid="32780" grpId="0" bldLvl="0" autoUpdateAnimBg="0"/>
      <p:bldP spid="32781" grpId="0" bldLvl="0" autoUpdateAnimBg="0"/>
      <p:bldP spid="32782" grpId="0" bldLvl="0" autoUpdateAnimBg="0"/>
      <p:bldP spid="32783" grpId="0" bldLvl="0" autoUpdateAnimBg="0"/>
      <p:bldP spid="32787" grpId="0" bldLvl="0" animBg="1" autoUpdateAnimBg="0"/>
      <p:bldP spid="32787" grpId="1" bldLvl="0" animBg="1" autoUpdateAnimBg="0"/>
      <p:bldP spid="32788" grpId="0" bldLvl="0" animBg="1" autoUpdateAnimBg="0"/>
      <p:bldP spid="32788" grpId="1" bldLvl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7243965-71BF-4CB9-916C-8879D4D660C4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22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734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7348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3796" name="矩形 3"/>
          <p:cNvSpPr>
            <a:spLocks noChangeArrowheads="1"/>
          </p:cNvSpPr>
          <p:nvPr/>
        </p:nvSpPr>
        <p:spPr bwMode="auto">
          <a:xfrm>
            <a:off x="4843465" y="80105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产品展示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3797" name="文本框 37"/>
          <p:cNvSpPr>
            <a:spLocks noChangeArrowheads="1"/>
          </p:cNvSpPr>
          <p:nvPr/>
        </p:nvSpPr>
        <p:spPr bwMode="auto">
          <a:xfrm>
            <a:off x="6751640" y="104711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Products</a:t>
            </a:r>
          </a:p>
        </p:txBody>
      </p:sp>
      <p:grpSp>
        <p:nvGrpSpPr>
          <p:cNvPr id="2" name="组合 18"/>
          <p:cNvGrpSpPr/>
          <p:nvPr/>
        </p:nvGrpSpPr>
        <p:grpSpPr bwMode="auto">
          <a:xfrm>
            <a:off x="4297364" y="856615"/>
            <a:ext cx="263525" cy="393700"/>
            <a:chOff x="0" y="0"/>
            <a:chExt cx="213756" cy="427512"/>
          </a:xfrm>
        </p:grpSpPr>
        <p:sp>
          <p:nvSpPr>
            <p:cNvPr id="57370" name="直接连接符 19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371" name="直接连接符 20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57352" name="Rectangle 9"/>
          <p:cNvSpPr>
            <a:spLocks noChangeArrowheads="1"/>
          </p:cNvSpPr>
          <p:nvPr/>
        </p:nvSpPr>
        <p:spPr bwMode="auto">
          <a:xfrm>
            <a:off x="1" y="4381500"/>
            <a:ext cx="122047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802" name="Rectangle 11"/>
          <p:cNvSpPr>
            <a:spLocks noChangeArrowheads="1"/>
          </p:cNvSpPr>
          <p:nvPr/>
        </p:nvSpPr>
        <p:spPr bwMode="auto">
          <a:xfrm>
            <a:off x="-11114" y="4381502"/>
            <a:ext cx="12225339" cy="682625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32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3"/>
          <p:cNvGrpSpPr/>
          <p:nvPr/>
        </p:nvGrpSpPr>
        <p:grpSpPr bwMode="auto">
          <a:xfrm>
            <a:off x="4327526" y="2146300"/>
            <a:ext cx="3536951" cy="2133600"/>
            <a:chOff x="0" y="0"/>
            <a:chExt cx="3536515" cy="2133600"/>
          </a:xfrm>
        </p:grpSpPr>
        <p:pic>
          <p:nvPicPr>
            <p:cNvPr id="57368" name="Picture 4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9" name="Rectangle 18"/>
            <p:cNvSpPr>
              <a:spLocks noChangeArrowheads="1"/>
            </p:cNvSpPr>
            <p:nvPr/>
          </p:nvSpPr>
          <p:spPr bwMode="auto">
            <a:xfrm>
              <a:off x="519687" y="255892"/>
              <a:ext cx="2450592" cy="1530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2"/>
          <p:cNvGrpSpPr/>
          <p:nvPr/>
        </p:nvGrpSpPr>
        <p:grpSpPr bwMode="auto">
          <a:xfrm>
            <a:off x="873126" y="2146300"/>
            <a:ext cx="3536951" cy="2133600"/>
            <a:chOff x="0" y="0"/>
            <a:chExt cx="3536515" cy="2133600"/>
          </a:xfrm>
        </p:grpSpPr>
        <p:pic>
          <p:nvPicPr>
            <p:cNvPr id="57366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7" name="Rectangle 19"/>
            <p:cNvSpPr>
              <a:spLocks noChangeArrowheads="1"/>
            </p:cNvSpPr>
            <p:nvPr/>
          </p:nvSpPr>
          <p:spPr bwMode="auto">
            <a:xfrm>
              <a:off x="524581" y="255892"/>
              <a:ext cx="2450592" cy="1530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7781925" y="2146300"/>
            <a:ext cx="3535363" cy="2133600"/>
            <a:chOff x="0" y="0"/>
            <a:chExt cx="3536515" cy="2133600"/>
          </a:xfrm>
        </p:grpSpPr>
        <p:pic>
          <p:nvPicPr>
            <p:cNvPr id="57364" name="Picture 5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53651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65" name="Rectangle 20"/>
            <p:cNvSpPr>
              <a:spLocks noChangeArrowheads="1"/>
            </p:cNvSpPr>
            <p:nvPr/>
          </p:nvSpPr>
          <p:spPr bwMode="auto">
            <a:xfrm>
              <a:off x="515715" y="255890"/>
              <a:ext cx="2450592" cy="1530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812" name="矩形 37"/>
          <p:cNvSpPr>
            <a:spLocks noChangeArrowheads="1"/>
          </p:cNvSpPr>
          <p:nvPr/>
        </p:nvSpPr>
        <p:spPr bwMode="auto">
          <a:xfrm>
            <a:off x="1316038" y="1457327"/>
            <a:ext cx="9593263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点击在此录入上述图表的综合描述说明，在此录入上述图表的综合描述说明。在此录入上述图表的综合描述说明，在此录入上述图表的综合描述说明，在此录入上述图表的综合描述说明。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3813" name="矩形 38"/>
          <p:cNvSpPr>
            <a:spLocks noChangeArrowheads="1"/>
          </p:cNvSpPr>
          <p:nvPr/>
        </p:nvSpPr>
        <p:spPr bwMode="auto">
          <a:xfrm>
            <a:off x="1703685" y="4491039"/>
            <a:ext cx="1877419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itchFamily="2" charset="-122"/>
              </a:rPr>
              <a:t>添加产品名称</a:t>
            </a:r>
          </a:p>
        </p:txBody>
      </p:sp>
      <p:sp>
        <p:nvSpPr>
          <p:cNvPr id="33814" name="矩形 47"/>
          <p:cNvSpPr>
            <a:spLocks noChangeArrowheads="1"/>
          </p:cNvSpPr>
          <p:nvPr/>
        </p:nvSpPr>
        <p:spPr bwMode="auto">
          <a:xfrm>
            <a:off x="1477963" y="5129214"/>
            <a:ext cx="2328863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3815" name="矩形 51"/>
          <p:cNvSpPr>
            <a:spLocks noChangeArrowheads="1"/>
          </p:cNvSpPr>
          <p:nvPr/>
        </p:nvSpPr>
        <p:spPr bwMode="auto">
          <a:xfrm>
            <a:off x="5158085" y="4491039"/>
            <a:ext cx="1877419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itchFamily="2" charset="-122"/>
              </a:rPr>
              <a:t>添加产品名称</a:t>
            </a:r>
          </a:p>
        </p:txBody>
      </p:sp>
      <p:sp>
        <p:nvSpPr>
          <p:cNvPr id="33816" name="矩形 47"/>
          <p:cNvSpPr>
            <a:spLocks noChangeArrowheads="1"/>
          </p:cNvSpPr>
          <p:nvPr/>
        </p:nvSpPr>
        <p:spPr bwMode="auto">
          <a:xfrm>
            <a:off x="4930777" y="5129214"/>
            <a:ext cx="2328863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3817" name="矩形 53"/>
          <p:cNvSpPr>
            <a:spLocks noChangeArrowheads="1"/>
          </p:cNvSpPr>
          <p:nvPr/>
        </p:nvSpPr>
        <p:spPr bwMode="auto">
          <a:xfrm>
            <a:off x="8610899" y="4491039"/>
            <a:ext cx="1877419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bg1"/>
                </a:solidFill>
                <a:sym typeface="方正兰亭黑_GBK" pitchFamily="2" charset="-122"/>
              </a:rPr>
              <a:t>添加产品名称</a:t>
            </a:r>
          </a:p>
        </p:txBody>
      </p:sp>
      <p:sp>
        <p:nvSpPr>
          <p:cNvPr id="33818" name="矩形 47"/>
          <p:cNvSpPr>
            <a:spLocks noChangeArrowheads="1"/>
          </p:cNvSpPr>
          <p:nvPr/>
        </p:nvSpPr>
        <p:spPr bwMode="auto">
          <a:xfrm>
            <a:off x="8385177" y="5129214"/>
            <a:ext cx="2328863" cy="1212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8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75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75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ldLvl="0" autoUpdateAnimBg="0"/>
      <p:bldP spid="33797" grpId="0" bldLvl="0" autoUpdateAnimBg="0"/>
      <p:bldP spid="33802" grpId="0" bldLvl="0" animBg="1" autoUpdateAnimBg="0"/>
      <p:bldP spid="33812" grpId="0" bldLvl="0" autoUpdateAnimBg="0"/>
      <p:bldP spid="33813" grpId="0" bldLvl="0" autoUpdateAnimBg="0"/>
      <p:bldP spid="33814" grpId="0" bldLvl="0" autoUpdateAnimBg="0"/>
      <p:bldP spid="33815" grpId="0" bldLvl="0" autoUpdateAnimBg="0"/>
      <p:bldP spid="33816" grpId="0" bldLvl="0" autoUpdateAnimBg="0"/>
      <p:bldP spid="33817" grpId="0" bldLvl="0" autoUpdateAnimBg="0"/>
      <p:bldP spid="33818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0AE95FC-3745-48EA-A616-AE5C631B3590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23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83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8372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4820" name="直接连接符 16"/>
          <p:cNvSpPr>
            <a:spLocks noChangeShapeType="1"/>
          </p:cNvSpPr>
          <p:nvPr/>
        </p:nvSpPr>
        <p:spPr bwMode="auto">
          <a:xfrm flipH="1">
            <a:off x="8004177" y="4500563"/>
            <a:ext cx="612775" cy="0"/>
          </a:xfrm>
          <a:prstGeom prst="line">
            <a:avLst/>
          </a:prstGeom>
          <a:noFill/>
          <a:ln w="12700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9"/>
          <p:cNvGrpSpPr/>
          <p:nvPr/>
        </p:nvGrpSpPr>
        <p:grpSpPr bwMode="auto">
          <a:xfrm flipH="1" flipV="1">
            <a:off x="6437314" y="5705477"/>
            <a:ext cx="1028700" cy="193675"/>
            <a:chOff x="0" y="0"/>
            <a:chExt cx="1505426" cy="262890"/>
          </a:xfrm>
        </p:grpSpPr>
        <p:sp>
          <p:nvSpPr>
            <p:cNvPr id="58427" name="直接连接符 20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8" name="直接连接符 21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24" name="直接连接符 17"/>
          <p:cNvSpPr>
            <a:spLocks noChangeShapeType="1"/>
          </p:cNvSpPr>
          <p:nvPr/>
        </p:nvSpPr>
        <p:spPr bwMode="auto">
          <a:xfrm flipH="1" flipV="1">
            <a:off x="3568701" y="4500565"/>
            <a:ext cx="625475" cy="1587"/>
          </a:xfrm>
          <a:prstGeom prst="line">
            <a:avLst/>
          </a:prstGeom>
          <a:noFill/>
          <a:ln w="12700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4825" name="直接连接符 14"/>
          <p:cNvSpPr>
            <a:spLocks noChangeShapeType="1"/>
          </p:cNvSpPr>
          <p:nvPr/>
        </p:nvSpPr>
        <p:spPr bwMode="auto">
          <a:xfrm flipH="1">
            <a:off x="3568701" y="3146425"/>
            <a:ext cx="611188" cy="0"/>
          </a:xfrm>
          <a:prstGeom prst="line">
            <a:avLst/>
          </a:prstGeom>
          <a:noFill/>
          <a:ln w="12700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组合 13"/>
          <p:cNvGrpSpPr/>
          <p:nvPr/>
        </p:nvGrpSpPr>
        <p:grpSpPr bwMode="auto">
          <a:xfrm>
            <a:off x="4549777" y="1611315"/>
            <a:ext cx="1216025" cy="261937"/>
            <a:chOff x="0" y="0"/>
            <a:chExt cx="1505426" cy="262890"/>
          </a:xfrm>
        </p:grpSpPr>
        <p:sp>
          <p:nvSpPr>
            <p:cNvPr id="58425" name="直接连接符 9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26" name="直接连接符 12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1"/>
          <p:cNvGrpSpPr/>
          <p:nvPr/>
        </p:nvGrpSpPr>
        <p:grpSpPr bwMode="auto">
          <a:xfrm>
            <a:off x="6816726" y="2619377"/>
            <a:ext cx="1203325" cy="1050925"/>
            <a:chOff x="0" y="0"/>
            <a:chExt cx="1203960" cy="1051560"/>
          </a:xfrm>
        </p:grpSpPr>
        <p:sp>
          <p:nvSpPr>
            <p:cNvPr id="58423" name="六边形 1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4" name="文本框 43"/>
            <p:cNvSpPr>
              <a:spLocks noChangeArrowheads="1"/>
            </p:cNvSpPr>
            <p:nvPr/>
          </p:nvSpPr>
          <p:spPr bwMode="auto">
            <a:xfrm>
              <a:off x="181502" y="171837"/>
              <a:ext cx="820725" cy="708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02</a:t>
              </a:r>
              <a:endParaRPr lang="en-US" altLang="zh-CN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0"/>
          <p:cNvGrpSpPr/>
          <p:nvPr/>
        </p:nvGrpSpPr>
        <p:grpSpPr bwMode="auto">
          <a:xfrm>
            <a:off x="5499101" y="1860552"/>
            <a:ext cx="1204913" cy="1050925"/>
            <a:chOff x="0" y="0"/>
            <a:chExt cx="1203960" cy="1051560"/>
          </a:xfrm>
        </p:grpSpPr>
        <p:sp>
          <p:nvSpPr>
            <p:cNvPr id="58421" name="六边形 7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2" name="文本框 44"/>
            <p:cNvSpPr>
              <a:spLocks noChangeArrowheads="1"/>
            </p:cNvSpPr>
            <p:nvPr/>
          </p:nvSpPr>
          <p:spPr bwMode="auto">
            <a:xfrm>
              <a:off x="160817" y="110282"/>
              <a:ext cx="882327" cy="83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01</a:t>
              </a:r>
              <a:endParaRPr lang="en-US" altLang="zh-CN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18"/>
          <p:cNvGrpSpPr/>
          <p:nvPr/>
        </p:nvGrpSpPr>
        <p:grpSpPr bwMode="auto">
          <a:xfrm>
            <a:off x="6751320" y="3967482"/>
            <a:ext cx="1203325" cy="1050925"/>
            <a:chOff x="0" y="0"/>
            <a:chExt cx="1203960" cy="1051560"/>
          </a:xfrm>
        </p:grpSpPr>
        <p:sp>
          <p:nvSpPr>
            <p:cNvPr id="58419" name="六边形 5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20" name="文本框 45"/>
            <p:cNvSpPr>
              <a:spLocks noChangeArrowheads="1"/>
            </p:cNvSpPr>
            <p:nvPr/>
          </p:nvSpPr>
          <p:spPr bwMode="auto">
            <a:xfrm>
              <a:off x="138875" y="110282"/>
              <a:ext cx="926211" cy="83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03</a:t>
              </a:r>
              <a:endParaRPr lang="en-US" altLang="zh-CN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1"/>
          <p:cNvGrpSpPr/>
          <p:nvPr/>
        </p:nvGrpSpPr>
        <p:grpSpPr bwMode="auto">
          <a:xfrm>
            <a:off x="4194176" y="3976690"/>
            <a:ext cx="1203325" cy="1050925"/>
            <a:chOff x="0" y="0"/>
            <a:chExt cx="1203960" cy="1051560"/>
          </a:xfrm>
        </p:grpSpPr>
        <p:sp>
          <p:nvSpPr>
            <p:cNvPr id="58417" name="六边形 4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8" name="文本框 46"/>
            <p:cNvSpPr>
              <a:spLocks noChangeArrowheads="1"/>
            </p:cNvSpPr>
            <p:nvPr/>
          </p:nvSpPr>
          <p:spPr bwMode="auto">
            <a:xfrm>
              <a:off x="191617" y="110282"/>
              <a:ext cx="820725" cy="831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05</a:t>
              </a:r>
              <a:endParaRPr lang="en-US" altLang="zh-CN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22"/>
          <p:cNvGrpSpPr/>
          <p:nvPr/>
        </p:nvGrpSpPr>
        <p:grpSpPr bwMode="auto">
          <a:xfrm>
            <a:off x="4179888" y="2619377"/>
            <a:ext cx="1204912" cy="1050925"/>
            <a:chOff x="0" y="0"/>
            <a:chExt cx="1203960" cy="1051560"/>
          </a:xfrm>
        </p:grpSpPr>
        <p:sp>
          <p:nvSpPr>
            <p:cNvPr id="58415" name="六边形 3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6" name="文本框 47"/>
            <p:cNvSpPr>
              <a:spLocks noChangeArrowheads="1"/>
            </p:cNvSpPr>
            <p:nvPr/>
          </p:nvSpPr>
          <p:spPr bwMode="auto">
            <a:xfrm>
              <a:off x="181503" y="171837"/>
              <a:ext cx="820724" cy="7083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06</a:t>
              </a:r>
              <a:endParaRPr lang="en-US" altLang="zh-CN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66"/>
          <p:cNvGrpSpPr/>
          <p:nvPr/>
        </p:nvGrpSpPr>
        <p:grpSpPr bwMode="auto">
          <a:xfrm>
            <a:off x="5499101" y="4679951"/>
            <a:ext cx="1204913" cy="1052513"/>
            <a:chOff x="0" y="0"/>
            <a:chExt cx="1203960" cy="1051560"/>
          </a:xfrm>
        </p:grpSpPr>
        <p:sp>
          <p:nvSpPr>
            <p:cNvPr id="58413" name="六边形 8"/>
            <p:cNvSpPr>
              <a:spLocks noChangeArrowheads="1"/>
            </p:cNvSpPr>
            <p:nvPr/>
          </p:nvSpPr>
          <p:spPr bwMode="auto">
            <a:xfrm>
              <a:off x="0" y="0"/>
              <a:ext cx="1203960" cy="105156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58414" name="文本框 48"/>
            <p:cNvSpPr>
              <a:spLocks noChangeArrowheads="1"/>
            </p:cNvSpPr>
            <p:nvPr/>
          </p:nvSpPr>
          <p:spPr bwMode="auto">
            <a:xfrm>
              <a:off x="167429" y="171837"/>
              <a:ext cx="820723" cy="70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4000">
                  <a:solidFill>
                    <a:schemeClr val="bg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04</a:t>
              </a:r>
              <a:endParaRPr lang="en-US" altLang="zh-CN" sz="4000" baseline="-300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2"/>
          <p:cNvGrpSpPr/>
          <p:nvPr/>
        </p:nvGrpSpPr>
        <p:grpSpPr bwMode="auto">
          <a:xfrm>
            <a:off x="5157789" y="3006727"/>
            <a:ext cx="1887537" cy="1592263"/>
            <a:chOff x="0" y="0"/>
            <a:chExt cx="1887055" cy="1592580"/>
          </a:xfrm>
        </p:grpSpPr>
        <p:sp>
          <p:nvSpPr>
            <p:cNvPr id="58405" name="六边形 6"/>
            <p:cNvSpPr>
              <a:spLocks noChangeArrowheads="1"/>
            </p:cNvSpPr>
            <p:nvPr/>
          </p:nvSpPr>
          <p:spPr bwMode="auto">
            <a:xfrm>
              <a:off x="0" y="0"/>
              <a:ext cx="1887055" cy="1592580"/>
            </a:xfrm>
            <a:prstGeom prst="hexagon">
              <a:avLst>
                <a:gd name="adj" fmla="val 24998"/>
                <a:gd name="vf" fmla="val 115470"/>
              </a:avLst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grpSp>
          <p:nvGrpSpPr>
            <p:cNvPr id="58406" name="组合 49"/>
            <p:cNvGrpSpPr/>
            <p:nvPr/>
          </p:nvGrpSpPr>
          <p:grpSpPr bwMode="auto">
            <a:xfrm>
              <a:off x="445971" y="443715"/>
              <a:ext cx="966085" cy="648000"/>
              <a:chOff x="0" y="0"/>
              <a:chExt cx="935038" cy="568325"/>
            </a:xfrm>
          </p:grpSpPr>
          <p:sp>
            <p:nvSpPr>
              <p:cNvPr id="58407" name="Freeform 8"/>
              <p:cNvSpPr>
                <a:spLocks noChangeArrowheads="1"/>
              </p:cNvSpPr>
              <p:nvPr/>
            </p:nvSpPr>
            <p:spPr bwMode="auto">
              <a:xfrm>
                <a:off x="87313" y="485775"/>
                <a:ext cx="112713" cy="82550"/>
              </a:xfrm>
              <a:custGeom>
                <a:avLst/>
                <a:gdLst>
                  <a:gd name="T0" fmla="*/ 423474012 w 30"/>
                  <a:gd name="T1" fmla="*/ 267510780 h 22"/>
                  <a:gd name="T2" fmla="*/ 423474012 w 30"/>
                  <a:gd name="T3" fmla="*/ 0 h 22"/>
                  <a:gd name="T4" fmla="*/ 14115425 w 30"/>
                  <a:gd name="T5" fmla="*/ 309750114 h 22"/>
                  <a:gd name="T6" fmla="*/ 381127738 w 30"/>
                  <a:gd name="T7" fmla="*/ 309750114 h 22"/>
                  <a:gd name="T8" fmla="*/ 423474012 w 30"/>
                  <a:gd name="T9" fmla="*/ 26751078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22"/>
                  <a:gd name="T17" fmla="*/ 30 w 30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22">
                    <a:moveTo>
                      <a:pt x="30" y="19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22"/>
                      <a:pt x="1" y="22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9" y="22"/>
                      <a:pt x="30" y="21"/>
                      <a:pt x="30" y="19"/>
                    </a:cubicBezTo>
                    <a:close/>
                  </a:path>
                </a:pathLst>
              </a:custGeom>
              <a:solidFill>
                <a:srgbClr val="FFD8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8" name="Freeform 9"/>
              <p:cNvSpPr>
                <a:spLocks noChangeArrowheads="1"/>
              </p:cNvSpPr>
              <p:nvPr/>
            </p:nvSpPr>
            <p:spPr bwMode="auto">
              <a:xfrm>
                <a:off x="235744" y="368300"/>
                <a:ext cx="120650" cy="200025"/>
              </a:xfrm>
              <a:custGeom>
                <a:avLst/>
                <a:gdLst>
                  <a:gd name="T0" fmla="*/ 412242198 w 32"/>
                  <a:gd name="T1" fmla="*/ 754905672 h 53"/>
                  <a:gd name="T2" fmla="*/ 454888203 w 32"/>
                  <a:gd name="T3" fmla="*/ 712175803 h 53"/>
                  <a:gd name="T4" fmla="*/ 454888203 w 32"/>
                  <a:gd name="T5" fmla="*/ 0 h 53"/>
                  <a:gd name="T6" fmla="*/ 0 w 32"/>
                  <a:gd name="T7" fmla="*/ 327599435 h 53"/>
                  <a:gd name="T8" fmla="*/ 0 w 32"/>
                  <a:gd name="T9" fmla="*/ 341842725 h 53"/>
                  <a:gd name="T10" fmla="*/ 0 w 32"/>
                  <a:gd name="T11" fmla="*/ 712175803 h 53"/>
                  <a:gd name="T12" fmla="*/ 28431927 w 32"/>
                  <a:gd name="T13" fmla="*/ 754905672 h 53"/>
                  <a:gd name="T14" fmla="*/ 412242198 w 32"/>
                  <a:gd name="T15" fmla="*/ 754905672 h 5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53"/>
                  <a:gd name="T26" fmla="*/ 32 w 32"/>
                  <a:gd name="T27" fmla="*/ 53 h 5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53">
                    <a:moveTo>
                      <a:pt x="29" y="53"/>
                    </a:moveTo>
                    <a:cubicBezTo>
                      <a:pt x="30" y="53"/>
                      <a:pt x="32" y="52"/>
                      <a:pt x="32" y="5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3"/>
                      <a:pt x="2" y="53"/>
                    </a:cubicBezTo>
                    <a:lnTo>
                      <a:pt x="29" y="53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09" name="Freeform 10"/>
              <p:cNvSpPr>
                <a:spLocks noChangeArrowheads="1"/>
              </p:cNvSpPr>
              <p:nvPr/>
            </p:nvSpPr>
            <p:spPr bwMode="auto">
              <a:xfrm>
                <a:off x="392112" y="274637"/>
                <a:ext cx="120650" cy="293688"/>
              </a:xfrm>
              <a:custGeom>
                <a:avLst/>
                <a:gdLst>
                  <a:gd name="T0" fmla="*/ 412242198 w 32"/>
                  <a:gd name="T1" fmla="*/ 1105803094 h 78"/>
                  <a:gd name="T2" fmla="*/ 454888203 w 32"/>
                  <a:gd name="T3" fmla="*/ 1063271047 h 78"/>
                  <a:gd name="T4" fmla="*/ 454888203 w 32"/>
                  <a:gd name="T5" fmla="*/ 127592375 h 78"/>
                  <a:gd name="T6" fmla="*/ 326950189 w 32"/>
                  <a:gd name="T7" fmla="*/ 0 h 78"/>
                  <a:gd name="T8" fmla="*/ 142152092 w 32"/>
                  <a:gd name="T9" fmla="*/ 141768469 h 78"/>
                  <a:gd name="T10" fmla="*/ 0 w 32"/>
                  <a:gd name="T11" fmla="*/ 241008656 h 78"/>
                  <a:gd name="T12" fmla="*/ 0 w 32"/>
                  <a:gd name="T13" fmla="*/ 1063271047 h 78"/>
                  <a:gd name="T14" fmla="*/ 42646005 w 32"/>
                  <a:gd name="T15" fmla="*/ 1105803094 h 78"/>
                  <a:gd name="T16" fmla="*/ 412242198 w 32"/>
                  <a:gd name="T17" fmla="*/ 1105803094 h 7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78"/>
                  <a:gd name="T29" fmla="*/ 32 w 32"/>
                  <a:gd name="T30" fmla="*/ 78 h 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78">
                    <a:moveTo>
                      <a:pt x="29" y="78"/>
                    </a:moveTo>
                    <a:cubicBezTo>
                      <a:pt x="31" y="78"/>
                      <a:pt x="32" y="77"/>
                      <a:pt x="32" y="75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77"/>
                      <a:pt x="1" y="78"/>
                      <a:pt x="3" y="78"/>
                    </a:cubicBezTo>
                    <a:lnTo>
                      <a:pt x="29" y="78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0" name="Freeform 11"/>
              <p:cNvSpPr>
                <a:spLocks noChangeArrowheads="1"/>
              </p:cNvSpPr>
              <p:nvPr/>
            </p:nvSpPr>
            <p:spPr bwMode="auto">
              <a:xfrm>
                <a:off x="548481" y="315912"/>
                <a:ext cx="120650" cy="252413"/>
              </a:xfrm>
              <a:custGeom>
                <a:avLst/>
                <a:gdLst>
                  <a:gd name="T0" fmla="*/ 426456277 w 32"/>
                  <a:gd name="T1" fmla="*/ 950930188 h 67"/>
                  <a:gd name="T2" fmla="*/ 454888203 w 32"/>
                  <a:gd name="T3" fmla="*/ 908351505 h 67"/>
                  <a:gd name="T4" fmla="*/ 454888203 w 32"/>
                  <a:gd name="T5" fmla="*/ 0 h 67"/>
                  <a:gd name="T6" fmla="*/ 284304184 w 32"/>
                  <a:gd name="T7" fmla="*/ 141931453 h 67"/>
                  <a:gd name="T8" fmla="*/ 227444102 w 32"/>
                  <a:gd name="T9" fmla="*/ 184510136 h 67"/>
                  <a:gd name="T10" fmla="*/ 71077931 w 32"/>
                  <a:gd name="T11" fmla="*/ 170314730 h 67"/>
                  <a:gd name="T12" fmla="*/ 56860083 w 32"/>
                  <a:gd name="T13" fmla="*/ 156123092 h 67"/>
                  <a:gd name="T14" fmla="*/ 0 w 32"/>
                  <a:gd name="T15" fmla="*/ 99352771 h 67"/>
                  <a:gd name="T16" fmla="*/ 0 w 32"/>
                  <a:gd name="T17" fmla="*/ 908351505 h 67"/>
                  <a:gd name="T18" fmla="*/ 42646005 w 32"/>
                  <a:gd name="T19" fmla="*/ 950930188 h 67"/>
                  <a:gd name="T20" fmla="*/ 426456277 w 32"/>
                  <a:gd name="T21" fmla="*/ 950930188 h 6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2"/>
                  <a:gd name="T34" fmla="*/ 0 h 67"/>
                  <a:gd name="T35" fmla="*/ 32 w 32"/>
                  <a:gd name="T36" fmla="*/ 67 h 6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2" h="67">
                    <a:moveTo>
                      <a:pt x="30" y="67"/>
                    </a:moveTo>
                    <a:cubicBezTo>
                      <a:pt x="31" y="67"/>
                      <a:pt x="32" y="66"/>
                      <a:pt x="32" y="64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3" y="16"/>
                      <a:pt x="8" y="15"/>
                      <a:pt x="5" y="12"/>
                    </a:cubicBezTo>
                    <a:cubicBezTo>
                      <a:pt x="4" y="11"/>
                      <a:pt x="4" y="11"/>
                      <a:pt x="4" y="1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6"/>
                      <a:pt x="2" y="67"/>
                      <a:pt x="3" y="67"/>
                    </a:cubicBezTo>
                    <a:lnTo>
                      <a:pt x="30" y="67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1" name="Freeform 12"/>
              <p:cNvSpPr>
                <a:spLocks noChangeArrowheads="1"/>
              </p:cNvSpPr>
              <p:nvPr/>
            </p:nvSpPr>
            <p:spPr bwMode="auto">
              <a:xfrm>
                <a:off x="704850" y="195262"/>
                <a:ext cx="120650" cy="373063"/>
              </a:xfrm>
              <a:custGeom>
                <a:avLst/>
                <a:gdLst>
                  <a:gd name="T0" fmla="*/ 412242198 w 32"/>
                  <a:gd name="T1" fmla="*/ 1405818202 h 99"/>
                  <a:gd name="T2" fmla="*/ 454888203 w 32"/>
                  <a:gd name="T3" fmla="*/ 1363217422 h 99"/>
                  <a:gd name="T4" fmla="*/ 454888203 w 32"/>
                  <a:gd name="T5" fmla="*/ 0 h 99"/>
                  <a:gd name="T6" fmla="*/ 184798097 w 32"/>
                  <a:gd name="T7" fmla="*/ 213003900 h 99"/>
                  <a:gd name="T8" fmla="*/ 0 w 32"/>
                  <a:gd name="T9" fmla="*/ 355005243 h 99"/>
                  <a:gd name="T10" fmla="*/ 0 w 32"/>
                  <a:gd name="T11" fmla="*/ 1363217422 h 99"/>
                  <a:gd name="T12" fmla="*/ 42646005 w 32"/>
                  <a:gd name="T13" fmla="*/ 1405818202 h 99"/>
                  <a:gd name="T14" fmla="*/ 412242198 w 32"/>
                  <a:gd name="T15" fmla="*/ 1405818202 h 9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2"/>
                  <a:gd name="T25" fmla="*/ 0 h 99"/>
                  <a:gd name="T26" fmla="*/ 32 w 32"/>
                  <a:gd name="T27" fmla="*/ 99 h 9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2" h="99">
                    <a:moveTo>
                      <a:pt x="29" y="99"/>
                    </a:moveTo>
                    <a:cubicBezTo>
                      <a:pt x="31" y="99"/>
                      <a:pt x="32" y="98"/>
                      <a:pt x="32" y="96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13" y="15"/>
                      <a:pt x="13" y="15"/>
                      <a:pt x="13" y="1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1" y="99"/>
                      <a:pt x="3" y="99"/>
                    </a:cubicBezTo>
                    <a:lnTo>
                      <a:pt x="29" y="99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8412" name="Freeform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935038" cy="541338"/>
              </a:xfrm>
              <a:custGeom>
                <a:avLst/>
                <a:gdLst>
                  <a:gd name="T0" fmla="*/ 2147483647 w 248"/>
                  <a:gd name="T1" fmla="*/ 113056938 h 144"/>
                  <a:gd name="T2" fmla="*/ 2147483647 w 248"/>
                  <a:gd name="T3" fmla="*/ 28266114 h 144"/>
                  <a:gd name="T4" fmla="*/ 2147483647 w 248"/>
                  <a:gd name="T5" fmla="*/ 0 h 144"/>
                  <a:gd name="T6" fmla="*/ 2147483647 w 248"/>
                  <a:gd name="T7" fmla="*/ 0 h 144"/>
                  <a:gd name="T8" fmla="*/ 2147483647 w 248"/>
                  <a:gd name="T9" fmla="*/ 0 h 144"/>
                  <a:gd name="T10" fmla="*/ 2147483647 w 248"/>
                  <a:gd name="T11" fmla="*/ 14131177 h 144"/>
                  <a:gd name="T12" fmla="*/ 2147483647 w 248"/>
                  <a:gd name="T13" fmla="*/ 14131177 h 144"/>
                  <a:gd name="T14" fmla="*/ 2147483647 w 248"/>
                  <a:gd name="T15" fmla="*/ 113056938 h 144"/>
                  <a:gd name="T16" fmla="*/ 2147483647 w 248"/>
                  <a:gd name="T17" fmla="*/ 226117634 h 144"/>
                  <a:gd name="T18" fmla="*/ 2147483647 w 248"/>
                  <a:gd name="T19" fmla="*/ 240248812 h 144"/>
                  <a:gd name="T20" fmla="*/ 2147483647 w 248"/>
                  <a:gd name="T21" fmla="*/ 240248812 h 144"/>
                  <a:gd name="T22" fmla="*/ 2147483647 w 248"/>
                  <a:gd name="T23" fmla="*/ 240248812 h 144"/>
                  <a:gd name="T24" fmla="*/ 2147483647 w 248"/>
                  <a:gd name="T25" fmla="*/ 339174572 h 144"/>
                  <a:gd name="T26" fmla="*/ 2147483647 w 248"/>
                  <a:gd name="T27" fmla="*/ 551157270 h 144"/>
                  <a:gd name="T28" fmla="*/ 2147483647 w 248"/>
                  <a:gd name="T29" fmla="*/ 664217967 h 144"/>
                  <a:gd name="T30" fmla="*/ 2147483647 w 248"/>
                  <a:gd name="T31" fmla="*/ 805541018 h 144"/>
                  <a:gd name="T32" fmla="*/ 2147483647 w 248"/>
                  <a:gd name="T33" fmla="*/ 890331842 h 144"/>
                  <a:gd name="T34" fmla="*/ 2132290064 w 248"/>
                  <a:gd name="T35" fmla="*/ 777274904 h 144"/>
                  <a:gd name="T36" fmla="*/ 2075429950 w 248"/>
                  <a:gd name="T37" fmla="*/ 734877613 h 144"/>
                  <a:gd name="T38" fmla="*/ 1933277782 w 248"/>
                  <a:gd name="T39" fmla="*/ 593554561 h 144"/>
                  <a:gd name="T40" fmla="*/ 1904845840 w 248"/>
                  <a:gd name="T41" fmla="*/ 565292207 h 144"/>
                  <a:gd name="T42" fmla="*/ 1748479587 w 248"/>
                  <a:gd name="T43" fmla="*/ 551157270 h 144"/>
                  <a:gd name="T44" fmla="*/ 1620541504 w 248"/>
                  <a:gd name="T45" fmla="*/ 650083030 h 144"/>
                  <a:gd name="T46" fmla="*/ 1478389336 w 248"/>
                  <a:gd name="T47" fmla="*/ 763143727 h 144"/>
                  <a:gd name="T48" fmla="*/ 1378883195 w 248"/>
                  <a:gd name="T49" fmla="*/ 819672196 h 144"/>
                  <a:gd name="T50" fmla="*/ 1336237168 w 248"/>
                  <a:gd name="T51" fmla="*/ 862069487 h 144"/>
                  <a:gd name="T52" fmla="*/ 881348721 w 248"/>
                  <a:gd name="T53" fmla="*/ 1201244059 h 144"/>
                  <a:gd name="T54" fmla="*/ 867130865 w 248"/>
                  <a:gd name="T55" fmla="*/ 1215375237 h 144"/>
                  <a:gd name="T56" fmla="*/ 724978697 w 248"/>
                  <a:gd name="T57" fmla="*/ 1314300997 h 144"/>
                  <a:gd name="T58" fmla="*/ 127938082 w 248"/>
                  <a:gd name="T59" fmla="*/ 1752401329 h 144"/>
                  <a:gd name="T60" fmla="*/ 56860113 w 248"/>
                  <a:gd name="T61" fmla="*/ 1808929798 h 144"/>
                  <a:gd name="T62" fmla="*/ 42646027 w 248"/>
                  <a:gd name="T63" fmla="*/ 1978518963 h 144"/>
                  <a:gd name="T64" fmla="*/ 156366254 w 248"/>
                  <a:gd name="T65" fmla="*/ 2020916255 h 144"/>
                  <a:gd name="T66" fmla="*/ 213230137 w 248"/>
                  <a:gd name="T67" fmla="*/ 2006781318 h 144"/>
                  <a:gd name="T68" fmla="*/ 724978697 w 248"/>
                  <a:gd name="T69" fmla="*/ 1611078277 h 144"/>
                  <a:gd name="T70" fmla="*/ 867130865 w 248"/>
                  <a:gd name="T71" fmla="*/ 1512152517 h 144"/>
                  <a:gd name="T72" fmla="*/ 881348721 w 248"/>
                  <a:gd name="T73" fmla="*/ 1512152517 h 144"/>
                  <a:gd name="T74" fmla="*/ 1336237168 w 248"/>
                  <a:gd name="T75" fmla="*/ 1158846768 h 144"/>
                  <a:gd name="T76" fmla="*/ 1393097281 w 248"/>
                  <a:gd name="T77" fmla="*/ 1130580654 h 144"/>
                  <a:gd name="T78" fmla="*/ 1478389336 w 248"/>
                  <a:gd name="T79" fmla="*/ 1059921008 h 144"/>
                  <a:gd name="T80" fmla="*/ 1620541504 w 248"/>
                  <a:gd name="T81" fmla="*/ 946864070 h 144"/>
                  <a:gd name="T82" fmla="*/ 1805339700 w 248"/>
                  <a:gd name="T83" fmla="*/ 805541018 h 144"/>
                  <a:gd name="T84" fmla="*/ 1933277782 w 248"/>
                  <a:gd name="T85" fmla="*/ 932729133 h 144"/>
                  <a:gd name="T86" fmla="*/ 2075429950 w 248"/>
                  <a:gd name="T87" fmla="*/ 1074052185 h 144"/>
                  <a:gd name="T88" fmla="*/ 2132290064 w 248"/>
                  <a:gd name="T89" fmla="*/ 1116449476 h 144"/>
                  <a:gd name="T90" fmla="*/ 2146507920 w 248"/>
                  <a:gd name="T91" fmla="*/ 1144715590 h 144"/>
                  <a:gd name="T92" fmla="*/ 2147483647 w 248"/>
                  <a:gd name="T93" fmla="*/ 1158846768 h 144"/>
                  <a:gd name="T94" fmla="*/ 2147483647 w 248"/>
                  <a:gd name="T95" fmla="*/ 1116449476 h 144"/>
                  <a:gd name="T96" fmla="*/ 2147483647 w 248"/>
                  <a:gd name="T97" fmla="*/ 975126425 h 144"/>
                  <a:gd name="T98" fmla="*/ 2147483647 w 248"/>
                  <a:gd name="T99" fmla="*/ 862069487 h 144"/>
                  <a:gd name="T100" fmla="*/ 2147483647 w 248"/>
                  <a:gd name="T101" fmla="*/ 720746436 h 144"/>
                  <a:gd name="T102" fmla="*/ 2147483647 w 248"/>
                  <a:gd name="T103" fmla="*/ 381571863 h 144"/>
                  <a:gd name="T104" fmla="*/ 2147483647 w 248"/>
                  <a:gd name="T105" fmla="*/ 367440686 h 144"/>
                  <a:gd name="T106" fmla="*/ 2147483647 w 248"/>
                  <a:gd name="T107" fmla="*/ 650083030 h 144"/>
                  <a:gd name="T108" fmla="*/ 2147483647 w 248"/>
                  <a:gd name="T109" fmla="*/ 763143727 h 144"/>
                  <a:gd name="T110" fmla="*/ 2147483647 w 248"/>
                  <a:gd name="T111" fmla="*/ 650083030 h 144"/>
                  <a:gd name="T112" fmla="*/ 2147483647 w 248"/>
                  <a:gd name="T113" fmla="*/ 113056938 h 14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48"/>
                  <a:gd name="T172" fmla="*/ 0 h 144"/>
                  <a:gd name="T173" fmla="*/ 248 w 248"/>
                  <a:gd name="T174" fmla="*/ 144 h 14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48" h="144">
                    <a:moveTo>
                      <a:pt x="248" y="8"/>
                    </a:moveTo>
                    <a:cubicBezTo>
                      <a:pt x="248" y="6"/>
                      <a:pt x="247" y="4"/>
                      <a:pt x="245" y="2"/>
                    </a:cubicBezTo>
                    <a:cubicBezTo>
                      <a:pt x="243" y="1"/>
                      <a:pt x="241" y="0"/>
                      <a:pt x="239" y="0"/>
                    </a:cubicBezTo>
                    <a:cubicBezTo>
                      <a:pt x="230" y="0"/>
                      <a:pt x="230" y="0"/>
                      <a:pt x="230" y="0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199" y="0"/>
                      <a:pt x="198" y="0"/>
                      <a:pt x="197" y="1"/>
                    </a:cubicBezTo>
                    <a:cubicBezTo>
                      <a:pt x="197" y="1"/>
                      <a:pt x="196" y="1"/>
                      <a:pt x="196" y="1"/>
                    </a:cubicBezTo>
                    <a:cubicBezTo>
                      <a:pt x="193" y="2"/>
                      <a:pt x="191" y="5"/>
                      <a:pt x="191" y="8"/>
                    </a:cubicBezTo>
                    <a:cubicBezTo>
                      <a:pt x="191" y="12"/>
                      <a:pt x="194" y="15"/>
                      <a:pt x="197" y="16"/>
                    </a:cubicBezTo>
                    <a:cubicBezTo>
                      <a:pt x="198" y="17"/>
                      <a:pt x="199" y="17"/>
                      <a:pt x="200" y="17"/>
                    </a:cubicBezTo>
                    <a:cubicBezTo>
                      <a:pt x="210" y="17"/>
                      <a:pt x="210" y="17"/>
                      <a:pt x="210" y="17"/>
                    </a:cubicBezTo>
                    <a:cubicBezTo>
                      <a:pt x="215" y="17"/>
                      <a:pt x="215" y="17"/>
                      <a:pt x="215" y="17"/>
                    </a:cubicBezTo>
                    <a:cubicBezTo>
                      <a:pt x="206" y="24"/>
                      <a:pt x="206" y="24"/>
                      <a:pt x="206" y="24"/>
                    </a:cubicBezTo>
                    <a:cubicBezTo>
                      <a:pt x="189" y="39"/>
                      <a:pt x="189" y="39"/>
                      <a:pt x="189" y="39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8" y="63"/>
                      <a:pt x="158" y="63"/>
                      <a:pt x="158" y="63"/>
                    </a:cubicBezTo>
                    <a:cubicBezTo>
                      <a:pt x="150" y="55"/>
                      <a:pt x="150" y="55"/>
                      <a:pt x="150" y="55"/>
                    </a:cubicBezTo>
                    <a:cubicBezTo>
                      <a:pt x="146" y="52"/>
                      <a:pt x="146" y="52"/>
                      <a:pt x="146" y="52"/>
                    </a:cubicBezTo>
                    <a:cubicBezTo>
                      <a:pt x="136" y="42"/>
                      <a:pt x="136" y="42"/>
                      <a:pt x="136" y="42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1" y="37"/>
                      <a:pt x="127" y="36"/>
                      <a:pt x="123" y="39"/>
                    </a:cubicBezTo>
                    <a:cubicBezTo>
                      <a:pt x="114" y="46"/>
                      <a:pt x="114" y="46"/>
                      <a:pt x="114" y="46"/>
                    </a:cubicBezTo>
                    <a:cubicBezTo>
                      <a:pt x="104" y="54"/>
                      <a:pt x="104" y="54"/>
                      <a:pt x="104" y="54"/>
                    </a:cubicBezTo>
                    <a:cubicBezTo>
                      <a:pt x="97" y="58"/>
                      <a:pt x="97" y="58"/>
                      <a:pt x="97" y="58"/>
                    </a:cubicBezTo>
                    <a:cubicBezTo>
                      <a:pt x="94" y="61"/>
                      <a:pt x="94" y="61"/>
                      <a:pt x="94" y="61"/>
                    </a:cubicBezTo>
                    <a:cubicBezTo>
                      <a:pt x="62" y="85"/>
                      <a:pt x="62" y="85"/>
                      <a:pt x="62" y="85"/>
                    </a:cubicBezTo>
                    <a:cubicBezTo>
                      <a:pt x="61" y="86"/>
                      <a:pt x="61" y="86"/>
                      <a:pt x="61" y="86"/>
                    </a:cubicBezTo>
                    <a:cubicBezTo>
                      <a:pt x="51" y="93"/>
                      <a:pt x="51" y="93"/>
                      <a:pt x="51" y="93"/>
                    </a:cubicBezTo>
                    <a:cubicBezTo>
                      <a:pt x="9" y="124"/>
                      <a:pt x="9" y="124"/>
                      <a:pt x="9" y="124"/>
                    </a:cubicBezTo>
                    <a:cubicBezTo>
                      <a:pt x="4" y="128"/>
                      <a:pt x="4" y="128"/>
                      <a:pt x="4" y="128"/>
                    </a:cubicBezTo>
                    <a:cubicBezTo>
                      <a:pt x="1" y="131"/>
                      <a:pt x="0" y="136"/>
                      <a:pt x="3" y="140"/>
                    </a:cubicBezTo>
                    <a:cubicBezTo>
                      <a:pt x="5" y="143"/>
                      <a:pt x="8" y="144"/>
                      <a:pt x="11" y="143"/>
                    </a:cubicBezTo>
                    <a:cubicBezTo>
                      <a:pt x="12" y="143"/>
                      <a:pt x="14" y="143"/>
                      <a:pt x="15" y="142"/>
                    </a:cubicBezTo>
                    <a:cubicBezTo>
                      <a:pt x="51" y="114"/>
                      <a:pt x="51" y="114"/>
                      <a:pt x="51" y="114"/>
                    </a:cubicBezTo>
                    <a:cubicBezTo>
                      <a:pt x="61" y="107"/>
                      <a:pt x="61" y="107"/>
                      <a:pt x="61" y="107"/>
                    </a:cubicBezTo>
                    <a:cubicBezTo>
                      <a:pt x="62" y="107"/>
                      <a:pt x="62" y="107"/>
                      <a:pt x="62" y="107"/>
                    </a:cubicBezTo>
                    <a:cubicBezTo>
                      <a:pt x="94" y="82"/>
                      <a:pt x="94" y="82"/>
                      <a:pt x="94" y="82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14" y="67"/>
                      <a:pt x="114" y="67"/>
                      <a:pt x="114" y="67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36" y="66"/>
                      <a:pt x="136" y="66"/>
                      <a:pt x="136" y="66"/>
                    </a:cubicBezTo>
                    <a:cubicBezTo>
                      <a:pt x="146" y="76"/>
                      <a:pt x="146" y="76"/>
                      <a:pt x="146" y="76"/>
                    </a:cubicBezTo>
                    <a:cubicBezTo>
                      <a:pt x="150" y="79"/>
                      <a:pt x="150" y="79"/>
                      <a:pt x="150" y="79"/>
                    </a:cubicBezTo>
                    <a:cubicBezTo>
                      <a:pt x="151" y="81"/>
                      <a:pt x="151" y="81"/>
                      <a:pt x="151" y="81"/>
                    </a:cubicBezTo>
                    <a:cubicBezTo>
                      <a:pt x="154" y="84"/>
                      <a:pt x="159" y="84"/>
                      <a:pt x="162" y="82"/>
                    </a:cubicBezTo>
                    <a:cubicBezTo>
                      <a:pt x="166" y="79"/>
                      <a:pt x="166" y="79"/>
                      <a:pt x="166" y="79"/>
                    </a:cubicBezTo>
                    <a:cubicBezTo>
                      <a:pt x="179" y="69"/>
                      <a:pt x="179" y="69"/>
                      <a:pt x="179" y="69"/>
                    </a:cubicBezTo>
                    <a:cubicBezTo>
                      <a:pt x="189" y="61"/>
                      <a:pt x="189" y="61"/>
                      <a:pt x="189" y="61"/>
                    </a:cubicBezTo>
                    <a:cubicBezTo>
                      <a:pt x="202" y="51"/>
                      <a:pt x="202" y="51"/>
                      <a:pt x="202" y="51"/>
                    </a:cubicBezTo>
                    <a:cubicBezTo>
                      <a:pt x="230" y="27"/>
                      <a:pt x="230" y="27"/>
                      <a:pt x="230" y="27"/>
                    </a:cubicBezTo>
                    <a:cubicBezTo>
                      <a:pt x="231" y="26"/>
                      <a:pt x="231" y="26"/>
                      <a:pt x="231" y="26"/>
                    </a:cubicBezTo>
                    <a:cubicBezTo>
                      <a:pt x="231" y="46"/>
                      <a:pt x="231" y="46"/>
                      <a:pt x="231" y="46"/>
                    </a:cubicBezTo>
                    <a:cubicBezTo>
                      <a:pt x="231" y="50"/>
                      <a:pt x="234" y="54"/>
                      <a:pt x="239" y="54"/>
                    </a:cubicBezTo>
                    <a:cubicBezTo>
                      <a:pt x="244" y="54"/>
                      <a:pt x="248" y="50"/>
                      <a:pt x="248" y="46"/>
                    </a:cubicBezTo>
                    <a:lnTo>
                      <a:pt x="248" y="8"/>
                    </a:lnTo>
                    <a:close/>
                  </a:path>
                </a:pathLst>
              </a:custGeom>
              <a:solidFill>
                <a:srgbClr val="D011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lIns="121920" tIns="60960" rIns="121920" bIns="60960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4856" name="矩形 65"/>
          <p:cNvSpPr>
            <a:spLocks noChangeArrowheads="1"/>
          </p:cNvSpPr>
          <p:nvPr/>
        </p:nvSpPr>
        <p:spPr bwMode="auto">
          <a:xfrm>
            <a:off x="3316980" y="1377951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34857" name="矩形 47"/>
          <p:cNvSpPr>
            <a:spLocks noChangeArrowheads="1"/>
          </p:cNvSpPr>
          <p:nvPr/>
        </p:nvSpPr>
        <p:spPr bwMode="auto">
          <a:xfrm>
            <a:off x="1292226" y="1743075"/>
            <a:ext cx="325278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4858" name="矩形 69"/>
          <p:cNvSpPr>
            <a:spLocks noChangeArrowheads="1"/>
          </p:cNvSpPr>
          <p:nvPr/>
        </p:nvSpPr>
        <p:spPr bwMode="auto">
          <a:xfrm>
            <a:off x="2278755" y="2733676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34859" name="矩形 47"/>
          <p:cNvSpPr>
            <a:spLocks noChangeArrowheads="1"/>
          </p:cNvSpPr>
          <p:nvPr/>
        </p:nvSpPr>
        <p:spPr bwMode="auto">
          <a:xfrm>
            <a:off x="1330325" y="3098801"/>
            <a:ext cx="215900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4860" name="矩形 72"/>
          <p:cNvSpPr>
            <a:spLocks noChangeArrowheads="1"/>
          </p:cNvSpPr>
          <p:nvPr/>
        </p:nvSpPr>
        <p:spPr bwMode="auto">
          <a:xfrm>
            <a:off x="2278755" y="4152901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34861" name="矩形 47"/>
          <p:cNvSpPr>
            <a:spLocks noChangeArrowheads="1"/>
          </p:cNvSpPr>
          <p:nvPr/>
        </p:nvSpPr>
        <p:spPr bwMode="auto">
          <a:xfrm>
            <a:off x="1330325" y="4518026"/>
            <a:ext cx="2159000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4862" name="矩形 76"/>
          <p:cNvSpPr>
            <a:spLocks noChangeArrowheads="1"/>
          </p:cNvSpPr>
          <p:nvPr/>
        </p:nvSpPr>
        <p:spPr bwMode="auto">
          <a:xfrm>
            <a:off x="8707439" y="2141539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34863" name="矩形 47"/>
          <p:cNvSpPr>
            <a:spLocks noChangeArrowheads="1"/>
          </p:cNvSpPr>
          <p:nvPr/>
        </p:nvSpPr>
        <p:spPr bwMode="auto">
          <a:xfrm>
            <a:off x="8680452" y="2522538"/>
            <a:ext cx="2206625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4864" name="矩形 78"/>
          <p:cNvSpPr>
            <a:spLocks noChangeArrowheads="1"/>
          </p:cNvSpPr>
          <p:nvPr/>
        </p:nvSpPr>
        <p:spPr bwMode="auto">
          <a:xfrm>
            <a:off x="8697914" y="3825876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34865" name="矩形 47"/>
          <p:cNvSpPr>
            <a:spLocks noChangeArrowheads="1"/>
          </p:cNvSpPr>
          <p:nvPr/>
        </p:nvSpPr>
        <p:spPr bwMode="auto">
          <a:xfrm>
            <a:off x="8697914" y="4206876"/>
            <a:ext cx="2206625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4866" name="矩形 80"/>
          <p:cNvSpPr>
            <a:spLocks noChangeArrowheads="1"/>
          </p:cNvSpPr>
          <p:nvPr/>
        </p:nvSpPr>
        <p:spPr bwMode="auto">
          <a:xfrm>
            <a:off x="7542214" y="5372101"/>
            <a:ext cx="1210570" cy="400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34867" name="矩形 47"/>
          <p:cNvSpPr>
            <a:spLocks noChangeArrowheads="1"/>
          </p:cNvSpPr>
          <p:nvPr/>
        </p:nvSpPr>
        <p:spPr bwMode="auto">
          <a:xfrm>
            <a:off x="7542214" y="5753100"/>
            <a:ext cx="2916237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grpSp>
        <p:nvGrpSpPr>
          <p:cNvPr id="12" name="组合 61"/>
          <p:cNvGrpSpPr/>
          <p:nvPr/>
        </p:nvGrpSpPr>
        <p:grpSpPr bwMode="auto">
          <a:xfrm flipH="1">
            <a:off x="7748588" y="2370140"/>
            <a:ext cx="884237" cy="261937"/>
            <a:chOff x="0" y="0"/>
            <a:chExt cx="1505426" cy="262890"/>
          </a:xfrm>
        </p:grpSpPr>
        <p:sp>
          <p:nvSpPr>
            <p:cNvPr id="58403" name="直接连接符 62"/>
            <p:cNvSpPr>
              <a:spLocks noChangeShapeType="1"/>
            </p:cNvSpPr>
            <p:nvPr/>
          </p:nvSpPr>
          <p:spPr bwMode="auto">
            <a:xfrm flipH="1" flipV="1">
              <a:off x="1154906" y="0"/>
              <a:ext cx="350520" cy="262890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4" name="直接连接符 63"/>
            <p:cNvSpPr>
              <a:spLocks noChangeShapeType="1"/>
            </p:cNvSpPr>
            <p:nvPr/>
          </p:nvSpPr>
          <p:spPr bwMode="auto">
            <a:xfrm flipH="1">
              <a:off x="0" y="2381"/>
              <a:ext cx="1157287" cy="1"/>
            </a:xfrm>
            <a:prstGeom prst="line">
              <a:avLst/>
            </a:prstGeom>
            <a:noFill/>
            <a:ln w="12700">
              <a:solidFill>
                <a:srgbClr val="D0111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4871" name="矩形 3"/>
          <p:cNvSpPr>
            <a:spLocks noChangeArrowheads="1"/>
          </p:cNvSpPr>
          <p:nvPr/>
        </p:nvSpPr>
        <p:spPr bwMode="auto">
          <a:xfrm>
            <a:off x="4781551" y="74517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其他产品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4872" name="文本框 37"/>
          <p:cNvSpPr>
            <a:spLocks noChangeArrowheads="1"/>
          </p:cNvSpPr>
          <p:nvPr/>
        </p:nvSpPr>
        <p:spPr bwMode="auto">
          <a:xfrm>
            <a:off x="6713540" y="99123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More Products</a:t>
            </a:r>
            <a:endParaRPr lang="en-US" altLang="zh-CN" sz="1600" baseline="-3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13" name="组合 71"/>
          <p:cNvGrpSpPr/>
          <p:nvPr/>
        </p:nvGrpSpPr>
        <p:grpSpPr bwMode="auto">
          <a:xfrm>
            <a:off x="4235451" y="800735"/>
            <a:ext cx="263525" cy="393700"/>
            <a:chOff x="0" y="0"/>
            <a:chExt cx="213756" cy="427512"/>
          </a:xfrm>
        </p:grpSpPr>
        <p:sp>
          <p:nvSpPr>
            <p:cNvPr id="58401" name="直接连接符 7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402" name="直接连接符 7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1" name="图片 10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14" name="图片 13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4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3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400"/>
                                        <p:tgtEl>
                                          <p:spTgt spid="3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5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34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400"/>
                                        <p:tgtEl>
                                          <p:spTgt spid="34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5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35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400"/>
                                        <p:tgtEl>
                                          <p:spTgt spid="34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400"/>
                                        <p:tgtEl>
                                          <p:spTgt spid="34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00"/>
                            </p:stCondLst>
                            <p:childTnLst>
                              <p:par>
                                <p:cTn id="71" presetID="2" presetClass="entr" presetSubtype="4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35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8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400"/>
                                        <p:tgtEl>
                                          <p:spTgt spid="3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400"/>
                                        <p:tgtEl>
                                          <p:spTgt spid="34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35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35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400"/>
                                        <p:tgtEl>
                                          <p:spTgt spid="3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1" dur="400"/>
                                        <p:tgtEl>
                                          <p:spTgt spid="3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" presetClass="entr" presetSubtype="8" fill="hold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650"/>
                            </p:stCondLst>
                            <p:childTnLst>
                              <p:par>
                                <p:cTn id="10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0" dur="35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150"/>
                            </p:stCondLst>
                            <p:childTnLst>
                              <p:par>
                                <p:cTn id="1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400"/>
                                        <p:tgtEl>
                                          <p:spTgt spid="3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7" dur="400"/>
                                        <p:tgtEl>
                                          <p:spTgt spid="34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bldLvl="0" animBg="1"/>
      <p:bldP spid="34824" grpId="0" bldLvl="0" animBg="1"/>
      <p:bldP spid="34825" grpId="0" bldLvl="0" animBg="1"/>
      <p:bldP spid="34856" grpId="0" bldLvl="0" autoUpdateAnimBg="0"/>
      <p:bldP spid="34857" grpId="0" bldLvl="0" autoUpdateAnimBg="0"/>
      <p:bldP spid="34858" grpId="0" bldLvl="0" autoUpdateAnimBg="0"/>
      <p:bldP spid="34859" grpId="0" bldLvl="0" autoUpdateAnimBg="0"/>
      <p:bldP spid="34860" grpId="0" bldLvl="0" autoUpdateAnimBg="0"/>
      <p:bldP spid="34861" grpId="0" bldLvl="0" autoUpdateAnimBg="0"/>
      <p:bldP spid="34862" grpId="0" bldLvl="0" autoUpdateAnimBg="0"/>
      <p:bldP spid="34863" grpId="0" bldLvl="0" autoUpdateAnimBg="0"/>
      <p:bldP spid="34864" grpId="0" bldLvl="0" autoUpdateAnimBg="0"/>
      <p:bldP spid="34865" grpId="0" bldLvl="0" autoUpdateAnimBg="0"/>
      <p:bldP spid="34866" grpId="0" bldLvl="0" autoUpdateAnimBg="0"/>
      <p:bldP spid="34867" grpId="0" bldLvl="0" autoUpdateAnimBg="0"/>
      <p:bldP spid="34871" grpId="0" bldLvl="0" autoUpdateAnimBg="0"/>
      <p:bldP spid="34872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57B2292-8EC1-4730-A149-E178CB72FC05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24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9395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9396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35844" name="任意多边形 39"/>
          <p:cNvSpPr>
            <a:spLocks noChangeArrowheads="1"/>
          </p:cNvSpPr>
          <p:nvPr/>
        </p:nvSpPr>
        <p:spPr bwMode="auto">
          <a:xfrm>
            <a:off x="1" y="2719388"/>
            <a:ext cx="2241551" cy="1192212"/>
          </a:xfrm>
          <a:custGeom>
            <a:avLst/>
            <a:gdLst>
              <a:gd name="T0" fmla="*/ 0 w 2242058"/>
              <a:gd name="T1" fmla="*/ 0 h 1191491"/>
              <a:gd name="T2" fmla="*/ 2241042 w 2242058"/>
              <a:gd name="T3" fmla="*/ 0 h 1191491"/>
              <a:gd name="T4" fmla="*/ 2221643 w 2242058"/>
              <a:gd name="T5" fmla="*/ 40334 h 1191491"/>
              <a:gd name="T6" fmla="*/ 2109552 w 2242058"/>
              <a:gd name="T7" fmla="*/ 596468 h 1191491"/>
              <a:gd name="T8" fmla="*/ 2221643 w 2242058"/>
              <a:gd name="T9" fmla="*/ 1152600 h 1191491"/>
              <a:gd name="T10" fmla="*/ 2241040 w 2242058"/>
              <a:gd name="T11" fmla="*/ 1192933 h 1191491"/>
              <a:gd name="T12" fmla="*/ 0 w 2242058"/>
              <a:gd name="T13" fmla="*/ 1192933 h 1191491"/>
              <a:gd name="T14" fmla="*/ 0 w 2242058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8"/>
              <a:gd name="T25" fmla="*/ 0 h 1191491"/>
              <a:gd name="T26" fmla="*/ 2242058 w 2242058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8" h="1191491">
                <a:moveTo>
                  <a:pt x="0" y="0"/>
                </a:moveTo>
                <a:lnTo>
                  <a:pt x="2242058" y="0"/>
                </a:lnTo>
                <a:lnTo>
                  <a:pt x="2222651" y="40286"/>
                </a:lnTo>
                <a:cubicBezTo>
                  <a:pt x="2150440" y="211012"/>
                  <a:pt x="2110509" y="398716"/>
                  <a:pt x="2110509" y="595746"/>
                </a:cubicBezTo>
                <a:cubicBezTo>
                  <a:pt x="2110509" y="792776"/>
                  <a:pt x="2150440" y="980480"/>
                  <a:pt x="2222651" y="1151206"/>
                </a:cubicBezTo>
                <a:lnTo>
                  <a:pt x="2242057" y="1191491"/>
                </a:lnTo>
                <a:lnTo>
                  <a:pt x="0" y="1191491"/>
                </a:lnTo>
                <a:lnTo>
                  <a:pt x="0" y="0"/>
                </a:lnTo>
                <a:close/>
              </a:path>
            </a:pathLst>
          </a:custGeom>
          <a:solidFill>
            <a:srgbClr val="D01111"/>
          </a:solidFill>
          <a:ln w="38100">
            <a:solidFill>
              <a:srgbClr val="C00000"/>
            </a:solidFill>
            <a:bevel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5" name="任意多边形 70"/>
          <p:cNvSpPr>
            <a:spLocks noChangeArrowheads="1"/>
          </p:cNvSpPr>
          <p:nvPr/>
        </p:nvSpPr>
        <p:spPr bwMode="auto">
          <a:xfrm>
            <a:off x="9949815" y="2700338"/>
            <a:ext cx="2241551" cy="1192212"/>
          </a:xfrm>
          <a:custGeom>
            <a:avLst/>
            <a:gdLst>
              <a:gd name="T0" fmla="*/ 0 w 2242056"/>
              <a:gd name="T1" fmla="*/ 0 h 1191491"/>
              <a:gd name="T2" fmla="*/ 2241044 w 2242056"/>
              <a:gd name="T3" fmla="*/ 0 h 1191491"/>
              <a:gd name="T4" fmla="*/ 2241044 w 2242056"/>
              <a:gd name="T5" fmla="*/ 1192933 h 1191491"/>
              <a:gd name="T6" fmla="*/ 1 w 2242056"/>
              <a:gd name="T7" fmla="*/ 1192933 h 1191491"/>
              <a:gd name="T8" fmla="*/ 19399 w 2242056"/>
              <a:gd name="T9" fmla="*/ 1152600 h 1191491"/>
              <a:gd name="T10" fmla="*/ 131489 w 2242056"/>
              <a:gd name="T11" fmla="*/ 596468 h 1191491"/>
              <a:gd name="T12" fmla="*/ 19399 w 2242056"/>
              <a:gd name="T13" fmla="*/ 40334 h 1191491"/>
              <a:gd name="T14" fmla="*/ 0 w 2242056"/>
              <a:gd name="T15" fmla="*/ 0 h 119149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42056"/>
              <a:gd name="T25" fmla="*/ 0 h 1191491"/>
              <a:gd name="T26" fmla="*/ 2242056 w 2242056"/>
              <a:gd name="T27" fmla="*/ 1191491 h 119149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42056" h="1191491">
                <a:moveTo>
                  <a:pt x="0" y="0"/>
                </a:moveTo>
                <a:lnTo>
                  <a:pt x="2242056" y="0"/>
                </a:lnTo>
                <a:lnTo>
                  <a:pt x="2242056" y="1191491"/>
                </a:lnTo>
                <a:lnTo>
                  <a:pt x="1" y="1191491"/>
                </a:lnTo>
                <a:lnTo>
                  <a:pt x="19407" y="1151206"/>
                </a:lnTo>
                <a:cubicBezTo>
                  <a:pt x="91618" y="980480"/>
                  <a:pt x="131549" y="792776"/>
                  <a:pt x="131549" y="595746"/>
                </a:cubicBezTo>
                <a:cubicBezTo>
                  <a:pt x="131549" y="398716"/>
                  <a:pt x="91618" y="211012"/>
                  <a:pt x="19407" y="40286"/>
                </a:cubicBezTo>
                <a:lnTo>
                  <a:pt x="0" y="0"/>
                </a:lnTo>
                <a:close/>
              </a:path>
            </a:pathLst>
          </a:custGeom>
          <a:solidFill>
            <a:srgbClr val="D01111"/>
          </a:solidFill>
          <a:ln w="38100">
            <a:solidFill>
              <a:srgbClr val="C00000"/>
            </a:solidFill>
            <a:bevel/>
          </a:ln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6" name="矩形 3"/>
          <p:cNvSpPr>
            <a:spLocks noChangeArrowheads="1"/>
          </p:cNvSpPr>
          <p:nvPr/>
        </p:nvSpPr>
        <p:spPr bwMode="auto">
          <a:xfrm>
            <a:off x="4811714" y="88487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主要服务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35847" name="文本框 37"/>
          <p:cNvSpPr>
            <a:spLocks noChangeArrowheads="1"/>
          </p:cNvSpPr>
          <p:nvPr/>
        </p:nvSpPr>
        <p:spPr bwMode="auto">
          <a:xfrm>
            <a:off x="6716714" y="113093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Our Service</a:t>
            </a:r>
          </a:p>
        </p:txBody>
      </p:sp>
      <p:grpSp>
        <p:nvGrpSpPr>
          <p:cNvPr id="2" name="组合 42"/>
          <p:cNvGrpSpPr/>
          <p:nvPr/>
        </p:nvGrpSpPr>
        <p:grpSpPr bwMode="auto">
          <a:xfrm>
            <a:off x="4265614" y="940435"/>
            <a:ext cx="263525" cy="393700"/>
            <a:chOff x="0" y="0"/>
            <a:chExt cx="213756" cy="427512"/>
          </a:xfrm>
        </p:grpSpPr>
        <p:sp>
          <p:nvSpPr>
            <p:cNvPr id="59414" name="直接连接符 4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415" name="直接连接符 4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5851" name="Oval 3"/>
          <p:cNvSpPr>
            <a:spLocks noChangeArrowheads="1"/>
          </p:cNvSpPr>
          <p:nvPr/>
        </p:nvSpPr>
        <p:spPr bwMode="auto">
          <a:xfrm>
            <a:off x="2110740" y="1870077"/>
            <a:ext cx="2854325" cy="2854325"/>
          </a:xfrm>
          <a:prstGeom prst="ellipse">
            <a:avLst/>
          </a:prstGeom>
          <a:solidFill>
            <a:srgbClr val="D01111"/>
          </a:solidFill>
          <a:ln w="38100">
            <a:solidFill>
              <a:srgbClr val="C0000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2" name="Oval 4"/>
          <p:cNvSpPr>
            <a:spLocks noChangeArrowheads="1"/>
          </p:cNvSpPr>
          <p:nvPr/>
        </p:nvSpPr>
        <p:spPr bwMode="auto">
          <a:xfrm>
            <a:off x="4668204" y="1870077"/>
            <a:ext cx="2854325" cy="2854325"/>
          </a:xfrm>
          <a:prstGeom prst="ellipse">
            <a:avLst/>
          </a:prstGeom>
          <a:solidFill>
            <a:srgbClr val="D01111"/>
          </a:solidFill>
          <a:ln w="38100">
            <a:solidFill>
              <a:srgbClr val="C0000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53" name="Oval 6"/>
          <p:cNvSpPr>
            <a:spLocks noChangeArrowheads="1"/>
          </p:cNvSpPr>
          <p:nvPr/>
        </p:nvSpPr>
        <p:spPr bwMode="auto">
          <a:xfrm>
            <a:off x="7227254" y="1870077"/>
            <a:ext cx="2854325" cy="2854325"/>
          </a:xfrm>
          <a:prstGeom prst="ellipse">
            <a:avLst/>
          </a:prstGeom>
          <a:solidFill>
            <a:srgbClr val="D01111"/>
          </a:solidFill>
          <a:ln w="38100">
            <a:solidFill>
              <a:srgbClr val="C00000"/>
            </a:solidFill>
            <a:bevel/>
          </a:ln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4"/>
          <p:cNvGrpSpPr/>
          <p:nvPr/>
        </p:nvGrpSpPr>
        <p:grpSpPr bwMode="auto">
          <a:xfrm>
            <a:off x="5526089" y="2744788"/>
            <a:ext cx="1139825" cy="1141412"/>
            <a:chOff x="0" y="0"/>
            <a:chExt cx="490538" cy="490538"/>
          </a:xfrm>
          <a:solidFill>
            <a:schemeClr val="bg1"/>
          </a:solidFill>
        </p:grpSpPr>
        <p:sp>
          <p:nvSpPr>
            <p:cNvPr id="35855" name="Freeform 5"/>
            <p:cNvSpPr>
              <a:spLocks noEditPoints="1" noChangeArrowheads="1"/>
            </p:cNvSpPr>
            <p:nvPr/>
          </p:nvSpPr>
          <p:spPr bwMode="auto">
            <a:xfrm>
              <a:off x="0" y="0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28"/>
                <a:gd name="T82" fmla="*/ 0 h 128"/>
                <a:gd name="T83" fmla="*/ 128 w 128"/>
                <a:gd name="T84" fmla="*/ 128 h 12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56" name="Freeform 6"/>
            <p:cNvSpPr>
              <a:spLocks noChangeArrowheads="1"/>
            </p:cNvSpPr>
            <p:nvPr/>
          </p:nvSpPr>
          <p:spPr bwMode="auto">
            <a:xfrm>
              <a:off x="290513" y="18415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57" name="Freeform 7"/>
            <p:cNvSpPr>
              <a:spLocks noChangeArrowheads="1"/>
            </p:cNvSpPr>
            <p:nvPr/>
          </p:nvSpPr>
          <p:spPr bwMode="auto">
            <a:xfrm>
              <a:off x="290513" y="138112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58" name="Freeform 8"/>
            <p:cNvSpPr>
              <a:spLocks noChangeArrowheads="1"/>
            </p:cNvSpPr>
            <p:nvPr/>
          </p:nvSpPr>
          <p:spPr bwMode="auto">
            <a:xfrm>
              <a:off x="290513" y="92075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59" name="Freeform 9"/>
            <p:cNvSpPr>
              <a:spLocks noChangeArrowheads="1"/>
            </p:cNvSpPr>
            <p:nvPr/>
          </p:nvSpPr>
          <p:spPr bwMode="auto">
            <a:xfrm>
              <a:off x="122238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0" name="Freeform 10"/>
            <p:cNvSpPr>
              <a:spLocks noChangeArrowheads="1"/>
            </p:cNvSpPr>
            <p:nvPr/>
          </p:nvSpPr>
          <p:spPr bwMode="auto">
            <a:xfrm>
              <a:off x="122238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1" name="Freeform 11"/>
            <p:cNvSpPr>
              <a:spLocks noChangeArrowheads="1"/>
            </p:cNvSpPr>
            <p:nvPr/>
          </p:nvSpPr>
          <p:spPr bwMode="auto">
            <a:xfrm>
              <a:off x="122238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2" name="Freeform 12"/>
            <p:cNvSpPr>
              <a:spLocks noChangeArrowheads="1"/>
            </p:cNvSpPr>
            <p:nvPr/>
          </p:nvSpPr>
          <p:spPr bwMode="auto">
            <a:xfrm>
              <a:off x="290513" y="414337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3" name="Freeform 13"/>
            <p:cNvSpPr>
              <a:spLocks noChangeArrowheads="1"/>
            </p:cNvSpPr>
            <p:nvPr/>
          </p:nvSpPr>
          <p:spPr bwMode="auto">
            <a:xfrm>
              <a:off x="290513" y="36830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4" name="Freeform 14"/>
            <p:cNvSpPr>
              <a:spLocks noChangeArrowheads="1"/>
            </p:cNvSpPr>
            <p:nvPr/>
          </p:nvSpPr>
          <p:spPr bwMode="auto">
            <a:xfrm>
              <a:off x="290513" y="322262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4"/>
                <a:gd name="T23" fmla="*/ 36 w 36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5" name="Freeform 15"/>
            <p:cNvSpPr>
              <a:spLocks noChangeArrowheads="1"/>
            </p:cNvSpPr>
            <p:nvPr/>
          </p:nvSpPr>
          <p:spPr bwMode="auto">
            <a:xfrm>
              <a:off x="122238" y="230187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6" name="Freeform 16"/>
            <p:cNvSpPr>
              <a:spLocks noChangeArrowheads="1"/>
            </p:cNvSpPr>
            <p:nvPr/>
          </p:nvSpPr>
          <p:spPr bwMode="auto">
            <a:xfrm>
              <a:off x="122238" y="27622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4"/>
                <a:gd name="T23" fmla="*/ 80 w 8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67" name="Freeform 17"/>
            <p:cNvSpPr>
              <a:spLocks noEditPoints="1" noChangeArrowheads="1"/>
            </p:cNvSpPr>
            <p:nvPr/>
          </p:nvSpPr>
          <p:spPr bwMode="auto">
            <a:xfrm>
              <a:off x="122238" y="60325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6"/>
                <a:gd name="T43" fmla="*/ 0 h 36"/>
                <a:gd name="T44" fmla="*/ 36 w 36"/>
                <a:gd name="T45" fmla="*/ 36 h 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35868" name="Freeform 26"/>
          <p:cNvSpPr>
            <a:spLocks noEditPoints="1" noChangeArrowheads="1"/>
          </p:cNvSpPr>
          <p:nvPr/>
        </p:nvSpPr>
        <p:spPr bwMode="auto">
          <a:xfrm>
            <a:off x="8083551" y="2655888"/>
            <a:ext cx="1298575" cy="1249362"/>
          </a:xfrm>
          <a:custGeom>
            <a:avLst/>
            <a:gdLst>
              <a:gd name="T0" fmla="*/ 2147483647 w 132"/>
              <a:gd name="T1" fmla="*/ 0 h 128"/>
              <a:gd name="T2" fmla="*/ 2147483647 w 132"/>
              <a:gd name="T3" fmla="*/ 2147483647 h 128"/>
              <a:gd name="T4" fmla="*/ 2147483647 w 132"/>
              <a:gd name="T5" fmla="*/ 2147483647 h 128"/>
              <a:gd name="T6" fmla="*/ 1354925285 w 132"/>
              <a:gd name="T7" fmla="*/ 2147483647 h 128"/>
              <a:gd name="T8" fmla="*/ 96783188 w 132"/>
              <a:gd name="T9" fmla="*/ 2147483647 h 128"/>
              <a:gd name="T10" fmla="*/ 1354925285 w 132"/>
              <a:gd name="T11" fmla="*/ 2147483647 h 128"/>
              <a:gd name="T12" fmla="*/ 2147483647 w 132"/>
              <a:gd name="T13" fmla="*/ 2147483647 h 128"/>
              <a:gd name="T14" fmla="*/ 2147483647 w 132"/>
              <a:gd name="T15" fmla="*/ 2147483647 h 128"/>
              <a:gd name="T16" fmla="*/ 2147483647 w 132"/>
              <a:gd name="T17" fmla="*/ 2147483647 h 128"/>
              <a:gd name="T18" fmla="*/ 2147483647 w 132"/>
              <a:gd name="T19" fmla="*/ 2147483647 h 128"/>
              <a:gd name="T20" fmla="*/ 2147483647 w 132"/>
              <a:gd name="T21" fmla="*/ 2147483647 h 128"/>
              <a:gd name="T22" fmla="*/ 2147483647 w 132"/>
              <a:gd name="T23" fmla="*/ 2147483647 h 128"/>
              <a:gd name="T24" fmla="*/ 2147483647 w 132"/>
              <a:gd name="T25" fmla="*/ 2147483647 h 128"/>
              <a:gd name="T26" fmla="*/ 2147483647 w 132"/>
              <a:gd name="T27" fmla="*/ 2147483647 h 128"/>
              <a:gd name="T28" fmla="*/ 2147483647 w 132"/>
              <a:gd name="T29" fmla="*/ 2147483647 h 128"/>
              <a:gd name="T30" fmla="*/ 2147483647 w 132"/>
              <a:gd name="T31" fmla="*/ 2147483647 h 128"/>
              <a:gd name="T32" fmla="*/ 2147483647 w 132"/>
              <a:gd name="T33" fmla="*/ 2147483647 h 128"/>
              <a:gd name="T34" fmla="*/ 2147483647 w 132"/>
              <a:gd name="T35" fmla="*/ 2147483647 h 128"/>
              <a:gd name="T36" fmla="*/ 1645265012 w 132"/>
              <a:gd name="T37" fmla="*/ 2147483647 h 128"/>
              <a:gd name="T38" fmla="*/ 774245831 w 132"/>
              <a:gd name="T39" fmla="*/ 2147483647 h 128"/>
              <a:gd name="T40" fmla="*/ 1258142097 w 132"/>
              <a:gd name="T41" fmla="*/ 2147483647 h 128"/>
              <a:gd name="T42" fmla="*/ 2147483647 w 132"/>
              <a:gd name="T43" fmla="*/ 2147483647 h 128"/>
              <a:gd name="T44" fmla="*/ 2147483647 w 132"/>
              <a:gd name="T45" fmla="*/ 2147483647 h 128"/>
              <a:gd name="T46" fmla="*/ 1354925285 w 132"/>
              <a:gd name="T47" fmla="*/ 2147483647 h 128"/>
              <a:gd name="T48" fmla="*/ 1838821551 w 132"/>
              <a:gd name="T49" fmla="*/ 2147483647 h 128"/>
              <a:gd name="T50" fmla="*/ 2147483647 w 132"/>
              <a:gd name="T51" fmla="*/ 2147483647 h 128"/>
              <a:gd name="T52" fmla="*/ 2147483647 w 132"/>
              <a:gd name="T53" fmla="*/ 2147483647 h 128"/>
              <a:gd name="T54" fmla="*/ 2147483647 w 132"/>
              <a:gd name="T55" fmla="*/ 2147483647 h 128"/>
              <a:gd name="T56" fmla="*/ 2147483647 w 132"/>
              <a:gd name="T57" fmla="*/ 2147483647 h 128"/>
              <a:gd name="T58" fmla="*/ 2147483647 w 132"/>
              <a:gd name="T59" fmla="*/ 1238508168 h 128"/>
              <a:gd name="T60" fmla="*/ 2147483647 w 132"/>
              <a:gd name="T61" fmla="*/ 1524319246 h 128"/>
              <a:gd name="T62" fmla="*/ 2147483647 w 132"/>
              <a:gd name="T63" fmla="*/ 2147483647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"/>
              <a:gd name="T97" fmla="*/ 0 h 128"/>
              <a:gd name="T98" fmla="*/ 132 w 132"/>
              <a:gd name="T99" fmla="*/ 128 h 12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4" name="Group 82"/>
          <p:cNvGrpSpPr/>
          <p:nvPr/>
        </p:nvGrpSpPr>
        <p:grpSpPr bwMode="auto">
          <a:xfrm>
            <a:off x="3028951" y="2735265"/>
            <a:ext cx="1017588" cy="1158875"/>
            <a:chOff x="0" y="0"/>
            <a:chExt cx="1017588" cy="1158875"/>
          </a:xfrm>
          <a:solidFill>
            <a:schemeClr val="bg1"/>
          </a:solidFill>
        </p:grpSpPr>
        <p:sp>
          <p:nvSpPr>
            <p:cNvPr id="35870" name="Freeform 35"/>
            <p:cNvSpPr>
              <a:spLocks noEditPoints="1" noChangeArrowheads="1"/>
            </p:cNvSpPr>
            <p:nvPr/>
          </p:nvSpPr>
          <p:spPr bwMode="auto">
            <a:xfrm>
              <a:off x="0" y="0"/>
              <a:ext cx="1017588" cy="1158875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2"/>
                <a:gd name="T124" fmla="*/ 0 h 128"/>
                <a:gd name="T125" fmla="*/ 112 w 112"/>
                <a:gd name="T126" fmla="*/ 128 h 12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71" name="Oval 36"/>
            <p:cNvSpPr>
              <a:spLocks noChangeArrowheads="1"/>
            </p:cNvSpPr>
            <p:nvPr/>
          </p:nvSpPr>
          <p:spPr bwMode="auto">
            <a:xfrm>
              <a:off x="800100" y="904875"/>
              <a:ext cx="71438" cy="73025"/>
            </a:xfrm>
            <a:prstGeom prst="ellipse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72" name="Oval 37"/>
            <p:cNvSpPr>
              <a:spLocks noChangeArrowheads="1"/>
            </p:cNvSpPr>
            <p:nvPr/>
          </p:nvSpPr>
          <p:spPr bwMode="auto">
            <a:xfrm>
              <a:off x="800100" y="687388"/>
              <a:ext cx="71438" cy="73025"/>
            </a:xfrm>
            <a:prstGeom prst="ellipse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35873" name="Oval 38"/>
            <p:cNvSpPr>
              <a:spLocks noChangeArrowheads="1"/>
            </p:cNvSpPr>
            <p:nvPr/>
          </p:nvSpPr>
          <p:spPr bwMode="auto">
            <a:xfrm>
              <a:off x="800100" y="471488"/>
              <a:ext cx="71438" cy="71438"/>
            </a:xfrm>
            <a:prstGeom prst="ellipse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sp>
        <p:nvSpPr>
          <p:cNvPr id="35874" name="矩形 143"/>
          <p:cNvSpPr>
            <a:spLocks noChangeArrowheads="1"/>
          </p:cNvSpPr>
          <p:nvPr/>
        </p:nvSpPr>
        <p:spPr bwMode="auto">
          <a:xfrm>
            <a:off x="2881164" y="4886326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35875" name="矩形 47"/>
          <p:cNvSpPr>
            <a:spLocks noChangeArrowheads="1"/>
          </p:cNvSpPr>
          <p:nvPr/>
        </p:nvSpPr>
        <p:spPr bwMode="auto">
          <a:xfrm>
            <a:off x="2474913" y="5273675"/>
            <a:ext cx="2124075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tx1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3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5876" name="矩形 145"/>
          <p:cNvSpPr>
            <a:spLocks noChangeArrowheads="1"/>
          </p:cNvSpPr>
          <p:nvPr/>
        </p:nvSpPr>
        <p:spPr bwMode="auto">
          <a:xfrm>
            <a:off x="5439420" y="4886326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35877" name="矩形 47"/>
          <p:cNvSpPr>
            <a:spLocks noChangeArrowheads="1"/>
          </p:cNvSpPr>
          <p:nvPr/>
        </p:nvSpPr>
        <p:spPr bwMode="auto">
          <a:xfrm>
            <a:off x="5033964" y="5273675"/>
            <a:ext cx="2124075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tx1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3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5878" name="矩形 147"/>
          <p:cNvSpPr>
            <a:spLocks noChangeArrowheads="1"/>
          </p:cNvSpPr>
          <p:nvPr/>
        </p:nvSpPr>
        <p:spPr bwMode="auto">
          <a:xfrm>
            <a:off x="7997676" y="4886326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35879" name="矩形 47"/>
          <p:cNvSpPr>
            <a:spLocks noChangeArrowheads="1"/>
          </p:cNvSpPr>
          <p:nvPr/>
        </p:nvSpPr>
        <p:spPr bwMode="auto">
          <a:xfrm>
            <a:off x="7593013" y="5273675"/>
            <a:ext cx="2124075" cy="81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chemeClr val="tx1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3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250"/>
                                        <p:tgtEl>
                                          <p:spTgt spid="3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35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2" dur="5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250"/>
                                        <p:tgtEl>
                                          <p:spTgt spid="35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3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0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250"/>
                                        <p:tgtEl>
                                          <p:spTgt spid="3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500"/>
                                        <p:tgtEl>
                                          <p:spTgt spid="35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bldLvl="0" animBg="1"/>
      <p:bldP spid="35845" grpId="0" bldLvl="0" animBg="1"/>
      <p:bldP spid="35846" grpId="0" bldLvl="0" autoUpdateAnimBg="0"/>
      <p:bldP spid="35847" grpId="0" bldLvl="0" autoUpdateAnimBg="0"/>
      <p:bldP spid="35851" grpId="0" bldLvl="0" animBg="1" autoUpdateAnimBg="0"/>
      <p:bldP spid="35852" grpId="0" bldLvl="0" animBg="1" autoUpdateAnimBg="0"/>
      <p:bldP spid="35853" grpId="0" bldLvl="0" animBg="1" autoUpdateAnimBg="0"/>
      <p:bldP spid="35868" grpId="0" bldLvl="0" animBg="1"/>
      <p:bldP spid="35874" grpId="0" bldLvl="0" autoUpdateAnimBg="0"/>
      <p:bldP spid="35875" grpId="0" bldLvl="0" autoUpdateAnimBg="0"/>
      <p:bldP spid="35876" grpId="0" bldLvl="0" autoUpdateAnimBg="0"/>
      <p:bldP spid="35877" grpId="0" bldLvl="0" autoUpdateAnimBg="0"/>
      <p:bldP spid="35878" grpId="0" bldLvl="0" autoUpdateAnimBg="0"/>
      <p:bldP spid="35879" grpId="0" bldLvl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75A52A4-B5E3-4CD2-BC5A-ECCAE4874E15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25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0962" name="任意多边形 27"/>
          <p:cNvSpPr>
            <a:spLocks noChangeArrowheads="1"/>
          </p:cNvSpPr>
          <p:nvPr/>
        </p:nvSpPr>
        <p:spPr bwMode="auto">
          <a:xfrm>
            <a:off x="5334001" y="1549402"/>
            <a:ext cx="1616075" cy="1209675"/>
          </a:xfrm>
          <a:custGeom>
            <a:avLst/>
            <a:gdLst>
              <a:gd name="T0" fmla="*/ 152941 w 574972"/>
              <a:gd name="T1" fmla="*/ 399844 h 399845"/>
              <a:gd name="T2" fmla="*/ 61228 w 574972"/>
              <a:gd name="T3" fmla="*/ 398217 h 399845"/>
              <a:gd name="T4" fmla="*/ 121790 w 574972"/>
              <a:gd name="T5" fmla="*/ 346388 h 399845"/>
              <a:gd name="T6" fmla="*/ 147415 w 574972"/>
              <a:gd name="T7" fmla="*/ 328444 h 399845"/>
              <a:gd name="T8" fmla="*/ 270881 w 574972"/>
              <a:gd name="T9" fmla="*/ 219691 h 399845"/>
              <a:gd name="T10" fmla="*/ 179168 w 574972"/>
              <a:gd name="T11" fmla="*/ 399845 h 399845"/>
              <a:gd name="T12" fmla="*/ 185489 w 574972"/>
              <a:gd name="T13" fmla="*/ 291396 h 399845"/>
              <a:gd name="T14" fmla="*/ 226257 w 574972"/>
              <a:gd name="T15" fmla="*/ 259235 h 399845"/>
              <a:gd name="T16" fmla="*/ 263531 w 574972"/>
              <a:gd name="T17" fmla="*/ 225912 h 399845"/>
              <a:gd name="T18" fmla="*/ 297108 w 574972"/>
              <a:gd name="T19" fmla="*/ 209429 h 399845"/>
              <a:gd name="T20" fmla="*/ 309758 w 574972"/>
              <a:gd name="T21" fmla="*/ 223349 h 399845"/>
              <a:gd name="T22" fmla="*/ 342372 w 574972"/>
              <a:gd name="T23" fmla="*/ 256672 h 399845"/>
              <a:gd name="T24" fmla="*/ 370328 w 574972"/>
              <a:gd name="T25" fmla="*/ 264362 h 399845"/>
              <a:gd name="T26" fmla="*/ 388821 w 574972"/>
              <a:gd name="T27" fmla="*/ 248907 h 399845"/>
              <a:gd name="T28" fmla="*/ 297108 w 574972"/>
              <a:gd name="T29" fmla="*/ 399844 h 399845"/>
              <a:gd name="T30" fmla="*/ 506761 w 574972"/>
              <a:gd name="T31" fmla="*/ 139370 h 399845"/>
              <a:gd name="T32" fmla="*/ 415048 w 574972"/>
              <a:gd name="T33" fmla="*/ 399844 h 399845"/>
              <a:gd name="T34" fmla="*/ 418375 w 574972"/>
              <a:gd name="T35" fmla="*/ 219183 h 399845"/>
              <a:gd name="T36" fmla="*/ 458488 w 574972"/>
              <a:gd name="T37" fmla="*/ 184898 h 399845"/>
              <a:gd name="T38" fmla="*/ 506761 w 574972"/>
              <a:gd name="T39" fmla="*/ 139370 h 399845"/>
              <a:gd name="T40" fmla="*/ 533039 w 574972"/>
              <a:gd name="T41" fmla="*/ 0 h 399845"/>
              <a:gd name="T42" fmla="*/ 567983 w 574972"/>
              <a:gd name="T43" fmla="*/ 5127 h 399845"/>
              <a:gd name="T44" fmla="*/ 574972 w 574972"/>
              <a:gd name="T45" fmla="*/ 117913 h 399845"/>
              <a:gd name="T46" fmla="*/ 535369 w 574972"/>
              <a:gd name="T47" fmla="*/ 117913 h 399845"/>
              <a:gd name="T48" fmla="*/ 533039 w 574972"/>
              <a:gd name="T49" fmla="*/ 69209 h 399845"/>
              <a:gd name="T50" fmla="*/ 437526 w 574972"/>
              <a:gd name="T51" fmla="*/ 156362 h 399845"/>
              <a:gd name="T52" fmla="*/ 383945 w 574972"/>
              <a:gd name="T53" fmla="*/ 202502 h 399845"/>
              <a:gd name="T54" fmla="*/ 349001 w 574972"/>
              <a:gd name="T55" fmla="*/ 207629 h 399845"/>
              <a:gd name="T56" fmla="*/ 337353 w 574972"/>
              <a:gd name="T57" fmla="*/ 194812 h 399845"/>
              <a:gd name="T58" fmla="*/ 293091 w 574972"/>
              <a:gd name="T59" fmla="*/ 146109 h 399845"/>
              <a:gd name="T60" fmla="*/ 239510 w 574972"/>
              <a:gd name="T61" fmla="*/ 192249 h 399845"/>
              <a:gd name="T62" fmla="*/ 216214 w 574972"/>
              <a:gd name="T63" fmla="*/ 210192 h 399845"/>
              <a:gd name="T64" fmla="*/ 139337 w 574972"/>
              <a:gd name="T65" fmla="*/ 274275 h 399845"/>
              <a:gd name="T66" fmla="*/ 32175 w 574972"/>
              <a:gd name="T67" fmla="*/ 363992 h 399845"/>
              <a:gd name="T68" fmla="*/ 4220 w 574972"/>
              <a:gd name="T69" fmla="*/ 358865 h 399845"/>
              <a:gd name="T70" fmla="*/ 18197 w 574972"/>
              <a:gd name="T71" fmla="*/ 317851 h 399845"/>
              <a:gd name="T72" fmla="*/ 139337 w 574972"/>
              <a:gd name="T73" fmla="*/ 220445 h 399845"/>
              <a:gd name="T74" fmla="*/ 216214 w 574972"/>
              <a:gd name="T75" fmla="*/ 156362 h 399845"/>
              <a:gd name="T76" fmla="*/ 239510 w 574972"/>
              <a:gd name="T77" fmla="*/ 138419 h 399845"/>
              <a:gd name="T78" fmla="*/ 283772 w 574972"/>
              <a:gd name="T79" fmla="*/ 99969 h 399845"/>
              <a:gd name="T80" fmla="*/ 314057 w 574972"/>
              <a:gd name="T81" fmla="*/ 107659 h 399845"/>
              <a:gd name="T82" fmla="*/ 346671 w 574972"/>
              <a:gd name="T83" fmla="*/ 140982 h 399845"/>
              <a:gd name="T84" fmla="*/ 383945 w 574972"/>
              <a:gd name="T85" fmla="*/ 146109 h 399845"/>
              <a:gd name="T86" fmla="*/ 437526 w 574972"/>
              <a:gd name="T87" fmla="*/ 99969 h 399845"/>
              <a:gd name="T88" fmla="*/ 498095 w 574972"/>
              <a:gd name="T89" fmla="*/ 43576 h 399845"/>
              <a:gd name="T90" fmla="*/ 463151 w 574972"/>
              <a:gd name="T91" fmla="*/ 43576 h 399845"/>
              <a:gd name="T92" fmla="*/ 442185 w 574972"/>
              <a:gd name="T93" fmla="*/ 20506 h 399845"/>
              <a:gd name="T94" fmla="*/ 456163 w 574972"/>
              <a:gd name="T95" fmla="*/ 2563 h 399845"/>
              <a:gd name="T96" fmla="*/ 0 w 574972"/>
              <a:gd name="T97" fmla="*/ 0 h 399845"/>
              <a:gd name="T98" fmla="*/ 574972 w 574972"/>
              <a:gd name="T99" fmla="*/ 399845 h 399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lnTo>
                  <a:pt x="152941" y="323694"/>
                </a:ln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lnTo>
                  <a:pt x="270881" y="219691"/>
                </a:ln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lnTo>
                  <a:pt x="297108" y="209429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lnTo>
                  <a:pt x="506761" y="139370"/>
                </a:ln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3" name="TextBox 18"/>
          <p:cNvSpPr>
            <a:spLocks noChangeArrowheads="1"/>
          </p:cNvSpPr>
          <p:nvPr/>
        </p:nvSpPr>
        <p:spPr bwMode="auto">
          <a:xfrm>
            <a:off x="4608514" y="2952752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04</a:t>
            </a:r>
          </a:p>
        </p:txBody>
      </p:sp>
      <p:sp>
        <p:nvSpPr>
          <p:cNvPr id="40964" name="文本框 8"/>
          <p:cNvSpPr>
            <a:spLocks noChangeArrowheads="1"/>
          </p:cNvSpPr>
          <p:nvPr/>
        </p:nvSpPr>
        <p:spPr bwMode="auto">
          <a:xfrm>
            <a:off x="4189414" y="3359151"/>
            <a:ext cx="3813175" cy="92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tx1"/>
                </a:solidFill>
                <a:sym typeface="方正兰亭黑_GBK" pitchFamily="2" charset="-122"/>
              </a:rPr>
              <a:t>展望未来</a:t>
            </a:r>
          </a:p>
        </p:txBody>
      </p:sp>
      <p:sp>
        <p:nvSpPr>
          <p:cNvPr id="40965" name="矩形 51"/>
          <p:cNvSpPr>
            <a:spLocks noChangeArrowheads="1"/>
          </p:cNvSpPr>
          <p:nvPr/>
        </p:nvSpPr>
        <p:spPr bwMode="auto">
          <a:xfrm>
            <a:off x="4332605" y="4414838"/>
            <a:ext cx="3382963" cy="5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Look Ahead</a:t>
            </a:r>
          </a:p>
        </p:txBody>
      </p:sp>
      <p:sp>
        <p:nvSpPr>
          <p:cNvPr id="4096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3" cy="0"/>
          </a:xfrm>
          <a:prstGeom prst="line">
            <a:avLst/>
          </a:prstGeom>
          <a:noFill/>
          <a:ln w="19050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09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ldLvl="0" animBg="1"/>
      <p:bldP spid="40962" grpId="1" bldLvl="0" animBg="1"/>
      <p:bldP spid="40963" grpId="0" bldLvl="0" autoUpdateAnimBg="0"/>
      <p:bldP spid="40964" grpId="0" bldLvl="0" autoUpdateAnimBg="0"/>
      <p:bldP spid="40965" grpId="0" bldLvl="0" autoUpdateAnimBg="0"/>
      <p:bldP spid="40966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EFB18B2-363D-419E-83D0-05C5C3BF3507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26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65539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5540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41988" name="右箭头 6"/>
          <p:cNvSpPr>
            <a:spLocks noChangeArrowheads="1"/>
          </p:cNvSpPr>
          <p:nvPr/>
        </p:nvSpPr>
        <p:spPr bwMode="auto">
          <a:xfrm rot="-5400000">
            <a:off x="53182" y="3593307"/>
            <a:ext cx="3446462" cy="244475"/>
          </a:xfrm>
          <a:prstGeom prst="rightArrow">
            <a:avLst>
              <a:gd name="adj1" fmla="val 28481"/>
              <a:gd name="adj2" fmla="val 87195"/>
            </a:avLst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89" name="右箭头 7"/>
          <p:cNvSpPr>
            <a:spLocks noChangeArrowheads="1"/>
          </p:cNvSpPr>
          <p:nvPr/>
        </p:nvSpPr>
        <p:spPr bwMode="auto">
          <a:xfrm>
            <a:off x="1758951" y="5286377"/>
            <a:ext cx="6480175" cy="244475"/>
          </a:xfrm>
          <a:prstGeom prst="rightArrow">
            <a:avLst>
              <a:gd name="adj1" fmla="val 28481"/>
              <a:gd name="adj2" fmla="val 87128"/>
            </a:avLst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90" name="矩形 8"/>
          <p:cNvSpPr>
            <a:spLocks noChangeArrowheads="1"/>
          </p:cNvSpPr>
          <p:nvPr/>
        </p:nvSpPr>
        <p:spPr bwMode="auto">
          <a:xfrm>
            <a:off x="2117725" y="4837113"/>
            <a:ext cx="600075" cy="601662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91" name="矩形 9"/>
          <p:cNvSpPr>
            <a:spLocks noChangeArrowheads="1"/>
          </p:cNvSpPr>
          <p:nvPr/>
        </p:nvSpPr>
        <p:spPr bwMode="auto">
          <a:xfrm>
            <a:off x="3113090" y="4327525"/>
            <a:ext cx="598487" cy="1111250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92" name="矩形 10"/>
          <p:cNvSpPr>
            <a:spLocks noChangeArrowheads="1"/>
          </p:cNvSpPr>
          <p:nvPr/>
        </p:nvSpPr>
        <p:spPr bwMode="auto">
          <a:xfrm>
            <a:off x="4106865" y="3897313"/>
            <a:ext cx="598487" cy="1541462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93" name="矩形 11"/>
          <p:cNvSpPr>
            <a:spLocks noChangeArrowheads="1"/>
          </p:cNvSpPr>
          <p:nvPr/>
        </p:nvSpPr>
        <p:spPr bwMode="auto">
          <a:xfrm>
            <a:off x="5102225" y="3767140"/>
            <a:ext cx="598488" cy="1671637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94" name="矩形 12"/>
          <p:cNvSpPr>
            <a:spLocks noChangeArrowheads="1"/>
          </p:cNvSpPr>
          <p:nvPr/>
        </p:nvSpPr>
        <p:spPr bwMode="auto">
          <a:xfrm>
            <a:off x="6096001" y="3525840"/>
            <a:ext cx="600075" cy="1912937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95" name="矩形 13"/>
          <p:cNvSpPr>
            <a:spLocks noChangeArrowheads="1"/>
          </p:cNvSpPr>
          <p:nvPr/>
        </p:nvSpPr>
        <p:spPr bwMode="auto">
          <a:xfrm>
            <a:off x="7091365" y="3140075"/>
            <a:ext cx="598487" cy="2298700"/>
          </a:xfrm>
          <a:prstGeom prst="rect">
            <a:avLst/>
          </a:prstGeom>
          <a:solidFill>
            <a:srgbClr val="BFBFB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96" name="矩形 14"/>
          <p:cNvSpPr>
            <a:spLocks noChangeArrowheads="1"/>
          </p:cNvSpPr>
          <p:nvPr/>
        </p:nvSpPr>
        <p:spPr bwMode="auto">
          <a:xfrm>
            <a:off x="7091365" y="3140075"/>
            <a:ext cx="598487" cy="2235200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97" name="右箭头 15"/>
          <p:cNvSpPr>
            <a:spLocks noChangeArrowheads="1"/>
          </p:cNvSpPr>
          <p:nvPr/>
        </p:nvSpPr>
        <p:spPr bwMode="auto">
          <a:xfrm rot="-1109557">
            <a:off x="1984377" y="3071815"/>
            <a:ext cx="5884863" cy="473075"/>
          </a:xfrm>
          <a:prstGeom prst="rightArrow">
            <a:avLst>
              <a:gd name="adj1" fmla="val 52352"/>
              <a:gd name="adj2" fmla="val 115297"/>
            </a:avLst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300">
              <a:solidFill>
                <a:schemeClr val="tx1"/>
              </a:solidFill>
              <a:sym typeface="方正兰亭黑_GBK" pitchFamily="2" charset="-122"/>
            </a:endParaRPr>
          </a:p>
        </p:txBody>
      </p:sp>
      <p:sp>
        <p:nvSpPr>
          <p:cNvPr id="41998" name="文本框 16"/>
          <p:cNvSpPr>
            <a:spLocks noChangeArrowheads="1"/>
          </p:cNvSpPr>
          <p:nvPr/>
        </p:nvSpPr>
        <p:spPr bwMode="auto">
          <a:xfrm>
            <a:off x="2100265" y="5584827"/>
            <a:ext cx="75456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项目一        项目二         项目三          项目四         项目五          项目六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1999" name="文本框 17"/>
          <p:cNvSpPr>
            <a:spLocks noChangeArrowheads="1"/>
          </p:cNvSpPr>
          <p:nvPr/>
        </p:nvSpPr>
        <p:spPr bwMode="auto">
          <a:xfrm>
            <a:off x="1328737" y="2824163"/>
            <a:ext cx="400051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点击输入文字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2000" name="文本框 18"/>
          <p:cNvSpPr>
            <a:spLocks noChangeArrowheads="1"/>
          </p:cNvSpPr>
          <p:nvPr/>
        </p:nvSpPr>
        <p:spPr bwMode="auto">
          <a:xfrm>
            <a:off x="7191374" y="3241675"/>
            <a:ext cx="400051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点击输入文字</a:t>
            </a: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2001" name="矩形 85"/>
          <p:cNvSpPr>
            <a:spLocks noChangeArrowheads="1"/>
          </p:cNvSpPr>
          <p:nvPr/>
        </p:nvSpPr>
        <p:spPr bwMode="auto">
          <a:xfrm>
            <a:off x="8699500" y="2686052"/>
            <a:ext cx="2076451" cy="45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添加主要观点</a:t>
            </a:r>
            <a:endParaRPr lang="zh-CN" altLang="en-US" sz="2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2002" name="文本框 13"/>
          <p:cNvSpPr>
            <a:spLocks noChangeArrowheads="1"/>
          </p:cNvSpPr>
          <p:nvPr/>
        </p:nvSpPr>
        <p:spPr bwMode="auto">
          <a:xfrm>
            <a:off x="8480426" y="3151189"/>
            <a:ext cx="2324100" cy="1643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6" rIns="91435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2003" name="矩形 3"/>
          <p:cNvSpPr>
            <a:spLocks noChangeArrowheads="1"/>
          </p:cNvSpPr>
          <p:nvPr/>
        </p:nvSpPr>
        <p:spPr bwMode="auto">
          <a:xfrm>
            <a:off x="4391025" y="1010604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2004" name="文本框 37"/>
          <p:cNvSpPr>
            <a:spLocks noChangeArrowheads="1"/>
          </p:cNvSpPr>
          <p:nvPr/>
        </p:nvSpPr>
        <p:spPr bwMode="auto">
          <a:xfrm>
            <a:off x="7081840" y="125666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en-US" altLang="zh-CN" sz="1600" baseline="-3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3"/>
          <p:cNvGrpSpPr/>
          <p:nvPr/>
        </p:nvGrpSpPr>
        <p:grpSpPr bwMode="auto">
          <a:xfrm>
            <a:off x="3843339" y="1059815"/>
            <a:ext cx="263525" cy="393700"/>
            <a:chOff x="0" y="0"/>
            <a:chExt cx="213756" cy="427512"/>
          </a:xfrm>
        </p:grpSpPr>
        <p:sp>
          <p:nvSpPr>
            <p:cNvPr id="65559" name="直接连接符 24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560" name="直接连接符 25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5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50"/>
                            </p:stCondLst>
                            <p:childTnLst>
                              <p:par>
                                <p:cTn id="6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42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75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bldLvl="0" animBg="1" autoUpdateAnimBg="0"/>
      <p:bldP spid="41989" grpId="0" bldLvl="0" animBg="1" autoUpdateAnimBg="0"/>
      <p:bldP spid="41990" grpId="0" bldLvl="0" animBg="1" autoUpdateAnimBg="0"/>
      <p:bldP spid="41991" grpId="0" bldLvl="0" animBg="1" autoUpdateAnimBg="0"/>
      <p:bldP spid="41992" grpId="0" bldLvl="0" animBg="1" autoUpdateAnimBg="0"/>
      <p:bldP spid="41993" grpId="0" bldLvl="0" animBg="1" autoUpdateAnimBg="0"/>
      <p:bldP spid="41994" grpId="0" bldLvl="0" animBg="1" autoUpdateAnimBg="0"/>
      <p:bldP spid="41995" grpId="0" bldLvl="0" animBg="1" autoUpdateAnimBg="0"/>
      <p:bldP spid="41996" grpId="0" bldLvl="0" animBg="1" autoUpdateAnimBg="0"/>
      <p:bldP spid="41997" grpId="0" bldLvl="0" animBg="1" autoUpdateAnimBg="0"/>
      <p:bldP spid="41998" grpId="0" bldLvl="0" autoUpdateAnimBg="0"/>
      <p:bldP spid="41999" grpId="0" bldLvl="0" autoUpdateAnimBg="0"/>
      <p:bldP spid="42000" grpId="0" bldLvl="0" autoUpdateAnimBg="0"/>
      <p:bldP spid="42001" grpId="0" bldLvl="0" autoUpdateAnimBg="0"/>
      <p:bldP spid="42002" grpId="0" bldLvl="0" autoUpdateAnimBg="0"/>
      <p:bldP spid="42003" grpId="0" bldLvl="0" autoUpdateAnimBg="0"/>
      <p:bldP spid="42004" grpId="0" bldLvl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132832"/>
            <a:ext cx="27432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32BD001-AFC4-4156-9DCA-51DEAB9F5BDC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27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6656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6564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组合 10"/>
          <p:cNvGrpSpPr/>
          <p:nvPr/>
        </p:nvGrpSpPr>
        <p:grpSpPr bwMode="auto">
          <a:xfrm>
            <a:off x="1271588" y="1346200"/>
            <a:ext cx="4013200" cy="4965700"/>
            <a:chOff x="0" y="0"/>
            <a:chExt cx="4013321" cy="4966128"/>
          </a:xfrm>
        </p:grpSpPr>
        <p:pic>
          <p:nvPicPr>
            <p:cNvPr id="66587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3" t="8440" r="6203" b="10136"/>
            <a:stretch>
              <a:fillRect/>
            </a:stretch>
          </p:blipFill>
          <p:spPr bwMode="auto">
            <a:xfrm>
              <a:off x="0" y="0"/>
              <a:ext cx="4013321" cy="4966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6588" name="Rectangle 4"/>
            <p:cNvSpPr>
              <a:spLocks noChangeArrowheads="1"/>
            </p:cNvSpPr>
            <p:nvPr/>
          </p:nvSpPr>
          <p:spPr bwMode="auto">
            <a:xfrm>
              <a:off x="589697" y="589534"/>
              <a:ext cx="2838784" cy="3697941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3015" name="矩形 22"/>
          <p:cNvSpPr>
            <a:spLocks noChangeArrowheads="1"/>
          </p:cNvSpPr>
          <p:nvPr/>
        </p:nvSpPr>
        <p:spPr bwMode="auto">
          <a:xfrm>
            <a:off x="5764214" y="2092327"/>
            <a:ext cx="3424237" cy="473075"/>
          </a:xfrm>
          <a:prstGeom prst="rect">
            <a:avLst/>
          </a:prstGeom>
          <a:solidFill>
            <a:srgbClr val="D01111">
              <a:alpha val="2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6" name="TextBox 32"/>
          <p:cNvSpPr>
            <a:spLocks noChangeArrowheads="1"/>
          </p:cNvSpPr>
          <p:nvPr/>
        </p:nvSpPr>
        <p:spPr bwMode="auto">
          <a:xfrm>
            <a:off x="5818189" y="2174877"/>
            <a:ext cx="3024187" cy="31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tx1"/>
                </a:solidFill>
                <a:sym typeface="方正兰亭黑_GBK" pitchFamily="2" charset="-122"/>
              </a:rPr>
              <a:t>在此添加您的描述说明</a:t>
            </a:r>
            <a:endParaRPr lang="zh-CN" altLang="en-US" sz="16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3017" name="矩形 24"/>
          <p:cNvSpPr>
            <a:spLocks noChangeArrowheads="1"/>
          </p:cNvSpPr>
          <p:nvPr/>
        </p:nvSpPr>
        <p:spPr bwMode="auto">
          <a:xfrm>
            <a:off x="5764213" y="2640015"/>
            <a:ext cx="3763963" cy="473075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18" name="TextBox 34"/>
          <p:cNvSpPr>
            <a:spLocks noChangeArrowheads="1"/>
          </p:cNvSpPr>
          <p:nvPr/>
        </p:nvSpPr>
        <p:spPr bwMode="auto">
          <a:xfrm>
            <a:off x="5818188" y="2724152"/>
            <a:ext cx="31670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方正兰亭黑_GBK" pitchFamily="2" charset="-122"/>
              </a:rPr>
              <a:t>在此添加您的描述</a:t>
            </a:r>
            <a:endParaRPr lang="zh-CN" altLang="en-US" sz="1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3019" name="矩形 26"/>
          <p:cNvSpPr>
            <a:spLocks noChangeArrowheads="1"/>
          </p:cNvSpPr>
          <p:nvPr/>
        </p:nvSpPr>
        <p:spPr bwMode="auto">
          <a:xfrm>
            <a:off x="5764213" y="3192147"/>
            <a:ext cx="3763963" cy="473075"/>
          </a:xfrm>
          <a:prstGeom prst="rect">
            <a:avLst/>
          </a:prstGeom>
          <a:solidFill>
            <a:srgbClr val="D01111">
              <a:alpha val="2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0" name="TextBox 36"/>
          <p:cNvSpPr>
            <a:spLocks noChangeArrowheads="1"/>
          </p:cNvSpPr>
          <p:nvPr/>
        </p:nvSpPr>
        <p:spPr bwMode="auto">
          <a:xfrm>
            <a:off x="5818190" y="3271838"/>
            <a:ext cx="3392487" cy="31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tx1"/>
                </a:solidFill>
                <a:sym typeface="方正兰亭黑_GBK" pitchFamily="2" charset="-122"/>
              </a:rPr>
              <a:t>在此添加您的小标签</a:t>
            </a:r>
            <a:endParaRPr lang="zh-CN" altLang="en-US" sz="16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3021" name="矩形 28"/>
          <p:cNvSpPr>
            <a:spLocks noChangeArrowheads="1"/>
          </p:cNvSpPr>
          <p:nvPr/>
        </p:nvSpPr>
        <p:spPr bwMode="auto">
          <a:xfrm>
            <a:off x="5764214" y="3735390"/>
            <a:ext cx="4321175" cy="473075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2" name="TextBox 38"/>
          <p:cNvSpPr>
            <a:spLocks noChangeArrowheads="1"/>
          </p:cNvSpPr>
          <p:nvPr/>
        </p:nvSpPr>
        <p:spPr bwMode="auto">
          <a:xfrm>
            <a:off x="5818190" y="3819527"/>
            <a:ext cx="38131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方正兰亭黑_GBK" pitchFamily="2" charset="-122"/>
              </a:rPr>
              <a:t>在此添加您的描述</a:t>
            </a:r>
            <a:endParaRPr lang="zh-CN" altLang="en-US" sz="1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3023" name="矩形 30"/>
          <p:cNvSpPr>
            <a:spLocks noChangeArrowheads="1"/>
          </p:cNvSpPr>
          <p:nvPr/>
        </p:nvSpPr>
        <p:spPr bwMode="auto">
          <a:xfrm>
            <a:off x="5764214" y="1544638"/>
            <a:ext cx="4110037" cy="471487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4" name="TextBox 40"/>
          <p:cNvSpPr>
            <a:spLocks noChangeArrowheads="1"/>
          </p:cNvSpPr>
          <p:nvPr/>
        </p:nvSpPr>
        <p:spPr bwMode="auto">
          <a:xfrm>
            <a:off x="5818188" y="1628777"/>
            <a:ext cx="31035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sym typeface="方正兰亭黑_GBK" pitchFamily="2" charset="-122"/>
              </a:rPr>
              <a:t>在此添加您的小标签</a:t>
            </a:r>
            <a:endParaRPr lang="zh-CN" altLang="en-US" sz="1600">
              <a:solidFill>
                <a:schemeClr val="bg1"/>
              </a:solidFill>
              <a:latin typeface="Calibri" panose="020F050202020403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3025" name="矩形 32"/>
          <p:cNvSpPr>
            <a:spLocks noChangeArrowheads="1"/>
          </p:cNvSpPr>
          <p:nvPr/>
        </p:nvSpPr>
        <p:spPr bwMode="auto">
          <a:xfrm>
            <a:off x="5764212" y="4283077"/>
            <a:ext cx="2914651" cy="473075"/>
          </a:xfrm>
          <a:prstGeom prst="rect">
            <a:avLst/>
          </a:prstGeom>
          <a:solidFill>
            <a:srgbClr val="D01111">
              <a:alpha val="25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68580" tIns="34291" rIns="68580" bIns="34291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026" name="TextBox 42"/>
          <p:cNvSpPr>
            <a:spLocks noChangeArrowheads="1"/>
          </p:cNvSpPr>
          <p:nvPr/>
        </p:nvSpPr>
        <p:spPr bwMode="auto">
          <a:xfrm>
            <a:off x="5818188" y="4349751"/>
            <a:ext cx="2433637" cy="315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1" rIns="68580" bIns="34291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tx1"/>
                </a:solidFill>
                <a:sym typeface="方正兰亭黑_GBK" pitchFamily="2" charset="-122"/>
              </a:rPr>
              <a:t>在此添加您的小标签</a:t>
            </a:r>
            <a:endParaRPr lang="zh-CN" altLang="en-US" sz="16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3027" name="矩形 34"/>
          <p:cNvSpPr>
            <a:spLocks noChangeArrowheads="1"/>
          </p:cNvSpPr>
          <p:nvPr/>
        </p:nvSpPr>
        <p:spPr bwMode="auto">
          <a:xfrm>
            <a:off x="5688014" y="4821557"/>
            <a:ext cx="1313170" cy="4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43028" name="矩形 47"/>
          <p:cNvSpPr>
            <a:spLocks noChangeArrowheads="1"/>
          </p:cNvSpPr>
          <p:nvPr/>
        </p:nvSpPr>
        <p:spPr bwMode="auto">
          <a:xfrm>
            <a:off x="5673726" y="5204143"/>
            <a:ext cx="2476500" cy="86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3029" name="矩形 36"/>
          <p:cNvSpPr>
            <a:spLocks noChangeArrowheads="1"/>
          </p:cNvSpPr>
          <p:nvPr/>
        </p:nvSpPr>
        <p:spPr bwMode="auto">
          <a:xfrm>
            <a:off x="8313738" y="4821557"/>
            <a:ext cx="1313170" cy="430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43030" name="矩形 37"/>
          <p:cNvSpPr>
            <a:spLocks noChangeArrowheads="1"/>
          </p:cNvSpPr>
          <p:nvPr/>
        </p:nvSpPr>
        <p:spPr bwMode="auto">
          <a:xfrm>
            <a:off x="8299451" y="5204143"/>
            <a:ext cx="2476500" cy="867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在此录入本图表的综合描述说明，在此录入本图表的综合描述说明。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43031" name="矩形 3"/>
          <p:cNvSpPr>
            <a:spLocks noChangeArrowheads="1"/>
          </p:cNvSpPr>
          <p:nvPr/>
        </p:nvSpPr>
        <p:spPr bwMode="auto">
          <a:xfrm>
            <a:off x="4391025" y="731204"/>
            <a:ext cx="2646860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点击添加标题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43032" name="文本框 37"/>
          <p:cNvSpPr>
            <a:spLocks noChangeArrowheads="1"/>
          </p:cNvSpPr>
          <p:nvPr/>
        </p:nvSpPr>
        <p:spPr bwMode="auto">
          <a:xfrm>
            <a:off x="7081840" y="97726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Add Your Title</a:t>
            </a:r>
            <a:endParaRPr lang="en-US" altLang="zh-CN" sz="1600" baseline="-3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3" name="组合 40"/>
          <p:cNvGrpSpPr/>
          <p:nvPr/>
        </p:nvGrpSpPr>
        <p:grpSpPr bwMode="auto">
          <a:xfrm>
            <a:off x="3846514" y="786765"/>
            <a:ext cx="263525" cy="393700"/>
            <a:chOff x="0" y="0"/>
            <a:chExt cx="213756" cy="427512"/>
          </a:xfrm>
        </p:grpSpPr>
        <p:sp>
          <p:nvSpPr>
            <p:cNvPr id="66585" name="直接连接符 41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586" name="直接连接符 42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43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43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/>
                                        <p:tgtEl>
                                          <p:spTgt spid="43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350"/>
                                        <p:tgtEl>
                                          <p:spTgt spid="43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/>
                                        <p:tgtEl>
                                          <p:spTgt spid="43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35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50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35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7" dur="35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50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5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50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35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50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9" dur="35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3" dur="35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50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7" dur="35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50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35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50"/>
                                        <p:tgtEl>
                                          <p:spTgt spid="43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5" dur="350"/>
                                        <p:tgtEl>
                                          <p:spTgt spid="43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50"/>
                                        <p:tgtEl>
                                          <p:spTgt spid="43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9" dur="350"/>
                                        <p:tgtEl>
                                          <p:spTgt spid="43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43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4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43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500"/>
                                        <p:tgtEl>
                                          <p:spTgt spid="43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/>
                                        <p:tgtEl>
                                          <p:spTgt spid="43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2" dur="500"/>
                                        <p:tgtEl>
                                          <p:spTgt spid="43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43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6" dur="500"/>
                                        <p:tgtEl>
                                          <p:spTgt spid="43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5" grpId="0" bldLvl="0" animBg="1" autoUpdateAnimBg="0"/>
      <p:bldP spid="43016" grpId="0" bldLvl="0" autoUpdateAnimBg="0"/>
      <p:bldP spid="43017" grpId="0" bldLvl="0" animBg="1" autoUpdateAnimBg="0"/>
      <p:bldP spid="43018" grpId="0" bldLvl="0" autoUpdateAnimBg="0"/>
      <p:bldP spid="43019" grpId="0" bldLvl="0" animBg="1" autoUpdateAnimBg="0"/>
      <p:bldP spid="43020" grpId="0" bldLvl="0" autoUpdateAnimBg="0"/>
      <p:bldP spid="43021" grpId="0" bldLvl="0" animBg="1" autoUpdateAnimBg="0"/>
      <p:bldP spid="43022" grpId="0" bldLvl="0" autoUpdateAnimBg="0"/>
      <p:bldP spid="43023" grpId="0" bldLvl="0" animBg="1" autoUpdateAnimBg="0"/>
      <p:bldP spid="43024" grpId="0" bldLvl="0" autoUpdateAnimBg="0"/>
      <p:bldP spid="43025" grpId="0" bldLvl="0" animBg="1" autoUpdateAnimBg="0"/>
      <p:bldP spid="43026" grpId="0" bldLvl="0" autoUpdateAnimBg="0"/>
      <p:bldP spid="43027" grpId="0" bldLvl="0" autoUpdateAnimBg="0"/>
      <p:bldP spid="43028" grpId="0" bldLvl="0" autoUpdateAnimBg="0"/>
      <p:bldP spid="43029" grpId="0" bldLvl="0" autoUpdateAnimBg="0"/>
      <p:bldP spid="43030" grpId="0" bldLvl="0" autoUpdateAnimBg="0"/>
      <p:bldP spid="43031" grpId="0" bldLvl="0" autoUpdateAnimBg="0"/>
      <p:bldP spid="43032" grpId="0" bldLvl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CD43E13C-D990-42A4-ADBB-5201275AD016}" type="slidenum">
              <a:rPr lang="zh-CN" altLang="en-US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28</a:t>
            </a:fld>
            <a:endParaRPr lang="zh-CN" altLang="en-US" sz="1800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1202" name="Freeform 228"/>
          <p:cNvSpPr>
            <a:spLocks noEditPoints="1" noChangeArrowheads="1"/>
          </p:cNvSpPr>
          <p:nvPr/>
        </p:nvSpPr>
        <p:spPr bwMode="auto">
          <a:xfrm>
            <a:off x="5529263" y="1441452"/>
            <a:ext cx="1071563" cy="1419225"/>
          </a:xfrm>
          <a:custGeom>
            <a:avLst/>
            <a:gdLst>
              <a:gd name="T0" fmla="*/ 2147483647 w 52"/>
              <a:gd name="T1" fmla="*/ 2147483647 h 69"/>
              <a:gd name="T2" fmla="*/ 2147483647 w 52"/>
              <a:gd name="T3" fmla="*/ 2147483647 h 69"/>
              <a:gd name="T4" fmla="*/ 2147483647 w 52"/>
              <a:gd name="T5" fmla="*/ 2147483647 h 69"/>
              <a:gd name="T6" fmla="*/ 2147483647 w 52"/>
              <a:gd name="T7" fmla="*/ 2147483647 h 69"/>
              <a:gd name="T8" fmla="*/ 2147483647 w 52"/>
              <a:gd name="T9" fmla="*/ 2147483647 h 69"/>
              <a:gd name="T10" fmla="*/ 2147483647 w 52"/>
              <a:gd name="T11" fmla="*/ 2147483647 h 69"/>
              <a:gd name="T12" fmla="*/ 2147483647 w 52"/>
              <a:gd name="T13" fmla="*/ 2147483647 h 69"/>
              <a:gd name="T14" fmla="*/ 2147483647 w 52"/>
              <a:gd name="T15" fmla="*/ 2147483647 h 69"/>
              <a:gd name="T16" fmla="*/ 2147483647 w 52"/>
              <a:gd name="T17" fmla="*/ 2147483647 h 69"/>
              <a:gd name="T18" fmla="*/ 2147483647 w 52"/>
              <a:gd name="T19" fmla="*/ 2147483647 h 69"/>
              <a:gd name="T20" fmla="*/ 424647656 w 52"/>
              <a:gd name="T21" fmla="*/ 2147483647 h 69"/>
              <a:gd name="T22" fmla="*/ 0 w 52"/>
              <a:gd name="T23" fmla="*/ 2147483647 h 69"/>
              <a:gd name="T24" fmla="*/ 2147483647 w 52"/>
              <a:gd name="T25" fmla="*/ 2147483647 h 69"/>
              <a:gd name="T26" fmla="*/ 2147483647 w 52"/>
              <a:gd name="T27" fmla="*/ 2147483647 h 69"/>
              <a:gd name="T28" fmla="*/ 2147483647 w 52"/>
              <a:gd name="T29" fmla="*/ 2147483647 h 69"/>
              <a:gd name="T30" fmla="*/ 2147483647 w 52"/>
              <a:gd name="T31" fmla="*/ 2147483647 h 69"/>
              <a:gd name="T32" fmla="*/ 2147483647 w 52"/>
              <a:gd name="T33" fmla="*/ 2147483647 h 69"/>
              <a:gd name="T34" fmla="*/ 2147483647 w 52"/>
              <a:gd name="T35" fmla="*/ 2147483647 h 69"/>
              <a:gd name="T36" fmla="*/ 2147483647 w 52"/>
              <a:gd name="T37" fmla="*/ 2147483647 h 69"/>
              <a:gd name="T38" fmla="*/ 2147483647 w 52"/>
              <a:gd name="T39" fmla="*/ 2147483647 h 69"/>
              <a:gd name="T40" fmla="*/ 2147483647 w 52"/>
              <a:gd name="T41" fmla="*/ 2147483647 h 69"/>
              <a:gd name="T42" fmla="*/ 2147483647 w 52"/>
              <a:gd name="T43" fmla="*/ 2147483647 h 69"/>
              <a:gd name="T44" fmla="*/ 2147483647 w 52"/>
              <a:gd name="T45" fmla="*/ 2147483647 h 69"/>
              <a:gd name="T46" fmla="*/ 2147483647 w 52"/>
              <a:gd name="T47" fmla="*/ 2147483647 h 69"/>
              <a:gd name="T48" fmla="*/ 2147483647 w 52"/>
              <a:gd name="T49" fmla="*/ 2147483647 h 69"/>
              <a:gd name="T50" fmla="*/ 2147483647 w 52"/>
              <a:gd name="T51" fmla="*/ 2147483647 h 69"/>
              <a:gd name="T52" fmla="*/ 2147483647 w 52"/>
              <a:gd name="T53" fmla="*/ 2147483647 h 69"/>
              <a:gd name="T54" fmla="*/ 2147483647 w 52"/>
              <a:gd name="T55" fmla="*/ 2147483647 h 69"/>
              <a:gd name="T56" fmla="*/ 2147483647 w 52"/>
              <a:gd name="T57" fmla="*/ 2147483647 h 69"/>
              <a:gd name="T58" fmla="*/ 2147483647 w 52"/>
              <a:gd name="T59" fmla="*/ 2147483647 h 69"/>
              <a:gd name="T60" fmla="*/ 2147483647 w 52"/>
              <a:gd name="T61" fmla="*/ 2147483647 h 69"/>
              <a:gd name="T62" fmla="*/ 2147483647 w 52"/>
              <a:gd name="T63" fmla="*/ 423052461 h 69"/>
              <a:gd name="T64" fmla="*/ 2147483647 w 52"/>
              <a:gd name="T65" fmla="*/ 0 h 69"/>
              <a:gd name="T66" fmla="*/ 2147483647 w 52"/>
              <a:gd name="T67" fmla="*/ 423052461 h 69"/>
              <a:gd name="T68" fmla="*/ 2147483647 w 52"/>
              <a:gd name="T69" fmla="*/ 1692250980 h 69"/>
              <a:gd name="T70" fmla="*/ 2147483647 w 52"/>
              <a:gd name="T71" fmla="*/ 2147483647 h 6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52"/>
              <a:gd name="T109" fmla="*/ 0 h 69"/>
              <a:gd name="T110" fmla="*/ 52 w 52"/>
              <a:gd name="T111" fmla="*/ 69 h 69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52" h="69">
                <a:moveTo>
                  <a:pt x="38" y="53"/>
                </a:moveTo>
                <a:cubicBezTo>
                  <a:pt x="37" y="51"/>
                  <a:pt x="34" y="50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0" y="52"/>
                  <a:pt x="28" y="51"/>
                  <a:pt x="27" y="49"/>
                </a:cubicBezTo>
                <a:cubicBezTo>
                  <a:pt x="15" y="29"/>
                  <a:pt x="15" y="29"/>
                  <a:pt x="15" y="29"/>
                </a:cubicBezTo>
                <a:cubicBezTo>
                  <a:pt x="14" y="27"/>
                  <a:pt x="14" y="24"/>
                  <a:pt x="16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8" y="22"/>
                  <a:pt x="19" y="19"/>
                  <a:pt x="18" y="17"/>
                </a:cubicBezTo>
                <a:cubicBezTo>
                  <a:pt x="11" y="6"/>
                  <a:pt x="11" y="6"/>
                  <a:pt x="11" y="6"/>
                </a:cubicBezTo>
                <a:cubicBezTo>
                  <a:pt x="10" y="4"/>
                  <a:pt x="8" y="4"/>
                  <a:pt x="7" y="6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6"/>
                  <a:pt x="0" y="19"/>
                  <a:pt x="0" y="21"/>
                </a:cubicBezTo>
                <a:cubicBezTo>
                  <a:pt x="0" y="21"/>
                  <a:pt x="1" y="28"/>
                  <a:pt x="11" y="45"/>
                </a:cubicBezTo>
                <a:cubicBezTo>
                  <a:pt x="20" y="61"/>
                  <a:pt x="26" y="66"/>
                  <a:pt x="26" y="66"/>
                </a:cubicBezTo>
                <a:cubicBezTo>
                  <a:pt x="27" y="68"/>
                  <a:pt x="30" y="69"/>
                  <a:pt x="32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4" y="68"/>
                  <a:pt x="45" y="66"/>
                  <a:pt x="44" y="64"/>
                </a:cubicBezTo>
                <a:lnTo>
                  <a:pt x="38" y="53"/>
                </a:lnTo>
                <a:close/>
                <a:moveTo>
                  <a:pt x="52" y="62"/>
                </a:moveTo>
                <a:cubicBezTo>
                  <a:pt x="44" y="49"/>
                  <a:pt x="44" y="49"/>
                  <a:pt x="44" y="49"/>
                </a:cubicBezTo>
                <a:cubicBezTo>
                  <a:pt x="44" y="48"/>
                  <a:pt x="43" y="47"/>
                  <a:pt x="42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39" y="49"/>
                  <a:pt x="39" y="50"/>
                  <a:pt x="39" y="51"/>
                </a:cubicBezTo>
                <a:cubicBezTo>
                  <a:pt x="47" y="64"/>
                  <a:pt x="47" y="64"/>
                  <a:pt x="47" y="64"/>
                </a:cubicBezTo>
                <a:cubicBezTo>
                  <a:pt x="48" y="65"/>
                  <a:pt x="49" y="65"/>
                  <a:pt x="50" y="65"/>
                </a:cubicBezTo>
                <a:cubicBezTo>
                  <a:pt x="51" y="64"/>
                  <a:pt x="51" y="64"/>
                  <a:pt x="51" y="64"/>
                </a:cubicBezTo>
                <a:cubicBezTo>
                  <a:pt x="52" y="64"/>
                  <a:pt x="52" y="62"/>
                  <a:pt x="52" y="62"/>
                </a:cubicBezTo>
                <a:close/>
                <a:moveTo>
                  <a:pt x="20" y="17"/>
                </a:moveTo>
                <a:cubicBezTo>
                  <a:pt x="21" y="18"/>
                  <a:pt x="22" y="18"/>
                  <a:pt x="23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5" y="16"/>
                  <a:pt x="25" y="15"/>
                  <a:pt x="25" y="14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0"/>
                  <a:pt x="16" y="0"/>
                  <a:pt x="15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2"/>
                  <a:pt x="12" y="3"/>
                  <a:pt x="13" y="4"/>
                </a:cubicBezTo>
                <a:lnTo>
                  <a:pt x="20" y="17"/>
                </a:lnTo>
                <a:close/>
              </a:path>
            </a:pathLst>
          </a:cu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51203" name="TextBox 18"/>
          <p:cNvSpPr>
            <a:spLocks noChangeArrowheads="1"/>
          </p:cNvSpPr>
          <p:nvPr/>
        </p:nvSpPr>
        <p:spPr bwMode="auto">
          <a:xfrm>
            <a:off x="4608514" y="2952752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PART  05</a:t>
            </a:r>
          </a:p>
        </p:txBody>
      </p:sp>
      <p:sp>
        <p:nvSpPr>
          <p:cNvPr id="51204" name="文本框 8"/>
          <p:cNvSpPr>
            <a:spLocks noChangeArrowheads="1"/>
          </p:cNvSpPr>
          <p:nvPr/>
        </p:nvSpPr>
        <p:spPr bwMode="auto">
          <a:xfrm>
            <a:off x="4189414" y="3359151"/>
            <a:ext cx="3813175" cy="92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方正兰亭黑_GBK" pitchFamily="2" charset="-122"/>
              </a:rPr>
              <a:t>联系我们</a:t>
            </a:r>
          </a:p>
        </p:txBody>
      </p:sp>
      <p:sp>
        <p:nvSpPr>
          <p:cNvPr id="51205" name="矩形 51"/>
          <p:cNvSpPr>
            <a:spLocks noChangeArrowheads="1"/>
          </p:cNvSpPr>
          <p:nvPr/>
        </p:nvSpPr>
        <p:spPr bwMode="auto">
          <a:xfrm>
            <a:off x="4388485" y="4398965"/>
            <a:ext cx="338296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Contact Us</a:t>
            </a:r>
          </a:p>
        </p:txBody>
      </p:sp>
      <p:sp>
        <p:nvSpPr>
          <p:cNvPr id="51206" name="直接连接符 23"/>
          <p:cNvSpPr>
            <a:spLocks noChangeShapeType="1"/>
          </p:cNvSpPr>
          <p:nvPr/>
        </p:nvSpPr>
        <p:spPr bwMode="auto">
          <a:xfrm>
            <a:off x="4786313" y="4362450"/>
            <a:ext cx="2620963" cy="0"/>
          </a:xfrm>
          <a:prstGeom prst="line">
            <a:avLst/>
          </a:prstGeom>
          <a:noFill/>
          <a:ln w="19050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图片 1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12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51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ldLvl="0" animBg="1"/>
      <p:bldP spid="51202" grpId="1" bldLvl="0" animBg="1"/>
      <p:bldP spid="51203" grpId="0" bldLvl="0" autoUpdateAnimBg="0"/>
      <p:bldP spid="51204" grpId="0" bldLvl="0" autoUpdateAnimBg="0"/>
      <p:bldP spid="51205" grpId="0" bldLvl="0" autoUpdateAnimBg="0"/>
      <p:bldP spid="51206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8E086D0-D1A0-4F29-B436-440188763593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29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4274" name="TextBox 37"/>
          <p:cNvSpPr>
            <a:spLocks noChangeArrowheads="1"/>
          </p:cNvSpPr>
          <p:nvPr/>
        </p:nvSpPr>
        <p:spPr bwMode="auto">
          <a:xfrm>
            <a:off x="3171509" y="3126740"/>
            <a:ext cx="5848351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5" tIns="45719" rIns="91435" bIns="4571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8000" dirty="0">
                <a:solidFill>
                  <a:srgbClr val="C0000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  <a:sym typeface="Arial" panose="020B0604020202020204" pitchFamily="34" charset="0"/>
              </a:rPr>
              <a:t>谢谢欣赏</a:t>
            </a:r>
          </a:p>
        </p:txBody>
      </p:sp>
      <p:sp>
        <p:nvSpPr>
          <p:cNvPr id="54275" name="文本框 29"/>
          <p:cNvSpPr>
            <a:spLocks noChangeArrowheads="1"/>
          </p:cNvSpPr>
          <p:nvPr/>
        </p:nvSpPr>
        <p:spPr bwMode="auto">
          <a:xfrm>
            <a:off x="5205095" y="2523491"/>
            <a:ext cx="183415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C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THE END</a:t>
            </a:r>
            <a:endParaRPr lang="en-US" altLang="zh-CN" sz="3600">
              <a:solidFill>
                <a:srgbClr val="C00000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276" name="椭圆 3"/>
          <p:cNvSpPr>
            <a:spLocks noChangeArrowheads="1"/>
          </p:cNvSpPr>
          <p:nvPr/>
        </p:nvSpPr>
        <p:spPr bwMode="auto">
          <a:xfrm>
            <a:off x="5292726" y="4564065"/>
            <a:ext cx="1606551" cy="1608137"/>
          </a:xfrm>
          <a:prstGeom prst="ellipse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4277" name="文本框 4"/>
          <p:cNvSpPr>
            <a:spLocks noChangeArrowheads="1"/>
          </p:cNvSpPr>
          <p:nvPr/>
        </p:nvSpPr>
        <p:spPr bwMode="auto">
          <a:xfrm>
            <a:off x="5581282" y="5075239"/>
            <a:ext cx="100880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bg1"/>
                </a:solidFill>
                <a:latin typeface="Impact" panose="020B0806030902050204" pitchFamily="34" charset="0"/>
                <a:ea typeface="宋体" panose="02010600030101010101" pitchFamily="2" charset="-122"/>
                <a:sym typeface="Impact" panose="020B0806030902050204" pitchFamily="34" charset="0"/>
              </a:rPr>
              <a:t>LOGO</a:t>
            </a:r>
          </a:p>
        </p:txBody>
      </p:sp>
      <p:pic>
        <p:nvPicPr>
          <p:cNvPr id="2" name="图片 1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637" y="18714"/>
            <a:ext cx="3046095" cy="2369861"/>
          </a:xfrm>
          <a:prstGeom prst="rect">
            <a:avLst/>
          </a:prstGeom>
        </p:spPr>
      </p:pic>
      <p:pic>
        <p:nvPicPr>
          <p:cNvPr id="6" name="图片 5" descr="00569c94dc030 e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" y="-39370"/>
            <a:ext cx="12137391" cy="25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12460" y="1689975"/>
            <a:ext cx="4363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34016" y="1183458"/>
            <a:ext cx="6687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endParaRPr lang="zh-CN" altLang="en-US" sz="5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75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1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bldLvl="0" autoUpdateAnimBg="0"/>
      <p:bldP spid="54275" grpId="0" bldLvl="0" autoUpdateAnimBg="0"/>
      <p:bldP spid="54276" grpId="0" bldLvl="0" animBg="1" autoUpdateAnimBg="0"/>
      <p:bldP spid="54277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DA5F3AD-F0F3-4F65-9C9C-34CBC609B8FC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3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5122" name="流程图: 手动输入 10"/>
          <p:cNvSpPr>
            <a:spLocks noChangeArrowheads="1"/>
          </p:cNvSpPr>
          <p:nvPr/>
        </p:nvSpPr>
        <p:spPr bwMode="auto">
          <a:xfrm rot="-5400000">
            <a:off x="8733631" y="-238919"/>
            <a:ext cx="1257300" cy="5684837"/>
          </a:xfrm>
          <a:prstGeom prst="flowChartManualInpu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4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TextBox 59"/>
          <p:cNvSpPr>
            <a:spLocks noChangeArrowheads="1"/>
          </p:cNvSpPr>
          <p:nvPr/>
        </p:nvSpPr>
        <p:spPr bwMode="auto">
          <a:xfrm flipH="1">
            <a:off x="7981952" y="2251075"/>
            <a:ext cx="33131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chemeClr val="bg1"/>
                </a:solidFill>
                <a:sym typeface="方正兰亭黑_GBK" pitchFamily="2" charset="-122"/>
              </a:rPr>
              <a:t>目录 </a:t>
            </a:r>
            <a:r>
              <a:rPr lang="en-US" altLang="zh-CN" sz="3600" dirty="0">
                <a:solidFill>
                  <a:schemeClr val="bg1"/>
                </a:solidFill>
                <a:sym typeface="方正兰亭黑_GBK" pitchFamily="2" charset="-122"/>
              </a:rPr>
              <a:t>/ </a:t>
            </a:r>
            <a:r>
              <a:rPr lang="en-US" altLang="zh-CN" sz="2400" dirty="0">
                <a:solidFill>
                  <a:schemeClr val="bg1"/>
                </a:solidFill>
                <a:sym typeface="方正兰亭黑_GBK" pitchFamily="2" charset="-122"/>
              </a:rPr>
              <a:t>CONTENTS</a:t>
            </a:r>
          </a:p>
        </p:txBody>
      </p:sp>
      <p:sp>
        <p:nvSpPr>
          <p:cNvPr id="5124" name="矩形 99"/>
          <p:cNvSpPr>
            <a:spLocks noChangeArrowheads="1"/>
          </p:cNvSpPr>
          <p:nvPr/>
        </p:nvSpPr>
        <p:spPr bwMode="auto">
          <a:xfrm>
            <a:off x="2200277" y="4438652"/>
            <a:ext cx="1368425" cy="17463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TextBox 64"/>
          <p:cNvSpPr>
            <a:spLocks noChangeArrowheads="1"/>
          </p:cNvSpPr>
          <p:nvPr/>
        </p:nvSpPr>
        <p:spPr bwMode="auto">
          <a:xfrm>
            <a:off x="1254165" y="4957764"/>
            <a:ext cx="1107996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01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/>
                </a:solidFill>
                <a:sym typeface="方正兰亭黑_GBK" pitchFamily="2" charset="-122"/>
              </a:rPr>
              <a:t>关于我们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/>
                </a:solidFill>
                <a:latin typeface="AvantGarde LT Book" pitchFamily="2" charset="0"/>
                <a:sym typeface="Arial" panose="020B0604020202020204" pitchFamily="34" charset="0"/>
              </a:rPr>
              <a:t>About Us</a:t>
            </a:r>
          </a:p>
        </p:txBody>
      </p:sp>
      <p:sp>
        <p:nvSpPr>
          <p:cNvPr id="5126" name="TextBox 65"/>
          <p:cNvSpPr>
            <a:spLocks noChangeArrowheads="1"/>
          </p:cNvSpPr>
          <p:nvPr/>
        </p:nvSpPr>
        <p:spPr bwMode="auto">
          <a:xfrm>
            <a:off x="3346531" y="4957764"/>
            <a:ext cx="126348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02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/>
                </a:solidFill>
                <a:sym typeface="方正兰亭黑_GBK" pitchFamily="2" charset="-122"/>
              </a:rPr>
              <a:t>企业文化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/>
                </a:solidFill>
                <a:latin typeface="AvantGarde LT Book" pitchFamily="2" charset="0"/>
                <a:sym typeface="Arial" panose="020B0604020202020204" pitchFamily="34" charset="0"/>
              </a:rPr>
              <a:t>Corporate Culture</a:t>
            </a:r>
          </a:p>
        </p:txBody>
      </p:sp>
      <p:sp>
        <p:nvSpPr>
          <p:cNvPr id="5127" name="TextBox 66"/>
          <p:cNvSpPr>
            <a:spLocks noChangeArrowheads="1"/>
          </p:cNvSpPr>
          <p:nvPr/>
        </p:nvSpPr>
        <p:spPr bwMode="auto">
          <a:xfrm>
            <a:off x="5382137" y="4957764"/>
            <a:ext cx="133882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03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tx1"/>
                </a:solidFill>
                <a:sym typeface="方正兰亭黑_GBK" pitchFamily="2" charset="-122"/>
              </a:rPr>
              <a:t>产品和服务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vantGarde LT Book" pitchFamily="2" charset="0"/>
                <a:sym typeface="Arial" panose="020B0604020202020204" pitchFamily="34" charset="0"/>
              </a:rPr>
              <a:t>Product &amp; Service</a:t>
            </a:r>
          </a:p>
        </p:txBody>
      </p:sp>
      <p:sp>
        <p:nvSpPr>
          <p:cNvPr id="5128" name="TextBox 67"/>
          <p:cNvSpPr>
            <a:spLocks noChangeArrowheads="1"/>
          </p:cNvSpPr>
          <p:nvPr/>
        </p:nvSpPr>
        <p:spPr bwMode="auto">
          <a:xfrm>
            <a:off x="7765297" y="4957764"/>
            <a:ext cx="1107996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04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tx1"/>
                </a:solidFill>
                <a:sym typeface="方正兰亭黑_GBK" pitchFamily="2" charset="-122"/>
              </a:rPr>
              <a:t>展望未来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vantGarde LT Book" pitchFamily="2" charset="0"/>
                <a:sym typeface="Arial" panose="020B0604020202020204" pitchFamily="34" charset="0"/>
              </a:rPr>
              <a:t>Look Ahead</a:t>
            </a:r>
          </a:p>
        </p:txBody>
      </p:sp>
      <p:sp>
        <p:nvSpPr>
          <p:cNvPr id="5129" name="TextBox 67"/>
          <p:cNvSpPr>
            <a:spLocks noChangeArrowheads="1"/>
          </p:cNvSpPr>
          <p:nvPr/>
        </p:nvSpPr>
        <p:spPr bwMode="auto">
          <a:xfrm>
            <a:off x="9886196" y="4957764"/>
            <a:ext cx="1107996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PART 05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tx1"/>
                </a:solidFill>
                <a:sym typeface="方正兰亭黑_GBK" pitchFamily="2" charset="-122"/>
              </a:rPr>
              <a:t>联系我们</a:t>
            </a: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vantGarde LT Book" pitchFamily="2" charset="0"/>
                <a:sym typeface="Arial" panose="020B0604020202020204" pitchFamily="34" charset="0"/>
              </a:rPr>
              <a:t>Contact Us</a:t>
            </a:r>
          </a:p>
        </p:txBody>
      </p:sp>
      <p:sp>
        <p:nvSpPr>
          <p:cNvPr id="5130" name="矩形 91"/>
          <p:cNvSpPr>
            <a:spLocks noChangeArrowheads="1"/>
          </p:cNvSpPr>
          <p:nvPr/>
        </p:nvSpPr>
        <p:spPr bwMode="auto">
          <a:xfrm>
            <a:off x="1019176" y="4438652"/>
            <a:ext cx="39687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矩形 107"/>
          <p:cNvSpPr>
            <a:spLocks noChangeArrowheads="1"/>
          </p:cNvSpPr>
          <p:nvPr/>
        </p:nvSpPr>
        <p:spPr bwMode="auto">
          <a:xfrm>
            <a:off x="4340226" y="4438652"/>
            <a:ext cx="1366839" cy="17463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矩形 108"/>
          <p:cNvSpPr>
            <a:spLocks noChangeArrowheads="1"/>
          </p:cNvSpPr>
          <p:nvPr/>
        </p:nvSpPr>
        <p:spPr bwMode="auto">
          <a:xfrm>
            <a:off x="6502401" y="4438652"/>
            <a:ext cx="1368425" cy="17463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3" name="矩形 109"/>
          <p:cNvSpPr>
            <a:spLocks noChangeArrowheads="1"/>
          </p:cNvSpPr>
          <p:nvPr/>
        </p:nvSpPr>
        <p:spPr bwMode="auto">
          <a:xfrm>
            <a:off x="8642352" y="4438652"/>
            <a:ext cx="1368425" cy="17463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4" name="矩形 111"/>
          <p:cNvSpPr>
            <a:spLocks noChangeArrowheads="1"/>
          </p:cNvSpPr>
          <p:nvPr/>
        </p:nvSpPr>
        <p:spPr bwMode="auto">
          <a:xfrm>
            <a:off x="10779125" y="4438652"/>
            <a:ext cx="396875" cy="17463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" name="组合 125"/>
          <p:cNvGrpSpPr/>
          <p:nvPr/>
        </p:nvGrpSpPr>
        <p:grpSpPr bwMode="auto">
          <a:xfrm>
            <a:off x="5703889" y="4054477"/>
            <a:ext cx="784225" cy="784225"/>
            <a:chOff x="0" y="0"/>
            <a:chExt cx="784512" cy="784512"/>
          </a:xfrm>
        </p:grpSpPr>
        <p:sp>
          <p:nvSpPr>
            <p:cNvPr id="28701" name="椭圆 134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D01111">
                <a:alpha val="30000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2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1347898219 w 97"/>
                <a:gd name="T1" fmla="*/ 0 h 97"/>
                <a:gd name="T2" fmla="*/ 1404064177 w 97"/>
                <a:gd name="T3" fmla="*/ 0 h 97"/>
                <a:gd name="T4" fmla="*/ 1488305166 w 97"/>
                <a:gd name="T5" fmla="*/ 758195398 h 97"/>
                <a:gd name="T6" fmla="*/ 1375983847 w 97"/>
                <a:gd name="T7" fmla="*/ 926682675 h 97"/>
                <a:gd name="T8" fmla="*/ 1375983847 w 97"/>
                <a:gd name="T9" fmla="*/ 954763005 h 97"/>
                <a:gd name="T10" fmla="*/ 1039009293 w 97"/>
                <a:gd name="T11" fmla="*/ 1123250282 h 97"/>
                <a:gd name="T12" fmla="*/ 645868780 w 97"/>
                <a:gd name="T13" fmla="*/ 1291737559 h 97"/>
                <a:gd name="T14" fmla="*/ 505461832 w 97"/>
                <a:gd name="T15" fmla="*/ 1207496570 h 97"/>
                <a:gd name="T16" fmla="*/ 365054884 w 97"/>
                <a:gd name="T17" fmla="*/ 1263657229 h 97"/>
                <a:gd name="T18" fmla="*/ 28080330 w 97"/>
                <a:gd name="T19" fmla="*/ 1067089622 h 97"/>
                <a:gd name="T20" fmla="*/ 1347898219 w 97"/>
                <a:gd name="T21" fmla="*/ 0 h 97"/>
                <a:gd name="T22" fmla="*/ 1600631784 w 97"/>
                <a:gd name="T23" fmla="*/ 28080330 h 97"/>
                <a:gd name="T24" fmla="*/ 2147483647 w 97"/>
                <a:gd name="T25" fmla="*/ 336974555 h 97"/>
                <a:gd name="T26" fmla="*/ 1712958402 w 97"/>
                <a:gd name="T27" fmla="*/ 758195398 h 97"/>
                <a:gd name="T28" fmla="*/ 1684872773 w 97"/>
                <a:gd name="T29" fmla="*/ 730115068 h 97"/>
                <a:gd name="T30" fmla="*/ 1600631784 w 97"/>
                <a:gd name="T31" fmla="*/ 28080330 h 97"/>
                <a:gd name="T32" fmla="*/ 2147483647 w 97"/>
                <a:gd name="T33" fmla="*/ 477381502 h 97"/>
                <a:gd name="T34" fmla="*/ 1825279721 w 97"/>
                <a:gd name="T35" fmla="*/ 926682675 h 97"/>
                <a:gd name="T36" fmla="*/ 1825279721 w 97"/>
                <a:gd name="T37" fmla="*/ 926682675 h 97"/>
                <a:gd name="T38" fmla="*/ 1656792444 w 97"/>
                <a:gd name="T39" fmla="*/ 1123250282 h 97"/>
                <a:gd name="T40" fmla="*/ 1656792444 w 97"/>
                <a:gd name="T41" fmla="*/ 1263657229 h 97"/>
                <a:gd name="T42" fmla="*/ 1600631784 w 97"/>
                <a:gd name="T43" fmla="*/ 1769119061 h 97"/>
                <a:gd name="T44" fmla="*/ 1684872773 w 97"/>
                <a:gd name="T45" fmla="*/ 1909526009 h 97"/>
                <a:gd name="T46" fmla="*/ 2147483647 w 97"/>
                <a:gd name="T47" fmla="*/ 2106093616 h 97"/>
                <a:gd name="T48" fmla="*/ 2147483647 w 97"/>
                <a:gd name="T49" fmla="*/ 1347898219 h 97"/>
                <a:gd name="T50" fmla="*/ 2147483647 w 97"/>
                <a:gd name="T51" fmla="*/ 477381502 h 97"/>
                <a:gd name="T52" fmla="*/ 2147483647 w 97"/>
                <a:gd name="T53" fmla="*/ 2147483647 h 97"/>
                <a:gd name="T54" fmla="*/ 1375983847 w 97"/>
                <a:gd name="T55" fmla="*/ 2147483647 h 97"/>
                <a:gd name="T56" fmla="*/ 1516385496 w 97"/>
                <a:gd name="T57" fmla="*/ 2147483647 h 97"/>
                <a:gd name="T58" fmla="*/ 1628712114 w 97"/>
                <a:gd name="T59" fmla="*/ 2078013286 h 97"/>
                <a:gd name="T60" fmla="*/ 2147483647 w 97"/>
                <a:gd name="T61" fmla="*/ 2147483647 h 97"/>
                <a:gd name="T62" fmla="*/ 1179410941 w 97"/>
                <a:gd name="T63" fmla="*/ 2147483647 h 97"/>
                <a:gd name="T64" fmla="*/ 28080330 w 97"/>
                <a:gd name="T65" fmla="*/ 1684872773 h 97"/>
                <a:gd name="T66" fmla="*/ 336974555 w 97"/>
                <a:gd name="T67" fmla="*/ 1600631784 h 97"/>
                <a:gd name="T68" fmla="*/ 505461832 w 97"/>
                <a:gd name="T69" fmla="*/ 1656792444 h 97"/>
                <a:gd name="T70" fmla="*/ 589708120 w 97"/>
                <a:gd name="T71" fmla="*/ 1628712114 h 97"/>
                <a:gd name="T72" fmla="*/ 1263657229 w 97"/>
                <a:gd name="T73" fmla="*/ 1965686668 h 97"/>
                <a:gd name="T74" fmla="*/ 1347898219 w 97"/>
                <a:gd name="T75" fmla="*/ 2106093616 h 97"/>
                <a:gd name="T76" fmla="*/ 1179410941 w 97"/>
                <a:gd name="T77" fmla="*/ 2147483647 h 97"/>
                <a:gd name="T78" fmla="*/ 0 w 97"/>
                <a:gd name="T79" fmla="*/ 1488305166 h 97"/>
                <a:gd name="T80" fmla="*/ 224647937 w 97"/>
                <a:gd name="T81" fmla="*/ 1432144507 h 97"/>
                <a:gd name="T82" fmla="*/ 0 w 97"/>
                <a:gd name="T83" fmla="*/ 1263657229 h 97"/>
                <a:gd name="T84" fmla="*/ 0 w 97"/>
                <a:gd name="T85" fmla="*/ 1347898219 h 97"/>
                <a:gd name="T86" fmla="*/ 0 w 97"/>
                <a:gd name="T87" fmla="*/ 1488305166 h 97"/>
                <a:gd name="T88" fmla="*/ 1460224836 w 97"/>
                <a:gd name="T89" fmla="*/ 1123250282 h 97"/>
                <a:gd name="T90" fmla="*/ 1123250282 w 97"/>
                <a:gd name="T91" fmla="*/ 1291737559 h 97"/>
                <a:gd name="T92" fmla="*/ 702029439 w 97"/>
                <a:gd name="T93" fmla="*/ 1460224836 h 97"/>
                <a:gd name="T94" fmla="*/ 702029439 w 97"/>
                <a:gd name="T95" fmla="*/ 1460224836 h 97"/>
                <a:gd name="T96" fmla="*/ 1347898219 w 97"/>
                <a:gd name="T97" fmla="*/ 1769119061 h 97"/>
                <a:gd name="T98" fmla="*/ 1404064177 w 97"/>
                <a:gd name="T99" fmla="*/ 1741038732 h 97"/>
                <a:gd name="T100" fmla="*/ 1460224836 w 97"/>
                <a:gd name="T101" fmla="*/ 1235576900 h 97"/>
                <a:gd name="T102" fmla="*/ 1460224836 w 97"/>
                <a:gd name="T103" fmla="*/ 1123250282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" name="组合 144"/>
          <p:cNvGrpSpPr/>
          <p:nvPr/>
        </p:nvGrpSpPr>
        <p:grpSpPr bwMode="auto">
          <a:xfrm>
            <a:off x="7847014" y="4054477"/>
            <a:ext cx="784225" cy="784225"/>
            <a:chOff x="0" y="0"/>
            <a:chExt cx="784512" cy="784512"/>
          </a:xfrm>
        </p:grpSpPr>
        <p:sp>
          <p:nvSpPr>
            <p:cNvPr id="28699" name="椭圆 1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D01111">
                <a:alpha val="30000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0" name="任意多边形 146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52941 w 574972"/>
                <a:gd name="T1" fmla="*/ 399844 h 399845"/>
                <a:gd name="T2" fmla="*/ 61228 w 574972"/>
                <a:gd name="T3" fmla="*/ 398217 h 399845"/>
                <a:gd name="T4" fmla="*/ 121790 w 574972"/>
                <a:gd name="T5" fmla="*/ 346388 h 399845"/>
                <a:gd name="T6" fmla="*/ 147415 w 574972"/>
                <a:gd name="T7" fmla="*/ 328444 h 399845"/>
                <a:gd name="T8" fmla="*/ 270881 w 574972"/>
                <a:gd name="T9" fmla="*/ 219691 h 399845"/>
                <a:gd name="T10" fmla="*/ 179168 w 574972"/>
                <a:gd name="T11" fmla="*/ 399845 h 399845"/>
                <a:gd name="T12" fmla="*/ 185489 w 574972"/>
                <a:gd name="T13" fmla="*/ 291396 h 399845"/>
                <a:gd name="T14" fmla="*/ 226257 w 574972"/>
                <a:gd name="T15" fmla="*/ 259235 h 399845"/>
                <a:gd name="T16" fmla="*/ 263531 w 574972"/>
                <a:gd name="T17" fmla="*/ 225912 h 399845"/>
                <a:gd name="T18" fmla="*/ 297108 w 574972"/>
                <a:gd name="T19" fmla="*/ 209429 h 399845"/>
                <a:gd name="T20" fmla="*/ 309758 w 574972"/>
                <a:gd name="T21" fmla="*/ 223349 h 399845"/>
                <a:gd name="T22" fmla="*/ 342372 w 574972"/>
                <a:gd name="T23" fmla="*/ 256672 h 399845"/>
                <a:gd name="T24" fmla="*/ 370328 w 574972"/>
                <a:gd name="T25" fmla="*/ 264362 h 399845"/>
                <a:gd name="T26" fmla="*/ 388821 w 574972"/>
                <a:gd name="T27" fmla="*/ 248907 h 399845"/>
                <a:gd name="T28" fmla="*/ 297108 w 574972"/>
                <a:gd name="T29" fmla="*/ 399844 h 399845"/>
                <a:gd name="T30" fmla="*/ 506761 w 574972"/>
                <a:gd name="T31" fmla="*/ 139370 h 399845"/>
                <a:gd name="T32" fmla="*/ 415048 w 574972"/>
                <a:gd name="T33" fmla="*/ 399844 h 399845"/>
                <a:gd name="T34" fmla="*/ 418375 w 574972"/>
                <a:gd name="T35" fmla="*/ 219183 h 399845"/>
                <a:gd name="T36" fmla="*/ 458488 w 574972"/>
                <a:gd name="T37" fmla="*/ 184898 h 399845"/>
                <a:gd name="T38" fmla="*/ 506761 w 574972"/>
                <a:gd name="T39" fmla="*/ 139370 h 399845"/>
                <a:gd name="T40" fmla="*/ 533039 w 574972"/>
                <a:gd name="T41" fmla="*/ 0 h 399845"/>
                <a:gd name="T42" fmla="*/ 567983 w 574972"/>
                <a:gd name="T43" fmla="*/ 5127 h 399845"/>
                <a:gd name="T44" fmla="*/ 574972 w 574972"/>
                <a:gd name="T45" fmla="*/ 117913 h 399845"/>
                <a:gd name="T46" fmla="*/ 535369 w 574972"/>
                <a:gd name="T47" fmla="*/ 117913 h 399845"/>
                <a:gd name="T48" fmla="*/ 533039 w 574972"/>
                <a:gd name="T49" fmla="*/ 69209 h 399845"/>
                <a:gd name="T50" fmla="*/ 437526 w 574972"/>
                <a:gd name="T51" fmla="*/ 156362 h 399845"/>
                <a:gd name="T52" fmla="*/ 383945 w 574972"/>
                <a:gd name="T53" fmla="*/ 202502 h 399845"/>
                <a:gd name="T54" fmla="*/ 349001 w 574972"/>
                <a:gd name="T55" fmla="*/ 207629 h 399845"/>
                <a:gd name="T56" fmla="*/ 337353 w 574972"/>
                <a:gd name="T57" fmla="*/ 194812 h 399845"/>
                <a:gd name="T58" fmla="*/ 293091 w 574972"/>
                <a:gd name="T59" fmla="*/ 146109 h 399845"/>
                <a:gd name="T60" fmla="*/ 239510 w 574972"/>
                <a:gd name="T61" fmla="*/ 192249 h 399845"/>
                <a:gd name="T62" fmla="*/ 216214 w 574972"/>
                <a:gd name="T63" fmla="*/ 210192 h 399845"/>
                <a:gd name="T64" fmla="*/ 139337 w 574972"/>
                <a:gd name="T65" fmla="*/ 274275 h 399845"/>
                <a:gd name="T66" fmla="*/ 32175 w 574972"/>
                <a:gd name="T67" fmla="*/ 363992 h 399845"/>
                <a:gd name="T68" fmla="*/ 4220 w 574972"/>
                <a:gd name="T69" fmla="*/ 358865 h 399845"/>
                <a:gd name="T70" fmla="*/ 18197 w 574972"/>
                <a:gd name="T71" fmla="*/ 317851 h 399845"/>
                <a:gd name="T72" fmla="*/ 139337 w 574972"/>
                <a:gd name="T73" fmla="*/ 220445 h 399845"/>
                <a:gd name="T74" fmla="*/ 216214 w 574972"/>
                <a:gd name="T75" fmla="*/ 156362 h 399845"/>
                <a:gd name="T76" fmla="*/ 239510 w 574972"/>
                <a:gd name="T77" fmla="*/ 138419 h 399845"/>
                <a:gd name="T78" fmla="*/ 283772 w 574972"/>
                <a:gd name="T79" fmla="*/ 99969 h 399845"/>
                <a:gd name="T80" fmla="*/ 314057 w 574972"/>
                <a:gd name="T81" fmla="*/ 107659 h 399845"/>
                <a:gd name="T82" fmla="*/ 346671 w 574972"/>
                <a:gd name="T83" fmla="*/ 140982 h 399845"/>
                <a:gd name="T84" fmla="*/ 383945 w 574972"/>
                <a:gd name="T85" fmla="*/ 146109 h 399845"/>
                <a:gd name="T86" fmla="*/ 437526 w 574972"/>
                <a:gd name="T87" fmla="*/ 99969 h 399845"/>
                <a:gd name="T88" fmla="*/ 498095 w 574972"/>
                <a:gd name="T89" fmla="*/ 43576 h 399845"/>
                <a:gd name="T90" fmla="*/ 463151 w 574972"/>
                <a:gd name="T91" fmla="*/ 43576 h 399845"/>
                <a:gd name="T92" fmla="*/ 442185 w 574972"/>
                <a:gd name="T93" fmla="*/ 20506 h 399845"/>
                <a:gd name="T94" fmla="*/ 456163 w 574972"/>
                <a:gd name="T95" fmla="*/ 2563 h 399845"/>
                <a:gd name="T96" fmla="*/ 0 w 574972"/>
                <a:gd name="T97" fmla="*/ 0 h 399845"/>
                <a:gd name="T98" fmla="*/ 574972 w 574972"/>
                <a:gd name="T99" fmla="*/ 399845 h 39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151"/>
          <p:cNvGrpSpPr/>
          <p:nvPr/>
        </p:nvGrpSpPr>
        <p:grpSpPr bwMode="auto">
          <a:xfrm>
            <a:off x="3559177" y="4054477"/>
            <a:ext cx="784225" cy="784225"/>
            <a:chOff x="0" y="0"/>
            <a:chExt cx="784512" cy="784512"/>
          </a:xfrm>
        </p:grpSpPr>
        <p:sp>
          <p:nvSpPr>
            <p:cNvPr id="28697" name="椭圆 153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D01111">
                <a:alpha val="30000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8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110567239 w 94"/>
                <a:gd name="T1" fmla="*/ 587114815 h 81"/>
                <a:gd name="T2" fmla="*/ 1271544273 w 94"/>
                <a:gd name="T3" fmla="*/ 587114815 h 81"/>
                <a:gd name="T4" fmla="*/ 1382116769 w 94"/>
                <a:gd name="T5" fmla="*/ 494415401 h 81"/>
                <a:gd name="T6" fmla="*/ 2017891535 w 94"/>
                <a:gd name="T7" fmla="*/ 0 h 81"/>
                <a:gd name="T8" fmla="*/ 2017891535 w 94"/>
                <a:gd name="T9" fmla="*/ 1019726901 h 81"/>
                <a:gd name="T10" fmla="*/ 2017891535 w 94"/>
                <a:gd name="T11" fmla="*/ 2039453803 h 81"/>
                <a:gd name="T12" fmla="*/ 1382116769 w 94"/>
                <a:gd name="T13" fmla="*/ 1514142303 h 81"/>
                <a:gd name="T14" fmla="*/ 1271544273 w 94"/>
                <a:gd name="T15" fmla="*/ 1452338988 h 81"/>
                <a:gd name="T16" fmla="*/ 912198119 w 94"/>
                <a:gd name="T17" fmla="*/ 1452338988 h 81"/>
                <a:gd name="T18" fmla="*/ 1105693415 w 94"/>
                <a:gd name="T19" fmla="*/ 2147483647 h 81"/>
                <a:gd name="T20" fmla="*/ 1243905092 w 94"/>
                <a:gd name="T21" fmla="*/ 2147483647 h 81"/>
                <a:gd name="T22" fmla="*/ 1243905092 w 94"/>
                <a:gd name="T23" fmla="*/ 2147483647 h 81"/>
                <a:gd name="T24" fmla="*/ 1188621473 w 94"/>
                <a:gd name="T25" fmla="*/ 2147483647 h 81"/>
                <a:gd name="T26" fmla="*/ 580491146 w 94"/>
                <a:gd name="T27" fmla="*/ 2147483647 h 81"/>
                <a:gd name="T28" fmla="*/ 304067792 w 94"/>
                <a:gd name="T29" fmla="*/ 1452338988 h 81"/>
                <a:gd name="T30" fmla="*/ 110567239 w 94"/>
                <a:gd name="T31" fmla="*/ 1452338988 h 81"/>
                <a:gd name="T32" fmla="*/ 110567239 w 94"/>
                <a:gd name="T33" fmla="*/ 587114815 h 81"/>
                <a:gd name="T34" fmla="*/ 2147483647 w 94"/>
                <a:gd name="T35" fmla="*/ 710721445 h 81"/>
                <a:gd name="T36" fmla="*/ 2147483647 w 94"/>
                <a:gd name="T37" fmla="*/ 1019726901 h 81"/>
                <a:gd name="T38" fmla="*/ 2147483647 w 94"/>
                <a:gd name="T39" fmla="*/ 1328737917 h 81"/>
                <a:gd name="T40" fmla="*/ 2147483647 w 94"/>
                <a:gd name="T41" fmla="*/ 2039453803 h 81"/>
                <a:gd name="T42" fmla="*/ 2147483647 w 94"/>
                <a:gd name="T43" fmla="*/ 2039453803 h 81"/>
                <a:gd name="T44" fmla="*/ 2147483647 w 94"/>
                <a:gd name="T45" fmla="*/ 0 h 81"/>
                <a:gd name="T46" fmla="*/ 2147483647 w 94"/>
                <a:gd name="T47" fmla="*/ 0 h 81"/>
                <a:gd name="T48" fmla="*/ 2147483647 w 94"/>
                <a:gd name="T49" fmla="*/ 710721445 h 81"/>
                <a:gd name="T50" fmla="*/ 1271544273 w 94"/>
                <a:gd name="T51" fmla="*/ 1514142303 h 81"/>
                <a:gd name="T52" fmla="*/ 1022765358 w 94"/>
                <a:gd name="T53" fmla="*/ 1514142303 h 81"/>
                <a:gd name="T54" fmla="*/ 1105693415 w 94"/>
                <a:gd name="T55" fmla="*/ 1884951074 h 81"/>
                <a:gd name="T56" fmla="*/ 1188621473 w 94"/>
                <a:gd name="T57" fmla="*/ 1884951074 h 81"/>
                <a:gd name="T58" fmla="*/ 1188621473 w 94"/>
                <a:gd name="T59" fmla="*/ 1761350004 h 81"/>
                <a:gd name="T60" fmla="*/ 1271544273 w 94"/>
                <a:gd name="T61" fmla="*/ 1514142303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55"/>
          <p:cNvGrpSpPr/>
          <p:nvPr/>
        </p:nvGrpSpPr>
        <p:grpSpPr bwMode="auto">
          <a:xfrm>
            <a:off x="1416052" y="4054477"/>
            <a:ext cx="784225" cy="784225"/>
            <a:chOff x="0" y="0"/>
            <a:chExt cx="784512" cy="784512"/>
          </a:xfrm>
        </p:grpSpPr>
        <p:sp>
          <p:nvSpPr>
            <p:cNvPr id="28695" name="椭圆 15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D01111">
                <a:alpha val="30000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6" name="任意多边形 157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58"/>
          <p:cNvGrpSpPr/>
          <p:nvPr/>
        </p:nvGrpSpPr>
        <p:grpSpPr bwMode="auto">
          <a:xfrm>
            <a:off x="9991726" y="4054477"/>
            <a:ext cx="784225" cy="784225"/>
            <a:chOff x="0" y="0"/>
            <a:chExt cx="784512" cy="784512"/>
          </a:xfrm>
        </p:grpSpPr>
        <p:sp>
          <p:nvSpPr>
            <p:cNvPr id="28693" name="椭圆 159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D01111">
                <a:alpha val="30000"/>
              </a:srgbClr>
            </a:solidFill>
            <a:ln w="12700">
              <a:solidFill>
                <a:srgbClr val="FFD860"/>
              </a:solidFill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4" name="Freeform 228"/>
            <p:cNvSpPr>
              <a:spLocks noEditPoints="1" noChangeArrowheads="1"/>
            </p:cNvSpPr>
            <p:nvPr/>
          </p:nvSpPr>
          <p:spPr bwMode="auto">
            <a:xfrm>
              <a:off x="219554" y="163389"/>
              <a:ext cx="345405" cy="457735"/>
            </a:xfrm>
            <a:custGeom>
              <a:avLst/>
              <a:gdLst>
                <a:gd name="T0" fmla="*/ 1676615797 w 52"/>
                <a:gd name="T1" fmla="*/ 2147483647 h 69"/>
                <a:gd name="T2" fmla="*/ 1411889434 w 52"/>
                <a:gd name="T3" fmla="*/ 2147483647 h 69"/>
                <a:gd name="T4" fmla="*/ 1411889434 w 52"/>
                <a:gd name="T5" fmla="*/ 2147483647 h 69"/>
                <a:gd name="T6" fmla="*/ 1191281918 w 52"/>
                <a:gd name="T7" fmla="*/ 2147483647 h 69"/>
                <a:gd name="T8" fmla="*/ 661822550 w 52"/>
                <a:gd name="T9" fmla="*/ 1276224885 h 69"/>
                <a:gd name="T10" fmla="*/ 705941396 w 52"/>
                <a:gd name="T11" fmla="*/ 1012178128 h 69"/>
                <a:gd name="T12" fmla="*/ 705941396 w 52"/>
                <a:gd name="T13" fmla="*/ 1012178128 h 69"/>
                <a:gd name="T14" fmla="*/ 794185731 w 52"/>
                <a:gd name="T15" fmla="*/ 748131371 h 69"/>
                <a:gd name="T16" fmla="*/ 485333879 w 52"/>
                <a:gd name="T17" fmla="*/ 264046757 h 69"/>
                <a:gd name="T18" fmla="*/ 308851852 w 52"/>
                <a:gd name="T19" fmla="*/ 264046757 h 69"/>
                <a:gd name="T20" fmla="*/ 44118846 w 52"/>
                <a:gd name="T21" fmla="*/ 616111310 h 69"/>
                <a:gd name="T22" fmla="*/ 0 w 52"/>
                <a:gd name="T23" fmla="*/ 924166965 h 69"/>
                <a:gd name="T24" fmla="*/ 485333879 w 52"/>
                <a:gd name="T25" fmla="*/ 1980353991 h 69"/>
                <a:gd name="T26" fmla="*/ 1147163071 w 52"/>
                <a:gd name="T27" fmla="*/ 2147483647 h 69"/>
                <a:gd name="T28" fmla="*/ 1411889434 w 52"/>
                <a:gd name="T29" fmla="*/ 2147483647 h 69"/>
                <a:gd name="T30" fmla="*/ 1853104467 w 52"/>
                <a:gd name="T31" fmla="*/ 2147483647 h 69"/>
                <a:gd name="T32" fmla="*/ 1941348803 w 52"/>
                <a:gd name="T33" fmla="*/ 2147483647 h 69"/>
                <a:gd name="T34" fmla="*/ 1676615797 w 52"/>
                <a:gd name="T35" fmla="*/ 2147483647 h 69"/>
                <a:gd name="T36" fmla="*/ 2147483647 w 52"/>
                <a:gd name="T37" fmla="*/ 2147483647 h 69"/>
                <a:gd name="T38" fmla="*/ 1941348803 w 52"/>
                <a:gd name="T39" fmla="*/ 2147483647 h 69"/>
                <a:gd name="T40" fmla="*/ 1853104467 w 52"/>
                <a:gd name="T41" fmla="*/ 2112374053 h 69"/>
                <a:gd name="T42" fmla="*/ 1764860132 w 52"/>
                <a:gd name="T43" fmla="*/ 2112374053 h 69"/>
                <a:gd name="T44" fmla="*/ 1720741286 w 52"/>
                <a:gd name="T45" fmla="*/ 2147483647 h 69"/>
                <a:gd name="T46" fmla="*/ 2073711984 w 52"/>
                <a:gd name="T47" fmla="*/ 2147483647 h 69"/>
                <a:gd name="T48" fmla="*/ 2147483647 w 52"/>
                <a:gd name="T49" fmla="*/ 2147483647 h 69"/>
                <a:gd name="T50" fmla="*/ 2147483647 w 52"/>
                <a:gd name="T51" fmla="*/ 2147483647 h 69"/>
                <a:gd name="T52" fmla="*/ 2147483647 w 52"/>
                <a:gd name="T53" fmla="*/ 2147483647 h 69"/>
                <a:gd name="T54" fmla="*/ 882430066 w 52"/>
                <a:gd name="T55" fmla="*/ 748131371 h 69"/>
                <a:gd name="T56" fmla="*/ 1014793248 w 52"/>
                <a:gd name="T57" fmla="*/ 792140270 h 69"/>
                <a:gd name="T58" fmla="*/ 1058918736 w 52"/>
                <a:gd name="T59" fmla="*/ 748131371 h 69"/>
                <a:gd name="T60" fmla="*/ 1103037583 w 52"/>
                <a:gd name="T61" fmla="*/ 616111310 h 69"/>
                <a:gd name="T62" fmla="*/ 750066885 w 52"/>
                <a:gd name="T63" fmla="*/ 44008898 h 69"/>
                <a:gd name="T64" fmla="*/ 661822550 w 52"/>
                <a:gd name="T65" fmla="*/ 0 h 69"/>
                <a:gd name="T66" fmla="*/ 573578215 w 52"/>
                <a:gd name="T67" fmla="*/ 44008898 h 69"/>
                <a:gd name="T68" fmla="*/ 573578215 w 52"/>
                <a:gd name="T69" fmla="*/ 176028960 h 69"/>
                <a:gd name="T70" fmla="*/ 882430066 w 52"/>
                <a:gd name="T71" fmla="*/ 748131371 h 6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2"/>
                <a:gd name="T109" fmla="*/ 0 h 69"/>
                <a:gd name="T110" fmla="*/ 52 w 52"/>
                <a:gd name="T111" fmla="*/ 69 h 69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2" h="69">
                  <a:moveTo>
                    <a:pt x="38" y="53"/>
                  </a:moveTo>
                  <a:cubicBezTo>
                    <a:pt x="37" y="51"/>
                    <a:pt x="34" y="50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0" y="52"/>
                    <a:pt x="28" y="51"/>
                    <a:pt x="27" y="4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7"/>
                    <a:pt x="14" y="24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8" y="22"/>
                    <a:pt x="19" y="19"/>
                    <a:pt x="18" y="1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4"/>
                    <a:pt x="8" y="4"/>
                    <a:pt x="7" y="6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6"/>
                    <a:pt x="0" y="19"/>
                    <a:pt x="0" y="21"/>
                  </a:cubicBezTo>
                  <a:cubicBezTo>
                    <a:pt x="0" y="21"/>
                    <a:pt x="1" y="28"/>
                    <a:pt x="11" y="45"/>
                  </a:cubicBezTo>
                  <a:cubicBezTo>
                    <a:pt x="20" y="61"/>
                    <a:pt x="26" y="66"/>
                    <a:pt x="26" y="66"/>
                  </a:cubicBezTo>
                  <a:cubicBezTo>
                    <a:pt x="27" y="68"/>
                    <a:pt x="30" y="69"/>
                    <a:pt x="3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4" y="68"/>
                    <a:pt x="45" y="66"/>
                    <a:pt x="44" y="64"/>
                  </a:cubicBezTo>
                  <a:lnTo>
                    <a:pt x="38" y="53"/>
                  </a:lnTo>
                  <a:close/>
                  <a:moveTo>
                    <a:pt x="52" y="62"/>
                  </a:moveTo>
                  <a:cubicBezTo>
                    <a:pt x="44" y="49"/>
                    <a:pt x="44" y="49"/>
                    <a:pt x="44" y="49"/>
                  </a:cubicBezTo>
                  <a:cubicBezTo>
                    <a:pt x="44" y="48"/>
                    <a:pt x="43" y="47"/>
                    <a:pt x="42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9" y="49"/>
                    <a:pt x="39" y="50"/>
                    <a:pt x="39" y="51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8" y="65"/>
                    <a:pt x="49" y="65"/>
                    <a:pt x="50" y="65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2" y="64"/>
                    <a:pt x="52" y="62"/>
                    <a:pt x="52" y="62"/>
                  </a:cubicBezTo>
                  <a:close/>
                  <a:moveTo>
                    <a:pt x="20" y="17"/>
                  </a:moveTo>
                  <a:cubicBezTo>
                    <a:pt x="21" y="18"/>
                    <a:pt x="22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2"/>
                    <a:pt x="12" y="3"/>
                    <a:pt x="13" y="4"/>
                  </a:cubicBezTo>
                  <a:lnTo>
                    <a:pt x="20" y="17"/>
                  </a:ln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  <p:pic>
        <p:nvPicPr>
          <p:cNvPr id="9" name="图片 8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06" y="5991227"/>
            <a:ext cx="12237085" cy="978535"/>
          </a:xfrm>
          <a:prstGeom prst="rect">
            <a:avLst/>
          </a:prstGeom>
        </p:spPr>
      </p:pic>
      <p:pic>
        <p:nvPicPr>
          <p:cNvPr id="10" name="图片 9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28906" y="147322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35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Effect>
                                      <p:cBhvr>
                                        <p:cTn id="20" dur="3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5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Effect>
                                      <p:cBhvr>
                                        <p:cTn id="32" dur="3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35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6" presetClass="emph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animEffect>
                                      <p:cBhvr>
                                        <p:cTn id="44" dur="3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17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35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75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3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animEffect>
                                      <p:cBhvr>
                                        <p:cTn id="56" dur="35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175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35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75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6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nodeType="withEffect">
                                  <p:stCondLst>
                                    <p:cond delay="4350"/>
                                  </p:stCondLst>
                                  <p:childTnLst>
                                    <p:animEffect>
                                      <p:cBhvr>
                                        <p:cTn id="68" dur="3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2" dur="35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5" dur="35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nimBg="1" autoUpdateAnimBg="0"/>
      <p:bldP spid="5123" grpId="0" bldLvl="0" autoUpdateAnimBg="0"/>
      <p:bldP spid="5124" grpId="0" bldLvl="0" animBg="1" autoUpdateAnimBg="0"/>
      <p:bldP spid="5125" grpId="0" bldLvl="0" autoUpdateAnimBg="0"/>
      <p:bldP spid="5126" grpId="0" bldLvl="0" autoUpdateAnimBg="0"/>
      <p:bldP spid="5127" grpId="0" bldLvl="0" autoUpdateAnimBg="0"/>
      <p:bldP spid="5128" grpId="0" bldLvl="0" autoUpdateAnimBg="0"/>
      <p:bldP spid="5129" grpId="0" bldLvl="0" autoUpdateAnimBg="0"/>
      <p:bldP spid="5130" grpId="0" bldLvl="0" animBg="1" autoUpdateAnimBg="0"/>
      <p:bldP spid="5131" grpId="0" bldLvl="0" animBg="1" autoUpdateAnimBg="0"/>
      <p:bldP spid="5132" grpId="0" bldLvl="0" animBg="1" autoUpdateAnimBg="0"/>
      <p:bldP spid="5133" grpId="0" bldLvl="0" animBg="1" autoUpdateAnimBg="0"/>
      <p:bldP spid="5134" grpId="0" bldLvl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01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CF23668-4521-44A6-B1A0-200CAF69E04B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4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grpSp>
        <p:nvGrpSpPr>
          <p:cNvPr id="2" name="组合 30"/>
          <p:cNvGrpSpPr/>
          <p:nvPr/>
        </p:nvGrpSpPr>
        <p:grpSpPr bwMode="auto">
          <a:xfrm>
            <a:off x="5387975" y="1503363"/>
            <a:ext cx="1416051" cy="1363662"/>
            <a:chOff x="0" y="0"/>
            <a:chExt cx="312738" cy="301626"/>
          </a:xfrm>
          <a:solidFill>
            <a:srgbClr val="D01111"/>
          </a:solidFill>
        </p:grpSpPr>
        <p:sp>
          <p:nvSpPr>
            <p:cNvPr id="6147" name="Freeform 252"/>
            <p:cNvSpPr>
              <a:spLocks noChangeArrowheads="1"/>
            </p:cNvSpPr>
            <p:nvPr/>
          </p:nvSpPr>
          <p:spPr bwMode="auto">
            <a:xfrm>
              <a:off x="49213" y="68263"/>
              <a:ext cx="214313" cy="23336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7"/>
                <a:gd name="T55" fmla="*/ 0 h 62"/>
                <a:gd name="T56" fmla="*/ 57 w 57"/>
                <a:gd name="T57" fmla="*/ 62 h 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48" name="Freeform 253"/>
            <p:cNvSpPr>
              <a:spLocks noChangeArrowheads="1"/>
            </p:cNvSpPr>
            <p:nvPr/>
          </p:nvSpPr>
          <p:spPr bwMode="auto">
            <a:xfrm>
              <a:off x="0" y="0"/>
              <a:ext cx="312738" cy="169863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45"/>
                <a:gd name="T53" fmla="*/ 83 w 8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608514" y="2981327"/>
            <a:ext cx="2974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tx1"/>
                </a:solidFill>
                <a:latin typeface="Arial" panose="020B0604020202020204" pitchFamily="34" charset="0"/>
                <a:ea typeface="Dotum" panose="020B0600000101010101" pitchFamily="34" charset="-127"/>
                <a:sym typeface="Arial" panose="020B0604020202020204" pitchFamily="34" charset="0"/>
              </a:rPr>
              <a:t>PART  01</a:t>
            </a: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189414" y="3387725"/>
            <a:ext cx="3813175" cy="92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tx1"/>
                </a:solidFill>
                <a:sym typeface="方正兰亭黑_GBK" pitchFamily="2" charset="-122"/>
              </a:rPr>
              <a:t>关于我们</a:t>
            </a: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162552" y="4432301"/>
            <a:ext cx="1865313" cy="52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  <a:sym typeface="Arial" panose="020B0604020202020204" pitchFamily="34" charset="0"/>
              </a:rPr>
              <a:t>About Us</a:t>
            </a: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786313" y="4391025"/>
            <a:ext cx="2620963" cy="0"/>
          </a:xfrm>
          <a:prstGeom prst="line">
            <a:avLst/>
          </a:prstGeom>
          <a:noFill/>
          <a:ln w="19050">
            <a:solidFill>
              <a:srgbClr val="D0111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  <p:sp>
        <p:nvSpPr>
          <p:cNvPr id="42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FA5D10E-8E54-48FD-AF6E-77CDC332B126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5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30723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4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7172" name="矩形 3"/>
          <p:cNvSpPr>
            <a:spLocks noChangeArrowheads="1"/>
          </p:cNvSpPr>
          <p:nvPr/>
        </p:nvSpPr>
        <p:spPr bwMode="auto">
          <a:xfrm>
            <a:off x="4906963" y="2132649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详细描述</a:t>
            </a:r>
          </a:p>
        </p:txBody>
      </p:sp>
      <p:sp>
        <p:nvSpPr>
          <p:cNvPr id="7173" name="矩形 3"/>
          <p:cNvSpPr>
            <a:spLocks noChangeArrowheads="1"/>
          </p:cNvSpPr>
          <p:nvPr/>
        </p:nvSpPr>
        <p:spPr bwMode="auto">
          <a:xfrm>
            <a:off x="4816477" y="96869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公司概述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37"/>
          <p:cNvGrpSpPr/>
          <p:nvPr/>
        </p:nvGrpSpPr>
        <p:grpSpPr bwMode="auto">
          <a:xfrm>
            <a:off x="4259264" y="1024255"/>
            <a:ext cx="263525" cy="393700"/>
            <a:chOff x="0" y="0"/>
            <a:chExt cx="213756" cy="427512"/>
          </a:xfrm>
        </p:grpSpPr>
        <p:sp>
          <p:nvSpPr>
            <p:cNvPr id="30746" name="直接连接符 38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7" name="直接连接符 39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178" name="Rectangle 42"/>
          <p:cNvSpPr>
            <a:spLocks noChangeArrowheads="1"/>
          </p:cNvSpPr>
          <p:nvPr/>
        </p:nvSpPr>
        <p:spPr bwMode="auto">
          <a:xfrm>
            <a:off x="1416051" y="2154875"/>
            <a:ext cx="3136900" cy="35893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179" name="矩形 47"/>
          <p:cNvSpPr>
            <a:spLocks noChangeArrowheads="1"/>
          </p:cNvSpPr>
          <p:nvPr/>
        </p:nvSpPr>
        <p:spPr bwMode="auto">
          <a:xfrm>
            <a:off x="4919665" y="2654936"/>
            <a:ext cx="2071687" cy="323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右键点击图片选择设置图片格式可直接替换图片。您可以点击文字框输入您的描述说明，或者通过复制粘贴，在此录入您的描述说明。</a:t>
            </a: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30731" name="Oval 10"/>
          <p:cNvSpPr>
            <a:spLocks noChangeArrowheads="1"/>
          </p:cNvSpPr>
          <p:nvPr/>
        </p:nvSpPr>
        <p:spPr bwMode="auto">
          <a:xfrm>
            <a:off x="7423150" y="4871087"/>
            <a:ext cx="793751" cy="796925"/>
          </a:xfrm>
          <a:prstGeom prst="ellipse">
            <a:avLst/>
          </a:prstGeom>
          <a:solidFill>
            <a:srgbClr val="D01111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88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grpSp>
        <p:nvGrpSpPr>
          <p:cNvPr id="3" name="Group 22"/>
          <p:cNvGrpSpPr/>
          <p:nvPr/>
        </p:nvGrpSpPr>
        <p:grpSpPr bwMode="auto">
          <a:xfrm>
            <a:off x="7642509" y="5098379"/>
            <a:ext cx="355033" cy="342338"/>
            <a:chOff x="0" y="0"/>
            <a:chExt cx="439257" cy="424283"/>
          </a:xfrm>
          <a:solidFill>
            <a:srgbClr val="D01111"/>
          </a:solidFill>
        </p:grpSpPr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>
              <a:off x="157234" y="169713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4" name="Rectangle 19"/>
            <p:cNvSpPr>
              <a:spLocks noChangeArrowheads="1"/>
            </p:cNvSpPr>
            <p:nvPr/>
          </p:nvSpPr>
          <p:spPr bwMode="auto">
            <a:xfrm>
              <a:off x="23210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5" name="Rectangle 20"/>
            <p:cNvSpPr>
              <a:spLocks noChangeArrowheads="1"/>
            </p:cNvSpPr>
            <p:nvPr/>
          </p:nvSpPr>
          <p:spPr bwMode="auto">
            <a:xfrm>
              <a:off x="309477" y="169713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6" name="Rectangle 21"/>
            <p:cNvSpPr>
              <a:spLocks noChangeArrowheads="1"/>
            </p:cNvSpPr>
            <p:nvPr/>
          </p:nvSpPr>
          <p:spPr bwMode="auto">
            <a:xfrm>
              <a:off x="157234" y="237099"/>
              <a:ext cx="47421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7" name="Rectangle 22"/>
            <p:cNvSpPr>
              <a:spLocks noChangeArrowheads="1"/>
            </p:cNvSpPr>
            <p:nvPr/>
          </p:nvSpPr>
          <p:spPr bwMode="auto">
            <a:xfrm>
              <a:off x="23210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8" name="Rectangle 23"/>
            <p:cNvSpPr>
              <a:spLocks noChangeArrowheads="1"/>
            </p:cNvSpPr>
            <p:nvPr/>
          </p:nvSpPr>
          <p:spPr bwMode="auto">
            <a:xfrm>
              <a:off x="309477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89" name="Rectangle 24"/>
            <p:cNvSpPr>
              <a:spLocks noChangeArrowheads="1"/>
            </p:cNvSpPr>
            <p:nvPr/>
          </p:nvSpPr>
          <p:spPr bwMode="auto">
            <a:xfrm>
              <a:off x="157234" y="309477"/>
              <a:ext cx="47421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0" name="Rectangle 25"/>
            <p:cNvSpPr>
              <a:spLocks noChangeArrowheads="1"/>
            </p:cNvSpPr>
            <p:nvPr/>
          </p:nvSpPr>
          <p:spPr bwMode="auto">
            <a:xfrm>
              <a:off x="79865" y="237099"/>
              <a:ext cx="49916" cy="47421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1" name="Rectangle 26"/>
            <p:cNvSpPr>
              <a:spLocks noChangeArrowheads="1"/>
            </p:cNvSpPr>
            <p:nvPr/>
          </p:nvSpPr>
          <p:spPr bwMode="auto">
            <a:xfrm>
              <a:off x="79865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2" name="Rectangle 27"/>
            <p:cNvSpPr>
              <a:spLocks noChangeArrowheads="1"/>
            </p:cNvSpPr>
            <p:nvPr/>
          </p:nvSpPr>
          <p:spPr bwMode="auto">
            <a:xfrm>
              <a:off x="23210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3" name="Rectangle 28"/>
            <p:cNvSpPr>
              <a:spLocks noChangeArrowheads="1"/>
            </p:cNvSpPr>
            <p:nvPr/>
          </p:nvSpPr>
          <p:spPr bwMode="auto">
            <a:xfrm>
              <a:off x="309477" y="309477"/>
              <a:ext cx="49916" cy="44924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4" name="Freeform 29"/>
            <p:cNvSpPr>
              <a:spLocks noEditPoints="1" noChangeArrowheads="1"/>
            </p:cNvSpPr>
            <p:nvPr/>
          </p:nvSpPr>
          <p:spPr bwMode="auto">
            <a:xfrm>
              <a:off x="0" y="29950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76"/>
                <a:gd name="T61" fmla="*/ 0 h 158"/>
                <a:gd name="T62" fmla="*/ 176 w 176"/>
                <a:gd name="T63" fmla="*/ 158 h 1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5" name="Rectangle 30"/>
            <p:cNvSpPr>
              <a:spLocks noChangeArrowheads="1"/>
            </p:cNvSpPr>
            <p:nvPr/>
          </p:nvSpPr>
          <p:spPr bwMode="auto">
            <a:xfrm>
              <a:off x="82360" y="0"/>
              <a:ext cx="37438" cy="5989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  <p:sp>
          <p:nvSpPr>
            <p:cNvPr id="7196" name="Rectangle 31"/>
            <p:cNvSpPr>
              <a:spLocks noChangeArrowheads="1"/>
            </p:cNvSpPr>
            <p:nvPr/>
          </p:nvSpPr>
          <p:spPr bwMode="auto">
            <a:xfrm>
              <a:off x="329443" y="0"/>
              <a:ext cx="34941" cy="59899"/>
            </a:xfrm>
            <a:prstGeom prst="rect">
              <a:avLst/>
            </a:pr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Calibri" panose="020F0502020204030204" pitchFamily="34" charset="0"/>
                <a:sym typeface="Calibri" panose="020F0502020204030204" pitchFamily="34" charset="0"/>
              </a:endParaRPr>
            </a:p>
          </p:txBody>
        </p:sp>
      </p:grpSp>
      <p:grpSp>
        <p:nvGrpSpPr>
          <p:cNvPr id="4" name="组合 18"/>
          <p:cNvGrpSpPr/>
          <p:nvPr/>
        </p:nvGrpSpPr>
        <p:grpSpPr bwMode="auto">
          <a:xfrm>
            <a:off x="7423150" y="2273937"/>
            <a:ext cx="793751" cy="798513"/>
            <a:chOff x="0" y="0"/>
            <a:chExt cx="792885" cy="797434"/>
          </a:xfrm>
        </p:grpSpPr>
        <p:sp>
          <p:nvSpPr>
            <p:cNvPr id="30744" name="Oval 6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5" name="Freeform 35"/>
            <p:cNvSpPr>
              <a:spLocks noEditPoints="1" noChangeArrowheads="1"/>
            </p:cNvSpPr>
            <p:nvPr/>
          </p:nvSpPr>
          <p:spPr bwMode="auto">
            <a:xfrm>
              <a:off x="185871" y="256657"/>
              <a:ext cx="421143" cy="284121"/>
            </a:xfrm>
            <a:custGeom>
              <a:avLst/>
              <a:gdLst>
                <a:gd name="T0" fmla="*/ 971389130 w 157"/>
                <a:gd name="T1" fmla="*/ 330486331 h 106"/>
                <a:gd name="T2" fmla="*/ 978586115 w 157"/>
                <a:gd name="T3" fmla="*/ 265824680 h 106"/>
                <a:gd name="T4" fmla="*/ 712351314 w 157"/>
                <a:gd name="T5" fmla="*/ 0 h 106"/>
                <a:gd name="T6" fmla="*/ 525269936 w 157"/>
                <a:gd name="T7" fmla="*/ 129320622 h 106"/>
                <a:gd name="T8" fmla="*/ 323797271 w 157"/>
                <a:gd name="T9" fmla="*/ 57475534 h 106"/>
                <a:gd name="T10" fmla="*/ 136713211 w 157"/>
                <a:gd name="T11" fmla="*/ 280194233 h 106"/>
                <a:gd name="T12" fmla="*/ 143910196 w 157"/>
                <a:gd name="T13" fmla="*/ 337669767 h 106"/>
                <a:gd name="T14" fmla="*/ 0 w 157"/>
                <a:gd name="T15" fmla="*/ 538835477 h 106"/>
                <a:gd name="T16" fmla="*/ 223060938 w 157"/>
                <a:gd name="T17" fmla="*/ 761554176 h 106"/>
                <a:gd name="T18" fmla="*/ 906629676 w 157"/>
                <a:gd name="T19" fmla="*/ 761554176 h 106"/>
                <a:gd name="T20" fmla="*/ 1129690614 w 157"/>
                <a:gd name="T21" fmla="*/ 538835477 h 106"/>
                <a:gd name="T22" fmla="*/ 971389130 w 157"/>
                <a:gd name="T23" fmla="*/ 330486331 h 106"/>
                <a:gd name="T24" fmla="*/ 863458495 w 157"/>
                <a:gd name="T25" fmla="*/ 718448195 h 106"/>
                <a:gd name="T26" fmla="*/ 568443800 w 157"/>
                <a:gd name="T27" fmla="*/ 718448195 h 106"/>
                <a:gd name="T28" fmla="*/ 741133889 w 157"/>
                <a:gd name="T29" fmla="*/ 538835477 h 106"/>
                <a:gd name="T30" fmla="*/ 733939587 w 157"/>
                <a:gd name="T31" fmla="*/ 517282486 h 106"/>
                <a:gd name="T32" fmla="*/ 661983147 w 157"/>
                <a:gd name="T33" fmla="*/ 517282486 h 106"/>
                <a:gd name="T34" fmla="*/ 661983147 w 157"/>
                <a:gd name="T35" fmla="*/ 488543379 h 106"/>
                <a:gd name="T36" fmla="*/ 661983147 w 157"/>
                <a:gd name="T37" fmla="*/ 265824680 h 106"/>
                <a:gd name="T38" fmla="*/ 647594542 w 157"/>
                <a:gd name="T39" fmla="*/ 251457807 h 106"/>
                <a:gd name="T40" fmla="*/ 460510482 w 157"/>
                <a:gd name="T41" fmla="*/ 251457807 h 106"/>
                <a:gd name="T42" fmla="*/ 446119194 w 157"/>
                <a:gd name="T43" fmla="*/ 265824680 h 106"/>
                <a:gd name="T44" fmla="*/ 446119194 w 157"/>
                <a:gd name="T45" fmla="*/ 488543379 h 106"/>
                <a:gd name="T46" fmla="*/ 446119194 w 157"/>
                <a:gd name="T47" fmla="*/ 524465923 h 106"/>
                <a:gd name="T48" fmla="*/ 366968452 w 157"/>
                <a:gd name="T49" fmla="*/ 524465923 h 106"/>
                <a:gd name="T50" fmla="*/ 359774149 w 157"/>
                <a:gd name="T51" fmla="*/ 546018913 h 106"/>
                <a:gd name="T52" fmla="*/ 539661224 w 157"/>
                <a:gd name="T53" fmla="*/ 718448195 h 106"/>
                <a:gd name="T54" fmla="*/ 273429105 w 157"/>
                <a:gd name="T55" fmla="*/ 718448195 h 106"/>
                <a:gd name="T56" fmla="*/ 79150742 w 157"/>
                <a:gd name="T57" fmla="*/ 531652040 h 106"/>
                <a:gd name="T58" fmla="*/ 208669650 w 157"/>
                <a:gd name="T59" fmla="*/ 359222758 h 106"/>
                <a:gd name="T60" fmla="*/ 201472665 w 157"/>
                <a:gd name="T61" fmla="*/ 316116777 h 106"/>
                <a:gd name="T62" fmla="*/ 359774149 w 157"/>
                <a:gd name="T63" fmla="*/ 122137185 h 106"/>
                <a:gd name="T64" fmla="*/ 532466921 w 157"/>
                <a:gd name="T65" fmla="*/ 208349146 h 106"/>
                <a:gd name="T66" fmla="*/ 697962708 w 157"/>
                <a:gd name="T67" fmla="*/ 71845088 h 106"/>
                <a:gd name="T68" fmla="*/ 921020964 w 157"/>
                <a:gd name="T69" fmla="*/ 301747224 h 106"/>
                <a:gd name="T70" fmla="*/ 913826661 w 157"/>
                <a:gd name="T71" fmla="*/ 352039321 h 106"/>
                <a:gd name="T72" fmla="*/ 1057736857 w 157"/>
                <a:gd name="T73" fmla="*/ 531652040 h 106"/>
                <a:gd name="T74" fmla="*/ 863458495 w 157"/>
                <a:gd name="T75" fmla="*/ 718448195 h 10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7"/>
                <a:gd name="T115" fmla="*/ 0 h 106"/>
                <a:gd name="T116" fmla="*/ 157 w 157"/>
                <a:gd name="T117" fmla="*/ 106 h 10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7" h="106">
                  <a:moveTo>
                    <a:pt x="135" y="46"/>
                  </a:moveTo>
                  <a:cubicBezTo>
                    <a:pt x="136" y="43"/>
                    <a:pt x="136" y="40"/>
                    <a:pt x="136" y="37"/>
                  </a:cubicBezTo>
                  <a:cubicBezTo>
                    <a:pt x="136" y="16"/>
                    <a:pt x="120" y="0"/>
                    <a:pt x="99" y="0"/>
                  </a:cubicBezTo>
                  <a:cubicBezTo>
                    <a:pt x="76" y="0"/>
                    <a:pt x="73" y="18"/>
                    <a:pt x="73" y="18"/>
                  </a:cubicBezTo>
                  <a:cubicBezTo>
                    <a:pt x="73" y="18"/>
                    <a:pt x="63" y="6"/>
                    <a:pt x="45" y="8"/>
                  </a:cubicBezTo>
                  <a:cubicBezTo>
                    <a:pt x="30" y="11"/>
                    <a:pt x="19" y="25"/>
                    <a:pt x="19" y="39"/>
                  </a:cubicBezTo>
                  <a:cubicBezTo>
                    <a:pt x="19" y="42"/>
                    <a:pt x="20" y="44"/>
                    <a:pt x="20" y="47"/>
                  </a:cubicBezTo>
                  <a:cubicBezTo>
                    <a:pt x="9" y="51"/>
                    <a:pt x="0" y="62"/>
                    <a:pt x="0" y="75"/>
                  </a:cubicBezTo>
                  <a:cubicBezTo>
                    <a:pt x="0" y="92"/>
                    <a:pt x="14" y="106"/>
                    <a:pt x="31" y="106"/>
                  </a:cubicBezTo>
                  <a:cubicBezTo>
                    <a:pt x="126" y="106"/>
                    <a:pt x="126" y="106"/>
                    <a:pt x="126" y="106"/>
                  </a:cubicBezTo>
                  <a:cubicBezTo>
                    <a:pt x="143" y="106"/>
                    <a:pt x="157" y="92"/>
                    <a:pt x="157" y="75"/>
                  </a:cubicBezTo>
                  <a:cubicBezTo>
                    <a:pt x="157" y="62"/>
                    <a:pt x="148" y="50"/>
                    <a:pt x="135" y="46"/>
                  </a:cubicBezTo>
                  <a:close/>
                  <a:moveTo>
                    <a:pt x="120" y="100"/>
                  </a:moveTo>
                  <a:cubicBezTo>
                    <a:pt x="79" y="100"/>
                    <a:pt x="79" y="100"/>
                    <a:pt x="79" y="100"/>
                  </a:cubicBezTo>
                  <a:cubicBezTo>
                    <a:pt x="82" y="97"/>
                    <a:pt x="103" y="75"/>
                    <a:pt x="103" y="75"/>
                  </a:cubicBezTo>
                  <a:cubicBezTo>
                    <a:pt x="103" y="75"/>
                    <a:pt x="106" y="72"/>
                    <a:pt x="102" y="72"/>
                  </a:cubicBezTo>
                  <a:cubicBezTo>
                    <a:pt x="98" y="72"/>
                    <a:pt x="92" y="72"/>
                    <a:pt x="92" y="72"/>
                  </a:cubicBezTo>
                  <a:cubicBezTo>
                    <a:pt x="92" y="72"/>
                    <a:pt x="92" y="70"/>
                    <a:pt x="92" y="68"/>
                  </a:cubicBezTo>
                  <a:cubicBezTo>
                    <a:pt x="92" y="59"/>
                    <a:pt x="92" y="43"/>
                    <a:pt x="92" y="37"/>
                  </a:cubicBezTo>
                  <a:cubicBezTo>
                    <a:pt x="92" y="37"/>
                    <a:pt x="92" y="35"/>
                    <a:pt x="90" y="35"/>
                  </a:cubicBezTo>
                  <a:cubicBezTo>
                    <a:pt x="88" y="35"/>
                    <a:pt x="67" y="35"/>
                    <a:pt x="64" y="35"/>
                  </a:cubicBezTo>
                  <a:cubicBezTo>
                    <a:pt x="61" y="35"/>
                    <a:pt x="62" y="37"/>
                    <a:pt x="62" y="37"/>
                  </a:cubicBezTo>
                  <a:cubicBezTo>
                    <a:pt x="62" y="44"/>
                    <a:pt x="62" y="59"/>
                    <a:pt x="62" y="68"/>
                  </a:cubicBezTo>
                  <a:cubicBezTo>
                    <a:pt x="62" y="71"/>
                    <a:pt x="62" y="73"/>
                    <a:pt x="62" y="73"/>
                  </a:cubicBezTo>
                  <a:cubicBezTo>
                    <a:pt x="62" y="73"/>
                    <a:pt x="54" y="73"/>
                    <a:pt x="51" y="73"/>
                  </a:cubicBezTo>
                  <a:cubicBezTo>
                    <a:pt x="47" y="73"/>
                    <a:pt x="50" y="76"/>
                    <a:pt x="50" y="76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38" y="100"/>
                    <a:pt x="38" y="100"/>
                    <a:pt x="38" y="100"/>
                  </a:cubicBezTo>
                  <a:cubicBezTo>
                    <a:pt x="23" y="100"/>
                    <a:pt x="11" y="88"/>
                    <a:pt x="11" y="74"/>
                  </a:cubicBezTo>
                  <a:cubicBezTo>
                    <a:pt x="11" y="63"/>
                    <a:pt x="18" y="53"/>
                    <a:pt x="29" y="50"/>
                  </a:cubicBezTo>
                  <a:cubicBezTo>
                    <a:pt x="28" y="48"/>
                    <a:pt x="28" y="46"/>
                    <a:pt x="28" y="44"/>
                  </a:cubicBezTo>
                  <a:cubicBezTo>
                    <a:pt x="28" y="31"/>
                    <a:pt x="37" y="19"/>
                    <a:pt x="50" y="17"/>
                  </a:cubicBezTo>
                  <a:cubicBezTo>
                    <a:pt x="65" y="15"/>
                    <a:pt x="74" y="29"/>
                    <a:pt x="74" y="29"/>
                  </a:cubicBezTo>
                  <a:cubicBezTo>
                    <a:pt x="74" y="29"/>
                    <a:pt x="77" y="10"/>
                    <a:pt x="97" y="10"/>
                  </a:cubicBezTo>
                  <a:cubicBezTo>
                    <a:pt x="115" y="10"/>
                    <a:pt x="128" y="24"/>
                    <a:pt x="128" y="42"/>
                  </a:cubicBezTo>
                  <a:cubicBezTo>
                    <a:pt x="128" y="44"/>
                    <a:pt x="127" y="47"/>
                    <a:pt x="127" y="49"/>
                  </a:cubicBezTo>
                  <a:cubicBezTo>
                    <a:pt x="138" y="53"/>
                    <a:pt x="147" y="62"/>
                    <a:pt x="147" y="74"/>
                  </a:cubicBezTo>
                  <a:cubicBezTo>
                    <a:pt x="147" y="88"/>
                    <a:pt x="135" y="100"/>
                    <a:pt x="120" y="100"/>
                  </a:cubicBez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0" name="矩形 67"/>
          <p:cNvSpPr>
            <a:spLocks noChangeArrowheads="1"/>
          </p:cNvSpPr>
          <p:nvPr/>
        </p:nvSpPr>
        <p:spPr bwMode="auto">
          <a:xfrm>
            <a:off x="8278813" y="227393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旗下分支机构</a:t>
            </a:r>
          </a:p>
        </p:txBody>
      </p:sp>
      <p:sp>
        <p:nvSpPr>
          <p:cNvPr id="7201" name="矩形 47"/>
          <p:cNvSpPr>
            <a:spLocks noChangeArrowheads="1"/>
          </p:cNvSpPr>
          <p:nvPr/>
        </p:nvSpPr>
        <p:spPr bwMode="auto">
          <a:xfrm>
            <a:off x="8278814" y="2642235"/>
            <a:ext cx="25130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2" name="矩形 69"/>
          <p:cNvSpPr>
            <a:spLocks noChangeArrowheads="1"/>
          </p:cNvSpPr>
          <p:nvPr/>
        </p:nvSpPr>
        <p:spPr bwMode="auto">
          <a:xfrm>
            <a:off x="8278813" y="356933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拥有员工数量</a:t>
            </a:r>
          </a:p>
        </p:txBody>
      </p:sp>
      <p:sp>
        <p:nvSpPr>
          <p:cNvPr id="7203" name="矩形 47"/>
          <p:cNvSpPr>
            <a:spLocks noChangeArrowheads="1"/>
          </p:cNvSpPr>
          <p:nvPr/>
        </p:nvSpPr>
        <p:spPr bwMode="auto">
          <a:xfrm>
            <a:off x="8278814" y="3939223"/>
            <a:ext cx="25130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在此录入图表的描述说明，在此录入图表的描述说明。</a:t>
            </a:r>
          </a:p>
        </p:txBody>
      </p:sp>
      <p:sp>
        <p:nvSpPr>
          <p:cNvPr id="7204" name="矩形 71"/>
          <p:cNvSpPr>
            <a:spLocks noChangeArrowheads="1"/>
          </p:cNvSpPr>
          <p:nvPr/>
        </p:nvSpPr>
        <p:spPr bwMode="auto">
          <a:xfrm>
            <a:off x="8278813" y="4864735"/>
            <a:ext cx="23733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tx1"/>
                </a:solidFill>
                <a:sym typeface="方正兰亭黑_GBK" pitchFamily="2" charset="-122"/>
              </a:rPr>
              <a:t>产品总销售额</a:t>
            </a:r>
          </a:p>
        </p:txBody>
      </p:sp>
      <p:sp>
        <p:nvSpPr>
          <p:cNvPr id="7205" name="矩形 47"/>
          <p:cNvSpPr>
            <a:spLocks noChangeArrowheads="1"/>
          </p:cNvSpPr>
          <p:nvPr/>
        </p:nvSpPr>
        <p:spPr bwMode="auto">
          <a:xfrm>
            <a:off x="8278814" y="5220335"/>
            <a:ext cx="25130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在此录入图表的描述说明，在此录入图表的描述说明。</a:t>
            </a:r>
          </a:p>
        </p:txBody>
      </p:sp>
      <p:grpSp>
        <p:nvGrpSpPr>
          <p:cNvPr id="5" name="组合 17"/>
          <p:cNvGrpSpPr/>
          <p:nvPr/>
        </p:nvGrpSpPr>
        <p:grpSpPr bwMode="auto">
          <a:xfrm>
            <a:off x="7423150" y="3572512"/>
            <a:ext cx="793751" cy="796925"/>
            <a:chOff x="0" y="0"/>
            <a:chExt cx="792885" cy="797434"/>
          </a:xfrm>
        </p:grpSpPr>
        <p:sp>
          <p:nvSpPr>
            <p:cNvPr id="30742" name="Oval 8"/>
            <p:cNvSpPr>
              <a:spLocks noChangeArrowheads="1"/>
            </p:cNvSpPr>
            <p:nvPr/>
          </p:nvSpPr>
          <p:spPr bwMode="auto">
            <a:xfrm>
              <a:off x="0" y="0"/>
              <a:ext cx="792885" cy="797434"/>
            </a:xfrm>
            <a:prstGeom prst="ellipse">
              <a:avLst/>
            </a:prstGeom>
            <a:solidFill>
              <a:srgbClr val="D01111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8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743" name="任意多边形 75"/>
            <p:cNvSpPr>
              <a:spLocks noChangeArrowheads="1"/>
            </p:cNvSpPr>
            <p:nvPr/>
          </p:nvSpPr>
          <p:spPr bwMode="auto">
            <a:xfrm>
              <a:off x="125808" y="205049"/>
              <a:ext cx="541268" cy="387337"/>
            </a:xfrm>
            <a:custGeom>
              <a:avLst/>
              <a:gdLst>
                <a:gd name="T0" fmla="*/ 302178 w 613253"/>
                <a:gd name="T1" fmla="*/ 189810 h 438850"/>
                <a:gd name="T2" fmla="*/ 308446 w 613253"/>
                <a:gd name="T3" fmla="*/ 211231 h 438850"/>
                <a:gd name="T4" fmla="*/ 273991 w 613253"/>
                <a:gd name="T5" fmla="*/ 287948 h 438850"/>
                <a:gd name="T6" fmla="*/ 273506 w 613253"/>
                <a:gd name="T7" fmla="*/ 287948 h 438850"/>
                <a:gd name="T8" fmla="*/ 273846 w 613253"/>
                <a:gd name="T9" fmla="*/ 288271 h 438850"/>
                <a:gd name="T10" fmla="*/ 273506 w 613253"/>
                <a:gd name="T11" fmla="*/ 289027 h 438850"/>
                <a:gd name="T12" fmla="*/ 274642 w 613253"/>
                <a:gd name="T13" fmla="*/ 289027 h 438850"/>
                <a:gd name="T14" fmla="*/ 313223 w 613253"/>
                <a:gd name="T15" fmla="*/ 325694 h 438850"/>
                <a:gd name="T16" fmla="*/ 351804 w 613253"/>
                <a:gd name="T17" fmla="*/ 289027 h 438850"/>
                <a:gd name="T18" fmla="*/ 352939 w 613253"/>
                <a:gd name="T19" fmla="*/ 289027 h 438850"/>
                <a:gd name="T20" fmla="*/ 352600 w 613253"/>
                <a:gd name="T21" fmla="*/ 288270 h 438850"/>
                <a:gd name="T22" fmla="*/ 352939 w 613253"/>
                <a:gd name="T23" fmla="*/ 287948 h 438850"/>
                <a:gd name="T24" fmla="*/ 352455 w 613253"/>
                <a:gd name="T25" fmla="*/ 287948 h 438850"/>
                <a:gd name="T26" fmla="*/ 317999 w 613253"/>
                <a:gd name="T27" fmla="*/ 211229 h 438850"/>
                <a:gd name="T28" fmla="*/ 324267 w 613253"/>
                <a:gd name="T29" fmla="*/ 189810 h 438850"/>
                <a:gd name="T30" fmla="*/ 122621 w 613253"/>
                <a:gd name="T31" fmla="*/ 168497 h 438850"/>
                <a:gd name="T32" fmla="*/ 127701 w 613253"/>
                <a:gd name="T33" fmla="*/ 185855 h 438850"/>
                <a:gd name="T34" fmla="*/ 99783 w 613253"/>
                <a:gd name="T35" fmla="*/ 248016 h 438850"/>
                <a:gd name="T36" fmla="*/ 99389 w 613253"/>
                <a:gd name="T37" fmla="*/ 248016 h 438850"/>
                <a:gd name="T38" fmla="*/ 99664 w 613253"/>
                <a:gd name="T39" fmla="*/ 248279 h 438850"/>
                <a:gd name="T40" fmla="*/ 99390 w 613253"/>
                <a:gd name="T41" fmla="*/ 248890 h 438850"/>
                <a:gd name="T42" fmla="*/ 100310 w 613253"/>
                <a:gd name="T43" fmla="*/ 248890 h 438850"/>
                <a:gd name="T44" fmla="*/ 131571 w 613253"/>
                <a:gd name="T45" fmla="*/ 278601 h 438850"/>
                <a:gd name="T46" fmla="*/ 162832 w 613253"/>
                <a:gd name="T47" fmla="*/ 248890 h 438850"/>
                <a:gd name="T48" fmla="*/ 163753 w 613253"/>
                <a:gd name="T49" fmla="*/ 248890 h 438850"/>
                <a:gd name="T50" fmla="*/ 163477 w 613253"/>
                <a:gd name="T51" fmla="*/ 248278 h 438850"/>
                <a:gd name="T52" fmla="*/ 163752 w 613253"/>
                <a:gd name="T53" fmla="*/ 248016 h 438850"/>
                <a:gd name="T54" fmla="*/ 163360 w 613253"/>
                <a:gd name="T55" fmla="*/ 248016 h 438850"/>
                <a:gd name="T56" fmla="*/ 135441 w 613253"/>
                <a:gd name="T57" fmla="*/ 185853 h 438850"/>
                <a:gd name="T58" fmla="*/ 140519 w 613253"/>
                <a:gd name="T59" fmla="*/ 168497 h 438850"/>
                <a:gd name="T60" fmla="*/ 313647 w 613253"/>
                <a:gd name="T61" fmla="*/ 0 h 438850"/>
                <a:gd name="T62" fmla="*/ 401789 w 613253"/>
                <a:gd name="T63" fmla="*/ 89512 h 438850"/>
                <a:gd name="T64" fmla="*/ 354002 w 613253"/>
                <a:gd name="T65" fmla="*/ 167851 h 438850"/>
                <a:gd name="T66" fmla="*/ 354002 w 613253"/>
                <a:gd name="T67" fmla="*/ 179987 h 438850"/>
                <a:gd name="T68" fmla="*/ 477733 w 613253"/>
                <a:gd name="T69" fmla="*/ 304984 h 438850"/>
                <a:gd name="T70" fmla="*/ 310462 w 613253"/>
                <a:gd name="T71" fmla="*/ 341871 h 438850"/>
                <a:gd name="T72" fmla="*/ 150844 w 613253"/>
                <a:gd name="T73" fmla="*/ 308256 h 438850"/>
                <a:gd name="T74" fmla="*/ 158358 w 613253"/>
                <a:gd name="T75" fmla="*/ 288582 h 438850"/>
                <a:gd name="T76" fmla="*/ 129334 w 613253"/>
                <a:gd name="T77" fmla="*/ 291708 h 438850"/>
                <a:gd name="T78" fmla="*/ 0 w 613253"/>
                <a:gd name="T79" fmla="*/ 264471 h 438850"/>
                <a:gd name="T80" fmla="*/ 97497 w 613253"/>
                <a:gd name="T81" fmla="*/ 161659 h 438850"/>
                <a:gd name="T82" fmla="*/ 97497 w 613253"/>
                <a:gd name="T83" fmla="*/ 149528 h 438850"/>
                <a:gd name="T84" fmla="*/ 60496 w 613253"/>
                <a:gd name="T85" fmla="*/ 87229 h 438850"/>
                <a:gd name="T86" fmla="*/ 131914 w 613253"/>
                <a:gd name="T87" fmla="*/ 14700 h 438850"/>
                <a:gd name="T88" fmla="*/ 203334 w 613253"/>
                <a:gd name="T89" fmla="*/ 87229 h 438850"/>
                <a:gd name="T90" fmla="*/ 164614 w 613253"/>
                <a:gd name="T91" fmla="*/ 150705 h 438850"/>
                <a:gd name="T92" fmla="*/ 164614 w 613253"/>
                <a:gd name="T93" fmla="*/ 160538 h 438850"/>
                <a:gd name="T94" fmla="*/ 228121 w 613253"/>
                <a:gd name="T95" fmla="*/ 196732 h 438850"/>
                <a:gd name="T96" fmla="*/ 229847 w 613253"/>
                <a:gd name="T97" fmla="*/ 199013 h 438850"/>
                <a:gd name="T98" fmla="*/ 271170 w 613253"/>
                <a:gd name="T99" fmla="*/ 181372 h 438850"/>
                <a:gd name="T100" fmla="*/ 271170 w 613253"/>
                <a:gd name="T101" fmla="*/ 166399 h 438850"/>
                <a:gd name="T102" fmla="*/ 225504 w 613253"/>
                <a:gd name="T103" fmla="*/ 89512 h 438850"/>
                <a:gd name="T104" fmla="*/ 313647 w 613253"/>
                <a:gd name="T105" fmla="*/ 0 h 43885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13253"/>
                <a:gd name="T160" fmla="*/ 0 h 438850"/>
                <a:gd name="T161" fmla="*/ 613253 w 613253"/>
                <a:gd name="T162" fmla="*/ 438850 h 438850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13253" h="438850">
                  <a:moveTo>
                    <a:pt x="387898" y="243653"/>
                  </a:moveTo>
                  <a:lnTo>
                    <a:pt x="395944" y="271151"/>
                  </a:lnTo>
                  <a:lnTo>
                    <a:pt x="351715" y="369631"/>
                  </a:lnTo>
                  <a:lnTo>
                    <a:pt x="351092" y="369631"/>
                  </a:lnTo>
                  <a:lnTo>
                    <a:pt x="351529" y="370046"/>
                  </a:lnTo>
                  <a:lnTo>
                    <a:pt x="351093" y="371017"/>
                  </a:lnTo>
                  <a:lnTo>
                    <a:pt x="352550" y="371017"/>
                  </a:lnTo>
                  <a:lnTo>
                    <a:pt x="402076" y="418085"/>
                  </a:lnTo>
                  <a:lnTo>
                    <a:pt x="451601" y="371017"/>
                  </a:lnTo>
                  <a:lnTo>
                    <a:pt x="453059" y="371017"/>
                  </a:lnTo>
                  <a:lnTo>
                    <a:pt x="452623" y="370045"/>
                  </a:lnTo>
                  <a:lnTo>
                    <a:pt x="453059" y="369631"/>
                  </a:lnTo>
                  <a:lnTo>
                    <a:pt x="452437" y="369631"/>
                  </a:lnTo>
                  <a:lnTo>
                    <a:pt x="408207" y="271149"/>
                  </a:lnTo>
                  <a:lnTo>
                    <a:pt x="416253" y="243653"/>
                  </a:lnTo>
                  <a:lnTo>
                    <a:pt x="387898" y="243653"/>
                  </a:lnTo>
                  <a:close/>
                  <a:moveTo>
                    <a:pt x="157406" y="216295"/>
                  </a:moveTo>
                  <a:lnTo>
                    <a:pt x="163926" y="238576"/>
                  </a:lnTo>
                  <a:lnTo>
                    <a:pt x="128088" y="318371"/>
                  </a:lnTo>
                  <a:lnTo>
                    <a:pt x="127583" y="318371"/>
                  </a:lnTo>
                  <a:lnTo>
                    <a:pt x="127937" y="318708"/>
                  </a:lnTo>
                  <a:lnTo>
                    <a:pt x="127584" y="319494"/>
                  </a:lnTo>
                  <a:lnTo>
                    <a:pt x="128765" y="319494"/>
                  </a:lnTo>
                  <a:lnTo>
                    <a:pt x="168894" y="357632"/>
                  </a:lnTo>
                  <a:lnTo>
                    <a:pt x="209023" y="319494"/>
                  </a:lnTo>
                  <a:lnTo>
                    <a:pt x="210205" y="319494"/>
                  </a:lnTo>
                  <a:lnTo>
                    <a:pt x="209851" y="318707"/>
                  </a:lnTo>
                  <a:lnTo>
                    <a:pt x="210204" y="318371"/>
                  </a:lnTo>
                  <a:lnTo>
                    <a:pt x="209701" y="318371"/>
                  </a:lnTo>
                  <a:lnTo>
                    <a:pt x="173862" y="238574"/>
                  </a:lnTo>
                  <a:lnTo>
                    <a:pt x="180381" y="216295"/>
                  </a:lnTo>
                  <a:lnTo>
                    <a:pt x="157406" y="216295"/>
                  </a:lnTo>
                  <a:close/>
                  <a:moveTo>
                    <a:pt x="402620" y="0"/>
                  </a:moveTo>
                  <a:cubicBezTo>
                    <a:pt x="465109" y="0"/>
                    <a:pt x="515766" y="51445"/>
                    <a:pt x="515766" y="114905"/>
                  </a:cubicBezTo>
                  <a:cubicBezTo>
                    <a:pt x="515766" y="159138"/>
                    <a:pt x="491155" y="197534"/>
                    <a:pt x="454423" y="215466"/>
                  </a:cubicBezTo>
                  <a:lnTo>
                    <a:pt x="454423" y="231044"/>
                  </a:lnTo>
                  <a:cubicBezTo>
                    <a:pt x="531505" y="249779"/>
                    <a:pt x="592702" y="311734"/>
                    <a:pt x="613253" y="391500"/>
                  </a:cubicBezTo>
                  <a:cubicBezTo>
                    <a:pt x="550688" y="422070"/>
                    <a:pt x="477097" y="438850"/>
                    <a:pt x="398531" y="438850"/>
                  </a:cubicBezTo>
                  <a:cubicBezTo>
                    <a:pt x="323987" y="438850"/>
                    <a:pt x="253921" y="423744"/>
                    <a:pt x="193634" y="395700"/>
                  </a:cubicBezTo>
                  <a:lnTo>
                    <a:pt x="203279" y="370444"/>
                  </a:lnTo>
                  <a:lnTo>
                    <a:pt x="166022" y="374457"/>
                  </a:lnTo>
                  <a:cubicBezTo>
                    <a:pt x="105620" y="374457"/>
                    <a:pt x="48848" y="362217"/>
                    <a:pt x="0" y="339494"/>
                  </a:cubicBezTo>
                  <a:cubicBezTo>
                    <a:pt x="15404" y="274815"/>
                    <a:pt x="63667" y="224043"/>
                    <a:pt x="125154" y="207518"/>
                  </a:cubicBezTo>
                  <a:lnTo>
                    <a:pt x="125154" y="191945"/>
                  </a:lnTo>
                  <a:cubicBezTo>
                    <a:pt x="96529" y="177233"/>
                    <a:pt x="77656" y="146842"/>
                    <a:pt x="77656" y="111974"/>
                  </a:cubicBezTo>
                  <a:cubicBezTo>
                    <a:pt x="77656" y="60554"/>
                    <a:pt x="118702" y="18870"/>
                    <a:pt x="169335" y="18870"/>
                  </a:cubicBezTo>
                  <a:cubicBezTo>
                    <a:pt x="219968" y="18870"/>
                    <a:pt x="261014" y="60554"/>
                    <a:pt x="261014" y="111974"/>
                  </a:cubicBezTo>
                  <a:cubicBezTo>
                    <a:pt x="261014" y="147815"/>
                    <a:pt x="241072" y="178926"/>
                    <a:pt x="211310" y="193456"/>
                  </a:cubicBezTo>
                  <a:lnTo>
                    <a:pt x="211310" y="206078"/>
                  </a:lnTo>
                  <a:cubicBezTo>
                    <a:pt x="242539" y="213668"/>
                    <a:pt x="270549" y="230014"/>
                    <a:pt x="292834" y="252540"/>
                  </a:cubicBezTo>
                  <a:lnTo>
                    <a:pt x="295048" y="255467"/>
                  </a:lnTo>
                  <a:lnTo>
                    <a:pt x="348094" y="232822"/>
                  </a:lnTo>
                  <a:lnTo>
                    <a:pt x="348094" y="213602"/>
                  </a:lnTo>
                  <a:cubicBezTo>
                    <a:pt x="312767" y="195444"/>
                    <a:pt x="289474" y="157937"/>
                    <a:pt x="289474" y="114905"/>
                  </a:cubicBezTo>
                  <a:cubicBezTo>
                    <a:pt x="289474" y="51445"/>
                    <a:pt x="340131" y="0"/>
                    <a:pt x="402620" y="0"/>
                  </a:cubicBezTo>
                  <a:close/>
                </a:path>
              </a:pathLst>
            </a:custGeom>
            <a:solidFill>
              <a:srgbClr val="D0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7209" name="文本框 37"/>
          <p:cNvSpPr>
            <a:spLocks noChangeArrowheads="1"/>
          </p:cNvSpPr>
          <p:nvPr/>
        </p:nvSpPr>
        <p:spPr bwMode="auto">
          <a:xfrm>
            <a:off x="6689726" y="1214756"/>
            <a:ext cx="2308225" cy="33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 Introduction</a:t>
            </a:r>
            <a:endParaRPr lang="en-US" altLang="zh-CN" sz="1600" baseline="-3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7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4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4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4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7" dur="4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4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 autoUpdateAnimBg="0"/>
      <p:bldP spid="7173" grpId="0" bldLvl="0" autoUpdateAnimBg="0"/>
      <p:bldP spid="7178" grpId="0" bldLvl="0" animBg="1" autoUpdateAnimBg="0"/>
      <p:bldP spid="7179" grpId="0" bldLvl="0" autoUpdateAnimBg="0"/>
      <p:bldP spid="7200" grpId="0" bldLvl="0" autoUpdateAnimBg="0"/>
      <p:bldP spid="7201" grpId="0" bldLvl="0" autoUpdateAnimBg="0"/>
      <p:bldP spid="7202" grpId="0" bldLvl="0" autoUpdateAnimBg="0"/>
      <p:bldP spid="7203" grpId="0" bldLvl="0" autoUpdateAnimBg="0"/>
      <p:bldP spid="7204" grpId="0" bldLvl="0" autoUpdateAnimBg="0"/>
      <p:bldP spid="7205" grpId="0" bldLvl="0" autoUpdateAnimBg="0"/>
      <p:bldP spid="7209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86125AD6-6114-4730-80EF-9612E3A0446A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6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3277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2772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9220" name="矩形 3"/>
          <p:cNvSpPr>
            <a:spLocks noChangeArrowheads="1"/>
          </p:cNvSpPr>
          <p:nvPr/>
        </p:nvSpPr>
        <p:spPr bwMode="auto">
          <a:xfrm>
            <a:off x="4821239" y="88487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地理位置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 bwMode="auto">
          <a:xfrm>
            <a:off x="4262439" y="940435"/>
            <a:ext cx="263525" cy="393700"/>
            <a:chOff x="0" y="0"/>
            <a:chExt cx="213756" cy="427512"/>
          </a:xfrm>
        </p:grpSpPr>
        <p:sp>
          <p:nvSpPr>
            <p:cNvPr id="32785" name="直接连接符 3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786" name="直接连接符 4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9224" name="文本框 37"/>
          <p:cNvSpPr>
            <a:spLocks noChangeArrowheads="1"/>
          </p:cNvSpPr>
          <p:nvPr/>
        </p:nvSpPr>
        <p:spPr bwMode="auto">
          <a:xfrm>
            <a:off x="6699251" y="113093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The Position</a:t>
            </a:r>
          </a:p>
        </p:txBody>
      </p:sp>
      <p:pic>
        <p:nvPicPr>
          <p:cNvPr id="9225" name="图片 2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70050"/>
            <a:ext cx="6516688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9226" name="矩形 22"/>
          <p:cNvSpPr>
            <a:spLocks noChangeArrowheads="1"/>
          </p:cNvSpPr>
          <p:nvPr/>
        </p:nvSpPr>
        <p:spPr bwMode="auto">
          <a:xfrm>
            <a:off x="6516688" y="1670050"/>
            <a:ext cx="5675312" cy="3016250"/>
          </a:xfrm>
          <a:prstGeom prst="rect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121920" tIns="60960" rIns="121920" bIns="60960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Calibri" panose="020F050202020403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矩形 19"/>
          <p:cNvSpPr>
            <a:spLocks noChangeArrowheads="1"/>
          </p:cNvSpPr>
          <p:nvPr/>
        </p:nvSpPr>
        <p:spPr bwMode="auto">
          <a:xfrm>
            <a:off x="6985001" y="2117726"/>
            <a:ext cx="4533900" cy="21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右键点击图片选择设置图片格式可直接替换图片。</a:t>
            </a: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您可以点击文字框输入您的描述说明，或者通过复制粘贴，在此录入上述图表的综合描述说明。</a:t>
            </a:r>
          </a:p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ts val="50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sym typeface="方正兰亭黑_GBK" pitchFamily="2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 。</a:t>
            </a:r>
          </a:p>
        </p:txBody>
      </p:sp>
      <p:sp>
        <p:nvSpPr>
          <p:cNvPr id="9228" name="矩形 47"/>
          <p:cNvSpPr>
            <a:spLocks noChangeArrowheads="1"/>
          </p:cNvSpPr>
          <p:nvPr/>
        </p:nvSpPr>
        <p:spPr bwMode="auto">
          <a:xfrm>
            <a:off x="1416050" y="5005388"/>
            <a:ext cx="9515475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综合描述说明，在此录入上述图表的描述说明，在此录入上述图表的综合描述说明，在此录入上述图表的综合描述说明。</a:t>
            </a:r>
          </a:p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在此录入上述图表的综合描述说明，在此录入上述图表的综合描述说明。在此录入上述图表的综合描述说明。</a:t>
            </a:r>
          </a:p>
        </p:txBody>
      </p: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75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bldLvl="0" autoUpdateAnimBg="0"/>
      <p:bldP spid="9224" grpId="0" bldLvl="0" autoUpdateAnimBg="0"/>
      <p:bldP spid="9226" grpId="0" bldLvl="0" animBg="1" autoUpdateAnimBg="0"/>
      <p:bldP spid="9227" grpId="0" bldLvl="0" autoUpdateAnimBg="0"/>
      <p:bldP spid="9228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FB01CEE-E1A0-47D3-B7DB-38B19BDD957D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7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3686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6868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3316" name="燕尾形箭头 2"/>
          <p:cNvSpPr>
            <a:spLocks noChangeArrowheads="1"/>
          </p:cNvSpPr>
          <p:nvPr/>
        </p:nvSpPr>
        <p:spPr bwMode="auto">
          <a:xfrm>
            <a:off x="1438275" y="3624263"/>
            <a:ext cx="9405939" cy="228600"/>
          </a:xfrm>
          <a:prstGeom prst="notchedRightArrow">
            <a:avLst>
              <a:gd name="adj1" fmla="val 50000"/>
              <a:gd name="adj2" fmla="val 49908"/>
            </a:avLst>
          </a:prstGeom>
          <a:solidFill>
            <a:srgbClr val="D01111">
              <a:alpha val="4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7" name="椭圆 8"/>
          <p:cNvSpPr>
            <a:spLocks noChangeArrowheads="1"/>
          </p:cNvSpPr>
          <p:nvPr/>
        </p:nvSpPr>
        <p:spPr bwMode="auto">
          <a:xfrm>
            <a:off x="4779965" y="3654425"/>
            <a:ext cx="166687" cy="166688"/>
          </a:xfrm>
          <a:prstGeom prst="ellipse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8" name="椭圆 9"/>
          <p:cNvSpPr>
            <a:spLocks noChangeArrowheads="1"/>
          </p:cNvSpPr>
          <p:nvPr/>
        </p:nvSpPr>
        <p:spPr bwMode="auto">
          <a:xfrm>
            <a:off x="7275514" y="3654425"/>
            <a:ext cx="166687" cy="166688"/>
          </a:xfrm>
          <a:prstGeom prst="ellipse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9" name="椭圆 10"/>
          <p:cNvSpPr>
            <a:spLocks noChangeArrowheads="1"/>
          </p:cNvSpPr>
          <p:nvPr/>
        </p:nvSpPr>
        <p:spPr bwMode="auto">
          <a:xfrm>
            <a:off x="9755189" y="3654425"/>
            <a:ext cx="166687" cy="166688"/>
          </a:xfrm>
          <a:prstGeom prst="ellipse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20" name="椭圆 11"/>
          <p:cNvSpPr>
            <a:spLocks noChangeArrowheads="1"/>
          </p:cNvSpPr>
          <p:nvPr/>
        </p:nvSpPr>
        <p:spPr bwMode="auto">
          <a:xfrm>
            <a:off x="2298700" y="3654425"/>
            <a:ext cx="166688" cy="166688"/>
          </a:xfrm>
          <a:prstGeom prst="ellipse">
            <a:avLst/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2400">
              <a:solidFill>
                <a:schemeClr val="tx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2" name="组合 12"/>
          <p:cNvGrpSpPr/>
          <p:nvPr/>
        </p:nvGrpSpPr>
        <p:grpSpPr bwMode="auto">
          <a:xfrm>
            <a:off x="4448974" y="2697131"/>
            <a:ext cx="820727" cy="400110"/>
            <a:chOff x="70648" y="280955"/>
            <a:chExt cx="820724" cy="400108"/>
          </a:xfrm>
        </p:grpSpPr>
        <p:sp>
          <p:nvSpPr>
            <p:cNvPr id="36895" name="文本框 38"/>
            <p:cNvSpPr>
              <a:spLocks noChangeArrowheads="1"/>
            </p:cNvSpPr>
            <p:nvPr/>
          </p:nvSpPr>
          <p:spPr bwMode="auto">
            <a:xfrm>
              <a:off x="70648" y="280955"/>
              <a:ext cx="820724" cy="40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dirty="0">
                  <a:solidFill>
                    <a:schemeClr val="tx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2015</a:t>
              </a:r>
              <a:endParaRPr lang="en-US" altLang="zh-CN" sz="2000" baseline="-3000" dirty="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4"/>
          <p:cNvGrpSpPr/>
          <p:nvPr/>
        </p:nvGrpSpPr>
        <p:grpSpPr bwMode="auto">
          <a:xfrm>
            <a:off x="1951209" y="2668858"/>
            <a:ext cx="853735" cy="461665"/>
            <a:chOff x="54145" y="252681"/>
            <a:chExt cx="853730" cy="461663"/>
          </a:xfrm>
        </p:grpSpPr>
        <p:sp>
          <p:nvSpPr>
            <p:cNvPr id="36894" name="文本框 39"/>
            <p:cNvSpPr>
              <a:spLocks noChangeArrowheads="1"/>
            </p:cNvSpPr>
            <p:nvPr/>
          </p:nvSpPr>
          <p:spPr bwMode="auto">
            <a:xfrm>
              <a:off x="54145" y="252681"/>
              <a:ext cx="853730" cy="461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tx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</a:t>
              </a:r>
              <a:r>
                <a:rPr lang="en-US" sz="2000">
                  <a:solidFill>
                    <a:schemeClr val="tx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4</a:t>
              </a:r>
              <a:endParaRPr lang="en-US" sz="2000" baseline="-30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14"/>
          <p:cNvGrpSpPr/>
          <p:nvPr/>
        </p:nvGrpSpPr>
        <p:grpSpPr bwMode="auto">
          <a:xfrm>
            <a:off x="9427378" y="2725403"/>
            <a:ext cx="820727" cy="400110"/>
            <a:chOff x="70651" y="309227"/>
            <a:chExt cx="820724" cy="400108"/>
          </a:xfrm>
        </p:grpSpPr>
        <p:sp>
          <p:nvSpPr>
            <p:cNvPr id="36893" name="文本框 40"/>
            <p:cNvSpPr>
              <a:spLocks noChangeArrowheads="1"/>
            </p:cNvSpPr>
            <p:nvPr/>
          </p:nvSpPr>
          <p:spPr bwMode="auto">
            <a:xfrm>
              <a:off x="70651" y="309227"/>
              <a:ext cx="820724" cy="400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 dirty="0" smtClean="0">
                  <a:solidFill>
                    <a:schemeClr val="tx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20XX</a:t>
              </a:r>
              <a:endParaRPr lang="en-US" altLang="zh-CN" sz="2000" baseline="-3000" dirty="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13"/>
          <p:cNvGrpSpPr/>
          <p:nvPr/>
        </p:nvGrpSpPr>
        <p:grpSpPr bwMode="auto">
          <a:xfrm>
            <a:off x="6929608" y="2697132"/>
            <a:ext cx="853735" cy="461665"/>
            <a:chOff x="54145" y="280955"/>
            <a:chExt cx="853730" cy="461663"/>
          </a:xfrm>
        </p:grpSpPr>
        <p:sp>
          <p:nvSpPr>
            <p:cNvPr id="36892" name="文本框 41"/>
            <p:cNvSpPr>
              <a:spLocks noChangeArrowheads="1"/>
            </p:cNvSpPr>
            <p:nvPr/>
          </p:nvSpPr>
          <p:spPr bwMode="auto">
            <a:xfrm>
              <a:off x="54145" y="280955"/>
              <a:ext cx="853730" cy="461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2000">
                  <a:solidFill>
                    <a:schemeClr val="tx1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2016</a:t>
              </a:r>
              <a:endParaRPr lang="en-US" altLang="zh-CN" sz="2000" baseline="-30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13333" name="矩形 50"/>
          <p:cNvSpPr>
            <a:spLocks noChangeArrowheads="1"/>
          </p:cNvSpPr>
          <p:nvPr/>
        </p:nvSpPr>
        <p:spPr bwMode="auto">
          <a:xfrm>
            <a:off x="1695302" y="4149726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3334" name="矩形 47"/>
          <p:cNvSpPr>
            <a:spLocks noChangeArrowheads="1"/>
          </p:cNvSpPr>
          <p:nvPr/>
        </p:nvSpPr>
        <p:spPr bwMode="auto">
          <a:xfrm>
            <a:off x="1384301" y="4538664"/>
            <a:ext cx="1936751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3335" name="矩形 3"/>
          <p:cNvSpPr>
            <a:spLocks noChangeArrowheads="1"/>
          </p:cNvSpPr>
          <p:nvPr/>
        </p:nvSpPr>
        <p:spPr bwMode="auto">
          <a:xfrm>
            <a:off x="4797426" y="74517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发展历程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3336" name="文本框 37"/>
          <p:cNvSpPr>
            <a:spLocks noChangeArrowheads="1"/>
          </p:cNvSpPr>
          <p:nvPr/>
        </p:nvSpPr>
        <p:spPr bwMode="auto">
          <a:xfrm>
            <a:off x="6705601" y="991236"/>
            <a:ext cx="2308225" cy="33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Company</a:t>
            </a:r>
            <a:r>
              <a:rPr lang="zh-CN" altLang="en-US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History</a:t>
            </a:r>
            <a:endParaRPr lang="en-US" altLang="zh-CN" sz="1600" baseline="-30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grpSp>
        <p:nvGrpSpPr>
          <p:cNvPr id="6" name="组合 37"/>
          <p:cNvGrpSpPr/>
          <p:nvPr/>
        </p:nvGrpSpPr>
        <p:grpSpPr bwMode="auto">
          <a:xfrm>
            <a:off x="4252914" y="800735"/>
            <a:ext cx="263525" cy="393700"/>
            <a:chOff x="0" y="0"/>
            <a:chExt cx="213756" cy="427512"/>
          </a:xfrm>
        </p:grpSpPr>
        <p:sp>
          <p:nvSpPr>
            <p:cNvPr id="36890" name="直接连接符 4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891" name="直接连接符 4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3340" name="矩形 47"/>
          <p:cNvSpPr>
            <a:spLocks noChangeArrowheads="1"/>
          </p:cNvSpPr>
          <p:nvPr/>
        </p:nvSpPr>
        <p:spPr bwMode="auto">
          <a:xfrm>
            <a:off x="1336677" y="1562102"/>
            <a:ext cx="9578975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在此录入上述图表的综合描述说明，在此录入上述图表的综合描述说明。在此录入上述图表的描述说明，在此录入上述图表的描述说明，在此录入上述图表的综合描述说明，在此录入上述图表的综合描述说明。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3341" name="矩形 45"/>
          <p:cNvSpPr>
            <a:spLocks noChangeArrowheads="1"/>
          </p:cNvSpPr>
          <p:nvPr/>
        </p:nvSpPr>
        <p:spPr bwMode="auto">
          <a:xfrm>
            <a:off x="4179739" y="4149726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3342" name="矩形 47"/>
          <p:cNvSpPr>
            <a:spLocks noChangeArrowheads="1"/>
          </p:cNvSpPr>
          <p:nvPr/>
        </p:nvSpPr>
        <p:spPr bwMode="auto">
          <a:xfrm>
            <a:off x="3868738" y="4538664"/>
            <a:ext cx="1936751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3343" name="矩形 47"/>
          <p:cNvSpPr>
            <a:spLocks noChangeArrowheads="1"/>
          </p:cNvSpPr>
          <p:nvPr/>
        </p:nvSpPr>
        <p:spPr bwMode="auto">
          <a:xfrm>
            <a:off x="6705451" y="4149726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3344" name="矩形 47"/>
          <p:cNvSpPr>
            <a:spLocks noChangeArrowheads="1"/>
          </p:cNvSpPr>
          <p:nvPr/>
        </p:nvSpPr>
        <p:spPr bwMode="auto">
          <a:xfrm>
            <a:off x="6392863" y="4538664"/>
            <a:ext cx="1936751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3345" name="矩形 49"/>
          <p:cNvSpPr>
            <a:spLocks noChangeArrowheads="1"/>
          </p:cNvSpPr>
          <p:nvPr/>
        </p:nvSpPr>
        <p:spPr bwMode="auto">
          <a:xfrm>
            <a:off x="9099402" y="4149726"/>
            <a:ext cx="1313162" cy="43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>
                <a:solidFill>
                  <a:schemeClr val="tx1"/>
                </a:solidFill>
                <a:sym typeface="方正兰亭黑_GBK" pitchFamily="2" charset="-122"/>
              </a:rPr>
              <a:t>添加标题</a:t>
            </a:r>
          </a:p>
        </p:txBody>
      </p:sp>
      <p:sp>
        <p:nvSpPr>
          <p:cNvPr id="13346" name="矩形 47"/>
          <p:cNvSpPr>
            <a:spLocks noChangeArrowheads="1"/>
          </p:cNvSpPr>
          <p:nvPr/>
        </p:nvSpPr>
        <p:spPr bwMode="auto">
          <a:xfrm>
            <a:off x="8786814" y="4538664"/>
            <a:ext cx="1936751" cy="1492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在此录入上述图表的描述说明，在此录入上述图表的描述说明，在此录入上述图表的描述说明。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3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3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4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" fill="hold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25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4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400"/>
                                        <p:tgtEl>
                                          <p:spTgt spid="13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25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4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400"/>
                                        <p:tgtEl>
                                          <p:spTgt spid="13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25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400"/>
                                        <p:tgtEl>
                                          <p:spTgt spid="13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400"/>
                                        <p:tgtEl>
                                          <p:spTgt spid="13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" presetClass="entr" presetSubtype="1" fill="hold" nodeType="withEffect">
                                  <p:stCondLst>
                                    <p:cond delay="56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60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25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6" dur="4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4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250"/>
                            </p:stCondLst>
                            <p:childTnLst>
                              <p:par>
                                <p:cTn id="8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3" dur="500"/>
                                        <p:tgtEl>
                                          <p:spTgt spid="13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 autoUpdateAnimBg="0"/>
      <p:bldP spid="13317" grpId="0" bldLvl="0" animBg="1" autoUpdateAnimBg="0"/>
      <p:bldP spid="13318" grpId="0" bldLvl="0" animBg="1" autoUpdateAnimBg="0"/>
      <p:bldP spid="13319" grpId="0" bldLvl="0" animBg="1" autoUpdateAnimBg="0"/>
      <p:bldP spid="13320" grpId="0" bldLvl="0" animBg="1" autoUpdateAnimBg="0"/>
      <p:bldP spid="13333" grpId="0" bldLvl="0" autoUpdateAnimBg="0"/>
      <p:bldP spid="13334" grpId="0" bldLvl="0" autoUpdateAnimBg="0"/>
      <p:bldP spid="13335" grpId="0" bldLvl="0" autoUpdateAnimBg="0"/>
      <p:bldP spid="13336" grpId="0" bldLvl="0" autoUpdateAnimBg="0"/>
      <p:bldP spid="13340" grpId="0" bldLvl="0" autoUpdateAnimBg="0"/>
      <p:bldP spid="13341" grpId="0" bldLvl="0" autoUpdateAnimBg="0"/>
      <p:bldP spid="13342" grpId="0" bldLvl="0" autoUpdateAnimBg="0"/>
      <p:bldP spid="13343" grpId="0" bldLvl="0" autoUpdateAnimBg="0"/>
      <p:bldP spid="13344" grpId="0" bldLvl="0" autoUpdateAnimBg="0"/>
      <p:bldP spid="13345" grpId="0" bldLvl="0" autoUpdateAnimBg="0"/>
      <p:bldP spid="13346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D58BBA3C-3EF2-48B2-B873-3628CA6A9A50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8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1987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88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grpSp>
        <p:nvGrpSpPr>
          <p:cNvPr id="2" name="Group 4"/>
          <p:cNvGrpSpPr/>
          <p:nvPr/>
        </p:nvGrpSpPr>
        <p:grpSpPr bwMode="auto">
          <a:xfrm>
            <a:off x="1931989" y="2346327"/>
            <a:ext cx="8496300" cy="4016375"/>
            <a:chOff x="0" y="0"/>
            <a:chExt cx="3394" cy="1685"/>
          </a:xfrm>
          <a:solidFill>
            <a:srgbClr val="D01111"/>
          </a:solidFill>
        </p:grpSpPr>
        <p:sp>
          <p:nvSpPr>
            <p:cNvPr id="18437" name="Freeform 5"/>
            <p:cNvSpPr>
              <a:spLocks noChangeArrowheads="1"/>
            </p:cNvSpPr>
            <p:nvPr/>
          </p:nvSpPr>
          <p:spPr bwMode="auto">
            <a:xfrm>
              <a:off x="1042" y="0"/>
              <a:ext cx="446" cy="239"/>
            </a:xfrm>
            <a:custGeom>
              <a:avLst/>
              <a:gdLst>
                <a:gd name="T0" fmla="*/ 369 w 446"/>
                <a:gd name="T1" fmla="*/ 3 h 239"/>
                <a:gd name="T2" fmla="*/ 360 w 446"/>
                <a:gd name="T3" fmla="*/ 7 h 239"/>
                <a:gd name="T4" fmla="*/ 387 w 446"/>
                <a:gd name="T5" fmla="*/ 10 h 239"/>
                <a:gd name="T6" fmla="*/ 386 w 446"/>
                <a:gd name="T7" fmla="*/ 13 h 239"/>
                <a:gd name="T8" fmla="*/ 360 w 446"/>
                <a:gd name="T9" fmla="*/ 16 h 239"/>
                <a:gd name="T10" fmla="*/ 364 w 446"/>
                <a:gd name="T11" fmla="*/ 20 h 239"/>
                <a:gd name="T12" fmla="*/ 406 w 446"/>
                <a:gd name="T13" fmla="*/ 13 h 239"/>
                <a:gd name="T14" fmla="*/ 444 w 446"/>
                <a:gd name="T15" fmla="*/ 14 h 239"/>
                <a:gd name="T16" fmla="*/ 442 w 446"/>
                <a:gd name="T17" fmla="*/ 22 h 239"/>
                <a:gd name="T18" fmla="*/ 412 w 446"/>
                <a:gd name="T19" fmla="*/ 24 h 239"/>
                <a:gd name="T20" fmla="*/ 387 w 446"/>
                <a:gd name="T21" fmla="*/ 34 h 239"/>
                <a:gd name="T22" fmla="*/ 376 w 446"/>
                <a:gd name="T23" fmla="*/ 46 h 239"/>
                <a:gd name="T24" fmla="*/ 389 w 446"/>
                <a:gd name="T25" fmla="*/ 54 h 239"/>
                <a:gd name="T26" fmla="*/ 376 w 446"/>
                <a:gd name="T27" fmla="*/ 57 h 239"/>
                <a:gd name="T28" fmla="*/ 364 w 446"/>
                <a:gd name="T29" fmla="*/ 63 h 239"/>
                <a:gd name="T30" fmla="*/ 376 w 446"/>
                <a:gd name="T31" fmla="*/ 67 h 239"/>
                <a:gd name="T32" fmla="*/ 376 w 446"/>
                <a:gd name="T33" fmla="*/ 73 h 239"/>
                <a:gd name="T34" fmla="*/ 386 w 446"/>
                <a:gd name="T35" fmla="*/ 76 h 239"/>
                <a:gd name="T36" fmla="*/ 367 w 446"/>
                <a:gd name="T37" fmla="*/ 79 h 239"/>
                <a:gd name="T38" fmla="*/ 359 w 446"/>
                <a:gd name="T39" fmla="*/ 89 h 239"/>
                <a:gd name="T40" fmla="*/ 340 w 446"/>
                <a:gd name="T41" fmla="*/ 96 h 239"/>
                <a:gd name="T42" fmla="*/ 337 w 446"/>
                <a:gd name="T43" fmla="*/ 107 h 239"/>
                <a:gd name="T44" fmla="*/ 337 w 446"/>
                <a:gd name="T45" fmla="*/ 110 h 239"/>
                <a:gd name="T46" fmla="*/ 339 w 446"/>
                <a:gd name="T47" fmla="*/ 120 h 239"/>
                <a:gd name="T48" fmla="*/ 307 w 446"/>
                <a:gd name="T49" fmla="*/ 113 h 239"/>
                <a:gd name="T50" fmla="*/ 303 w 446"/>
                <a:gd name="T51" fmla="*/ 119 h 239"/>
                <a:gd name="T52" fmla="*/ 297 w 446"/>
                <a:gd name="T53" fmla="*/ 124 h 239"/>
                <a:gd name="T54" fmla="*/ 329 w 446"/>
                <a:gd name="T55" fmla="*/ 127 h 239"/>
                <a:gd name="T56" fmla="*/ 306 w 446"/>
                <a:gd name="T57" fmla="*/ 140 h 239"/>
                <a:gd name="T58" fmla="*/ 263 w 446"/>
                <a:gd name="T59" fmla="*/ 149 h 239"/>
                <a:gd name="T60" fmla="*/ 219 w 446"/>
                <a:gd name="T61" fmla="*/ 171 h 239"/>
                <a:gd name="T62" fmla="*/ 176 w 446"/>
                <a:gd name="T63" fmla="*/ 179 h 239"/>
                <a:gd name="T64" fmla="*/ 160 w 446"/>
                <a:gd name="T65" fmla="*/ 197 h 239"/>
                <a:gd name="T66" fmla="*/ 137 w 446"/>
                <a:gd name="T67" fmla="*/ 216 h 239"/>
                <a:gd name="T68" fmla="*/ 112 w 446"/>
                <a:gd name="T69" fmla="*/ 239 h 239"/>
                <a:gd name="T70" fmla="*/ 87 w 446"/>
                <a:gd name="T71" fmla="*/ 230 h 239"/>
                <a:gd name="T72" fmla="*/ 67 w 446"/>
                <a:gd name="T73" fmla="*/ 196 h 239"/>
                <a:gd name="T74" fmla="*/ 73 w 446"/>
                <a:gd name="T75" fmla="*/ 187 h 239"/>
                <a:gd name="T76" fmla="*/ 66 w 446"/>
                <a:gd name="T77" fmla="*/ 190 h 239"/>
                <a:gd name="T78" fmla="*/ 76 w 446"/>
                <a:gd name="T79" fmla="*/ 149 h 239"/>
                <a:gd name="T80" fmla="*/ 86 w 446"/>
                <a:gd name="T81" fmla="*/ 151 h 239"/>
                <a:gd name="T82" fmla="*/ 90 w 446"/>
                <a:gd name="T83" fmla="*/ 147 h 239"/>
                <a:gd name="T84" fmla="*/ 107 w 446"/>
                <a:gd name="T85" fmla="*/ 133 h 239"/>
                <a:gd name="T86" fmla="*/ 96 w 446"/>
                <a:gd name="T87" fmla="*/ 110 h 239"/>
                <a:gd name="T88" fmla="*/ 83 w 446"/>
                <a:gd name="T89" fmla="*/ 103 h 239"/>
                <a:gd name="T90" fmla="*/ 90 w 446"/>
                <a:gd name="T91" fmla="*/ 89 h 239"/>
                <a:gd name="T92" fmla="*/ 77 w 446"/>
                <a:gd name="T93" fmla="*/ 67 h 239"/>
                <a:gd name="T94" fmla="*/ 29 w 446"/>
                <a:gd name="T95" fmla="*/ 64 h 239"/>
                <a:gd name="T96" fmla="*/ 12 w 446"/>
                <a:gd name="T97" fmla="*/ 59 h 239"/>
                <a:gd name="T98" fmla="*/ 28 w 446"/>
                <a:gd name="T99" fmla="*/ 56 h 239"/>
                <a:gd name="T100" fmla="*/ 39 w 446"/>
                <a:gd name="T101" fmla="*/ 56 h 239"/>
                <a:gd name="T102" fmla="*/ 25 w 446"/>
                <a:gd name="T103" fmla="*/ 52 h 239"/>
                <a:gd name="T104" fmla="*/ 6 w 446"/>
                <a:gd name="T105" fmla="*/ 50 h 239"/>
                <a:gd name="T106" fmla="*/ 2 w 446"/>
                <a:gd name="T107" fmla="*/ 44 h 239"/>
                <a:gd name="T108" fmla="*/ 23 w 446"/>
                <a:gd name="T109" fmla="*/ 37 h 239"/>
                <a:gd name="T110" fmla="*/ 59 w 446"/>
                <a:gd name="T111" fmla="*/ 36 h 239"/>
                <a:gd name="T112" fmla="*/ 67 w 446"/>
                <a:gd name="T113" fmla="*/ 24 h 239"/>
                <a:gd name="T114" fmla="*/ 123 w 446"/>
                <a:gd name="T115" fmla="*/ 17 h 239"/>
                <a:gd name="T116" fmla="*/ 166 w 446"/>
                <a:gd name="T117" fmla="*/ 14 h 239"/>
                <a:gd name="T118" fmla="*/ 220 w 446"/>
                <a:gd name="T119" fmla="*/ 10 h 239"/>
                <a:gd name="T120" fmla="*/ 293 w 446"/>
                <a:gd name="T121" fmla="*/ 4 h 239"/>
                <a:gd name="T122" fmla="*/ 326 w 446"/>
                <a:gd name="T123" fmla="*/ 2 h 23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446"/>
                <a:gd name="T187" fmla="*/ 0 h 239"/>
                <a:gd name="T188" fmla="*/ 446 w 446"/>
                <a:gd name="T189" fmla="*/ 239 h 23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446" h="239">
                  <a:moveTo>
                    <a:pt x="332" y="0"/>
                  </a:moveTo>
                  <a:lnTo>
                    <a:pt x="350" y="2"/>
                  </a:lnTo>
                  <a:lnTo>
                    <a:pt x="369" y="3"/>
                  </a:lnTo>
                  <a:lnTo>
                    <a:pt x="370" y="4"/>
                  </a:lnTo>
                  <a:lnTo>
                    <a:pt x="370" y="6"/>
                  </a:lnTo>
                  <a:lnTo>
                    <a:pt x="360" y="7"/>
                  </a:lnTo>
                  <a:lnTo>
                    <a:pt x="352" y="9"/>
                  </a:lnTo>
                  <a:lnTo>
                    <a:pt x="370" y="9"/>
                  </a:lnTo>
                  <a:lnTo>
                    <a:pt x="387" y="10"/>
                  </a:lnTo>
                  <a:lnTo>
                    <a:pt x="387" y="10"/>
                  </a:lnTo>
                  <a:lnTo>
                    <a:pt x="387" y="12"/>
                  </a:lnTo>
                  <a:lnTo>
                    <a:pt x="386" y="13"/>
                  </a:lnTo>
                  <a:lnTo>
                    <a:pt x="383" y="14"/>
                  </a:lnTo>
                  <a:lnTo>
                    <a:pt x="372" y="14"/>
                  </a:lnTo>
                  <a:lnTo>
                    <a:pt x="360" y="16"/>
                  </a:lnTo>
                  <a:lnTo>
                    <a:pt x="360" y="17"/>
                  </a:lnTo>
                  <a:lnTo>
                    <a:pt x="360" y="20"/>
                  </a:lnTo>
                  <a:lnTo>
                    <a:pt x="364" y="20"/>
                  </a:lnTo>
                  <a:lnTo>
                    <a:pt x="367" y="20"/>
                  </a:lnTo>
                  <a:lnTo>
                    <a:pt x="386" y="16"/>
                  </a:lnTo>
                  <a:lnTo>
                    <a:pt x="406" y="13"/>
                  </a:lnTo>
                  <a:lnTo>
                    <a:pt x="426" y="12"/>
                  </a:lnTo>
                  <a:lnTo>
                    <a:pt x="444" y="13"/>
                  </a:lnTo>
                  <a:lnTo>
                    <a:pt x="444" y="14"/>
                  </a:lnTo>
                  <a:lnTo>
                    <a:pt x="446" y="16"/>
                  </a:lnTo>
                  <a:lnTo>
                    <a:pt x="444" y="19"/>
                  </a:lnTo>
                  <a:lnTo>
                    <a:pt x="442" y="22"/>
                  </a:lnTo>
                  <a:lnTo>
                    <a:pt x="432" y="22"/>
                  </a:lnTo>
                  <a:lnTo>
                    <a:pt x="422" y="23"/>
                  </a:lnTo>
                  <a:lnTo>
                    <a:pt x="412" y="24"/>
                  </a:lnTo>
                  <a:lnTo>
                    <a:pt x="403" y="27"/>
                  </a:lnTo>
                  <a:lnTo>
                    <a:pt x="394" y="30"/>
                  </a:lnTo>
                  <a:lnTo>
                    <a:pt x="387" y="34"/>
                  </a:lnTo>
                  <a:lnTo>
                    <a:pt x="380" y="37"/>
                  </a:lnTo>
                  <a:lnTo>
                    <a:pt x="374" y="42"/>
                  </a:lnTo>
                  <a:lnTo>
                    <a:pt x="376" y="46"/>
                  </a:lnTo>
                  <a:lnTo>
                    <a:pt x="376" y="50"/>
                  </a:lnTo>
                  <a:lnTo>
                    <a:pt x="383" y="53"/>
                  </a:lnTo>
                  <a:lnTo>
                    <a:pt x="389" y="54"/>
                  </a:lnTo>
                  <a:lnTo>
                    <a:pt x="389" y="56"/>
                  </a:lnTo>
                  <a:lnTo>
                    <a:pt x="387" y="57"/>
                  </a:lnTo>
                  <a:lnTo>
                    <a:pt x="376" y="57"/>
                  </a:lnTo>
                  <a:lnTo>
                    <a:pt x="364" y="59"/>
                  </a:lnTo>
                  <a:lnTo>
                    <a:pt x="364" y="60"/>
                  </a:lnTo>
                  <a:lnTo>
                    <a:pt x="364" y="63"/>
                  </a:lnTo>
                  <a:lnTo>
                    <a:pt x="370" y="63"/>
                  </a:lnTo>
                  <a:lnTo>
                    <a:pt x="374" y="64"/>
                  </a:lnTo>
                  <a:lnTo>
                    <a:pt x="376" y="67"/>
                  </a:lnTo>
                  <a:lnTo>
                    <a:pt x="376" y="72"/>
                  </a:lnTo>
                  <a:lnTo>
                    <a:pt x="376" y="72"/>
                  </a:lnTo>
                  <a:lnTo>
                    <a:pt x="376" y="73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86" y="76"/>
                  </a:lnTo>
                  <a:lnTo>
                    <a:pt x="384" y="79"/>
                  </a:lnTo>
                  <a:lnTo>
                    <a:pt x="376" y="79"/>
                  </a:lnTo>
                  <a:lnTo>
                    <a:pt x="367" y="79"/>
                  </a:lnTo>
                  <a:lnTo>
                    <a:pt x="367" y="83"/>
                  </a:lnTo>
                  <a:lnTo>
                    <a:pt x="367" y="87"/>
                  </a:lnTo>
                  <a:lnTo>
                    <a:pt x="359" y="89"/>
                  </a:lnTo>
                  <a:lnTo>
                    <a:pt x="353" y="90"/>
                  </a:lnTo>
                  <a:lnTo>
                    <a:pt x="347" y="93"/>
                  </a:lnTo>
                  <a:lnTo>
                    <a:pt x="340" y="96"/>
                  </a:lnTo>
                  <a:lnTo>
                    <a:pt x="342" y="102"/>
                  </a:lnTo>
                  <a:lnTo>
                    <a:pt x="343" y="107"/>
                  </a:lnTo>
                  <a:lnTo>
                    <a:pt x="337" y="107"/>
                  </a:lnTo>
                  <a:lnTo>
                    <a:pt x="332" y="107"/>
                  </a:lnTo>
                  <a:lnTo>
                    <a:pt x="336" y="109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0" y="119"/>
                  </a:lnTo>
                  <a:lnTo>
                    <a:pt x="339" y="120"/>
                  </a:lnTo>
                  <a:lnTo>
                    <a:pt x="339" y="121"/>
                  </a:lnTo>
                  <a:lnTo>
                    <a:pt x="322" y="117"/>
                  </a:lnTo>
                  <a:lnTo>
                    <a:pt x="307" y="113"/>
                  </a:lnTo>
                  <a:lnTo>
                    <a:pt x="309" y="116"/>
                  </a:lnTo>
                  <a:lnTo>
                    <a:pt x="310" y="119"/>
                  </a:lnTo>
                  <a:lnTo>
                    <a:pt x="303" y="119"/>
                  </a:lnTo>
                  <a:lnTo>
                    <a:pt x="297" y="119"/>
                  </a:lnTo>
                  <a:lnTo>
                    <a:pt x="297" y="121"/>
                  </a:lnTo>
                  <a:lnTo>
                    <a:pt x="297" y="124"/>
                  </a:lnTo>
                  <a:lnTo>
                    <a:pt x="313" y="124"/>
                  </a:lnTo>
                  <a:lnTo>
                    <a:pt x="327" y="124"/>
                  </a:lnTo>
                  <a:lnTo>
                    <a:pt x="329" y="127"/>
                  </a:lnTo>
                  <a:lnTo>
                    <a:pt x="329" y="131"/>
                  </a:lnTo>
                  <a:lnTo>
                    <a:pt x="317" y="136"/>
                  </a:lnTo>
                  <a:lnTo>
                    <a:pt x="306" y="140"/>
                  </a:lnTo>
                  <a:lnTo>
                    <a:pt x="294" y="143"/>
                  </a:lnTo>
                  <a:lnTo>
                    <a:pt x="285" y="147"/>
                  </a:lnTo>
                  <a:lnTo>
                    <a:pt x="263" y="149"/>
                  </a:lnTo>
                  <a:lnTo>
                    <a:pt x="243" y="150"/>
                  </a:lnTo>
                  <a:lnTo>
                    <a:pt x="232" y="161"/>
                  </a:lnTo>
                  <a:lnTo>
                    <a:pt x="219" y="171"/>
                  </a:lnTo>
                  <a:lnTo>
                    <a:pt x="207" y="174"/>
                  </a:lnTo>
                  <a:lnTo>
                    <a:pt x="192" y="177"/>
                  </a:lnTo>
                  <a:lnTo>
                    <a:pt x="176" y="179"/>
                  </a:lnTo>
                  <a:lnTo>
                    <a:pt x="163" y="181"/>
                  </a:lnTo>
                  <a:lnTo>
                    <a:pt x="162" y="190"/>
                  </a:lnTo>
                  <a:lnTo>
                    <a:pt x="160" y="197"/>
                  </a:lnTo>
                  <a:lnTo>
                    <a:pt x="149" y="204"/>
                  </a:lnTo>
                  <a:lnTo>
                    <a:pt x="139" y="210"/>
                  </a:lnTo>
                  <a:lnTo>
                    <a:pt x="137" y="216"/>
                  </a:lnTo>
                  <a:lnTo>
                    <a:pt x="136" y="221"/>
                  </a:lnTo>
                  <a:lnTo>
                    <a:pt x="125" y="230"/>
                  </a:lnTo>
                  <a:lnTo>
                    <a:pt x="112" y="239"/>
                  </a:lnTo>
                  <a:lnTo>
                    <a:pt x="105" y="233"/>
                  </a:lnTo>
                  <a:lnTo>
                    <a:pt x="95" y="229"/>
                  </a:lnTo>
                  <a:lnTo>
                    <a:pt x="87" y="230"/>
                  </a:lnTo>
                  <a:lnTo>
                    <a:pt x="80" y="230"/>
                  </a:lnTo>
                  <a:lnTo>
                    <a:pt x="75" y="213"/>
                  </a:lnTo>
                  <a:lnTo>
                    <a:pt x="67" y="196"/>
                  </a:lnTo>
                  <a:lnTo>
                    <a:pt x="72" y="191"/>
                  </a:lnTo>
                  <a:lnTo>
                    <a:pt x="76" y="187"/>
                  </a:lnTo>
                  <a:lnTo>
                    <a:pt x="73" y="187"/>
                  </a:lnTo>
                  <a:lnTo>
                    <a:pt x="70" y="187"/>
                  </a:lnTo>
                  <a:lnTo>
                    <a:pt x="69" y="189"/>
                  </a:lnTo>
                  <a:lnTo>
                    <a:pt x="66" y="190"/>
                  </a:lnTo>
                  <a:lnTo>
                    <a:pt x="70" y="170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77" y="149"/>
                  </a:lnTo>
                  <a:lnTo>
                    <a:pt x="82" y="150"/>
                  </a:lnTo>
                  <a:lnTo>
                    <a:pt x="86" y="151"/>
                  </a:lnTo>
                  <a:lnTo>
                    <a:pt x="89" y="151"/>
                  </a:lnTo>
                  <a:lnTo>
                    <a:pt x="93" y="150"/>
                  </a:lnTo>
                  <a:lnTo>
                    <a:pt x="90" y="147"/>
                  </a:lnTo>
                  <a:lnTo>
                    <a:pt x="89" y="144"/>
                  </a:lnTo>
                  <a:lnTo>
                    <a:pt x="99" y="139"/>
                  </a:lnTo>
                  <a:lnTo>
                    <a:pt x="107" y="133"/>
                  </a:lnTo>
                  <a:lnTo>
                    <a:pt x="106" y="121"/>
                  </a:lnTo>
                  <a:lnTo>
                    <a:pt x="103" y="110"/>
                  </a:lnTo>
                  <a:lnTo>
                    <a:pt x="96" y="110"/>
                  </a:lnTo>
                  <a:lnTo>
                    <a:pt x="90" y="109"/>
                  </a:lnTo>
                  <a:lnTo>
                    <a:pt x="86" y="107"/>
                  </a:lnTo>
                  <a:lnTo>
                    <a:pt x="83" y="103"/>
                  </a:lnTo>
                  <a:lnTo>
                    <a:pt x="86" y="99"/>
                  </a:lnTo>
                  <a:lnTo>
                    <a:pt x="89" y="94"/>
                  </a:lnTo>
                  <a:lnTo>
                    <a:pt x="90" y="89"/>
                  </a:lnTo>
                  <a:lnTo>
                    <a:pt x="92" y="82"/>
                  </a:lnTo>
                  <a:lnTo>
                    <a:pt x="83" y="76"/>
                  </a:lnTo>
                  <a:lnTo>
                    <a:pt x="77" y="67"/>
                  </a:lnTo>
                  <a:lnTo>
                    <a:pt x="60" y="66"/>
                  </a:lnTo>
                  <a:lnTo>
                    <a:pt x="45" y="66"/>
                  </a:lnTo>
                  <a:lnTo>
                    <a:pt x="29" y="64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15" y="56"/>
                  </a:lnTo>
                  <a:lnTo>
                    <a:pt x="28" y="56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6" y="50"/>
                  </a:lnTo>
                  <a:lnTo>
                    <a:pt x="25" y="52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15" y="39"/>
                  </a:lnTo>
                  <a:lnTo>
                    <a:pt x="23" y="37"/>
                  </a:lnTo>
                  <a:lnTo>
                    <a:pt x="32" y="36"/>
                  </a:lnTo>
                  <a:lnTo>
                    <a:pt x="42" y="36"/>
                  </a:lnTo>
                  <a:lnTo>
                    <a:pt x="59" y="36"/>
                  </a:lnTo>
                  <a:lnTo>
                    <a:pt x="76" y="36"/>
                  </a:lnTo>
                  <a:lnTo>
                    <a:pt x="72" y="30"/>
                  </a:lnTo>
                  <a:lnTo>
                    <a:pt x="67" y="24"/>
                  </a:lnTo>
                  <a:lnTo>
                    <a:pt x="87" y="23"/>
                  </a:lnTo>
                  <a:lnTo>
                    <a:pt x="106" y="22"/>
                  </a:lnTo>
                  <a:lnTo>
                    <a:pt x="123" y="17"/>
                  </a:lnTo>
                  <a:lnTo>
                    <a:pt x="140" y="12"/>
                  </a:lnTo>
                  <a:lnTo>
                    <a:pt x="153" y="13"/>
                  </a:lnTo>
                  <a:lnTo>
                    <a:pt x="166" y="14"/>
                  </a:lnTo>
                  <a:lnTo>
                    <a:pt x="180" y="14"/>
                  </a:lnTo>
                  <a:lnTo>
                    <a:pt x="193" y="13"/>
                  </a:lnTo>
                  <a:lnTo>
                    <a:pt x="220" y="10"/>
                  </a:lnTo>
                  <a:lnTo>
                    <a:pt x="249" y="6"/>
                  </a:lnTo>
                  <a:lnTo>
                    <a:pt x="267" y="4"/>
                  </a:lnTo>
                  <a:lnTo>
                    <a:pt x="293" y="4"/>
                  </a:lnTo>
                  <a:lnTo>
                    <a:pt x="306" y="3"/>
                  </a:lnTo>
                  <a:lnTo>
                    <a:pt x="317" y="3"/>
                  </a:lnTo>
                  <a:lnTo>
                    <a:pt x="326" y="2"/>
                  </a:lnTo>
                  <a:lnTo>
                    <a:pt x="33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8" name="Freeform 6"/>
            <p:cNvSpPr>
              <a:spLocks noChangeArrowheads="1"/>
            </p:cNvSpPr>
            <p:nvPr/>
          </p:nvSpPr>
          <p:spPr bwMode="auto">
            <a:xfrm>
              <a:off x="917" y="4"/>
              <a:ext cx="234" cy="63"/>
            </a:xfrm>
            <a:custGeom>
              <a:avLst/>
              <a:gdLst>
                <a:gd name="T0" fmla="*/ 175 w 234"/>
                <a:gd name="T1" fmla="*/ 2 h 63"/>
                <a:gd name="T2" fmla="*/ 214 w 234"/>
                <a:gd name="T3" fmla="*/ 5 h 63"/>
                <a:gd name="T4" fmla="*/ 234 w 234"/>
                <a:gd name="T5" fmla="*/ 8 h 63"/>
                <a:gd name="T6" fmla="*/ 211 w 234"/>
                <a:gd name="T7" fmla="*/ 12 h 63"/>
                <a:gd name="T8" fmla="*/ 180 w 234"/>
                <a:gd name="T9" fmla="*/ 20 h 63"/>
                <a:gd name="T10" fmla="*/ 145 w 234"/>
                <a:gd name="T11" fmla="*/ 28 h 63"/>
                <a:gd name="T12" fmla="*/ 114 w 234"/>
                <a:gd name="T13" fmla="*/ 30 h 63"/>
                <a:gd name="T14" fmla="*/ 100 w 234"/>
                <a:gd name="T15" fmla="*/ 33 h 63"/>
                <a:gd name="T16" fmla="*/ 104 w 234"/>
                <a:gd name="T17" fmla="*/ 35 h 63"/>
                <a:gd name="T18" fmla="*/ 108 w 234"/>
                <a:gd name="T19" fmla="*/ 39 h 63"/>
                <a:gd name="T20" fmla="*/ 107 w 234"/>
                <a:gd name="T21" fmla="*/ 42 h 63"/>
                <a:gd name="T22" fmla="*/ 93 w 234"/>
                <a:gd name="T23" fmla="*/ 45 h 63"/>
                <a:gd name="T24" fmla="*/ 71 w 234"/>
                <a:gd name="T25" fmla="*/ 56 h 63"/>
                <a:gd name="T26" fmla="*/ 53 w 234"/>
                <a:gd name="T27" fmla="*/ 63 h 63"/>
                <a:gd name="T28" fmla="*/ 13 w 234"/>
                <a:gd name="T29" fmla="*/ 59 h 63"/>
                <a:gd name="T30" fmla="*/ 0 w 234"/>
                <a:gd name="T31" fmla="*/ 56 h 63"/>
                <a:gd name="T32" fmla="*/ 0 w 234"/>
                <a:gd name="T33" fmla="*/ 53 h 63"/>
                <a:gd name="T34" fmla="*/ 11 w 234"/>
                <a:gd name="T35" fmla="*/ 53 h 63"/>
                <a:gd name="T36" fmla="*/ 30 w 234"/>
                <a:gd name="T37" fmla="*/ 50 h 63"/>
                <a:gd name="T38" fmla="*/ 38 w 234"/>
                <a:gd name="T39" fmla="*/ 46 h 63"/>
                <a:gd name="T40" fmla="*/ 40 w 234"/>
                <a:gd name="T41" fmla="*/ 43 h 63"/>
                <a:gd name="T42" fmla="*/ 47 w 234"/>
                <a:gd name="T43" fmla="*/ 40 h 63"/>
                <a:gd name="T44" fmla="*/ 51 w 234"/>
                <a:gd name="T45" fmla="*/ 38 h 63"/>
                <a:gd name="T46" fmla="*/ 53 w 234"/>
                <a:gd name="T47" fmla="*/ 38 h 63"/>
                <a:gd name="T48" fmla="*/ 61 w 234"/>
                <a:gd name="T49" fmla="*/ 38 h 63"/>
                <a:gd name="T50" fmla="*/ 60 w 234"/>
                <a:gd name="T51" fmla="*/ 33 h 63"/>
                <a:gd name="T52" fmla="*/ 57 w 234"/>
                <a:gd name="T53" fmla="*/ 26 h 63"/>
                <a:gd name="T54" fmla="*/ 73 w 234"/>
                <a:gd name="T55" fmla="*/ 26 h 63"/>
                <a:gd name="T56" fmla="*/ 88 w 234"/>
                <a:gd name="T57" fmla="*/ 26 h 63"/>
                <a:gd name="T58" fmla="*/ 98 w 234"/>
                <a:gd name="T59" fmla="*/ 22 h 63"/>
                <a:gd name="T60" fmla="*/ 110 w 234"/>
                <a:gd name="T61" fmla="*/ 20 h 63"/>
                <a:gd name="T62" fmla="*/ 120 w 234"/>
                <a:gd name="T63" fmla="*/ 18 h 63"/>
                <a:gd name="T64" fmla="*/ 107 w 234"/>
                <a:gd name="T65" fmla="*/ 18 h 63"/>
                <a:gd name="T66" fmla="*/ 80 w 234"/>
                <a:gd name="T67" fmla="*/ 16 h 63"/>
                <a:gd name="T68" fmla="*/ 64 w 234"/>
                <a:gd name="T69" fmla="*/ 13 h 63"/>
                <a:gd name="T70" fmla="*/ 57 w 234"/>
                <a:gd name="T71" fmla="*/ 9 h 63"/>
                <a:gd name="T72" fmla="*/ 83 w 234"/>
                <a:gd name="T73" fmla="*/ 6 h 63"/>
                <a:gd name="T74" fmla="*/ 123 w 234"/>
                <a:gd name="T75" fmla="*/ 6 h 63"/>
                <a:gd name="T76" fmla="*/ 145 w 234"/>
                <a:gd name="T77" fmla="*/ 3 h 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34"/>
                <a:gd name="T118" fmla="*/ 0 h 63"/>
                <a:gd name="T119" fmla="*/ 234 w 234"/>
                <a:gd name="T120" fmla="*/ 63 h 6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34" h="63">
                  <a:moveTo>
                    <a:pt x="155" y="0"/>
                  </a:moveTo>
                  <a:lnTo>
                    <a:pt x="175" y="2"/>
                  </a:lnTo>
                  <a:lnTo>
                    <a:pt x="194" y="3"/>
                  </a:lnTo>
                  <a:lnTo>
                    <a:pt x="214" y="5"/>
                  </a:lnTo>
                  <a:lnTo>
                    <a:pt x="234" y="6"/>
                  </a:lnTo>
                  <a:lnTo>
                    <a:pt x="234" y="8"/>
                  </a:lnTo>
                  <a:lnTo>
                    <a:pt x="232" y="9"/>
                  </a:lnTo>
                  <a:lnTo>
                    <a:pt x="211" y="12"/>
                  </a:lnTo>
                  <a:lnTo>
                    <a:pt x="194" y="16"/>
                  </a:lnTo>
                  <a:lnTo>
                    <a:pt x="180" y="20"/>
                  </a:lnTo>
                  <a:lnTo>
                    <a:pt x="161" y="26"/>
                  </a:lnTo>
                  <a:lnTo>
                    <a:pt x="145" y="28"/>
                  </a:lnTo>
                  <a:lnTo>
                    <a:pt x="130" y="29"/>
                  </a:lnTo>
                  <a:lnTo>
                    <a:pt x="114" y="30"/>
                  </a:lnTo>
                  <a:lnTo>
                    <a:pt x="100" y="32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4" y="35"/>
                  </a:lnTo>
                  <a:lnTo>
                    <a:pt x="108" y="35"/>
                  </a:lnTo>
                  <a:lnTo>
                    <a:pt x="108" y="39"/>
                  </a:lnTo>
                  <a:lnTo>
                    <a:pt x="108" y="42"/>
                  </a:lnTo>
                  <a:lnTo>
                    <a:pt x="107" y="42"/>
                  </a:lnTo>
                  <a:lnTo>
                    <a:pt x="105" y="42"/>
                  </a:lnTo>
                  <a:lnTo>
                    <a:pt x="93" y="45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3" y="63"/>
                  </a:lnTo>
                  <a:lnTo>
                    <a:pt x="53" y="63"/>
                  </a:lnTo>
                  <a:lnTo>
                    <a:pt x="33" y="60"/>
                  </a:lnTo>
                  <a:lnTo>
                    <a:pt x="13" y="59"/>
                  </a:lnTo>
                  <a:lnTo>
                    <a:pt x="1" y="58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1" y="53"/>
                  </a:lnTo>
                  <a:lnTo>
                    <a:pt x="24" y="52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7" y="40"/>
                  </a:lnTo>
                  <a:lnTo>
                    <a:pt x="55" y="39"/>
                  </a:lnTo>
                  <a:lnTo>
                    <a:pt x="51" y="38"/>
                  </a:lnTo>
                  <a:lnTo>
                    <a:pt x="47" y="36"/>
                  </a:lnTo>
                  <a:lnTo>
                    <a:pt x="53" y="38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4" y="36"/>
                  </a:lnTo>
                  <a:lnTo>
                    <a:pt x="60" y="33"/>
                  </a:lnTo>
                  <a:lnTo>
                    <a:pt x="57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73" y="26"/>
                  </a:lnTo>
                  <a:lnTo>
                    <a:pt x="85" y="30"/>
                  </a:lnTo>
                  <a:lnTo>
                    <a:pt x="88" y="26"/>
                  </a:lnTo>
                  <a:lnTo>
                    <a:pt x="93" y="25"/>
                  </a:lnTo>
                  <a:lnTo>
                    <a:pt x="98" y="22"/>
                  </a:lnTo>
                  <a:lnTo>
                    <a:pt x="104" y="22"/>
                  </a:lnTo>
                  <a:lnTo>
                    <a:pt x="110" y="20"/>
                  </a:lnTo>
                  <a:lnTo>
                    <a:pt x="115" y="19"/>
                  </a:lnTo>
                  <a:lnTo>
                    <a:pt x="120" y="18"/>
                  </a:lnTo>
                  <a:lnTo>
                    <a:pt x="124" y="15"/>
                  </a:lnTo>
                  <a:lnTo>
                    <a:pt x="107" y="18"/>
                  </a:lnTo>
                  <a:lnTo>
                    <a:pt x="90" y="18"/>
                  </a:lnTo>
                  <a:lnTo>
                    <a:pt x="80" y="16"/>
                  </a:lnTo>
                  <a:lnTo>
                    <a:pt x="73" y="15"/>
                  </a:lnTo>
                  <a:lnTo>
                    <a:pt x="64" y="13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83" y="6"/>
                  </a:lnTo>
                  <a:lnTo>
                    <a:pt x="110" y="6"/>
                  </a:lnTo>
                  <a:lnTo>
                    <a:pt x="123" y="6"/>
                  </a:lnTo>
                  <a:lnTo>
                    <a:pt x="134" y="6"/>
                  </a:lnTo>
                  <a:lnTo>
                    <a:pt x="145" y="3"/>
                  </a:lnTo>
                  <a:lnTo>
                    <a:pt x="155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39" name="Freeform 7"/>
            <p:cNvSpPr>
              <a:spLocks noChangeArrowheads="1"/>
            </p:cNvSpPr>
            <p:nvPr/>
          </p:nvSpPr>
          <p:spPr bwMode="auto">
            <a:xfrm>
              <a:off x="2206" y="17"/>
              <a:ext cx="64" cy="23"/>
            </a:xfrm>
            <a:custGeom>
              <a:avLst/>
              <a:gdLst>
                <a:gd name="T0" fmla="*/ 0 w 64"/>
                <a:gd name="T1" fmla="*/ 12 h 23"/>
                <a:gd name="T2" fmla="*/ 0 w 64"/>
                <a:gd name="T3" fmla="*/ 6 h 23"/>
                <a:gd name="T4" fmla="*/ 0 w 64"/>
                <a:gd name="T5" fmla="*/ 0 h 23"/>
                <a:gd name="T6" fmla="*/ 16 w 64"/>
                <a:gd name="T7" fmla="*/ 0 h 23"/>
                <a:gd name="T8" fmla="*/ 34 w 64"/>
                <a:gd name="T9" fmla="*/ 2 h 23"/>
                <a:gd name="T10" fmla="*/ 49 w 64"/>
                <a:gd name="T11" fmla="*/ 10 h 23"/>
                <a:gd name="T12" fmla="*/ 64 w 64"/>
                <a:gd name="T13" fmla="*/ 17 h 23"/>
                <a:gd name="T14" fmla="*/ 64 w 64"/>
                <a:gd name="T15" fmla="*/ 20 h 23"/>
                <a:gd name="T16" fmla="*/ 64 w 64"/>
                <a:gd name="T17" fmla="*/ 23 h 23"/>
                <a:gd name="T18" fmla="*/ 61 w 64"/>
                <a:gd name="T19" fmla="*/ 23 h 23"/>
                <a:gd name="T20" fmla="*/ 57 w 64"/>
                <a:gd name="T21" fmla="*/ 23 h 23"/>
                <a:gd name="T22" fmla="*/ 44 w 64"/>
                <a:gd name="T23" fmla="*/ 20 h 23"/>
                <a:gd name="T24" fmla="*/ 29 w 64"/>
                <a:gd name="T25" fmla="*/ 16 h 23"/>
                <a:gd name="T26" fmla="*/ 11 w 64"/>
                <a:gd name="T27" fmla="*/ 13 h 23"/>
                <a:gd name="T28" fmla="*/ 0 w 64"/>
                <a:gd name="T29" fmla="*/ 12 h 2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4"/>
                <a:gd name="T46" fmla="*/ 0 h 23"/>
                <a:gd name="T47" fmla="*/ 64 w 64"/>
                <a:gd name="T48" fmla="*/ 23 h 2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4" h="23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2"/>
                  </a:lnTo>
                  <a:lnTo>
                    <a:pt x="49" y="10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44" y="20"/>
                  </a:lnTo>
                  <a:lnTo>
                    <a:pt x="29" y="16"/>
                  </a:lnTo>
                  <a:lnTo>
                    <a:pt x="11" y="13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0" name="Freeform 8"/>
            <p:cNvSpPr>
              <a:spLocks noChangeArrowheads="1"/>
            </p:cNvSpPr>
            <p:nvPr/>
          </p:nvSpPr>
          <p:spPr bwMode="auto">
            <a:xfrm>
              <a:off x="891" y="19"/>
              <a:ext cx="70" cy="27"/>
            </a:xfrm>
            <a:custGeom>
              <a:avLst/>
              <a:gdLst>
                <a:gd name="T0" fmla="*/ 33 w 70"/>
                <a:gd name="T1" fmla="*/ 0 h 27"/>
                <a:gd name="T2" fmla="*/ 39 w 70"/>
                <a:gd name="T3" fmla="*/ 0 h 27"/>
                <a:gd name="T4" fmla="*/ 46 w 70"/>
                <a:gd name="T5" fmla="*/ 1 h 27"/>
                <a:gd name="T6" fmla="*/ 51 w 70"/>
                <a:gd name="T7" fmla="*/ 3 h 27"/>
                <a:gd name="T8" fmla="*/ 56 w 70"/>
                <a:gd name="T9" fmla="*/ 5 h 27"/>
                <a:gd name="T10" fmla="*/ 61 w 70"/>
                <a:gd name="T11" fmla="*/ 8 h 27"/>
                <a:gd name="T12" fmla="*/ 64 w 70"/>
                <a:gd name="T13" fmla="*/ 11 h 27"/>
                <a:gd name="T14" fmla="*/ 67 w 70"/>
                <a:gd name="T15" fmla="*/ 15 h 27"/>
                <a:gd name="T16" fmla="*/ 70 w 70"/>
                <a:gd name="T17" fmla="*/ 20 h 27"/>
                <a:gd name="T18" fmla="*/ 69 w 70"/>
                <a:gd name="T19" fmla="*/ 20 h 27"/>
                <a:gd name="T20" fmla="*/ 67 w 70"/>
                <a:gd name="T21" fmla="*/ 20 h 27"/>
                <a:gd name="T22" fmla="*/ 56 w 70"/>
                <a:gd name="T23" fmla="*/ 24 h 27"/>
                <a:gd name="T24" fmla="*/ 43 w 70"/>
                <a:gd name="T25" fmla="*/ 25 h 27"/>
                <a:gd name="T26" fmla="*/ 31 w 70"/>
                <a:gd name="T27" fmla="*/ 27 h 27"/>
                <a:gd name="T28" fmla="*/ 24 w 70"/>
                <a:gd name="T29" fmla="*/ 27 h 27"/>
                <a:gd name="T30" fmla="*/ 17 w 70"/>
                <a:gd name="T31" fmla="*/ 25 h 27"/>
                <a:gd name="T32" fmla="*/ 10 w 70"/>
                <a:gd name="T33" fmla="*/ 21 h 27"/>
                <a:gd name="T34" fmla="*/ 4 w 70"/>
                <a:gd name="T35" fmla="*/ 17 h 27"/>
                <a:gd name="T36" fmla="*/ 0 w 70"/>
                <a:gd name="T37" fmla="*/ 11 h 27"/>
                <a:gd name="T38" fmla="*/ 9 w 70"/>
                <a:gd name="T39" fmla="*/ 11 h 27"/>
                <a:gd name="T40" fmla="*/ 17 w 70"/>
                <a:gd name="T41" fmla="*/ 8 h 27"/>
                <a:gd name="T42" fmla="*/ 26 w 70"/>
                <a:gd name="T43" fmla="*/ 4 h 27"/>
                <a:gd name="T44" fmla="*/ 33 w 70"/>
                <a:gd name="T45" fmla="*/ 0 h 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0"/>
                <a:gd name="T70" fmla="*/ 0 h 27"/>
                <a:gd name="T71" fmla="*/ 70 w 70"/>
                <a:gd name="T72" fmla="*/ 27 h 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0" h="27">
                  <a:moveTo>
                    <a:pt x="33" y="0"/>
                  </a:moveTo>
                  <a:lnTo>
                    <a:pt x="39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4" y="11"/>
                  </a:lnTo>
                  <a:lnTo>
                    <a:pt x="67" y="15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7" y="20"/>
                  </a:lnTo>
                  <a:lnTo>
                    <a:pt x="56" y="24"/>
                  </a:lnTo>
                  <a:lnTo>
                    <a:pt x="43" y="25"/>
                  </a:lnTo>
                  <a:lnTo>
                    <a:pt x="31" y="27"/>
                  </a:lnTo>
                  <a:lnTo>
                    <a:pt x="24" y="27"/>
                  </a:lnTo>
                  <a:lnTo>
                    <a:pt x="17" y="25"/>
                  </a:lnTo>
                  <a:lnTo>
                    <a:pt x="10" y="21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17" y="8"/>
                  </a:lnTo>
                  <a:lnTo>
                    <a:pt x="26" y="4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1" name="Freeform 9"/>
            <p:cNvSpPr>
              <a:spLocks noChangeArrowheads="1"/>
            </p:cNvSpPr>
            <p:nvPr/>
          </p:nvSpPr>
          <p:spPr bwMode="auto">
            <a:xfrm>
              <a:off x="1703" y="27"/>
              <a:ext cx="3" cy="1"/>
            </a:xfrm>
            <a:custGeom>
              <a:avLst/>
              <a:gdLst>
                <a:gd name="T0" fmla="*/ 0 w 3"/>
                <a:gd name="T1" fmla="*/ 0 h 1"/>
                <a:gd name="T2" fmla="*/ 2 w 3"/>
                <a:gd name="T3" fmla="*/ 0 h 1"/>
                <a:gd name="T4" fmla="*/ 3 w 3"/>
                <a:gd name="T5" fmla="*/ 0 h 1"/>
                <a:gd name="T6" fmla="*/ 2 w 3"/>
                <a:gd name="T7" fmla="*/ 0 h 1"/>
                <a:gd name="T8" fmla="*/ 0 w 3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2" name="Freeform 10"/>
            <p:cNvSpPr>
              <a:spLocks noChangeArrowheads="1"/>
            </p:cNvSpPr>
            <p:nvPr/>
          </p:nvSpPr>
          <p:spPr bwMode="auto">
            <a:xfrm>
              <a:off x="1711" y="27"/>
              <a:ext cx="48" cy="12"/>
            </a:xfrm>
            <a:custGeom>
              <a:avLst/>
              <a:gdLst>
                <a:gd name="T0" fmla="*/ 0 w 48"/>
                <a:gd name="T1" fmla="*/ 0 h 12"/>
                <a:gd name="T2" fmla="*/ 11 w 48"/>
                <a:gd name="T3" fmla="*/ 0 h 12"/>
                <a:gd name="T4" fmla="*/ 24 w 48"/>
                <a:gd name="T5" fmla="*/ 2 h 12"/>
                <a:gd name="T6" fmla="*/ 35 w 48"/>
                <a:gd name="T7" fmla="*/ 2 h 12"/>
                <a:gd name="T8" fmla="*/ 48 w 48"/>
                <a:gd name="T9" fmla="*/ 2 h 12"/>
                <a:gd name="T10" fmla="*/ 48 w 48"/>
                <a:gd name="T11" fmla="*/ 3 h 12"/>
                <a:gd name="T12" fmla="*/ 48 w 48"/>
                <a:gd name="T13" fmla="*/ 3 h 12"/>
                <a:gd name="T14" fmla="*/ 48 w 48"/>
                <a:gd name="T15" fmla="*/ 5 h 12"/>
                <a:gd name="T16" fmla="*/ 48 w 48"/>
                <a:gd name="T17" fmla="*/ 6 h 12"/>
                <a:gd name="T18" fmla="*/ 40 w 48"/>
                <a:gd name="T19" fmla="*/ 9 h 12"/>
                <a:gd name="T20" fmla="*/ 30 w 48"/>
                <a:gd name="T21" fmla="*/ 12 h 12"/>
                <a:gd name="T22" fmla="*/ 20 w 48"/>
                <a:gd name="T23" fmla="*/ 12 h 12"/>
                <a:gd name="T24" fmla="*/ 8 w 48"/>
                <a:gd name="T25" fmla="*/ 10 h 12"/>
                <a:gd name="T26" fmla="*/ 4 w 48"/>
                <a:gd name="T27" fmla="*/ 6 h 12"/>
                <a:gd name="T28" fmla="*/ 0 w 48"/>
                <a:gd name="T29" fmla="*/ 0 h 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12"/>
                <a:gd name="T47" fmla="*/ 48 w 48"/>
                <a:gd name="T48" fmla="*/ 12 h 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12">
                  <a:moveTo>
                    <a:pt x="0" y="0"/>
                  </a:moveTo>
                  <a:lnTo>
                    <a:pt x="11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0" y="12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3" name="Freeform 11"/>
            <p:cNvSpPr>
              <a:spLocks noChangeArrowheads="1"/>
            </p:cNvSpPr>
            <p:nvPr/>
          </p:nvSpPr>
          <p:spPr bwMode="auto">
            <a:xfrm>
              <a:off x="818" y="33"/>
              <a:ext cx="36" cy="14"/>
            </a:xfrm>
            <a:custGeom>
              <a:avLst/>
              <a:gdLst>
                <a:gd name="T0" fmla="*/ 19 w 36"/>
                <a:gd name="T1" fmla="*/ 0 h 14"/>
                <a:gd name="T2" fmla="*/ 27 w 36"/>
                <a:gd name="T3" fmla="*/ 3 h 14"/>
                <a:gd name="T4" fmla="*/ 36 w 36"/>
                <a:gd name="T5" fmla="*/ 4 h 14"/>
                <a:gd name="T6" fmla="*/ 36 w 36"/>
                <a:gd name="T7" fmla="*/ 6 h 14"/>
                <a:gd name="T8" fmla="*/ 36 w 36"/>
                <a:gd name="T9" fmla="*/ 6 h 14"/>
                <a:gd name="T10" fmla="*/ 34 w 36"/>
                <a:gd name="T11" fmla="*/ 9 h 14"/>
                <a:gd name="T12" fmla="*/ 34 w 36"/>
                <a:gd name="T13" fmla="*/ 11 h 14"/>
                <a:gd name="T14" fmla="*/ 30 w 36"/>
                <a:gd name="T15" fmla="*/ 13 h 14"/>
                <a:gd name="T16" fmla="*/ 26 w 36"/>
                <a:gd name="T17" fmla="*/ 14 h 14"/>
                <a:gd name="T18" fmla="*/ 13 w 36"/>
                <a:gd name="T19" fmla="*/ 11 h 14"/>
                <a:gd name="T20" fmla="*/ 0 w 36"/>
                <a:gd name="T21" fmla="*/ 9 h 14"/>
                <a:gd name="T22" fmla="*/ 9 w 36"/>
                <a:gd name="T23" fmla="*/ 4 h 14"/>
                <a:gd name="T24" fmla="*/ 19 w 36"/>
                <a:gd name="T25" fmla="*/ 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6"/>
                <a:gd name="T40" fmla="*/ 0 h 14"/>
                <a:gd name="T41" fmla="*/ 36 w 36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6" h="14">
                  <a:moveTo>
                    <a:pt x="19" y="0"/>
                  </a:moveTo>
                  <a:lnTo>
                    <a:pt x="27" y="3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4"/>
                  </a:lnTo>
                  <a:lnTo>
                    <a:pt x="13" y="11"/>
                  </a:lnTo>
                  <a:lnTo>
                    <a:pt x="0" y="9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4" name="Freeform 12"/>
            <p:cNvSpPr>
              <a:spLocks noChangeArrowheads="1"/>
            </p:cNvSpPr>
            <p:nvPr/>
          </p:nvSpPr>
          <p:spPr bwMode="auto">
            <a:xfrm>
              <a:off x="1646" y="33"/>
              <a:ext cx="63" cy="31"/>
            </a:xfrm>
            <a:custGeom>
              <a:avLst/>
              <a:gdLst>
                <a:gd name="T0" fmla="*/ 0 w 63"/>
                <a:gd name="T1" fmla="*/ 0 h 31"/>
                <a:gd name="T2" fmla="*/ 13 w 63"/>
                <a:gd name="T3" fmla="*/ 1 h 31"/>
                <a:gd name="T4" fmla="*/ 30 w 63"/>
                <a:gd name="T5" fmla="*/ 1 h 31"/>
                <a:gd name="T6" fmla="*/ 47 w 63"/>
                <a:gd name="T7" fmla="*/ 3 h 31"/>
                <a:gd name="T8" fmla="*/ 59 w 63"/>
                <a:gd name="T9" fmla="*/ 4 h 31"/>
                <a:gd name="T10" fmla="*/ 60 w 63"/>
                <a:gd name="T11" fmla="*/ 6 h 31"/>
                <a:gd name="T12" fmla="*/ 63 w 63"/>
                <a:gd name="T13" fmla="*/ 7 h 31"/>
                <a:gd name="T14" fmla="*/ 63 w 63"/>
                <a:gd name="T15" fmla="*/ 9 h 31"/>
                <a:gd name="T16" fmla="*/ 63 w 63"/>
                <a:gd name="T17" fmla="*/ 10 h 31"/>
                <a:gd name="T18" fmla="*/ 52 w 63"/>
                <a:gd name="T19" fmla="*/ 21 h 31"/>
                <a:gd name="T20" fmla="*/ 40 w 63"/>
                <a:gd name="T21" fmla="*/ 31 h 31"/>
                <a:gd name="T22" fmla="*/ 36 w 63"/>
                <a:gd name="T23" fmla="*/ 30 h 31"/>
                <a:gd name="T24" fmla="*/ 32 w 63"/>
                <a:gd name="T25" fmla="*/ 30 h 31"/>
                <a:gd name="T26" fmla="*/ 25 w 63"/>
                <a:gd name="T27" fmla="*/ 24 h 31"/>
                <a:gd name="T28" fmla="*/ 15 w 63"/>
                <a:gd name="T29" fmla="*/ 17 h 31"/>
                <a:gd name="T30" fmla="*/ 5 w 63"/>
                <a:gd name="T31" fmla="*/ 7 h 31"/>
                <a:gd name="T32" fmla="*/ 0 w 63"/>
                <a:gd name="T33" fmla="*/ 0 h 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3"/>
                <a:gd name="T52" fmla="*/ 0 h 31"/>
                <a:gd name="T53" fmla="*/ 63 w 63"/>
                <a:gd name="T54" fmla="*/ 31 h 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3" h="31">
                  <a:moveTo>
                    <a:pt x="0" y="0"/>
                  </a:moveTo>
                  <a:lnTo>
                    <a:pt x="13" y="1"/>
                  </a:lnTo>
                  <a:lnTo>
                    <a:pt x="30" y="1"/>
                  </a:lnTo>
                  <a:lnTo>
                    <a:pt x="47" y="3"/>
                  </a:lnTo>
                  <a:lnTo>
                    <a:pt x="59" y="4"/>
                  </a:lnTo>
                  <a:lnTo>
                    <a:pt x="60" y="6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52" y="21"/>
                  </a:lnTo>
                  <a:lnTo>
                    <a:pt x="40" y="31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5" y="24"/>
                  </a:lnTo>
                  <a:lnTo>
                    <a:pt x="15" y="17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5" name="Freeform 13"/>
            <p:cNvSpPr>
              <a:spLocks noChangeArrowheads="1"/>
            </p:cNvSpPr>
            <p:nvPr/>
          </p:nvSpPr>
          <p:spPr bwMode="auto">
            <a:xfrm>
              <a:off x="865" y="36"/>
              <a:ext cx="20" cy="16"/>
            </a:xfrm>
            <a:custGeom>
              <a:avLst/>
              <a:gdLst>
                <a:gd name="T0" fmla="*/ 6 w 20"/>
                <a:gd name="T1" fmla="*/ 0 h 16"/>
                <a:gd name="T2" fmla="*/ 7 w 20"/>
                <a:gd name="T3" fmla="*/ 0 h 16"/>
                <a:gd name="T4" fmla="*/ 10 w 20"/>
                <a:gd name="T5" fmla="*/ 0 h 16"/>
                <a:gd name="T6" fmla="*/ 16 w 20"/>
                <a:gd name="T7" fmla="*/ 7 h 16"/>
                <a:gd name="T8" fmla="*/ 20 w 20"/>
                <a:gd name="T9" fmla="*/ 13 h 16"/>
                <a:gd name="T10" fmla="*/ 20 w 20"/>
                <a:gd name="T11" fmla="*/ 14 h 16"/>
                <a:gd name="T12" fmla="*/ 19 w 20"/>
                <a:gd name="T13" fmla="*/ 16 h 16"/>
                <a:gd name="T14" fmla="*/ 12 w 20"/>
                <a:gd name="T15" fmla="*/ 16 h 16"/>
                <a:gd name="T16" fmla="*/ 6 w 20"/>
                <a:gd name="T17" fmla="*/ 14 h 16"/>
                <a:gd name="T18" fmla="*/ 2 w 20"/>
                <a:gd name="T19" fmla="*/ 11 h 16"/>
                <a:gd name="T20" fmla="*/ 0 w 20"/>
                <a:gd name="T21" fmla="*/ 4 h 16"/>
                <a:gd name="T22" fmla="*/ 3 w 20"/>
                <a:gd name="T23" fmla="*/ 3 h 16"/>
                <a:gd name="T24" fmla="*/ 6 w 20"/>
                <a:gd name="T25" fmla="*/ 0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0"/>
                <a:gd name="T40" fmla="*/ 0 h 16"/>
                <a:gd name="T41" fmla="*/ 20 w 20"/>
                <a:gd name="T42" fmla="*/ 16 h 1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0" h="16">
                  <a:moveTo>
                    <a:pt x="6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7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19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6" name="Freeform 14"/>
            <p:cNvSpPr>
              <a:spLocks noChangeArrowheads="1"/>
            </p:cNvSpPr>
            <p:nvPr/>
          </p:nvSpPr>
          <p:spPr bwMode="auto">
            <a:xfrm>
              <a:off x="745" y="39"/>
              <a:ext cx="36" cy="17"/>
            </a:xfrm>
            <a:custGeom>
              <a:avLst/>
              <a:gdLst>
                <a:gd name="T0" fmla="*/ 19 w 36"/>
                <a:gd name="T1" fmla="*/ 0 h 17"/>
                <a:gd name="T2" fmla="*/ 28 w 36"/>
                <a:gd name="T3" fmla="*/ 1 h 17"/>
                <a:gd name="T4" fmla="*/ 36 w 36"/>
                <a:gd name="T5" fmla="*/ 1 h 17"/>
                <a:gd name="T6" fmla="*/ 36 w 36"/>
                <a:gd name="T7" fmla="*/ 3 h 17"/>
                <a:gd name="T8" fmla="*/ 36 w 36"/>
                <a:gd name="T9" fmla="*/ 3 h 17"/>
                <a:gd name="T10" fmla="*/ 36 w 36"/>
                <a:gd name="T11" fmla="*/ 4 h 17"/>
                <a:gd name="T12" fmla="*/ 36 w 36"/>
                <a:gd name="T13" fmla="*/ 4 h 17"/>
                <a:gd name="T14" fmla="*/ 29 w 36"/>
                <a:gd name="T15" fmla="*/ 10 h 17"/>
                <a:gd name="T16" fmla="*/ 19 w 36"/>
                <a:gd name="T17" fmla="*/ 14 h 17"/>
                <a:gd name="T18" fmla="*/ 15 w 36"/>
                <a:gd name="T19" fmla="*/ 17 h 17"/>
                <a:gd name="T20" fmla="*/ 9 w 36"/>
                <a:gd name="T21" fmla="*/ 17 h 17"/>
                <a:gd name="T22" fmla="*/ 5 w 36"/>
                <a:gd name="T23" fmla="*/ 15 h 17"/>
                <a:gd name="T24" fmla="*/ 0 w 36"/>
                <a:gd name="T25" fmla="*/ 11 h 17"/>
                <a:gd name="T26" fmla="*/ 9 w 36"/>
                <a:gd name="T27" fmla="*/ 5 h 17"/>
                <a:gd name="T28" fmla="*/ 19 w 36"/>
                <a:gd name="T29" fmla="*/ 0 h 1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6"/>
                <a:gd name="T46" fmla="*/ 0 h 17"/>
                <a:gd name="T47" fmla="*/ 36 w 36"/>
                <a:gd name="T48" fmla="*/ 17 h 1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6" h="17">
                  <a:moveTo>
                    <a:pt x="19" y="0"/>
                  </a:moveTo>
                  <a:lnTo>
                    <a:pt x="28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29" y="10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9" y="17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9" y="5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7" name="Freeform 15"/>
            <p:cNvSpPr>
              <a:spLocks noChangeArrowheads="1"/>
            </p:cNvSpPr>
            <p:nvPr/>
          </p:nvSpPr>
          <p:spPr bwMode="auto">
            <a:xfrm>
              <a:off x="2279" y="39"/>
              <a:ext cx="34" cy="10"/>
            </a:xfrm>
            <a:custGeom>
              <a:avLst/>
              <a:gdLst>
                <a:gd name="T0" fmla="*/ 34 w 34"/>
                <a:gd name="T1" fmla="*/ 8 h 10"/>
                <a:gd name="T2" fmla="*/ 23 w 34"/>
                <a:gd name="T3" fmla="*/ 10 h 10"/>
                <a:gd name="T4" fmla="*/ 14 w 34"/>
                <a:gd name="T5" fmla="*/ 8 h 10"/>
                <a:gd name="T6" fmla="*/ 7 w 34"/>
                <a:gd name="T7" fmla="*/ 7 h 10"/>
                <a:gd name="T8" fmla="*/ 0 w 34"/>
                <a:gd name="T9" fmla="*/ 1 h 10"/>
                <a:gd name="T10" fmla="*/ 0 w 34"/>
                <a:gd name="T11" fmla="*/ 1 h 10"/>
                <a:gd name="T12" fmla="*/ 0 w 34"/>
                <a:gd name="T13" fmla="*/ 0 h 10"/>
                <a:gd name="T14" fmla="*/ 17 w 34"/>
                <a:gd name="T15" fmla="*/ 1 h 10"/>
                <a:gd name="T16" fmla="*/ 34 w 34"/>
                <a:gd name="T17" fmla="*/ 1 h 10"/>
                <a:gd name="T18" fmla="*/ 34 w 34"/>
                <a:gd name="T19" fmla="*/ 5 h 10"/>
                <a:gd name="T20" fmla="*/ 34 w 34"/>
                <a:gd name="T21" fmla="*/ 8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34"/>
                <a:gd name="T34" fmla="*/ 0 h 10"/>
                <a:gd name="T35" fmla="*/ 34 w 3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34" h="10">
                  <a:moveTo>
                    <a:pt x="34" y="8"/>
                  </a:moveTo>
                  <a:lnTo>
                    <a:pt x="23" y="10"/>
                  </a:lnTo>
                  <a:lnTo>
                    <a:pt x="14" y="8"/>
                  </a:lnTo>
                  <a:lnTo>
                    <a:pt x="7" y="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34" y="8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8" name="Freeform 16"/>
            <p:cNvSpPr>
              <a:spLocks noChangeArrowheads="1"/>
            </p:cNvSpPr>
            <p:nvPr/>
          </p:nvSpPr>
          <p:spPr bwMode="auto">
            <a:xfrm>
              <a:off x="651" y="47"/>
              <a:ext cx="130" cy="30"/>
            </a:xfrm>
            <a:custGeom>
              <a:avLst/>
              <a:gdLst>
                <a:gd name="T0" fmla="*/ 64 w 130"/>
                <a:gd name="T1" fmla="*/ 0 h 30"/>
                <a:gd name="T2" fmla="*/ 70 w 130"/>
                <a:gd name="T3" fmla="*/ 2 h 30"/>
                <a:gd name="T4" fmla="*/ 74 w 130"/>
                <a:gd name="T5" fmla="*/ 3 h 30"/>
                <a:gd name="T6" fmla="*/ 76 w 130"/>
                <a:gd name="T7" fmla="*/ 12 h 30"/>
                <a:gd name="T8" fmla="*/ 77 w 130"/>
                <a:gd name="T9" fmla="*/ 20 h 30"/>
                <a:gd name="T10" fmla="*/ 79 w 130"/>
                <a:gd name="T11" fmla="*/ 20 h 30"/>
                <a:gd name="T12" fmla="*/ 80 w 130"/>
                <a:gd name="T13" fmla="*/ 22 h 30"/>
                <a:gd name="T14" fmla="*/ 94 w 130"/>
                <a:gd name="T15" fmla="*/ 19 h 30"/>
                <a:gd name="T16" fmla="*/ 104 w 130"/>
                <a:gd name="T17" fmla="*/ 15 h 30"/>
                <a:gd name="T18" fmla="*/ 112 w 130"/>
                <a:gd name="T19" fmla="*/ 15 h 30"/>
                <a:gd name="T20" fmla="*/ 119 w 130"/>
                <a:gd name="T21" fmla="*/ 17 h 30"/>
                <a:gd name="T22" fmla="*/ 124 w 130"/>
                <a:gd name="T23" fmla="*/ 20 h 30"/>
                <a:gd name="T24" fmla="*/ 130 w 130"/>
                <a:gd name="T25" fmla="*/ 23 h 30"/>
                <a:gd name="T26" fmla="*/ 130 w 130"/>
                <a:gd name="T27" fmla="*/ 26 h 30"/>
                <a:gd name="T28" fmla="*/ 129 w 130"/>
                <a:gd name="T29" fmla="*/ 29 h 30"/>
                <a:gd name="T30" fmla="*/ 113 w 130"/>
                <a:gd name="T31" fmla="*/ 29 h 30"/>
                <a:gd name="T32" fmla="*/ 96 w 130"/>
                <a:gd name="T33" fmla="*/ 30 h 30"/>
                <a:gd name="T34" fmla="*/ 94 w 130"/>
                <a:gd name="T35" fmla="*/ 27 h 30"/>
                <a:gd name="T36" fmla="*/ 94 w 130"/>
                <a:gd name="T37" fmla="*/ 26 h 30"/>
                <a:gd name="T38" fmla="*/ 93 w 130"/>
                <a:gd name="T39" fmla="*/ 26 h 30"/>
                <a:gd name="T40" fmla="*/ 90 w 130"/>
                <a:gd name="T41" fmla="*/ 25 h 30"/>
                <a:gd name="T42" fmla="*/ 84 w 130"/>
                <a:gd name="T43" fmla="*/ 27 h 30"/>
                <a:gd name="T44" fmla="*/ 77 w 130"/>
                <a:gd name="T45" fmla="*/ 29 h 30"/>
                <a:gd name="T46" fmla="*/ 70 w 130"/>
                <a:gd name="T47" fmla="*/ 27 h 30"/>
                <a:gd name="T48" fmla="*/ 64 w 130"/>
                <a:gd name="T49" fmla="*/ 26 h 30"/>
                <a:gd name="T50" fmla="*/ 59 w 130"/>
                <a:gd name="T51" fmla="*/ 23 h 30"/>
                <a:gd name="T52" fmla="*/ 53 w 130"/>
                <a:gd name="T53" fmla="*/ 20 h 30"/>
                <a:gd name="T54" fmla="*/ 47 w 130"/>
                <a:gd name="T55" fmla="*/ 19 h 30"/>
                <a:gd name="T56" fmla="*/ 43 w 130"/>
                <a:gd name="T57" fmla="*/ 19 h 30"/>
                <a:gd name="T58" fmla="*/ 42 w 130"/>
                <a:gd name="T59" fmla="*/ 22 h 30"/>
                <a:gd name="T60" fmla="*/ 39 w 130"/>
                <a:gd name="T61" fmla="*/ 25 h 30"/>
                <a:gd name="T62" fmla="*/ 37 w 130"/>
                <a:gd name="T63" fmla="*/ 25 h 30"/>
                <a:gd name="T64" fmla="*/ 32 w 130"/>
                <a:gd name="T65" fmla="*/ 26 h 30"/>
                <a:gd name="T66" fmla="*/ 16 w 130"/>
                <a:gd name="T67" fmla="*/ 22 h 30"/>
                <a:gd name="T68" fmla="*/ 0 w 130"/>
                <a:gd name="T69" fmla="*/ 16 h 30"/>
                <a:gd name="T70" fmla="*/ 12 w 130"/>
                <a:gd name="T71" fmla="*/ 15 h 30"/>
                <a:gd name="T72" fmla="*/ 30 w 130"/>
                <a:gd name="T73" fmla="*/ 10 h 30"/>
                <a:gd name="T74" fmla="*/ 52 w 130"/>
                <a:gd name="T75" fmla="*/ 6 h 30"/>
                <a:gd name="T76" fmla="*/ 64 w 130"/>
                <a:gd name="T77" fmla="*/ 0 h 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0"/>
                <a:gd name="T118" fmla="*/ 0 h 30"/>
                <a:gd name="T119" fmla="*/ 130 w 130"/>
                <a:gd name="T120" fmla="*/ 30 h 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0" h="30">
                  <a:moveTo>
                    <a:pt x="64" y="0"/>
                  </a:moveTo>
                  <a:lnTo>
                    <a:pt x="70" y="2"/>
                  </a:lnTo>
                  <a:lnTo>
                    <a:pt x="74" y="3"/>
                  </a:lnTo>
                  <a:lnTo>
                    <a:pt x="76" y="12"/>
                  </a:lnTo>
                  <a:lnTo>
                    <a:pt x="77" y="20"/>
                  </a:lnTo>
                  <a:lnTo>
                    <a:pt x="79" y="20"/>
                  </a:lnTo>
                  <a:lnTo>
                    <a:pt x="80" y="22"/>
                  </a:lnTo>
                  <a:lnTo>
                    <a:pt x="94" y="19"/>
                  </a:lnTo>
                  <a:lnTo>
                    <a:pt x="104" y="15"/>
                  </a:lnTo>
                  <a:lnTo>
                    <a:pt x="112" y="15"/>
                  </a:lnTo>
                  <a:lnTo>
                    <a:pt x="119" y="17"/>
                  </a:lnTo>
                  <a:lnTo>
                    <a:pt x="124" y="20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29" y="29"/>
                  </a:lnTo>
                  <a:lnTo>
                    <a:pt x="113" y="29"/>
                  </a:lnTo>
                  <a:lnTo>
                    <a:pt x="96" y="30"/>
                  </a:lnTo>
                  <a:lnTo>
                    <a:pt x="94" y="27"/>
                  </a:lnTo>
                  <a:lnTo>
                    <a:pt x="94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4" y="27"/>
                  </a:lnTo>
                  <a:lnTo>
                    <a:pt x="77" y="29"/>
                  </a:lnTo>
                  <a:lnTo>
                    <a:pt x="70" y="27"/>
                  </a:lnTo>
                  <a:lnTo>
                    <a:pt x="64" y="26"/>
                  </a:lnTo>
                  <a:lnTo>
                    <a:pt x="59" y="23"/>
                  </a:lnTo>
                  <a:lnTo>
                    <a:pt x="53" y="20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2" y="22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2" y="2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2" y="15"/>
                  </a:lnTo>
                  <a:lnTo>
                    <a:pt x="30" y="10"/>
                  </a:lnTo>
                  <a:lnTo>
                    <a:pt x="52" y="6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49" name="Freeform 17"/>
            <p:cNvSpPr>
              <a:spLocks noChangeArrowheads="1"/>
            </p:cNvSpPr>
            <p:nvPr/>
          </p:nvSpPr>
          <p:spPr bwMode="auto">
            <a:xfrm>
              <a:off x="1334" y="54"/>
              <a:ext cx="1819" cy="1375"/>
            </a:xfrm>
            <a:custGeom>
              <a:avLst/>
              <a:gdLst>
                <a:gd name="T0" fmla="*/ 1369 w 1819"/>
                <a:gd name="T1" fmla="*/ 59 h 1375"/>
                <a:gd name="T2" fmla="*/ 1617 w 1819"/>
                <a:gd name="T3" fmla="*/ 89 h 1375"/>
                <a:gd name="T4" fmla="*/ 1819 w 1819"/>
                <a:gd name="T5" fmla="*/ 136 h 1375"/>
                <a:gd name="T6" fmla="*/ 1784 w 1819"/>
                <a:gd name="T7" fmla="*/ 156 h 1375"/>
                <a:gd name="T8" fmla="*/ 1689 w 1819"/>
                <a:gd name="T9" fmla="*/ 205 h 1375"/>
                <a:gd name="T10" fmla="*/ 1664 w 1819"/>
                <a:gd name="T11" fmla="*/ 247 h 1375"/>
                <a:gd name="T12" fmla="*/ 1624 w 1819"/>
                <a:gd name="T13" fmla="*/ 166 h 1375"/>
                <a:gd name="T14" fmla="*/ 1494 w 1819"/>
                <a:gd name="T15" fmla="*/ 213 h 1375"/>
                <a:gd name="T16" fmla="*/ 1606 w 1819"/>
                <a:gd name="T17" fmla="*/ 316 h 1375"/>
                <a:gd name="T18" fmla="*/ 1573 w 1819"/>
                <a:gd name="T19" fmla="*/ 306 h 1375"/>
                <a:gd name="T20" fmla="*/ 1530 w 1819"/>
                <a:gd name="T21" fmla="*/ 427 h 1375"/>
                <a:gd name="T22" fmla="*/ 1530 w 1819"/>
                <a:gd name="T23" fmla="*/ 473 h 1375"/>
                <a:gd name="T24" fmla="*/ 1436 w 1819"/>
                <a:gd name="T25" fmla="*/ 434 h 1375"/>
                <a:gd name="T26" fmla="*/ 1474 w 1819"/>
                <a:gd name="T27" fmla="*/ 472 h 1375"/>
                <a:gd name="T28" fmla="*/ 1492 w 1819"/>
                <a:gd name="T29" fmla="*/ 556 h 1375"/>
                <a:gd name="T30" fmla="*/ 1433 w 1819"/>
                <a:gd name="T31" fmla="*/ 654 h 1375"/>
                <a:gd name="T32" fmla="*/ 1383 w 1819"/>
                <a:gd name="T33" fmla="*/ 730 h 1375"/>
                <a:gd name="T34" fmla="*/ 1323 w 1819"/>
                <a:gd name="T35" fmla="*/ 774 h 1375"/>
                <a:gd name="T36" fmla="*/ 1333 w 1819"/>
                <a:gd name="T37" fmla="*/ 856 h 1375"/>
                <a:gd name="T38" fmla="*/ 1297 w 1819"/>
                <a:gd name="T39" fmla="*/ 844 h 1375"/>
                <a:gd name="T40" fmla="*/ 1273 w 1819"/>
                <a:gd name="T41" fmla="*/ 737 h 1375"/>
                <a:gd name="T42" fmla="*/ 1198 w 1819"/>
                <a:gd name="T43" fmla="*/ 650 h 1375"/>
                <a:gd name="T44" fmla="*/ 1090 w 1819"/>
                <a:gd name="T45" fmla="*/ 734 h 1375"/>
                <a:gd name="T46" fmla="*/ 993 w 1819"/>
                <a:gd name="T47" fmla="*/ 674 h 1375"/>
                <a:gd name="T48" fmla="*/ 968 w 1819"/>
                <a:gd name="T49" fmla="*/ 646 h 1375"/>
                <a:gd name="T50" fmla="*/ 765 w 1819"/>
                <a:gd name="T51" fmla="*/ 593 h 1375"/>
                <a:gd name="T52" fmla="*/ 791 w 1819"/>
                <a:gd name="T53" fmla="*/ 629 h 1375"/>
                <a:gd name="T54" fmla="*/ 748 w 1819"/>
                <a:gd name="T55" fmla="*/ 751 h 1375"/>
                <a:gd name="T56" fmla="*/ 624 w 1819"/>
                <a:gd name="T57" fmla="*/ 669 h 1375"/>
                <a:gd name="T58" fmla="*/ 551 w 1819"/>
                <a:gd name="T59" fmla="*/ 567 h 1375"/>
                <a:gd name="T60" fmla="*/ 641 w 1819"/>
                <a:gd name="T61" fmla="*/ 744 h 1375"/>
                <a:gd name="T62" fmla="*/ 719 w 1819"/>
                <a:gd name="T63" fmla="*/ 891 h 1375"/>
                <a:gd name="T64" fmla="*/ 641 w 1819"/>
                <a:gd name="T65" fmla="*/ 1095 h 1375"/>
                <a:gd name="T66" fmla="*/ 576 w 1819"/>
                <a:gd name="T67" fmla="*/ 1227 h 1375"/>
                <a:gd name="T68" fmla="*/ 491 w 1819"/>
                <a:gd name="T69" fmla="*/ 1355 h 1375"/>
                <a:gd name="T70" fmla="*/ 332 w 1819"/>
                <a:gd name="T71" fmla="*/ 1183 h 1375"/>
                <a:gd name="T72" fmla="*/ 289 w 1819"/>
                <a:gd name="T73" fmla="*/ 937 h 1375"/>
                <a:gd name="T74" fmla="*/ 162 w 1819"/>
                <a:gd name="T75" fmla="*/ 876 h 1375"/>
                <a:gd name="T76" fmla="*/ 10 w 1819"/>
                <a:gd name="T77" fmla="*/ 763 h 1375"/>
                <a:gd name="T78" fmla="*/ 42 w 1819"/>
                <a:gd name="T79" fmla="*/ 597 h 1375"/>
                <a:gd name="T80" fmla="*/ 135 w 1819"/>
                <a:gd name="T81" fmla="*/ 483 h 1375"/>
                <a:gd name="T82" fmla="*/ 181 w 1819"/>
                <a:gd name="T83" fmla="*/ 382 h 1375"/>
                <a:gd name="T84" fmla="*/ 184 w 1819"/>
                <a:gd name="T85" fmla="*/ 310 h 1375"/>
                <a:gd name="T86" fmla="*/ 311 w 1819"/>
                <a:gd name="T87" fmla="*/ 226 h 1375"/>
                <a:gd name="T88" fmla="*/ 399 w 1819"/>
                <a:gd name="T89" fmla="*/ 245 h 1375"/>
                <a:gd name="T90" fmla="*/ 471 w 1819"/>
                <a:gd name="T91" fmla="*/ 182 h 1375"/>
                <a:gd name="T92" fmla="*/ 428 w 1819"/>
                <a:gd name="T93" fmla="*/ 119 h 1375"/>
                <a:gd name="T94" fmla="*/ 361 w 1819"/>
                <a:gd name="T95" fmla="*/ 223 h 1375"/>
                <a:gd name="T96" fmla="*/ 285 w 1819"/>
                <a:gd name="T97" fmla="*/ 205 h 1375"/>
                <a:gd name="T98" fmla="*/ 374 w 1819"/>
                <a:gd name="T99" fmla="*/ 79 h 1375"/>
                <a:gd name="T100" fmla="*/ 562 w 1819"/>
                <a:gd name="T101" fmla="*/ 116 h 1375"/>
                <a:gd name="T102" fmla="*/ 549 w 1819"/>
                <a:gd name="T103" fmla="*/ 132 h 1375"/>
                <a:gd name="T104" fmla="*/ 599 w 1819"/>
                <a:gd name="T105" fmla="*/ 110 h 1375"/>
                <a:gd name="T106" fmla="*/ 696 w 1819"/>
                <a:gd name="T107" fmla="*/ 70 h 1375"/>
                <a:gd name="T108" fmla="*/ 799 w 1819"/>
                <a:gd name="T109" fmla="*/ 63 h 1375"/>
                <a:gd name="T110" fmla="*/ 846 w 1819"/>
                <a:gd name="T111" fmla="*/ 90 h 1375"/>
                <a:gd name="T112" fmla="*/ 836 w 1819"/>
                <a:gd name="T113" fmla="*/ 65 h 1375"/>
                <a:gd name="T114" fmla="*/ 849 w 1819"/>
                <a:gd name="T115" fmla="*/ 36 h 1375"/>
                <a:gd name="T116" fmla="*/ 978 w 1819"/>
                <a:gd name="T117" fmla="*/ 0 h 1375"/>
                <a:gd name="T118" fmla="*/ 1052 w 1819"/>
                <a:gd name="T119" fmla="*/ 43 h 1375"/>
                <a:gd name="T120" fmla="*/ 1242 w 1819"/>
                <a:gd name="T121" fmla="*/ 56 h 137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19"/>
                <a:gd name="T184" fmla="*/ 0 h 1375"/>
                <a:gd name="T185" fmla="*/ 1819 w 1819"/>
                <a:gd name="T186" fmla="*/ 1375 h 137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19" h="1375">
                  <a:moveTo>
                    <a:pt x="1272" y="66"/>
                  </a:moveTo>
                  <a:lnTo>
                    <a:pt x="1272" y="62"/>
                  </a:lnTo>
                  <a:lnTo>
                    <a:pt x="1272" y="59"/>
                  </a:lnTo>
                  <a:lnTo>
                    <a:pt x="1286" y="60"/>
                  </a:lnTo>
                  <a:lnTo>
                    <a:pt x="1302" y="62"/>
                  </a:lnTo>
                  <a:lnTo>
                    <a:pt x="1317" y="63"/>
                  </a:lnTo>
                  <a:lnTo>
                    <a:pt x="1333" y="65"/>
                  </a:lnTo>
                  <a:lnTo>
                    <a:pt x="1333" y="63"/>
                  </a:lnTo>
                  <a:lnTo>
                    <a:pt x="1335" y="62"/>
                  </a:lnTo>
                  <a:lnTo>
                    <a:pt x="1330" y="59"/>
                  </a:lnTo>
                  <a:lnTo>
                    <a:pt x="1327" y="56"/>
                  </a:lnTo>
                  <a:lnTo>
                    <a:pt x="1325" y="53"/>
                  </a:lnTo>
                  <a:lnTo>
                    <a:pt x="1323" y="48"/>
                  </a:lnTo>
                  <a:lnTo>
                    <a:pt x="1337" y="48"/>
                  </a:lnTo>
                  <a:lnTo>
                    <a:pt x="1350" y="49"/>
                  </a:lnTo>
                  <a:lnTo>
                    <a:pt x="1356" y="50"/>
                  </a:lnTo>
                  <a:lnTo>
                    <a:pt x="1362" y="52"/>
                  </a:lnTo>
                  <a:lnTo>
                    <a:pt x="1366" y="55"/>
                  </a:lnTo>
                  <a:lnTo>
                    <a:pt x="1369" y="59"/>
                  </a:lnTo>
                  <a:lnTo>
                    <a:pt x="1377" y="55"/>
                  </a:lnTo>
                  <a:lnTo>
                    <a:pt x="1385" y="53"/>
                  </a:lnTo>
                  <a:lnTo>
                    <a:pt x="1390" y="53"/>
                  </a:lnTo>
                  <a:lnTo>
                    <a:pt x="1396" y="53"/>
                  </a:lnTo>
                  <a:lnTo>
                    <a:pt x="1406" y="58"/>
                  </a:lnTo>
                  <a:lnTo>
                    <a:pt x="1417" y="65"/>
                  </a:lnTo>
                  <a:lnTo>
                    <a:pt x="1435" y="65"/>
                  </a:lnTo>
                  <a:lnTo>
                    <a:pt x="1452" y="65"/>
                  </a:lnTo>
                  <a:lnTo>
                    <a:pt x="1467" y="66"/>
                  </a:lnTo>
                  <a:lnTo>
                    <a:pt x="1484" y="66"/>
                  </a:lnTo>
                  <a:lnTo>
                    <a:pt x="1504" y="72"/>
                  </a:lnTo>
                  <a:lnTo>
                    <a:pt x="1524" y="79"/>
                  </a:lnTo>
                  <a:lnTo>
                    <a:pt x="1542" y="79"/>
                  </a:lnTo>
                  <a:lnTo>
                    <a:pt x="1557" y="80"/>
                  </a:lnTo>
                  <a:lnTo>
                    <a:pt x="1573" y="80"/>
                  </a:lnTo>
                  <a:lnTo>
                    <a:pt x="1590" y="80"/>
                  </a:lnTo>
                  <a:lnTo>
                    <a:pt x="1602" y="86"/>
                  </a:lnTo>
                  <a:lnTo>
                    <a:pt x="1617" y="89"/>
                  </a:lnTo>
                  <a:lnTo>
                    <a:pt x="1617" y="89"/>
                  </a:lnTo>
                  <a:lnTo>
                    <a:pt x="1617" y="87"/>
                  </a:lnTo>
                  <a:lnTo>
                    <a:pt x="1616" y="85"/>
                  </a:lnTo>
                  <a:lnTo>
                    <a:pt x="1613" y="82"/>
                  </a:lnTo>
                  <a:lnTo>
                    <a:pt x="1606" y="80"/>
                  </a:lnTo>
                  <a:lnTo>
                    <a:pt x="1600" y="77"/>
                  </a:lnTo>
                  <a:lnTo>
                    <a:pt x="1600" y="76"/>
                  </a:lnTo>
                  <a:lnTo>
                    <a:pt x="1600" y="75"/>
                  </a:lnTo>
                  <a:lnTo>
                    <a:pt x="1600" y="73"/>
                  </a:lnTo>
                  <a:lnTo>
                    <a:pt x="1602" y="72"/>
                  </a:lnTo>
                  <a:lnTo>
                    <a:pt x="1623" y="72"/>
                  </a:lnTo>
                  <a:lnTo>
                    <a:pt x="1646" y="76"/>
                  </a:lnTo>
                  <a:lnTo>
                    <a:pt x="1667" y="80"/>
                  </a:lnTo>
                  <a:lnTo>
                    <a:pt x="1687" y="86"/>
                  </a:lnTo>
                  <a:lnTo>
                    <a:pt x="1727" y="99"/>
                  </a:lnTo>
                  <a:lnTo>
                    <a:pt x="1764" y="112"/>
                  </a:lnTo>
                  <a:lnTo>
                    <a:pt x="1787" y="113"/>
                  </a:lnTo>
                  <a:lnTo>
                    <a:pt x="1807" y="117"/>
                  </a:lnTo>
                  <a:lnTo>
                    <a:pt x="1813" y="126"/>
                  </a:lnTo>
                  <a:lnTo>
                    <a:pt x="1819" y="136"/>
                  </a:lnTo>
                  <a:lnTo>
                    <a:pt x="1800" y="133"/>
                  </a:lnTo>
                  <a:lnTo>
                    <a:pt x="1776" y="127"/>
                  </a:lnTo>
                  <a:lnTo>
                    <a:pt x="1763" y="125"/>
                  </a:lnTo>
                  <a:lnTo>
                    <a:pt x="1753" y="123"/>
                  </a:lnTo>
                  <a:lnTo>
                    <a:pt x="1744" y="122"/>
                  </a:lnTo>
                  <a:lnTo>
                    <a:pt x="1740" y="123"/>
                  </a:lnTo>
                  <a:lnTo>
                    <a:pt x="1743" y="126"/>
                  </a:lnTo>
                  <a:lnTo>
                    <a:pt x="1746" y="130"/>
                  </a:lnTo>
                  <a:lnTo>
                    <a:pt x="1737" y="130"/>
                  </a:lnTo>
                  <a:lnTo>
                    <a:pt x="1729" y="132"/>
                  </a:lnTo>
                  <a:lnTo>
                    <a:pt x="1729" y="133"/>
                  </a:lnTo>
                  <a:lnTo>
                    <a:pt x="1729" y="133"/>
                  </a:lnTo>
                  <a:lnTo>
                    <a:pt x="1737" y="133"/>
                  </a:lnTo>
                  <a:lnTo>
                    <a:pt x="1744" y="136"/>
                  </a:lnTo>
                  <a:lnTo>
                    <a:pt x="1750" y="137"/>
                  </a:lnTo>
                  <a:lnTo>
                    <a:pt x="1757" y="140"/>
                  </a:lnTo>
                  <a:lnTo>
                    <a:pt x="1770" y="146"/>
                  </a:lnTo>
                  <a:lnTo>
                    <a:pt x="1784" y="152"/>
                  </a:lnTo>
                  <a:lnTo>
                    <a:pt x="1784" y="156"/>
                  </a:lnTo>
                  <a:lnTo>
                    <a:pt x="1784" y="160"/>
                  </a:lnTo>
                  <a:lnTo>
                    <a:pt x="1783" y="162"/>
                  </a:lnTo>
                  <a:lnTo>
                    <a:pt x="1781" y="163"/>
                  </a:lnTo>
                  <a:lnTo>
                    <a:pt x="1767" y="162"/>
                  </a:lnTo>
                  <a:lnTo>
                    <a:pt x="1753" y="165"/>
                  </a:lnTo>
                  <a:lnTo>
                    <a:pt x="1749" y="166"/>
                  </a:lnTo>
                  <a:lnTo>
                    <a:pt x="1744" y="170"/>
                  </a:lnTo>
                  <a:lnTo>
                    <a:pt x="1740" y="176"/>
                  </a:lnTo>
                  <a:lnTo>
                    <a:pt x="1739" y="185"/>
                  </a:lnTo>
                  <a:lnTo>
                    <a:pt x="1731" y="186"/>
                  </a:lnTo>
                  <a:lnTo>
                    <a:pt x="1724" y="186"/>
                  </a:lnTo>
                  <a:lnTo>
                    <a:pt x="1723" y="182"/>
                  </a:lnTo>
                  <a:lnTo>
                    <a:pt x="1720" y="179"/>
                  </a:lnTo>
                  <a:lnTo>
                    <a:pt x="1710" y="180"/>
                  </a:lnTo>
                  <a:lnTo>
                    <a:pt x="1700" y="183"/>
                  </a:lnTo>
                  <a:lnTo>
                    <a:pt x="1690" y="187"/>
                  </a:lnTo>
                  <a:lnTo>
                    <a:pt x="1683" y="193"/>
                  </a:lnTo>
                  <a:lnTo>
                    <a:pt x="1686" y="200"/>
                  </a:lnTo>
                  <a:lnTo>
                    <a:pt x="1689" y="205"/>
                  </a:lnTo>
                  <a:lnTo>
                    <a:pt x="1692" y="207"/>
                  </a:lnTo>
                  <a:lnTo>
                    <a:pt x="1694" y="210"/>
                  </a:lnTo>
                  <a:lnTo>
                    <a:pt x="1702" y="213"/>
                  </a:lnTo>
                  <a:lnTo>
                    <a:pt x="1713" y="219"/>
                  </a:lnTo>
                  <a:lnTo>
                    <a:pt x="1714" y="226"/>
                  </a:lnTo>
                  <a:lnTo>
                    <a:pt x="1716" y="235"/>
                  </a:lnTo>
                  <a:lnTo>
                    <a:pt x="1720" y="235"/>
                  </a:lnTo>
                  <a:lnTo>
                    <a:pt x="1723" y="237"/>
                  </a:lnTo>
                  <a:lnTo>
                    <a:pt x="1726" y="245"/>
                  </a:lnTo>
                  <a:lnTo>
                    <a:pt x="1727" y="252"/>
                  </a:lnTo>
                  <a:lnTo>
                    <a:pt x="1727" y="259"/>
                  </a:lnTo>
                  <a:lnTo>
                    <a:pt x="1727" y="266"/>
                  </a:lnTo>
                  <a:lnTo>
                    <a:pt x="1727" y="277"/>
                  </a:lnTo>
                  <a:lnTo>
                    <a:pt x="1727" y="290"/>
                  </a:lnTo>
                  <a:lnTo>
                    <a:pt x="1723" y="290"/>
                  </a:lnTo>
                  <a:lnTo>
                    <a:pt x="1717" y="290"/>
                  </a:lnTo>
                  <a:lnTo>
                    <a:pt x="1700" y="277"/>
                  </a:lnTo>
                  <a:lnTo>
                    <a:pt x="1682" y="263"/>
                  </a:lnTo>
                  <a:lnTo>
                    <a:pt x="1664" y="247"/>
                  </a:lnTo>
                  <a:lnTo>
                    <a:pt x="1650" y="232"/>
                  </a:lnTo>
                  <a:lnTo>
                    <a:pt x="1652" y="222"/>
                  </a:lnTo>
                  <a:lnTo>
                    <a:pt x="1653" y="212"/>
                  </a:lnTo>
                  <a:lnTo>
                    <a:pt x="1657" y="202"/>
                  </a:lnTo>
                  <a:lnTo>
                    <a:pt x="1660" y="193"/>
                  </a:lnTo>
                  <a:lnTo>
                    <a:pt x="1663" y="185"/>
                  </a:lnTo>
                  <a:lnTo>
                    <a:pt x="1664" y="176"/>
                  </a:lnTo>
                  <a:lnTo>
                    <a:pt x="1664" y="167"/>
                  </a:lnTo>
                  <a:lnTo>
                    <a:pt x="1662" y="160"/>
                  </a:lnTo>
                  <a:lnTo>
                    <a:pt x="1656" y="160"/>
                  </a:lnTo>
                  <a:lnTo>
                    <a:pt x="1650" y="160"/>
                  </a:lnTo>
                  <a:lnTo>
                    <a:pt x="1649" y="166"/>
                  </a:lnTo>
                  <a:lnTo>
                    <a:pt x="1649" y="173"/>
                  </a:lnTo>
                  <a:lnTo>
                    <a:pt x="1646" y="173"/>
                  </a:lnTo>
                  <a:lnTo>
                    <a:pt x="1644" y="175"/>
                  </a:lnTo>
                  <a:lnTo>
                    <a:pt x="1639" y="175"/>
                  </a:lnTo>
                  <a:lnTo>
                    <a:pt x="1633" y="176"/>
                  </a:lnTo>
                  <a:lnTo>
                    <a:pt x="1629" y="170"/>
                  </a:lnTo>
                  <a:lnTo>
                    <a:pt x="1624" y="166"/>
                  </a:lnTo>
                  <a:lnTo>
                    <a:pt x="1619" y="166"/>
                  </a:lnTo>
                  <a:lnTo>
                    <a:pt x="1614" y="166"/>
                  </a:lnTo>
                  <a:lnTo>
                    <a:pt x="1609" y="166"/>
                  </a:lnTo>
                  <a:lnTo>
                    <a:pt x="1606" y="169"/>
                  </a:lnTo>
                  <a:lnTo>
                    <a:pt x="1603" y="170"/>
                  </a:lnTo>
                  <a:lnTo>
                    <a:pt x="1600" y="173"/>
                  </a:lnTo>
                  <a:lnTo>
                    <a:pt x="1600" y="180"/>
                  </a:lnTo>
                  <a:lnTo>
                    <a:pt x="1600" y="187"/>
                  </a:lnTo>
                  <a:lnTo>
                    <a:pt x="1603" y="190"/>
                  </a:lnTo>
                  <a:lnTo>
                    <a:pt x="1607" y="192"/>
                  </a:lnTo>
                  <a:lnTo>
                    <a:pt x="1606" y="193"/>
                  </a:lnTo>
                  <a:lnTo>
                    <a:pt x="1606" y="195"/>
                  </a:lnTo>
                  <a:lnTo>
                    <a:pt x="1582" y="196"/>
                  </a:lnTo>
                  <a:lnTo>
                    <a:pt x="1553" y="196"/>
                  </a:lnTo>
                  <a:lnTo>
                    <a:pt x="1539" y="195"/>
                  </a:lnTo>
                  <a:lnTo>
                    <a:pt x="1524" y="196"/>
                  </a:lnTo>
                  <a:lnTo>
                    <a:pt x="1512" y="197"/>
                  </a:lnTo>
                  <a:lnTo>
                    <a:pt x="1499" y="200"/>
                  </a:lnTo>
                  <a:lnTo>
                    <a:pt x="1494" y="213"/>
                  </a:lnTo>
                  <a:lnTo>
                    <a:pt x="1490" y="227"/>
                  </a:lnTo>
                  <a:lnTo>
                    <a:pt x="1484" y="239"/>
                  </a:lnTo>
                  <a:lnTo>
                    <a:pt x="1480" y="250"/>
                  </a:lnTo>
                  <a:lnTo>
                    <a:pt x="1496" y="257"/>
                  </a:lnTo>
                  <a:lnTo>
                    <a:pt x="1510" y="262"/>
                  </a:lnTo>
                  <a:lnTo>
                    <a:pt x="1520" y="259"/>
                  </a:lnTo>
                  <a:lnTo>
                    <a:pt x="1534" y="256"/>
                  </a:lnTo>
                  <a:lnTo>
                    <a:pt x="1539" y="263"/>
                  </a:lnTo>
                  <a:lnTo>
                    <a:pt x="1544" y="267"/>
                  </a:lnTo>
                  <a:lnTo>
                    <a:pt x="1552" y="273"/>
                  </a:lnTo>
                  <a:lnTo>
                    <a:pt x="1559" y="277"/>
                  </a:lnTo>
                  <a:lnTo>
                    <a:pt x="1557" y="266"/>
                  </a:lnTo>
                  <a:lnTo>
                    <a:pt x="1556" y="256"/>
                  </a:lnTo>
                  <a:lnTo>
                    <a:pt x="1569" y="267"/>
                  </a:lnTo>
                  <a:lnTo>
                    <a:pt x="1590" y="287"/>
                  </a:lnTo>
                  <a:lnTo>
                    <a:pt x="1612" y="307"/>
                  </a:lnTo>
                  <a:lnTo>
                    <a:pt x="1623" y="322"/>
                  </a:lnTo>
                  <a:lnTo>
                    <a:pt x="1614" y="319"/>
                  </a:lnTo>
                  <a:lnTo>
                    <a:pt x="1606" y="316"/>
                  </a:lnTo>
                  <a:lnTo>
                    <a:pt x="1606" y="317"/>
                  </a:lnTo>
                  <a:lnTo>
                    <a:pt x="1606" y="319"/>
                  </a:lnTo>
                  <a:lnTo>
                    <a:pt x="1620" y="334"/>
                  </a:lnTo>
                  <a:lnTo>
                    <a:pt x="1632" y="352"/>
                  </a:lnTo>
                  <a:lnTo>
                    <a:pt x="1632" y="353"/>
                  </a:lnTo>
                  <a:lnTo>
                    <a:pt x="1630" y="353"/>
                  </a:lnTo>
                  <a:lnTo>
                    <a:pt x="1623" y="353"/>
                  </a:lnTo>
                  <a:lnTo>
                    <a:pt x="1616" y="352"/>
                  </a:lnTo>
                  <a:lnTo>
                    <a:pt x="1613" y="343"/>
                  </a:lnTo>
                  <a:lnTo>
                    <a:pt x="1607" y="333"/>
                  </a:lnTo>
                  <a:lnTo>
                    <a:pt x="1602" y="323"/>
                  </a:lnTo>
                  <a:lnTo>
                    <a:pt x="1593" y="312"/>
                  </a:lnTo>
                  <a:lnTo>
                    <a:pt x="1586" y="300"/>
                  </a:lnTo>
                  <a:lnTo>
                    <a:pt x="1577" y="290"/>
                  </a:lnTo>
                  <a:lnTo>
                    <a:pt x="1570" y="283"/>
                  </a:lnTo>
                  <a:lnTo>
                    <a:pt x="1563" y="279"/>
                  </a:lnTo>
                  <a:lnTo>
                    <a:pt x="1563" y="280"/>
                  </a:lnTo>
                  <a:lnTo>
                    <a:pt x="1563" y="283"/>
                  </a:lnTo>
                  <a:lnTo>
                    <a:pt x="1573" y="306"/>
                  </a:lnTo>
                  <a:lnTo>
                    <a:pt x="1579" y="326"/>
                  </a:lnTo>
                  <a:lnTo>
                    <a:pt x="1580" y="334"/>
                  </a:lnTo>
                  <a:lnTo>
                    <a:pt x="1579" y="346"/>
                  </a:lnTo>
                  <a:lnTo>
                    <a:pt x="1576" y="359"/>
                  </a:lnTo>
                  <a:lnTo>
                    <a:pt x="1572" y="374"/>
                  </a:lnTo>
                  <a:lnTo>
                    <a:pt x="1570" y="380"/>
                  </a:lnTo>
                  <a:lnTo>
                    <a:pt x="1570" y="386"/>
                  </a:lnTo>
                  <a:lnTo>
                    <a:pt x="1570" y="389"/>
                  </a:lnTo>
                  <a:lnTo>
                    <a:pt x="1566" y="393"/>
                  </a:lnTo>
                  <a:lnTo>
                    <a:pt x="1559" y="396"/>
                  </a:lnTo>
                  <a:lnTo>
                    <a:pt x="1552" y="396"/>
                  </a:lnTo>
                  <a:lnTo>
                    <a:pt x="1544" y="396"/>
                  </a:lnTo>
                  <a:lnTo>
                    <a:pt x="1536" y="394"/>
                  </a:lnTo>
                  <a:lnTo>
                    <a:pt x="1532" y="399"/>
                  </a:lnTo>
                  <a:lnTo>
                    <a:pt x="1527" y="403"/>
                  </a:lnTo>
                  <a:lnTo>
                    <a:pt x="1532" y="412"/>
                  </a:lnTo>
                  <a:lnTo>
                    <a:pt x="1536" y="420"/>
                  </a:lnTo>
                  <a:lnTo>
                    <a:pt x="1533" y="424"/>
                  </a:lnTo>
                  <a:lnTo>
                    <a:pt x="1530" y="427"/>
                  </a:lnTo>
                  <a:lnTo>
                    <a:pt x="1527" y="429"/>
                  </a:lnTo>
                  <a:lnTo>
                    <a:pt x="1523" y="432"/>
                  </a:lnTo>
                  <a:lnTo>
                    <a:pt x="1523" y="437"/>
                  </a:lnTo>
                  <a:lnTo>
                    <a:pt x="1523" y="443"/>
                  </a:lnTo>
                  <a:lnTo>
                    <a:pt x="1529" y="444"/>
                  </a:lnTo>
                  <a:lnTo>
                    <a:pt x="1536" y="449"/>
                  </a:lnTo>
                  <a:lnTo>
                    <a:pt x="1542" y="453"/>
                  </a:lnTo>
                  <a:lnTo>
                    <a:pt x="1547" y="459"/>
                  </a:lnTo>
                  <a:lnTo>
                    <a:pt x="1552" y="464"/>
                  </a:lnTo>
                  <a:lnTo>
                    <a:pt x="1556" y="472"/>
                  </a:lnTo>
                  <a:lnTo>
                    <a:pt x="1559" y="477"/>
                  </a:lnTo>
                  <a:lnTo>
                    <a:pt x="1560" y="484"/>
                  </a:lnTo>
                  <a:lnTo>
                    <a:pt x="1552" y="494"/>
                  </a:lnTo>
                  <a:lnTo>
                    <a:pt x="1543" y="503"/>
                  </a:lnTo>
                  <a:lnTo>
                    <a:pt x="1537" y="503"/>
                  </a:lnTo>
                  <a:lnTo>
                    <a:pt x="1533" y="500"/>
                  </a:lnTo>
                  <a:lnTo>
                    <a:pt x="1533" y="487"/>
                  </a:lnTo>
                  <a:lnTo>
                    <a:pt x="1532" y="477"/>
                  </a:lnTo>
                  <a:lnTo>
                    <a:pt x="1530" y="473"/>
                  </a:lnTo>
                  <a:lnTo>
                    <a:pt x="1527" y="469"/>
                  </a:lnTo>
                  <a:lnTo>
                    <a:pt x="1526" y="464"/>
                  </a:lnTo>
                  <a:lnTo>
                    <a:pt x="1522" y="462"/>
                  </a:lnTo>
                  <a:lnTo>
                    <a:pt x="1510" y="459"/>
                  </a:lnTo>
                  <a:lnTo>
                    <a:pt x="1500" y="456"/>
                  </a:lnTo>
                  <a:lnTo>
                    <a:pt x="1500" y="447"/>
                  </a:lnTo>
                  <a:lnTo>
                    <a:pt x="1500" y="443"/>
                  </a:lnTo>
                  <a:lnTo>
                    <a:pt x="1499" y="439"/>
                  </a:lnTo>
                  <a:lnTo>
                    <a:pt x="1496" y="434"/>
                  </a:lnTo>
                  <a:lnTo>
                    <a:pt x="1484" y="434"/>
                  </a:lnTo>
                  <a:lnTo>
                    <a:pt x="1476" y="437"/>
                  </a:lnTo>
                  <a:lnTo>
                    <a:pt x="1469" y="440"/>
                  </a:lnTo>
                  <a:lnTo>
                    <a:pt x="1460" y="444"/>
                  </a:lnTo>
                  <a:lnTo>
                    <a:pt x="1460" y="433"/>
                  </a:lnTo>
                  <a:lnTo>
                    <a:pt x="1457" y="424"/>
                  </a:lnTo>
                  <a:lnTo>
                    <a:pt x="1452" y="423"/>
                  </a:lnTo>
                  <a:lnTo>
                    <a:pt x="1445" y="422"/>
                  </a:lnTo>
                  <a:lnTo>
                    <a:pt x="1442" y="429"/>
                  </a:lnTo>
                  <a:lnTo>
                    <a:pt x="1436" y="434"/>
                  </a:lnTo>
                  <a:lnTo>
                    <a:pt x="1430" y="439"/>
                  </a:lnTo>
                  <a:lnTo>
                    <a:pt x="1423" y="442"/>
                  </a:lnTo>
                  <a:lnTo>
                    <a:pt x="1425" y="447"/>
                  </a:lnTo>
                  <a:lnTo>
                    <a:pt x="1426" y="454"/>
                  </a:lnTo>
                  <a:lnTo>
                    <a:pt x="1432" y="456"/>
                  </a:lnTo>
                  <a:lnTo>
                    <a:pt x="1436" y="456"/>
                  </a:lnTo>
                  <a:lnTo>
                    <a:pt x="1439" y="459"/>
                  </a:lnTo>
                  <a:lnTo>
                    <a:pt x="1442" y="460"/>
                  </a:lnTo>
                  <a:lnTo>
                    <a:pt x="1445" y="462"/>
                  </a:lnTo>
                  <a:lnTo>
                    <a:pt x="1447" y="464"/>
                  </a:lnTo>
                  <a:lnTo>
                    <a:pt x="1450" y="466"/>
                  </a:lnTo>
                  <a:lnTo>
                    <a:pt x="1456" y="466"/>
                  </a:lnTo>
                  <a:lnTo>
                    <a:pt x="1459" y="463"/>
                  </a:lnTo>
                  <a:lnTo>
                    <a:pt x="1460" y="462"/>
                  </a:lnTo>
                  <a:lnTo>
                    <a:pt x="1464" y="460"/>
                  </a:lnTo>
                  <a:lnTo>
                    <a:pt x="1467" y="460"/>
                  </a:lnTo>
                  <a:lnTo>
                    <a:pt x="1476" y="463"/>
                  </a:lnTo>
                  <a:lnTo>
                    <a:pt x="1482" y="466"/>
                  </a:lnTo>
                  <a:lnTo>
                    <a:pt x="1474" y="472"/>
                  </a:lnTo>
                  <a:lnTo>
                    <a:pt x="1469" y="477"/>
                  </a:lnTo>
                  <a:lnTo>
                    <a:pt x="1466" y="480"/>
                  </a:lnTo>
                  <a:lnTo>
                    <a:pt x="1463" y="483"/>
                  </a:lnTo>
                  <a:lnTo>
                    <a:pt x="1462" y="487"/>
                  </a:lnTo>
                  <a:lnTo>
                    <a:pt x="1460" y="493"/>
                  </a:lnTo>
                  <a:lnTo>
                    <a:pt x="1464" y="500"/>
                  </a:lnTo>
                  <a:lnTo>
                    <a:pt x="1469" y="506"/>
                  </a:lnTo>
                  <a:lnTo>
                    <a:pt x="1473" y="510"/>
                  </a:lnTo>
                  <a:lnTo>
                    <a:pt x="1479" y="516"/>
                  </a:lnTo>
                  <a:lnTo>
                    <a:pt x="1489" y="524"/>
                  </a:lnTo>
                  <a:lnTo>
                    <a:pt x="1499" y="534"/>
                  </a:lnTo>
                  <a:lnTo>
                    <a:pt x="1496" y="536"/>
                  </a:lnTo>
                  <a:lnTo>
                    <a:pt x="1494" y="536"/>
                  </a:lnTo>
                  <a:lnTo>
                    <a:pt x="1494" y="537"/>
                  </a:lnTo>
                  <a:lnTo>
                    <a:pt x="1494" y="540"/>
                  </a:lnTo>
                  <a:lnTo>
                    <a:pt x="1499" y="542"/>
                  </a:lnTo>
                  <a:lnTo>
                    <a:pt x="1503" y="544"/>
                  </a:lnTo>
                  <a:lnTo>
                    <a:pt x="1497" y="550"/>
                  </a:lnTo>
                  <a:lnTo>
                    <a:pt x="1492" y="556"/>
                  </a:lnTo>
                  <a:lnTo>
                    <a:pt x="1493" y="556"/>
                  </a:lnTo>
                  <a:lnTo>
                    <a:pt x="1494" y="556"/>
                  </a:lnTo>
                  <a:lnTo>
                    <a:pt x="1503" y="557"/>
                  </a:lnTo>
                  <a:lnTo>
                    <a:pt x="1509" y="561"/>
                  </a:lnTo>
                  <a:lnTo>
                    <a:pt x="1510" y="566"/>
                  </a:lnTo>
                  <a:lnTo>
                    <a:pt x="1509" y="569"/>
                  </a:lnTo>
                  <a:lnTo>
                    <a:pt x="1509" y="571"/>
                  </a:lnTo>
                  <a:lnTo>
                    <a:pt x="1507" y="574"/>
                  </a:lnTo>
                  <a:lnTo>
                    <a:pt x="1503" y="580"/>
                  </a:lnTo>
                  <a:lnTo>
                    <a:pt x="1500" y="586"/>
                  </a:lnTo>
                  <a:lnTo>
                    <a:pt x="1492" y="607"/>
                  </a:lnTo>
                  <a:lnTo>
                    <a:pt x="1484" y="626"/>
                  </a:lnTo>
                  <a:lnTo>
                    <a:pt x="1480" y="634"/>
                  </a:lnTo>
                  <a:lnTo>
                    <a:pt x="1473" y="641"/>
                  </a:lnTo>
                  <a:lnTo>
                    <a:pt x="1466" y="647"/>
                  </a:lnTo>
                  <a:lnTo>
                    <a:pt x="1455" y="653"/>
                  </a:lnTo>
                  <a:lnTo>
                    <a:pt x="1442" y="653"/>
                  </a:lnTo>
                  <a:lnTo>
                    <a:pt x="1433" y="651"/>
                  </a:lnTo>
                  <a:lnTo>
                    <a:pt x="1433" y="654"/>
                  </a:lnTo>
                  <a:lnTo>
                    <a:pt x="1433" y="659"/>
                  </a:lnTo>
                  <a:lnTo>
                    <a:pt x="1423" y="661"/>
                  </a:lnTo>
                  <a:lnTo>
                    <a:pt x="1415" y="666"/>
                  </a:lnTo>
                  <a:lnTo>
                    <a:pt x="1409" y="671"/>
                  </a:lnTo>
                  <a:lnTo>
                    <a:pt x="1403" y="677"/>
                  </a:lnTo>
                  <a:lnTo>
                    <a:pt x="1400" y="673"/>
                  </a:lnTo>
                  <a:lnTo>
                    <a:pt x="1396" y="667"/>
                  </a:lnTo>
                  <a:lnTo>
                    <a:pt x="1395" y="666"/>
                  </a:lnTo>
                  <a:lnTo>
                    <a:pt x="1390" y="664"/>
                  </a:lnTo>
                  <a:lnTo>
                    <a:pt x="1386" y="663"/>
                  </a:lnTo>
                  <a:lnTo>
                    <a:pt x="1380" y="661"/>
                  </a:lnTo>
                  <a:lnTo>
                    <a:pt x="1370" y="670"/>
                  </a:lnTo>
                  <a:lnTo>
                    <a:pt x="1363" y="679"/>
                  </a:lnTo>
                  <a:lnTo>
                    <a:pt x="1360" y="684"/>
                  </a:lnTo>
                  <a:lnTo>
                    <a:pt x="1359" y="691"/>
                  </a:lnTo>
                  <a:lnTo>
                    <a:pt x="1357" y="699"/>
                  </a:lnTo>
                  <a:lnTo>
                    <a:pt x="1357" y="709"/>
                  </a:lnTo>
                  <a:lnTo>
                    <a:pt x="1370" y="719"/>
                  </a:lnTo>
                  <a:lnTo>
                    <a:pt x="1383" y="730"/>
                  </a:lnTo>
                  <a:lnTo>
                    <a:pt x="1390" y="736"/>
                  </a:lnTo>
                  <a:lnTo>
                    <a:pt x="1396" y="741"/>
                  </a:lnTo>
                  <a:lnTo>
                    <a:pt x="1400" y="749"/>
                  </a:lnTo>
                  <a:lnTo>
                    <a:pt x="1405" y="756"/>
                  </a:lnTo>
                  <a:lnTo>
                    <a:pt x="1407" y="774"/>
                  </a:lnTo>
                  <a:lnTo>
                    <a:pt x="1409" y="791"/>
                  </a:lnTo>
                  <a:lnTo>
                    <a:pt x="1392" y="810"/>
                  </a:lnTo>
                  <a:lnTo>
                    <a:pt x="1373" y="828"/>
                  </a:lnTo>
                  <a:lnTo>
                    <a:pt x="1366" y="828"/>
                  </a:lnTo>
                  <a:lnTo>
                    <a:pt x="1360" y="826"/>
                  </a:lnTo>
                  <a:lnTo>
                    <a:pt x="1362" y="818"/>
                  </a:lnTo>
                  <a:lnTo>
                    <a:pt x="1365" y="814"/>
                  </a:lnTo>
                  <a:lnTo>
                    <a:pt x="1363" y="813"/>
                  </a:lnTo>
                  <a:lnTo>
                    <a:pt x="1362" y="813"/>
                  </a:lnTo>
                  <a:lnTo>
                    <a:pt x="1352" y="807"/>
                  </a:lnTo>
                  <a:lnTo>
                    <a:pt x="1340" y="803"/>
                  </a:lnTo>
                  <a:lnTo>
                    <a:pt x="1337" y="793"/>
                  </a:lnTo>
                  <a:lnTo>
                    <a:pt x="1336" y="784"/>
                  </a:lnTo>
                  <a:lnTo>
                    <a:pt x="1323" y="774"/>
                  </a:lnTo>
                  <a:lnTo>
                    <a:pt x="1309" y="767"/>
                  </a:lnTo>
                  <a:lnTo>
                    <a:pt x="1307" y="767"/>
                  </a:lnTo>
                  <a:lnTo>
                    <a:pt x="1305" y="769"/>
                  </a:lnTo>
                  <a:lnTo>
                    <a:pt x="1303" y="771"/>
                  </a:lnTo>
                  <a:lnTo>
                    <a:pt x="1302" y="774"/>
                  </a:lnTo>
                  <a:lnTo>
                    <a:pt x="1303" y="780"/>
                  </a:lnTo>
                  <a:lnTo>
                    <a:pt x="1303" y="786"/>
                  </a:lnTo>
                  <a:lnTo>
                    <a:pt x="1302" y="791"/>
                  </a:lnTo>
                  <a:lnTo>
                    <a:pt x="1300" y="797"/>
                  </a:lnTo>
                  <a:lnTo>
                    <a:pt x="1299" y="808"/>
                  </a:lnTo>
                  <a:lnTo>
                    <a:pt x="1299" y="820"/>
                  </a:lnTo>
                  <a:lnTo>
                    <a:pt x="1305" y="824"/>
                  </a:lnTo>
                  <a:lnTo>
                    <a:pt x="1309" y="827"/>
                  </a:lnTo>
                  <a:lnTo>
                    <a:pt x="1310" y="836"/>
                  </a:lnTo>
                  <a:lnTo>
                    <a:pt x="1312" y="844"/>
                  </a:lnTo>
                  <a:lnTo>
                    <a:pt x="1316" y="846"/>
                  </a:lnTo>
                  <a:lnTo>
                    <a:pt x="1322" y="846"/>
                  </a:lnTo>
                  <a:lnTo>
                    <a:pt x="1327" y="851"/>
                  </a:lnTo>
                  <a:lnTo>
                    <a:pt x="1333" y="856"/>
                  </a:lnTo>
                  <a:lnTo>
                    <a:pt x="1337" y="861"/>
                  </a:lnTo>
                  <a:lnTo>
                    <a:pt x="1342" y="867"/>
                  </a:lnTo>
                  <a:lnTo>
                    <a:pt x="1345" y="874"/>
                  </a:lnTo>
                  <a:lnTo>
                    <a:pt x="1346" y="881"/>
                  </a:lnTo>
                  <a:lnTo>
                    <a:pt x="1347" y="891"/>
                  </a:lnTo>
                  <a:lnTo>
                    <a:pt x="1347" y="900"/>
                  </a:lnTo>
                  <a:lnTo>
                    <a:pt x="1352" y="898"/>
                  </a:lnTo>
                  <a:lnTo>
                    <a:pt x="1356" y="897"/>
                  </a:lnTo>
                  <a:lnTo>
                    <a:pt x="1356" y="901"/>
                  </a:lnTo>
                  <a:lnTo>
                    <a:pt x="1356" y="906"/>
                  </a:lnTo>
                  <a:lnTo>
                    <a:pt x="1353" y="913"/>
                  </a:lnTo>
                  <a:lnTo>
                    <a:pt x="1350" y="921"/>
                  </a:lnTo>
                  <a:lnTo>
                    <a:pt x="1340" y="913"/>
                  </a:lnTo>
                  <a:lnTo>
                    <a:pt x="1332" y="903"/>
                  </a:lnTo>
                  <a:lnTo>
                    <a:pt x="1325" y="891"/>
                  </a:lnTo>
                  <a:lnTo>
                    <a:pt x="1317" y="880"/>
                  </a:lnTo>
                  <a:lnTo>
                    <a:pt x="1310" y="867"/>
                  </a:lnTo>
                  <a:lnTo>
                    <a:pt x="1305" y="856"/>
                  </a:lnTo>
                  <a:lnTo>
                    <a:pt x="1297" y="844"/>
                  </a:lnTo>
                  <a:lnTo>
                    <a:pt x="1289" y="833"/>
                  </a:lnTo>
                  <a:lnTo>
                    <a:pt x="1290" y="807"/>
                  </a:lnTo>
                  <a:lnTo>
                    <a:pt x="1290" y="784"/>
                  </a:lnTo>
                  <a:lnTo>
                    <a:pt x="1289" y="774"/>
                  </a:lnTo>
                  <a:lnTo>
                    <a:pt x="1286" y="764"/>
                  </a:lnTo>
                  <a:lnTo>
                    <a:pt x="1280" y="756"/>
                  </a:lnTo>
                  <a:lnTo>
                    <a:pt x="1273" y="749"/>
                  </a:lnTo>
                  <a:lnTo>
                    <a:pt x="1269" y="750"/>
                  </a:lnTo>
                  <a:lnTo>
                    <a:pt x="1266" y="750"/>
                  </a:lnTo>
                  <a:lnTo>
                    <a:pt x="1263" y="750"/>
                  </a:lnTo>
                  <a:lnTo>
                    <a:pt x="1259" y="749"/>
                  </a:lnTo>
                  <a:lnTo>
                    <a:pt x="1259" y="747"/>
                  </a:lnTo>
                  <a:lnTo>
                    <a:pt x="1259" y="747"/>
                  </a:lnTo>
                  <a:lnTo>
                    <a:pt x="1260" y="744"/>
                  </a:lnTo>
                  <a:lnTo>
                    <a:pt x="1260" y="740"/>
                  </a:lnTo>
                  <a:lnTo>
                    <a:pt x="1266" y="741"/>
                  </a:lnTo>
                  <a:lnTo>
                    <a:pt x="1269" y="741"/>
                  </a:lnTo>
                  <a:lnTo>
                    <a:pt x="1270" y="741"/>
                  </a:lnTo>
                  <a:lnTo>
                    <a:pt x="1273" y="737"/>
                  </a:lnTo>
                  <a:lnTo>
                    <a:pt x="1273" y="736"/>
                  </a:lnTo>
                  <a:lnTo>
                    <a:pt x="1275" y="733"/>
                  </a:lnTo>
                  <a:lnTo>
                    <a:pt x="1270" y="726"/>
                  </a:lnTo>
                  <a:lnTo>
                    <a:pt x="1266" y="719"/>
                  </a:lnTo>
                  <a:lnTo>
                    <a:pt x="1257" y="729"/>
                  </a:lnTo>
                  <a:lnTo>
                    <a:pt x="1247" y="737"/>
                  </a:lnTo>
                  <a:lnTo>
                    <a:pt x="1242" y="734"/>
                  </a:lnTo>
                  <a:lnTo>
                    <a:pt x="1235" y="731"/>
                  </a:lnTo>
                  <a:lnTo>
                    <a:pt x="1236" y="721"/>
                  </a:lnTo>
                  <a:lnTo>
                    <a:pt x="1236" y="713"/>
                  </a:lnTo>
                  <a:lnTo>
                    <a:pt x="1233" y="707"/>
                  </a:lnTo>
                  <a:lnTo>
                    <a:pt x="1230" y="701"/>
                  </a:lnTo>
                  <a:lnTo>
                    <a:pt x="1220" y="690"/>
                  </a:lnTo>
                  <a:lnTo>
                    <a:pt x="1209" y="677"/>
                  </a:lnTo>
                  <a:lnTo>
                    <a:pt x="1206" y="669"/>
                  </a:lnTo>
                  <a:lnTo>
                    <a:pt x="1203" y="660"/>
                  </a:lnTo>
                  <a:lnTo>
                    <a:pt x="1202" y="657"/>
                  </a:lnTo>
                  <a:lnTo>
                    <a:pt x="1200" y="653"/>
                  </a:lnTo>
                  <a:lnTo>
                    <a:pt x="1198" y="650"/>
                  </a:lnTo>
                  <a:lnTo>
                    <a:pt x="1193" y="647"/>
                  </a:lnTo>
                  <a:lnTo>
                    <a:pt x="1190" y="650"/>
                  </a:lnTo>
                  <a:lnTo>
                    <a:pt x="1186" y="653"/>
                  </a:lnTo>
                  <a:lnTo>
                    <a:pt x="1185" y="649"/>
                  </a:lnTo>
                  <a:lnTo>
                    <a:pt x="1183" y="644"/>
                  </a:lnTo>
                  <a:lnTo>
                    <a:pt x="1182" y="641"/>
                  </a:lnTo>
                  <a:lnTo>
                    <a:pt x="1179" y="640"/>
                  </a:lnTo>
                  <a:lnTo>
                    <a:pt x="1178" y="650"/>
                  </a:lnTo>
                  <a:lnTo>
                    <a:pt x="1176" y="657"/>
                  </a:lnTo>
                  <a:lnTo>
                    <a:pt x="1168" y="659"/>
                  </a:lnTo>
                  <a:lnTo>
                    <a:pt x="1160" y="660"/>
                  </a:lnTo>
                  <a:lnTo>
                    <a:pt x="1155" y="663"/>
                  </a:lnTo>
                  <a:lnTo>
                    <a:pt x="1149" y="666"/>
                  </a:lnTo>
                  <a:lnTo>
                    <a:pt x="1145" y="677"/>
                  </a:lnTo>
                  <a:lnTo>
                    <a:pt x="1140" y="687"/>
                  </a:lnTo>
                  <a:lnTo>
                    <a:pt x="1126" y="700"/>
                  </a:lnTo>
                  <a:lnTo>
                    <a:pt x="1108" y="717"/>
                  </a:lnTo>
                  <a:lnTo>
                    <a:pt x="1099" y="726"/>
                  </a:lnTo>
                  <a:lnTo>
                    <a:pt x="1090" y="734"/>
                  </a:lnTo>
                  <a:lnTo>
                    <a:pt x="1085" y="743"/>
                  </a:lnTo>
                  <a:lnTo>
                    <a:pt x="1082" y="750"/>
                  </a:lnTo>
                  <a:lnTo>
                    <a:pt x="1085" y="761"/>
                  </a:lnTo>
                  <a:lnTo>
                    <a:pt x="1086" y="774"/>
                  </a:lnTo>
                  <a:lnTo>
                    <a:pt x="1085" y="787"/>
                  </a:lnTo>
                  <a:lnTo>
                    <a:pt x="1082" y="798"/>
                  </a:lnTo>
                  <a:lnTo>
                    <a:pt x="1073" y="820"/>
                  </a:lnTo>
                  <a:lnTo>
                    <a:pt x="1068" y="837"/>
                  </a:lnTo>
                  <a:lnTo>
                    <a:pt x="1062" y="836"/>
                  </a:lnTo>
                  <a:lnTo>
                    <a:pt x="1058" y="833"/>
                  </a:lnTo>
                  <a:lnTo>
                    <a:pt x="1052" y="827"/>
                  </a:lnTo>
                  <a:lnTo>
                    <a:pt x="1046" y="820"/>
                  </a:lnTo>
                  <a:lnTo>
                    <a:pt x="1036" y="803"/>
                  </a:lnTo>
                  <a:lnTo>
                    <a:pt x="1025" y="781"/>
                  </a:lnTo>
                  <a:lnTo>
                    <a:pt x="1006" y="739"/>
                  </a:lnTo>
                  <a:lnTo>
                    <a:pt x="995" y="707"/>
                  </a:lnTo>
                  <a:lnTo>
                    <a:pt x="993" y="694"/>
                  </a:lnTo>
                  <a:lnTo>
                    <a:pt x="993" y="681"/>
                  </a:lnTo>
                  <a:lnTo>
                    <a:pt x="993" y="674"/>
                  </a:lnTo>
                  <a:lnTo>
                    <a:pt x="993" y="669"/>
                  </a:lnTo>
                  <a:lnTo>
                    <a:pt x="992" y="663"/>
                  </a:lnTo>
                  <a:lnTo>
                    <a:pt x="989" y="659"/>
                  </a:lnTo>
                  <a:lnTo>
                    <a:pt x="986" y="660"/>
                  </a:lnTo>
                  <a:lnTo>
                    <a:pt x="983" y="663"/>
                  </a:lnTo>
                  <a:lnTo>
                    <a:pt x="983" y="670"/>
                  </a:lnTo>
                  <a:lnTo>
                    <a:pt x="982" y="674"/>
                  </a:lnTo>
                  <a:lnTo>
                    <a:pt x="980" y="676"/>
                  </a:lnTo>
                  <a:lnTo>
                    <a:pt x="979" y="676"/>
                  </a:lnTo>
                  <a:lnTo>
                    <a:pt x="975" y="676"/>
                  </a:lnTo>
                  <a:lnTo>
                    <a:pt x="969" y="674"/>
                  </a:lnTo>
                  <a:lnTo>
                    <a:pt x="963" y="671"/>
                  </a:lnTo>
                  <a:lnTo>
                    <a:pt x="959" y="667"/>
                  </a:lnTo>
                  <a:lnTo>
                    <a:pt x="955" y="663"/>
                  </a:lnTo>
                  <a:lnTo>
                    <a:pt x="952" y="657"/>
                  </a:lnTo>
                  <a:lnTo>
                    <a:pt x="961" y="653"/>
                  </a:lnTo>
                  <a:lnTo>
                    <a:pt x="968" y="647"/>
                  </a:lnTo>
                  <a:lnTo>
                    <a:pt x="968" y="646"/>
                  </a:lnTo>
                  <a:lnTo>
                    <a:pt x="968" y="646"/>
                  </a:lnTo>
                  <a:lnTo>
                    <a:pt x="956" y="647"/>
                  </a:lnTo>
                  <a:lnTo>
                    <a:pt x="945" y="647"/>
                  </a:lnTo>
                  <a:lnTo>
                    <a:pt x="941" y="639"/>
                  </a:lnTo>
                  <a:lnTo>
                    <a:pt x="932" y="630"/>
                  </a:lnTo>
                  <a:lnTo>
                    <a:pt x="923" y="621"/>
                  </a:lnTo>
                  <a:lnTo>
                    <a:pt x="916" y="616"/>
                  </a:lnTo>
                  <a:lnTo>
                    <a:pt x="883" y="619"/>
                  </a:lnTo>
                  <a:lnTo>
                    <a:pt x="853" y="621"/>
                  </a:lnTo>
                  <a:lnTo>
                    <a:pt x="846" y="621"/>
                  </a:lnTo>
                  <a:lnTo>
                    <a:pt x="839" y="620"/>
                  </a:lnTo>
                  <a:lnTo>
                    <a:pt x="833" y="619"/>
                  </a:lnTo>
                  <a:lnTo>
                    <a:pt x="828" y="616"/>
                  </a:lnTo>
                  <a:lnTo>
                    <a:pt x="823" y="613"/>
                  </a:lnTo>
                  <a:lnTo>
                    <a:pt x="819" y="609"/>
                  </a:lnTo>
                  <a:lnTo>
                    <a:pt x="815" y="603"/>
                  </a:lnTo>
                  <a:lnTo>
                    <a:pt x="812" y="596"/>
                  </a:lnTo>
                  <a:lnTo>
                    <a:pt x="792" y="596"/>
                  </a:lnTo>
                  <a:lnTo>
                    <a:pt x="773" y="596"/>
                  </a:lnTo>
                  <a:lnTo>
                    <a:pt x="765" y="593"/>
                  </a:lnTo>
                  <a:lnTo>
                    <a:pt x="758" y="590"/>
                  </a:lnTo>
                  <a:lnTo>
                    <a:pt x="751" y="584"/>
                  </a:lnTo>
                  <a:lnTo>
                    <a:pt x="745" y="576"/>
                  </a:lnTo>
                  <a:lnTo>
                    <a:pt x="741" y="569"/>
                  </a:lnTo>
                  <a:lnTo>
                    <a:pt x="738" y="563"/>
                  </a:lnTo>
                  <a:lnTo>
                    <a:pt x="735" y="559"/>
                  </a:lnTo>
                  <a:lnTo>
                    <a:pt x="729" y="553"/>
                  </a:lnTo>
                  <a:lnTo>
                    <a:pt x="722" y="553"/>
                  </a:lnTo>
                  <a:lnTo>
                    <a:pt x="715" y="554"/>
                  </a:lnTo>
                  <a:lnTo>
                    <a:pt x="716" y="564"/>
                  </a:lnTo>
                  <a:lnTo>
                    <a:pt x="721" y="576"/>
                  </a:lnTo>
                  <a:lnTo>
                    <a:pt x="728" y="587"/>
                  </a:lnTo>
                  <a:lnTo>
                    <a:pt x="735" y="599"/>
                  </a:lnTo>
                  <a:lnTo>
                    <a:pt x="751" y="620"/>
                  </a:lnTo>
                  <a:lnTo>
                    <a:pt x="765" y="634"/>
                  </a:lnTo>
                  <a:lnTo>
                    <a:pt x="773" y="634"/>
                  </a:lnTo>
                  <a:lnTo>
                    <a:pt x="779" y="634"/>
                  </a:lnTo>
                  <a:lnTo>
                    <a:pt x="785" y="631"/>
                  </a:lnTo>
                  <a:lnTo>
                    <a:pt x="791" y="629"/>
                  </a:lnTo>
                  <a:lnTo>
                    <a:pt x="792" y="621"/>
                  </a:lnTo>
                  <a:lnTo>
                    <a:pt x="793" y="613"/>
                  </a:lnTo>
                  <a:lnTo>
                    <a:pt x="798" y="607"/>
                  </a:lnTo>
                  <a:lnTo>
                    <a:pt x="803" y="603"/>
                  </a:lnTo>
                  <a:lnTo>
                    <a:pt x="805" y="611"/>
                  </a:lnTo>
                  <a:lnTo>
                    <a:pt x="809" y="619"/>
                  </a:lnTo>
                  <a:lnTo>
                    <a:pt x="815" y="626"/>
                  </a:lnTo>
                  <a:lnTo>
                    <a:pt x="821" y="631"/>
                  </a:lnTo>
                  <a:lnTo>
                    <a:pt x="835" y="641"/>
                  </a:lnTo>
                  <a:lnTo>
                    <a:pt x="848" y="651"/>
                  </a:lnTo>
                  <a:lnTo>
                    <a:pt x="846" y="659"/>
                  </a:lnTo>
                  <a:lnTo>
                    <a:pt x="842" y="669"/>
                  </a:lnTo>
                  <a:lnTo>
                    <a:pt x="836" y="679"/>
                  </a:lnTo>
                  <a:lnTo>
                    <a:pt x="829" y="690"/>
                  </a:lnTo>
                  <a:lnTo>
                    <a:pt x="816" y="710"/>
                  </a:lnTo>
                  <a:lnTo>
                    <a:pt x="806" y="721"/>
                  </a:lnTo>
                  <a:lnTo>
                    <a:pt x="785" y="731"/>
                  </a:lnTo>
                  <a:lnTo>
                    <a:pt x="765" y="741"/>
                  </a:lnTo>
                  <a:lnTo>
                    <a:pt x="748" y="751"/>
                  </a:lnTo>
                  <a:lnTo>
                    <a:pt x="728" y="763"/>
                  </a:lnTo>
                  <a:lnTo>
                    <a:pt x="721" y="767"/>
                  </a:lnTo>
                  <a:lnTo>
                    <a:pt x="715" y="767"/>
                  </a:lnTo>
                  <a:lnTo>
                    <a:pt x="711" y="767"/>
                  </a:lnTo>
                  <a:lnTo>
                    <a:pt x="706" y="767"/>
                  </a:lnTo>
                  <a:lnTo>
                    <a:pt x="704" y="767"/>
                  </a:lnTo>
                  <a:lnTo>
                    <a:pt x="699" y="770"/>
                  </a:lnTo>
                  <a:lnTo>
                    <a:pt x="695" y="774"/>
                  </a:lnTo>
                  <a:lnTo>
                    <a:pt x="688" y="783"/>
                  </a:lnTo>
                  <a:lnTo>
                    <a:pt x="682" y="781"/>
                  </a:lnTo>
                  <a:lnTo>
                    <a:pt x="676" y="780"/>
                  </a:lnTo>
                  <a:lnTo>
                    <a:pt x="675" y="780"/>
                  </a:lnTo>
                  <a:lnTo>
                    <a:pt x="674" y="780"/>
                  </a:lnTo>
                  <a:lnTo>
                    <a:pt x="674" y="760"/>
                  </a:lnTo>
                  <a:lnTo>
                    <a:pt x="669" y="743"/>
                  </a:lnTo>
                  <a:lnTo>
                    <a:pt x="665" y="729"/>
                  </a:lnTo>
                  <a:lnTo>
                    <a:pt x="658" y="716"/>
                  </a:lnTo>
                  <a:lnTo>
                    <a:pt x="641" y="691"/>
                  </a:lnTo>
                  <a:lnTo>
                    <a:pt x="624" y="669"/>
                  </a:lnTo>
                  <a:lnTo>
                    <a:pt x="618" y="653"/>
                  </a:lnTo>
                  <a:lnTo>
                    <a:pt x="615" y="639"/>
                  </a:lnTo>
                  <a:lnTo>
                    <a:pt x="612" y="631"/>
                  </a:lnTo>
                  <a:lnTo>
                    <a:pt x="608" y="626"/>
                  </a:lnTo>
                  <a:lnTo>
                    <a:pt x="602" y="621"/>
                  </a:lnTo>
                  <a:lnTo>
                    <a:pt x="594" y="619"/>
                  </a:lnTo>
                  <a:lnTo>
                    <a:pt x="594" y="611"/>
                  </a:lnTo>
                  <a:lnTo>
                    <a:pt x="592" y="604"/>
                  </a:lnTo>
                  <a:lnTo>
                    <a:pt x="589" y="599"/>
                  </a:lnTo>
                  <a:lnTo>
                    <a:pt x="586" y="593"/>
                  </a:lnTo>
                  <a:lnTo>
                    <a:pt x="579" y="584"/>
                  </a:lnTo>
                  <a:lnTo>
                    <a:pt x="571" y="576"/>
                  </a:lnTo>
                  <a:lnTo>
                    <a:pt x="568" y="577"/>
                  </a:lnTo>
                  <a:lnTo>
                    <a:pt x="564" y="579"/>
                  </a:lnTo>
                  <a:lnTo>
                    <a:pt x="559" y="579"/>
                  </a:lnTo>
                  <a:lnTo>
                    <a:pt x="555" y="577"/>
                  </a:lnTo>
                  <a:lnTo>
                    <a:pt x="555" y="571"/>
                  </a:lnTo>
                  <a:lnTo>
                    <a:pt x="554" y="569"/>
                  </a:lnTo>
                  <a:lnTo>
                    <a:pt x="551" y="567"/>
                  </a:lnTo>
                  <a:lnTo>
                    <a:pt x="545" y="566"/>
                  </a:lnTo>
                  <a:lnTo>
                    <a:pt x="548" y="574"/>
                  </a:lnTo>
                  <a:lnTo>
                    <a:pt x="551" y="581"/>
                  </a:lnTo>
                  <a:lnTo>
                    <a:pt x="555" y="587"/>
                  </a:lnTo>
                  <a:lnTo>
                    <a:pt x="559" y="593"/>
                  </a:lnTo>
                  <a:lnTo>
                    <a:pt x="569" y="604"/>
                  </a:lnTo>
                  <a:lnTo>
                    <a:pt x="578" y="616"/>
                  </a:lnTo>
                  <a:lnTo>
                    <a:pt x="579" y="630"/>
                  </a:lnTo>
                  <a:lnTo>
                    <a:pt x="582" y="644"/>
                  </a:lnTo>
                  <a:lnTo>
                    <a:pt x="589" y="649"/>
                  </a:lnTo>
                  <a:lnTo>
                    <a:pt x="596" y="653"/>
                  </a:lnTo>
                  <a:lnTo>
                    <a:pt x="602" y="673"/>
                  </a:lnTo>
                  <a:lnTo>
                    <a:pt x="608" y="693"/>
                  </a:lnTo>
                  <a:lnTo>
                    <a:pt x="615" y="703"/>
                  </a:lnTo>
                  <a:lnTo>
                    <a:pt x="622" y="714"/>
                  </a:lnTo>
                  <a:lnTo>
                    <a:pt x="622" y="721"/>
                  </a:lnTo>
                  <a:lnTo>
                    <a:pt x="622" y="729"/>
                  </a:lnTo>
                  <a:lnTo>
                    <a:pt x="632" y="736"/>
                  </a:lnTo>
                  <a:lnTo>
                    <a:pt x="641" y="744"/>
                  </a:lnTo>
                  <a:lnTo>
                    <a:pt x="651" y="757"/>
                  </a:lnTo>
                  <a:lnTo>
                    <a:pt x="661" y="771"/>
                  </a:lnTo>
                  <a:lnTo>
                    <a:pt x="671" y="786"/>
                  </a:lnTo>
                  <a:lnTo>
                    <a:pt x="682" y="800"/>
                  </a:lnTo>
                  <a:lnTo>
                    <a:pt x="682" y="801"/>
                  </a:lnTo>
                  <a:lnTo>
                    <a:pt x="682" y="804"/>
                  </a:lnTo>
                  <a:lnTo>
                    <a:pt x="689" y="804"/>
                  </a:lnTo>
                  <a:lnTo>
                    <a:pt x="696" y="804"/>
                  </a:lnTo>
                  <a:lnTo>
                    <a:pt x="711" y="800"/>
                  </a:lnTo>
                  <a:lnTo>
                    <a:pt x="728" y="797"/>
                  </a:lnTo>
                  <a:lnTo>
                    <a:pt x="743" y="794"/>
                  </a:lnTo>
                  <a:lnTo>
                    <a:pt x="759" y="790"/>
                  </a:lnTo>
                  <a:lnTo>
                    <a:pt x="758" y="808"/>
                  </a:lnTo>
                  <a:lnTo>
                    <a:pt x="755" y="824"/>
                  </a:lnTo>
                  <a:lnTo>
                    <a:pt x="751" y="840"/>
                  </a:lnTo>
                  <a:lnTo>
                    <a:pt x="745" y="854"/>
                  </a:lnTo>
                  <a:lnTo>
                    <a:pt x="738" y="867"/>
                  </a:lnTo>
                  <a:lnTo>
                    <a:pt x="729" y="880"/>
                  </a:lnTo>
                  <a:lnTo>
                    <a:pt x="719" y="891"/>
                  </a:lnTo>
                  <a:lnTo>
                    <a:pt x="709" y="901"/>
                  </a:lnTo>
                  <a:lnTo>
                    <a:pt x="688" y="923"/>
                  </a:lnTo>
                  <a:lnTo>
                    <a:pt x="666" y="943"/>
                  </a:lnTo>
                  <a:lnTo>
                    <a:pt x="655" y="953"/>
                  </a:lnTo>
                  <a:lnTo>
                    <a:pt x="646" y="963"/>
                  </a:lnTo>
                  <a:lnTo>
                    <a:pt x="636" y="973"/>
                  </a:lnTo>
                  <a:lnTo>
                    <a:pt x="629" y="984"/>
                  </a:lnTo>
                  <a:lnTo>
                    <a:pt x="625" y="991"/>
                  </a:lnTo>
                  <a:lnTo>
                    <a:pt x="624" y="998"/>
                  </a:lnTo>
                  <a:lnTo>
                    <a:pt x="624" y="1004"/>
                  </a:lnTo>
                  <a:lnTo>
                    <a:pt x="625" y="1010"/>
                  </a:lnTo>
                  <a:lnTo>
                    <a:pt x="629" y="1021"/>
                  </a:lnTo>
                  <a:lnTo>
                    <a:pt x="634" y="1033"/>
                  </a:lnTo>
                  <a:lnTo>
                    <a:pt x="629" y="1045"/>
                  </a:lnTo>
                  <a:lnTo>
                    <a:pt x="625" y="1057"/>
                  </a:lnTo>
                  <a:lnTo>
                    <a:pt x="632" y="1064"/>
                  </a:lnTo>
                  <a:lnTo>
                    <a:pt x="636" y="1073"/>
                  </a:lnTo>
                  <a:lnTo>
                    <a:pt x="639" y="1083"/>
                  </a:lnTo>
                  <a:lnTo>
                    <a:pt x="641" y="1095"/>
                  </a:lnTo>
                  <a:lnTo>
                    <a:pt x="639" y="1108"/>
                  </a:lnTo>
                  <a:lnTo>
                    <a:pt x="638" y="1120"/>
                  </a:lnTo>
                  <a:lnTo>
                    <a:pt x="635" y="1128"/>
                  </a:lnTo>
                  <a:lnTo>
                    <a:pt x="632" y="1135"/>
                  </a:lnTo>
                  <a:lnTo>
                    <a:pt x="628" y="1141"/>
                  </a:lnTo>
                  <a:lnTo>
                    <a:pt x="624" y="1147"/>
                  </a:lnTo>
                  <a:lnTo>
                    <a:pt x="619" y="1151"/>
                  </a:lnTo>
                  <a:lnTo>
                    <a:pt x="614" y="1154"/>
                  </a:lnTo>
                  <a:lnTo>
                    <a:pt x="602" y="1161"/>
                  </a:lnTo>
                  <a:lnTo>
                    <a:pt x="591" y="1168"/>
                  </a:lnTo>
                  <a:lnTo>
                    <a:pt x="586" y="1173"/>
                  </a:lnTo>
                  <a:lnTo>
                    <a:pt x="582" y="1178"/>
                  </a:lnTo>
                  <a:lnTo>
                    <a:pt x="578" y="1184"/>
                  </a:lnTo>
                  <a:lnTo>
                    <a:pt x="574" y="1193"/>
                  </a:lnTo>
                  <a:lnTo>
                    <a:pt x="572" y="1200"/>
                  </a:lnTo>
                  <a:lnTo>
                    <a:pt x="572" y="1207"/>
                  </a:lnTo>
                  <a:lnTo>
                    <a:pt x="574" y="1214"/>
                  </a:lnTo>
                  <a:lnTo>
                    <a:pt x="575" y="1221"/>
                  </a:lnTo>
                  <a:lnTo>
                    <a:pt x="576" y="1227"/>
                  </a:lnTo>
                  <a:lnTo>
                    <a:pt x="576" y="1234"/>
                  </a:lnTo>
                  <a:lnTo>
                    <a:pt x="576" y="1241"/>
                  </a:lnTo>
                  <a:lnTo>
                    <a:pt x="576" y="1248"/>
                  </a:lnTo>
                  <a:lnTo>
                    <a:pt x="568" y="1250"/>
                  </a:lnTo>
                  <a:lnTo>
                    <a:pt x="561" y="1254"/>
                  </a:lnTo>
                  <a:lnTo>
                    <a:pt x="555" y="1258"/>
                  </a:lnTo>
                  <a:lnTo>
                    <a:pt x="549" y="1263"/>
                  </a:lnTo>
                  <a:lnTo>
                    <a:pt x="554" y="1271"/>
                  </a:lnTo>
                  <a:lnTo>
                    <a:pt x="555" y="1282"/>
                  </a:lnTo>
                  <a:lnTo>
                    <a:pt x="551" y="1287"/>
                  </a:lnTo>
                  <a:lnTo>
                    <a:pt x="546" y="1290"/>
                  </a:lnTo>
                  <a:lnTo>
                    <a:pt x="544" y="1294"/>
                  </a:lnTo>
                  <a:lnTo>
                    <a:pt x="542" y="1298"/>
                  </a:lnTo>
                  <a:lnTo>
                    <a:pt x="539" y="1307"/>
                  </a:lnTo>
                  <a:lnTo>
                    <a:pt x="534" y="1318"/>
                  </a:lnTo>
                  <a:lnTo>
                    <a:pt x="525" y="1331"/>
                  </a:lnTo>
                  <a:lnTo>
                    <a:pt x="515" y="1341"/>
                  </a:lnTo>
                  <a:lnTo>
                    <a:pt x="504" y="1350"/>
                  </a:lnTo>
                  <a:lnTo>
                    <a:pt x="491" y="1355"/>
                  </a:lnTo>
                  <a:lnTo>
                    <a:pt x="461" y="1362"/>
                  </a:lnTo>
                  <a:lnTo>
                    <a:pt x="427" y="1370"/>
                  </a:lnTo>
                  <a:lnTo>
                    <a:pt x="417" y="1372"/>
                  </a:lnTo>
                  <a:lnTo>
                    <a:pt x="408" y="1374"/>
                  </a:lnTo>
                  <a:lnTo>
                    <a:pt x="404" y="1375"/>
                  </a:lnTo>
                  <a:lnTo>
                    <a:pt x="399" y="1375"/>
                  </a:lnTo>
                  <a:lnTo>
                    <a:pt x="394" y="1374"/>
                  </a:lnTo>
                  <a:lnTo>
                    <a:pt x="389" y="1371"/>
                  </a:lnTo>
                  <a:lnTo>
                    <a:pt x="388" y="1351"/>
                  </a:lnTo>
                  <a:lnTo>
                    <a:pt x="384" y="1330"/>
                  </a:lnTo>
                  <a:lnTo>
                    <a:pt x="371" y="1310"/>
                  </a:lnTo>
                  <a:lnTo>
                    <a:pt x="358" y="1291"/>
                  </a:lnTo>
                  <a:lnTo>
                    <a:pt x="354" y="1267"/>
                  </a:lnTo>
                  <a:lnTo>
                    <a:pt x="351" y="1241"/>
                  </a:lnTo>
                  <a:lnTo>
                    <a:pt x="351" y="1228"/>
                  </a:lnTo>
                  <a:lnTo>
                    <a:pt x="348" y="1217"/>
                  </a:lnTo>
                  <a:lnTo>
                    <a:pt x="347" y="1204"/>
                  </a:lnTo>
                  <a:lnTo>
                    <a:pt x="342" y="1194"/>
                  </a:lnTo>
                  <a:lnTo>
                    <a:pt x="332" y="1183"/>
                  </a:lnTo>
                  <a:lnTo>
                    <a:pt x="322" y="1173"/>
                  </a:lnTo>
                  <a:lnTo>
                    <a:pt x="319" y="1158"/>
                  </a:lnTo>
                  <a:lnTo>
                    <a:pt x="319" y="1147"/>
                  </a:lnTo>
                  <a:lnTo>
                    <a:pt x="322" y="1135"/>
                  </a:lnTo>
                  <a:lnTo>
                    <a:pt x="325" y="1124"/>
                  </a:lnTo>
                  <a:lnTo>
                    <a:pt x="335" y="1105"/>
                  </a:lnTo>
                  <a:lnTo>
                    <a:pt x="342" y="1088"/>
                  </a:lnTo>
                  <a:lnTo>
                    <a:pt x="344" y="1078"/>
                  </a:lnTo>
                  <a:lnTo>
                    <a:pt x="344" y="1065"/>
                  </a:lnTo>
                  <a:lnTo>
                    <a:pt x="341" y="1051"/>
                  </a:lnTo>
                  <a:lnTo>
                    <a:pt x="337" y="1037"/>
                  </a:lnTo>
                  <a:lnTo>
                    <a:pt x="328" y="1011"/>
                  </a:lnTo>
                  <a:lnTo>
                    <a:pt x="321" y="994"/>
                  </a:lnTo>
                  <a:lnTo>
                    <a:pt x="307" y="980"/>
                  </a:lnTo>
                  <a:lnTo>
                    <a:pt x="294" y="967"/>
                  </a:lnTo>
                  <a:lnTo>
                    <a:pt x="291" y="960"/>
                  </a:lnTo>
                  <a:lnTo>
                    <a:pt x="289" y="953"/>
                  </a:lnTo>
                  <a:lnTo>
                    <a:pt x="289" y="944"/>
                  </a:lnTo>
                  <a:lnTo>
                    <a:pt x="289" y="937"/>
                  </a:lnTo>
                  <a:lnTo>
                    <a:pt x="292" y="921"/>
                  </a:lnTo>
                  <a:lnTo>
                    <a:pt x="295" y="907"/>
                  </a:lnTo>
                  <a:lnTo>
                    <a:pt x="297" y="901"/>
                  </a:lnTo>
                  <a:lnTo>
                    <a:pt x="295" y="896"/>
                  </a:lnTo>
                  <a:lnTo>
                    <a:pt x="294" y="890"/>
                  </a:lnTo>
                  <a:lnTo>
                    <a:pt x="291" y="886"/>
                  </a:lnTo>
                  <a:lnTo>
                    <a:pt x="285" y="881"/>
                  </a:lnTo>
                  <a:lnTo>
                    <a:pt x="278" y="880"/>
                  </a:lnTo>
                  <a:lnTo>
                    <a:pt x="268" y="877"/>
                  </a:lnTo>
                  <a:lnTo>
                    <a:pt x="254" y="877"/>
                  </a:lnTo>
                  <a:lnTo>
                    <a:pt x="254" y="871"/>
                  </a:lnTo>
                  <a:lnTo>
                    <a:pt x="252" y="866"/>
                  </a:lnTo>
                  <a:lnTo>
                    <a:pt x="241" y="863"/>
                  </a:lnTo>
                  <a:lnTo>
                    <a:pt x="231" y="861"/>
                  </a:lnTo>
                  <a:lnTo>
                    <a:pt x="221" y="861"/>
                  </a:lnTo>
                  <a:lnTo>
                    <a:pt x="214" y="863"/>
                  </a:lnTo>
                  <a:lnTo>
                    <a:pt x="195" y="868"/>
                  </a:lnTo>
                  <a:lnTo>
                    <a:pt x="175" y="876"/>
                  </a:lnTo>
                  <a:lnTo>
                    <a:pt x="162" y="876"/>
                  </a:lnTo>
                  <a:lnTo>
                    <a:pt x="150" y="874"/>
                  </a:lnTo>
                  <a:lnTo>
                    <a:pt x="138" y="873"/>
                  </a:lnTo>
                  <a:lnTo>
                    <a:pt x="125" y="873"/>
                  </a:lnTo>
                  <a:lnTo>
                    <a:pt x="121" y="876"/>
                  </a:lnTo>
                  <a:lnTo>
                    <a:pt x="117" y="878"/>
                  </a:lnTo>
                  <a:lnTo>
                    <a:pt x="111" y="880"/>
                  </a:lnTo>
                  <a:lnTo>
                    <a:pt x="102" y="881"/>
                  </a:lnTo>
                  <a:lnTo>
                    <a:pt x="90" y="870"/>
                  </a:lnTo>
                  <a:lnTo>
                    <a:pt x="77" y="860"/>
                  </a:lnTo>
                  <a:lnTo>
                    <a:pt x="64" y="848"/>
                  </a:lnTo>
                  <a:lnTo>
                    <a:pt x="51" y="837"/>
                  </a:lnTo>
                  <a:lnTo>
                    <a:pt x="48" y="827"/>
                  </a:lnTo>
                  <a:lnTo>
                    <a:pt x="44" y="817"/>
                  </a:lnTo>
                  <a:lnTo>
                    <a:pt x="37" y="810"/>
                  </a:lnTo>
                  <a:lnTo>
                    <a:pt x="25" y="801"/>
                  </a:lnTo>
                  <a:lnTo>
                    <a:pt x="14" y="793"/>
                  </a:lnTo>
                  <a:lnTo>
                    <a:pt x="8" y="784"/>
                  </a:lnTo>
                  <a:lnTo>
                    <a:pt x="8" y="774"/>
                  </a:lnTo>
                  <a:lnTo>
                    <a:pt x="10" y="763"/>
                  </a:lnTo>
                  <a:lnTo>
                    <a:pt x="5" y="759"/>
                  </a:lnTo>
                  <a:lnTo>
                    <a:pt x="1" y="756"/>
                  </a:lnTo>
                  <a:lnTo>
                    <a:pt x="0" y="750"/>
                  </a:lnTo>
                  <a:lnTo>
                    <a:pt x="1" y="744"/>
                  </a:lnTo>
                  <a:lnTo>
                    <a:pt x="2" y="740"/>
                  </a:lnTo>
                  <a:lnTo>
                    <a:pt x="5" y="734"/>
                  </a:lnTo>
                  <a:lnTo>
                    <a:pt x="11" y="726"/>
                  </a:lnTo>
                  <a:lnTo>
                    <a:pt x="15" y="717"/>
                  </a:lnTo>
                  <a:lnTo>
                    <a:pt x="17" y="709"/>
                  </a:lnTo>
                  <a:lnTo>
                    <a:pt x="17" y="700"/>
                  </a:lnTo>
                  <a:lnTo>
                    <a:pt x="15" y="693"/>
                  </a:lnTo>
                  <a:lnTo>
                    <a:pt x="14" y="687"/>
                  </a:lnTo>
                  <a:lnTo>
                    <a:pt x="8" y="676"/>
                  </a:lnTo>
                  <a:lnTo>
                    <a:pt x="5" y="663"/>
                  </a:lnTo>
                  <a:lnTo>
                    <a:pt x="14" y="644"/>
                  </a:lnTo>
                  <a:lnTo>
                    <a:pt x="24" y="624"/>
                  </a:lnTo>
                  <a:lnTo>
                    <a:pt x="30" y="614"/>
                  </a:lnTo>
                  <a:lnTo>
                    <a:pt x="35" y="606"/>
                  </a:lnTo>
                  <a:lnTo>
                    <a:pt x="42" y="597"/>
                  </a:lnTo>
                  <a:lnTo>
                    <a:pt x="51" y="591"/>
                  </a:lnTo>
                  <a:lnTo>
                    <a:pt x="60" y="584"/>
                  </a:lnTo>
                  <a:lnTo>
                    <a:pt x="70" y="579"/>
                  </a:lnTo>
                  <a:lnTo>
                    <a:pt x="80" y="573"/>
                  </a:lnTo>
                  <a:lnTo>
                    <a:pt x="87" y="564"/>
                  </a:lnTo>
                  <a:lnTo>
                    <a:pt x="88" y="549"/>
                  </a:lnTo>
                  <a:lnTo>
                    <a:pt x="90" y="534"/>
                  </a:lnTo>
                  <a:lnTo>
                    <a:pt x="92" y="529"/>
                  </a:lnTo>
                  <a:lnTo>
                    <a:pt x="97" y="524"/>
                  </a:lnTo>
                  <a:lnTo>
                    <a:pt x="100" y="520"/>
                  </a:lnTo>
                  <a:lnTo>
                    <a:pt x="104" y="517"/>
                  </a:lnTo>
                  <a:lnTo>
                    <a:pt x="112" y="513"/>
                  </a:lnTo>
                  <a:lnTo>
                    <a:pt x="121" y="509"/>
                  </a:lnTo>
                  <a:lnTo>
                    <a:pt x="124" y="506"/>
                  </a:lnTo>
                  <a:lnTo>
                    <a:pt x="128" y="503"/>
                  </a:lnTo>
                  <a:lnTo>
                    <a:pt x="131" y="499"/>
                  </a:lnTo>
                  <a:lnTo>
                    <a:pt x="132" y="494"/>
                  </a:lnTo>
                  <a:lnTo>
                    <a:pt x="134" y="489"/>
                  </a:lnTo>
                  <a:lnTo>
                    <a:pt x="135" y="483"/>
                  </a:lnTo>
                  <a:lnTo>
                    <a:pt x="134" y="474"/>
                  </a:lnTo>
                  <a:lnTo>
                    <a:pt x="132" y="464"/>
                  </a:lnTo>
                  <a:lnTo>
                    <a:pt x="118" y="466"/>
                  </a:lnTo>
                  <a:lnTo>
                    <a:pt x="104" y="466"/>
                  </a:lnTo>
                  <a:lnTo>
                    <a:pt x="102" y="449"/>
                  </a:lnTo>
                  <a:lnTo>
                    <a:pt x="105" y="432"/>
                  </a:lnTo>
                  <a:lnTo>
                    <a:pt x="107" y="423"/>
                  </a:lnTo>
                  <a:lnTo>
                    <a:pt x="110" y="416"/>
                  </a:lnTo>
                  <a:lnTo>
                    <a:pt x="114" y="410"/>
                  </a:lnTo>
                  <a:lnTo>
                    <a:pt x="118" y="404"/>
                  </a:lnTo>
                  <a:lnTo>
                    <a:pt x="115" y="402"/>
                  </a:lnTo>
                  <a:lnTo>
                    <a:pt x="112" y="399"/>
                  </a:lnTo>
                  <a:lnTo>
                    <a:pt x="111" y="394"/>
                  </a:lnTo>
                  <a:lnTo>
                    <a:pt x="110" y="389"/>
                  </a:lnTo>
                  <a:lnTo>
                    <a:pt x="128" y="386"/>
                  </a:lnTo>
                  <a:lnTo>
                    <a:pt x="151" y="384"/>
                  </a:lnTo>
                  <a:lnTo>
                    <a:pt x="161" y="384"/>
                  </a:lnTo>
                  <a:lnTo>
                    <a:pt x="172" y="383"/>
                  </a:lnTo>
                  <a:lnTo>
                    <a:pt x="181" y="382"/>
                  </a:lnTo>
                  <a:lnTo>
                    <a:pt x="190" y="379"/>
                  </a:lnTo>
                  <a:lnTo>
                    <a:pt x="191" y="369"/>
                  </a:lnTo>
                  <a:lnTo>
                    <a:pt x="190" y="359"/>
                  </a:lnTo>
                  <a:lnTo>
                    <a:pt x="188" y="352"/>
                  </a:lnTo>
                  <a:lnTo>
                    <a:pt x="184" y="344"/>
                  </a:lnTo>
                  <a:lnTo>
                    <a:pt x="180" y="339"/>
                  </a:lnTo>
                  <a:lnTo>
                    <a:pt x="172" y="334"/>
                  </a:lnTo>
                  <a:lnTo>
                    <a:pt x="165" y="330"/>
                  </a:lnTo>
                  <a:lnTo>
                    <a:pt x="158" y="329"/>
                  </a:lnTo>
                  <a:lnTo>
                    <a:pt x="158" y="324"/>
                  </a:lnTo>
                  <a:lnTo>
                    <a:pt x="158" y="322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7" y="320"/>
                  </a:lnTo>
                  <a:lnTo>
                    <a:pt x="172" y="320"/>
                  </a:lnTo>
                  <a:lnTo>
                    <a:pt x="178" y="322"/>
                  </a:lnTo>
                  <a:lnTo>
                    <a:pt x="184" y="323"/>
                  </a:lnTo>
                  <a:lnTo>
                    <a:pt x="184" y="316"/>
                  </a:lnTo>
                  <a:lnTo>
                    <a:pt x="184" y="310"/>
                  </a:lnTo>
                  <a:lnTo>
                    <a:pt x="197" y="312"/>
                  </a:lnTo>
                  <a:lnTo>
                    <a:pt x="204" y="310"/>
                  </a:lnTo>
                  <a:lnTo>
                    <a:pt x="210" y="309"/>
                  </a:lnTo>
                  <a:lnTo>
                    <a:pt x="214" y="306"/>
                  </a:lnTo>
                  <a:lnTo>
                    <a:pt x="221" y="297"/>
                  </a:lnTo>
                  <a:lnTo>
                    <a:pt x="232" y="287"/>
                  </a:lnTo>
                  <a:lnTo>
                    <a:pt x="244" y="285"/>
                  </a:lnTo>
                  <a:lnTo>
                    <a:pt x="255" y="280"/>
                  </a:lnTo>
                  <a:lnTo>
                    <a:pt x="264" y="269"/>
                  </a:lnTo>
                  <a:lnTo>
                    <a:pt x="272" y="257"/>
                  </a:lnTo>
                  <a:lnTo>
                    <a:pt x="282" y="256"/>
                  </a:lnTo>
                  <a:lnTo>
                    <a:pt x="292" y="255"/>
                  </a:lnTo>
                  <a:lnTo>
                    <a:pt x="289" y="247"/>
                  </a:lnTo>
                  <a:lnTo>
                    <a:pt x="287" y="240"/>
                  </a:lnTo>
                  <a:lnTo>
                    <a:pt x="285" y="232"/>
                  </a:lnTo>
                  <a:lnTo>
                    <a:pt x="287" y="223"/>
                  </a:lnTo>
                  <a:lnTo>
                    <a:pt x="298" y="223"/>
                  </a:lnTo>
                  <a:lnTo>
                    <a:pt x="308" y="225"/>
                  </a:lnTo>
                  <a:lnTo>
                    <a:pt x="311" y="226"/>
                  </a:lnTo>
                  <a:lnTo>
                    <a:pt x="312" y="227"/>
                  </a:lnTo>
                  <a:lnTo>
                    <a:pt x="312" y="229"/>
                  </a:lnTo>
                  <a:lnTo>
                    <a:pt x="312" y="230"/>
                  </a:lnTo>
                  <a:lnTo>
                    <a:pt x="307" y="233"/>
                  </a:lnTo>
                  <a:lnTo>
                    <a:pt x="301" y="237"/>
                  </a:lnTo>
                  <a:lnTo>
                    <a:pt x="302" y="243"/>
                  </a:lnTo>
                  <a:lnTo>
                    <a:pt x="302" y="249"/>
                  </a:lnTo>
                  <a:lnTo>
                    <a:pt x="305" y="253"/>
                  </a:lnTo>
                  <a:lnTo>
                    <a:pt x="307" y="256"/>
                  </a:lnTo>
                  <a:lnTo>
                    <a:pt x="308" y="256"/>
                  </a:lnTo>
                  <a:lnTo>
                    <a:pt x="308" y="256"/>
                  </a:lnTo>
                  <a:lnTo>
                    <a:pt x="318" y="253"/>
                  </a:lnTo>
                  <a:lnTo>
                    <a:pt x="328" y="250"/>
                  </a:lnTo>
                  <a:lnTo>
                    <a:pt x="334" y="256"/>
                  </a:lnTo>
                  <a:lnTo>
                    <a:pt x="339" y="260"/>
                  </a:lnTo>
                  <a:lnTo>
                    <a:pt x="354" y="253"/>
                  </a:lnTo>
                  <a:lnTo>
                    <a:pt x="367" y="247"/>
                  </a:lnTo>
                  <a:lnTo>
                    <a:pt x="382" y="247"/>
                  </a:lnTo>
                  <a:lnTo>
                    <a:pt x="399" y="245"/>
                  </a:lnTo>
                  <a:lnTo>
                    <a:pt x="405" y="230"/>
                  </a:lnTo>
                  <a:lnTo>
                    <a:pt x="412" y="216"/>
                  </a:lnTo>
                  <a:lnTo>
                    <a:pt x="419" y="215"/>
                  </a:lnTo>
                  <a:lnTo>
                    <a:pt x="425" y="216"/>
                  </a:lnTo>
                  <a:lnTo>
                    <a:pt x="431" y="219"/>
                  </a:lnTo>
                  <a:lnTo>
                    <a:pt x="435" y="220"/>
                  </a:lnTo>
                  <a:lnTo>
                    <a:pt x="437" y="217"/>
                  </a:lnTo>
                  <a:lnTo>
                    <a:pt x="439" y="215"/>
                  </a:lnTo>
                  <a:lnTo>
                    <a:pt x="434" y="207"/>
                  </a:lnTo>
                  <a:lnTo>
                    <a:pt x="429" y="202"/>
                  </a:lnTo>
                  <a:lnTo>
                    <a:pt x="429" y="197"/>
                  </a:lnTo>
                  <a:lnTo>
                    <a:pt x="429" y="192"/>
                  </a:lnTo>
                  <a:lnTo>
                    <a:pt x="444" y="195"/>
                  </a:lnTo>
                  <a:lnTo>
                    <a:pt x="458" y="195"/>
                  </a:lnTo>
                  <a:lnTo>
                    <a:pt x="465" y="195"/>
                  </a:lnTo>
                  <a:lnTo>
                    <a:pt x="471" y="192"/>
                  </a:lnTo>
                  <a:lnTo>
                    <a:pt x="475" y="189"/>
                  </a:lnTo>
                  <a:lnTo>
                    <a:pt x="479" y="183"/>
                  </a:lnTo>
                  <a:lnTo>
                    <a:pt x="471" y="182"/>
                  </a:lnTo>
                  <a:lnTo>
                    <a:pt x="462" y="180"/>
                  </a:lnTo>
                  <a:lnTo>
                    <a:pt x="452" y="182"/>
                  </a:lnTo>
                  <a:lnTo>
                    <a:pt x="444" y="182"/>
                  </a:lnTo>
                  <a:lnTo>
                    <a:pt x="434" y="182"/>
                  </a:lnTo>
                  <a:lnTo>
                    <a:pt x="424" y="182"/>
                  </a:lnTo>
                  <a:lnTo>
                    <a:pt x="415" y="180"/>
                  </a:lnTo>
                  <a:lnTo>
                    <a:pt x="407" y="176"/>
                  </a:lnTo>
                  <a:lnTo>
                    <a:pt x="407" y="175"/>
                  </a:lnTo>
                  <a:lnTo>
                    <a:pt x="407" y="173"/>
                  </a:lnTo>
                  <a:lnTo>
                    <a:pt x="407" y="165"/>
                  </a:lnTo>
                  <a:lnTo>
                    <a:pt x="405" y="155"/>
                  </a:lnTo>
                  <a:lnTo>
                    <a:pt x="421" y="145"/>
                  </a:lnTo>
                  <a:lnTo>
                    <a:pt x="435" y="133"/>
                  </a:lnTo>
                  <a:lnTo>
                    <a:pt x="434" y="127"/>
                  </a:lnTo>
                  <a:lnTo>
                    <a:pt x="434" y="125"/>
                  </a:lnTo>
                  <a:lnTo>
                    <a:pt x="431" y="122"/>
                  </a:lnTo>
                  <a:lnTo>
                    <a:pt x="429" y="119"/>
                  </a:lnTo>
                  <a:lnTo>
                    <a:pt x="428" y="119"/>
                  </a:lnTo>
                  <a:lnTo>
                    <a:pt x="428" y="119"/>
                  </a:lnTo>
                  <a:lnTo>
                    <a:pt x="419" y="120"/>
                  </a:lnTo>
                  <a:lnTo>
                    <a:pt x="411" y="123"/>
                  </a:lnTo>
                  <a:lnTo>
                    <a:pt x="402" y="127"/>
                  </a:lnTo>
                  <a:lnTo>
                    <a:pt x="395" y="133"/>
                  </a:lnTo>
                  <a:lnTo>
                    <a:pt x="381" y="146"/>
                  </a:lnTo>
                  <a:lnTo>
                    <a:pt x="369" y="156"/>
                  </a:lnTo>
                  <a:lnTo>
                    <a:pt x="369" y="166"/>
                  </a:lnTo>
                  <a:lnTo>
                    <a:pt x="371" y="175"/>
                  </a:lnTo>
                  <a:lnTo>
                    <a:pt x="372" y="179"/>
                  </a:lnTo>
                  <a:lnTo>
                    <a:pt x="377" y="182"/>
                  </a:lnTo>
                  <a:lnTo>
                    <a:pt x="381" y="185"/>
                  </a:lnTo>
                  <a:lnTo>
                    <a:pt x="385" y="186"/>
                  </a:lnTo>
                  <a:lnTo>
                    <a:pt x="384" y="189"/>
                  </a:lnTo>
                  <a:lnTo>
                    <a:pt x="384" y="192"/>
                  </a:lnTo>
                  <a:lnTo>
                    <a:pt x="372" y="196"/>
                  </a:lnTo>
                  <a:lnTo>
                    <a:pt x="362" y="202"/>
                  </a:lnTo>
                  <a:lnTo>
                    <a:pt x="365" y="209"/>
                  </a:lnTo>
                  <a:lnTo>
                    <a:pt x="364" y="216"/>
                  </a:lnTo>
                  <a:lnTo>
                    <a:pt x="361" y="223"/>
                  </a:lnTo>
                  <a:lnTo>
                    <a:pt x="357" y="229"/>
                  </a:lnTo>
                  <a:lnTo>
                    <a:pt x="349" y="230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1" y="237"/>
                  </a:lnTo>
                  <a:lnTo>
                    <a:pt x="341" y="240"/>
                  </a:lnTo>
                  <a:lnTo>
                    <a:pt x="338" y="242"/>
                  </a:lnTo>
                  <a:lnTo>
                    <a:pt x="334" y="237"/>
                  </a:lnTo>
                  <a:lnTo>
                    <a:pt x="331" y="233"/>
                  </a:lnTo>
                  <a:lnTo>
                    <a:pt x="327" y="227"/>
                  </a:lnTo>
                  <a:lnTo>
                    <a:pt x="324" y="220"/>
                  </a:lnTo>
                  <a:lnTo>
                    <a:pt x="321" y="206"/>
                  </a:lnTo>
                  <a:lnTo>
                    <a:pt x="319" y="192"/>
                  </a:lnTo>
                  <a:lnTo>
                    <a:pt x="311" y="193"/>
                  </a:lnTo>
                  <a:lnTo>
                    <a:pt x="304" y="195"/>
                  </a:lnTo>
                  <a:lnTo>
                    <a:pt x="299" y="197"/>
                  </a:lnTo>
                  <a:lnTo>
                    <a:pt x="294" y="200"/>
                  </a:lnTo>
                  <a:lnTo>
                    <a:pt x="289" y="203"/>
                  </a:lnTo>
                  <a:lnTo>
                    <a:pt x="285" y="205"/>
                  </a:lnTo>
                  <a:lnTo>
                    <a:pt x="278" y="207"/>
                  </a:lnTo>
                  <a:lnTo>
                    <a:pt x="271" y="207"/>
                  </a:lnTo>
                  <a:lnTo>
                    <a:pt x="271" y="206"/>
                  </a:lnTo>
                  <a:lnTo>
                    <a:pt x="271" y="205"/>
                  </a:lnTo>
                  <a:lnTo>
                    <a:pt x="267" y="197"/>
                  </a:lnTo>
                  <a:lnTo>
                    <a:pt x="262" y="186"/>
                  </a:lnTo>
                  <a:lnTo>
                    <a:pt x="259" y="175"/>
                  </a:lnTo>
                  <a:lnTo>
                    <a:pt x="258" y="166"/>
                  </a:lnTo>
                  <a:lnTo>
                    <a:pt x="271" y="160"/>
                  </a:lnTo>
                  <a:lnTo>
                    <a:pt x="287" y="153"/>
                  </a:lnTo>
                  <a:lnTo>
                    <a:pt x="301" y="147"/>
                  </a:lnTo>
                  <a:lnTo>
                    <a:pt x="314" y="139"/>
                  </a:lnTo>
                  <a:lnTo>
                    <a:pt x="325" y="123"/>
                  </a:lnTo>
                  <a:lnTo>
                    <a:pt x="344" y="97"/>
                  </a:lnTo>
                  <a:lnTo>
                    <a:pt x="354" y="87"/>
                  </a:lnTo>
                  <a:lnTo>
                    <a:pt x="364" y="79"/>
                  </a:lnTo>
                  <a:lnTo>
                    <a:pt x="368" y="77"/>
                  </a:lnTo>
                  <a:lnTo>
                    <a:pt x="371" y="77"/>
                  </a:lnTo>
                  <a:lnTo>
                    <a:pt x="374" y="79"/>
                  </a:lnTo>
                  <a:lnTo>
                    <a:pt x="377" y="83"/>
                  </a:lnTo>
                  <a:lnTo>
                    <a:pt x="387" y="76"/>
                  </a:lnTo>
                  <a:lnTo>
                    <a:pt x="398" y="72"/>
                  </a:lnTo>
                  <a:lnTo>
                    <a:pt x="409" y="69"/>
                  </a:lnTo>
                  <a:lnTo>
                    <a:pt x="419" y="67"/>
                  </a:lnTo>
                  <a:lnTo>
                    <a:pt x="442" y="67"/>
                  </a:lnTo>
                  <a:lnTo>
                    <a:pt x="467" y="70"/>
                  </a:lnTo>
                  <a:lnTo>
                    <a:pt x="467" y="75"/>
                  </a:lnTo>
                  <a:lnTo>
                    <a:pt x="465" y="79"/>
                  </a:lnTo>
                  <a:lnTo>
                    <a:pt x="481" y="79"/>
                  </a:lnTo>
                  <a:lnTo>
                    <a:pt x="495" y="80"/>
                  </a:lnTo>
                  <a:lnTo>
                    <a:pt x="509" y="82"/>
                  </a:lnTo>
                  <a:lnTo>
                    <a:pt x="524" y="86"/>
                  </a:lnTo>
                  <a:lnTo>
                    <a:pt x="536" y="90"/>
                  </a:lnTo>
                  <a:lnTo>
                    <a:pt x="549" y="96"/>
                  </a:lnTo>
                  <a:lnTo>
                    <a:pt x="559" y="103"/>
                  </a:lnTo>
                  <a:lnTo>
                    <a:pt x="566" y="113"/>
                  </a:lnTo>
                  <a:lnTo>
                    <a:pt x="565" y="115"/>
                  </a:lnTo>
                  <a:lnTo>
                    <a:pt x="562" y="116"/>
                  </a:lnTo>
                  <a:lnTo>
                    <a:pt x="554" y="117"/>
                  </a:lnTo>
                  <a:lnTo>
                    <a:pt x="545" y="117"/>
                  </a:lnTo>
                  <a:lnTo>
                    <a:pt x="536" y="117"/>
                  </a:lnTo>
                  <a:lnTo>
                    <a:pt x="528" y="115"/>
                  </a:lnTo>
                  <a:lnTo>
                    <a:pt x="509" y="109"/>
                  </a:lnTo>
                  <a:lnTo>
                    <a:pt x="494" y="106"/>
                  </a:lnTo>
                  <a:lnTo>
                    <a:pt x="494" y="106"/>
                  </a:lnTo>
                  <a:lnTo>
                    <a:pt x="494" y="107"/>
                  </a:lnTo>
                  <a:lnTo>
                    <a:pt x="504" y="119"/>
                  </a:lnTo>
                  <a:lnTo>
                    <a:pt x="514" y="130"/>
                  </a:lnTo>
                  <a:lnTo>
                    <a:pt x="519" y="135"/>
                  </a:lnTo>
                  <a:lnTo>
                    <a:pt x="525" y="139"/>
                  </a:lnTo>
                  <a:lnTo>
                    <a:pt x="534" y="143"/>
                  </a:lnTo>
                  <a:lnTo>
                    <a:pt x="542" y="145"/>
                  </a:lnTo>
                  <a:lnTo>
                    <a:pt x="538" y="137"/>
                  </a:lnTo>
                  <a:lnTo>
                    <a:pt x="535" y="129"/>
                  </a:lnTo>
                  <a:lnTo>
                    <a:pt x="536" y="127"/>
                  </a:lnTo>
                  <a:lnTo>
                    <a:pt x="538" y="126"/>
                  </a:lnTo>
                  <a:lnTo>
                    <a:pt x="549" y="132"/>
                  </a:lnTo>
                  <a:lnTo>
                    <a:pt x="562" y="135"/>
                  </a:lnTo>
                  <a:lnTo>
                    <a:pt x="562" y="133"/>
                  </a:lnTo>
                  <a:lnTo>
                    <a:pt x="562" y="130"/>
                  </a:lnTo>
                  <a:lnTo>
                    <a:pt x="559" y="129"/>
                  </a:lnTo>
                  <a:lnTo>
                    <a:pt x="558" y="125"/>
                  </a:lnTo>
                  <a:lnTo>
                    <a:pt x="571" y="117"/>
                  </a:lnTo>
                  <a:lnTo>
                    <a:pt x="586" y="112"/>
                  </a:lnTo>
                  <a:lnTo>
                    <a:pt x="585" y="99"/>
                  </a:lnTo>
                  <a:lnTo>
                    <a:pt x="584" y="87"/>
                  </a:lnTo>
                  <a:lnTo>
                    <a:pt x="596" y="90"/>
                  </a:lnTo>
                  <a:lnTo>
                    <a:pt x="606" y="93"/>
                  </a:lnTo>
                  <a:lnTo>
                    <a:pt x="608" y="95"/>
                  </a:lnTo>
                  <a:lnTo>
                    <a:pt x="608" y="96"/>
                  </a:lnTo>
                  <a:lnTo>
                    <a:pt x="608" y="97"/>
                  </a:lnTo>
                  <a:lnTo>
                    <a:pt x="606" y="99"/>
                  </a:lnTo>
                  <a:lnTo>
                    <a:pt x="604" y="100"/>
                  </a:lnTo>
                  <a:lnTo>
                    <a:pt x="599" y="100"/>
                  </a:lnTo>
                  <a:lnTo>
                    <a:pt x="599" y="106"/>
                  </a:lnTo>
                  <a:lnTo>
                    <a:pt x="599" y="110"/>
                  </a:lnTo>
                  <a:lnTo>
                    <a:pt x="608" y="109"/>
                  </a:lnTo>
                  <a:lnTo>
                    <a:pt x="616" y="106"/>
                  </a:lnTo>
                  <a:lnTo>
                    <a:pt x="624" y="103"/>
                  </a:lnTo>
                  <a:lnTo>
                    <a:pt x="629" y="99"/>
                  </a:lnTo>
                  <a:lnTo>
                    <a:pt x="636" y="95"/>
                  </a:lnTo>
                  <a:lnTo>
                    <a:pt x="645" y="92"/>
                  </a:lnTo>
                  <a:lnTo>
                    <a:pt x="654" y="89"/>
                  </a:lnTo>
                  <a:lnTo>
                    <a:pt x="665" y="87"/>
                  </a:lnTo>
                  <a:lnTo>
                    <a:pt x="665" y="92"/>
                  </a:lnTo>
                  <a:lnTo>
                    <a:pt x="665" y="95"/>
                  </a:lnTo>
                  <a:lnTo>
                    <a:pt x="679" y="95"/>
                  </a:lnTo>
                  <a:lnTo>
                    <a:pt x="694" y="92"/>
                  </a:lnTo>
                  <a:lnTo>
                    <a:pt x="708" y="89"/>
                  </a:lnTo>
                  <a:lnTo>
                    <a:pt x="719" y="85"/>
                  </a:lnTo>
                  <a:lnTo>
                    <a:pt x="718" y="83"/>
                  </a:lnTo>
                  <a:lnTo>
                    <a:pt x="716" y="80"/>
                  </a:lnTo>
                  <a:lnTo>
                    <a:pt x="706" y="79"/>
                  </a:lnTo>
                  <a:lnTo>
                    <a:pt x="698" y="76"/>
                  </a:lnTo>
                  <a:lnTo>
                    <a:pt x="696" y="70"/>
                  </a:lnTo>
                  <a:lnTo>
                    <a:pt x="696" y="66"/>
                  </a:lnTo>
                  <a:lnTo>
                    <a:pt x="718" y="72"/>
                  </a:lnTo>
                  <a:lnTo>
                    <a:pt x="741" y="79"/>
                  </a:lnTo>
                  <a:lnTo>
                    <a:pt x="763" y="87"/>
                  </a:lnTo>
                  <a:lnTo>
                    <a:pt x="786" y="93"/>
                  </a:lnTo>
                  <a:lnTo>
                    <a:pt x="789" y="92"/>
                  </a:lnTo>
                  <a:lnTo>
                    <a:pt x="791" y="89"/>
                  </a:lnTo>
                  <a:lnTo>
                    <a:pt x="773" y="79"/>
                  </a:lnTo>
                  <a:lnTo>
                    <a:pt x="759" y="70"/>
                  </a:lnTo>
                  <a:lnTo>
                    <a:pt x="759" y="62"/>
                  </a:lnTo>
                  <a:lnTo>
                    <a:pt x="761" y="55"/>
                  </a:lnTo>
                  <a:lnTo>
                    <a:pt x="763" y="49"/>
                  </a:lnTo>
                  <a:lnTo>
                    <a:pt x="765" y="45"/>
                  </a:lnTo>
                  <a:lnTo>
                    <a:pt x="768" y="43"/>
                  </a:lnTo>
                  <a:lnTo>
                    <a:pt x="771" y="40"/>
                  </a:lnTo>
                  <a:lnTo>
                    <a:pt x="782" y="45"/>
                  </a:lnTo>
                  <a:lnTo>
                    <a:pt x="795" y="48"/>
                  </a:lnTo>
                  <a:lnTo>
                    <a:pt x="796" y="56"/>
                  </a:lnTo>
                  <a:lnTo>
                    <a:pt x="799" y="63"/>
                  </a:lnTo>
                  <a:lnTo>
                    <a:pt x="803" y="69"/>
                  </a:lnTo>
                  <a:lnTo>
                    <a:pt x="809" y="75"/>
                  </a:lnTo>
                  <a:lnTo>
                    <a:pt x="815" y="80"/>
                  </a:lnTo>
                  <a:lnTo>
                    <a:pt x="819" y="86"/>
                  </a:lnTo>
                  <a:lnTo>
                    <a:pt x="823" y="92"/>
                  </a:lnTo>
                  <a:lnTo>
                    <a:pt x="826" y="97"/>
                  </a:lnTo>
                  <a:lnTo>
                    <a:pt x="821" y="103"/>
                  </a:lnTo>
                  <a:lnTo>
                    <a:pt x="815" y="110"/>
                  </a:lnTo>
                  <a:lnTo>
                    <a:pt x="818" y="113"/>
                  </a:lnTo>
                  <a:lnTo>
                    <a:pt x="821" y="117"/>
                  </a:lnTo>
                  <a:lnTo>
                    <a:pt x="825" y="117"/>
                  </a:lnTo>
                  <a:lnTo>
                    <a:pt x="829" y="117"/>
                  </a:lnTo>
                  <a:lnTo>
                    <a:pt x="835" y="112"/>
                  </a:lnTo>
                  <a:lnTo>
                    <a:pt x="839" y="107"/>
                  </a:lnTo>
                  <a:lnTo>
                    <a:pt x="839" y="97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89"/>
                  </a:lnTo>
                  <a:lnTo>
                    <a:pt x="846" y="90"/>
                  </a:lnTo>
                  <a:lnTo>
                    <a:pt x="855" y="92"/>
                  </a:lnTo>
                  <a:lnTo>
                    <a:pt x="856" y="96"/>
                  </a:lnTo>
                  <a:lnTo>
                    <a:pt x="856" y="97"/>
                  </a:lnTo>
                  <a:lnTo>
                    <a:pt x="859" y="97"/>
                  </a:lnTo>
                  <a:lnTo>
                    <a:pt x="863" y="97"/>
                  </a:lnTo>
                  <a:lnTo>
                    <a:pt x="862" y="96"/>
                  </a:lnTo>
                  <a:lnTo>
                    <a:pt x="861" y="95"/>
                  </a:lnTo>
                  <a:lnTo>
                    <a:pt x="858" y="90"/>
                  </a:lnTo>
                  <a:lnTo>
                    <a:pt x="855" y="86"/>
                  </a:lnTo>
                  <a:lnTo>
                    <a:pt x="842" y="86"/>
                  </a:lnTo>
                  <a:lnTo>
                    <a:pt x="829" y="86"/>
                  </a:lnTo>
                  <a:lnTo>
                    <a:pt x="819" y="72"/>
                  </a:lnTo>
                  <a:lnTo>
                    <a:pt x="809" y="59"/>
                  </a:lnTo>
                  <a:lnTo>
                    <a:pt x="811" y="53"/>
                  </a:lnTo>
                  <a:lnTo>
                    <a:pt x="812" y="50"/>
                  </a:lnTo>
                  <a:lnTo>
                    <a:pt x="819" y="56"/>
                  </a:lnTo>
                  <a:lnTo>
                    <a:pt x="826" y="62"/>
                  </a:lnTo>
                  <a:lnTo>
                    <a:pt x="831" y="63"/>
                  </a:lnTo>
                  <a:lnTo>
                    <a:pt x="836" y="65"/>
                  </a:lnTo>
                  <a:lnTo>
                    <a:pt x="842" y="65"/>
                  </a:lnTo>
                  <a:lnTo>
                    <a:pt x="848" y="63"/>
                  </a:lnTo>
                  <a:lnTo>
                    <a:pt x="839" y="60"/>
                  </a:lnTo>
                  <a:lnTo>
                    <a:pt x="832" y="58"/>
                  </a:lnTo>
                  <a:lnTo>
                    <a:pt x="832" y="52"/>
                  </a:lnTo>
                  <a:lnTo>
                    <a:pt x="832" y="46"/>
                  </a:lnTo>
                  <a:lnTo>
                    <a:pt x="845" y="50"/>
                  </a:lnTo>
                  <a:lnTo>
                    <a:pt x="856" y="56"/>
                  </a:lnTo>
                  <a:lnTo>
                    <a:pt x="861" y="58"/>
                  </a:lnTo>
                  <a:lnTo>
                    <a:pt x="866" y="59"/>
                  </a:lnTo>
                  <a:lnTo>
                    <a:pt x="872" y="60"/>
                  </a:lnTo>
                  <a:lnTo>
                    <a:pt x="878" y="60"/>
                  </a:lnTo>
                  <a:lnTo>
                    <a:pt x="876" y="58"/>
                  </a:lnTo>
                  <a:lnTo>
                    <a:pt x="875" y="56"/>
                  </a:lnTo>
                  <a:lnTo>
                    <a:pt x="861" y="49"/>
                  </a:lnTo>
                  <a:lnTo>
                    <a:pt x="848" y="43"/>
                  </a:lnTo>
                  <a:lnTo>
                    <a:pt x="848" y="40"/>
                  </a:lnTo>
                  <a:lnTo>
                    <a:pt x="848" y="38"/>
                  </a:lnTo>
                  <a:lnTo>
                    <a:pt x="849" y="36"/>
                  </a:lnTo>
                  <a:lnTo>
                    <a:pt x="851" y="35"/>
                  </a:lnTo>
                  <a:lnTo>
                    <a:pt x="863" y="35"/>
                  </a:lnTo>
                  <a:lnTo>
                    <a:pt x="875" y="36"/>
                  </a:lnTo>
                  <a:lnTo>
                    <a:pt x="885" y="38"/>
                  </a:lnTo>
                  <a:lnTo>
                    <a:pt x="896" y="39"/>
                  </a:lnTo>
                  <a:lnTo>
                    <a:pt x="896" y="39"/>
                  </a:lnTo>
                  <a:lnTo>
                    <a:pt x="896" y="38"/>
                  </a:lnTo>
                  <a:lnTo>
                    <a:pt x="892" y="35"/>
                  </a:lnTo>
                  <a:lnTo>
                    <a:pt x="889" y="32"/>
                  </a:lnTo>
                  <a:lnTo>
                    <a:pt x="888" y="28"/>
                  </a:lnTo>
                  <a:lnTo>
                    <a:pt x="888" y="22"/>
                  </a:lnTo>
                  <a:lnTo>
                    <a:pt x="901" y="22"/>
                  </a:lnTo>
                  <a:lnTo>
                    <a:pt x="915" y="22"/>
                  </a:lnTo>
                  <a:lnTo>
                    <a:pt x="928" y="20"/>
                  </a:lnTo>
                  <a:lnTo>
                    <a:pt x="939" y="18"/>
                  </a:lnTo>
                  <a:lnTo>
                    <a:pt x="952" y="15"/>
                  </a:lnTo>
                  <a:lnTo>
                    <a:pt x="962" y="10"/>
                  </a:lnTo>
                  <a:lnTo>
                    <a:pt x="971" y="6"/>
                  </a:lnTo>
                  <a:lnTo>
                    <a:pt x="978" y="0"/>
                  </a:lnTo>
                  <a:lnTo>
                    <a:pt x="992" y="0"/>
                  </a:lnTo>
                  <a:lnTo>
                    <a:pt x="1002" y="2"/>
                  </a:lnTo>
                  <a:lnTo>
                    <a:pt x="1010" y="6"/>
                  </a:lnTo>
                  <a:lnTo>
                    <a:pt x="1019" y="10"/>
                  </a:lnTo>
                  <a:lnTo>
                    <a:pt x="1040" y="10"/>
                  </a:lnTo>
                  <a:lnTo>
                    <a:pt x="1062" y="10"/>
                  </a:lnTo>
                  <a:lnTo>
                    <a:pt x="1066" y="16"/>
                  </a:lnTo>
                  <a:lnTo>
                    <a:pt x="1072" y="22"/>
                  </a:lnTo>
                  <a:lnTo>
                    <a:pt x="1073" y="25"/>
                  </a:lnTo>
                  <a:lnTo>
                    <a:pt x="1075" y="29"/>
                  </a:lnTo>
                  <a:lnTo>
                    <a:pt x="1073" y="29"/>
                  </a:lnTo>
                  <a:lnTo>
                    <a:pt x="1072" y="29"/>
                  </a:lnTo>
                  <a:lnTo>
                    <a:pt x="1065" y="32"/>
                  </a:lnTo>
                  <a:lnTo>
                    <a:pt x="1059" y="33"/>
                  </a:lnTo>
                  <a:lnTo>
                    <a:pt x="1055" y="36"/>
                  </a:lnTo>
                  <a:lnTo>
                    <a:pt x="1050" y="42"/>
                  </a:lnTo>
                  <a:lnTo>
                    <a:pt x="1050" y="43"/>
                  </a:lnTo>
                  <a:lnTo>
                    <a:pt x="1050" y="43"/>
                  </a:lnTo>
                  <a:lnTo>
                    <a:pt x="1052" y="43"/>
                  </a:lnTo>
                  <a:lnTo>
                    <a:pt x="1055" y="43"/>
                  </a:lnTo>
                  <a:lnTo>
                    <a:pt x="1059" y="43"/>
                  </a:lnTo>
                  <a:lnTo>
                    <a:pt x="1063" y="42"/>
                  </a:lnTo>
                  <a:lnTo>
                    <a:pt x="1068" y="39"/>
                  </a:lnTo>
                  <a:lnTo>
                    <a:pt x="1073" y="36"/>
                  </a:lnTo>
                  <a:lnTo>
                    <a:pt x="1080" y="33"/>
                  </a:lnTo>
                  <a:lnTo>
                    <a:pt x="1086" y="32"/>
                  </a:lnTo>
                  <a:lnTo>
                    <a:pt x="1093" y="32"/>
                  </a:lnTo>
                  <a:lnTo>
                    <a:pt x="1099" y="33"/>
                  </a:lnTo>
                  <a:lnTo>
                    <a:pt x="1118" y="39"/>
                  </a:lnTo>
                  <a:lnTo>
                    <a:pt x="1139" y="43"/>
                  </a:lnTo>
                  <a:lnTo>
                    <a:pt x="1160" y="46"/>
                  </a:lnTo>
                  <a:lnTo>
                    <a:pt x="1182" y="46"/>
                  </a:lnTo>
                  <a:lnTo>
                    <a:pt x="1183" y="43"/>
                  </a:lnTo>
                  <a:lnTo>
                    <a:pt x="1186" y="39"/>
                  </a:lnTo>
                  <a:lnTo>
                    <a:pt x="1202" y="40"/>
                  </a:lnTo>
                  <a:lnTo>
                    <a:pt x="1220" y="42"/>
                  </a:lnTo>
                  <a:lnTo>
                    <a:pt x="1232" y="49"/>
                  </a:lnTo>
                  <a:lnTo>
                    <a:pt x="1242" y="56"/>
                  </a:lnTo>
                  <a:lnTo>
                    <a:pt x="1247" y="60"/>
                  </a:lnTo>
                  <a:lnTo>
                    <a:pt x="1255" y="63"/>
                  </a:lnTo>
                  <a:lnTo>
                    <a:pt x="1262" y="65"/>
                  </a:lnTo>
                  <a:lnTo>
                    <a:pt x="1272" y="66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0" name="Freeform 18"/>
            <p:cNvSpPr>
              <a:spLocks noChangeArrowheads="1"/>
            </p:cNvSpPr>
            <p:nvPr/>
          </p:nvSpPr>
          <p:spPr bwMode="auto">
            <a:xfrm>
              <a:off x="1969" y="57"/>
              <a:ext cx="101" cy="64"/>
            </a:xfrm>
            <a:custGeom>
              <a:avLst/>
              <a:gdLst>
                <a:gd name="T0" fmla="*/ 101 w 101"/>
                <a:gd name="T1" fmla="*/ 13 h 64"/>
                <a:gd name="T2" fmla="*/ 89 w 101"/>
                <a:gd name="T3" fmla="*/ 13 h 64"/>
                <a:gd name="T4" fmla="*/ 77 w 101"/>
                <a:gd name="T5" fmla="*/ 13 h 64"/>
                <a:gd name="T6" fmla="*/ 67 w 101"/>
                <a:gd name="T7" fmla="*/ 15 h 64"/>
                <a:gd name="T8" fmla="*/ 57 w 101"/>
                <a:gd name="T9" fmla="*/ 17 h 64"/>
                <a:gd name="T10" fmla="*/ 47 w 101"/>
                <a:gd name="T11" fmla="*/ 20 h 64"/>
                <a:gd name="T12" fmla="*/ 40 w 101"/>
                <a:gd name="T13" fmla="*/ 25 h 64"/>
                <a:gd name="T14" fmla="*/ 33 w 101"/>
                <a:gd name="T15" fmla="*/ 30 h 64"/>
                <a:gd name="T16" fmla="*/ 29 w 101"/>
                <a:gd name="T17" fmla="*/ 37 h 64"/>
                <a:gd name="T18" fmla="*/ 29 w 101"/>
                <a:gd name="T19" fmla="*/ 45 h 64"/>
                <a:gd name="T20" fmla="*/ 27 w 101"/>
                <a:gd name="T21" fmla="*/ 53 h 64"/>
                <a:gd name="T22" fmla="*/ 33 w 101"/>
                <a:gd name="T23" fmla="*/ 55 h 64"/>
                <a:gd name="T24" fmla="*/ 40 w 101"/>
                <a:gd name="T25" fmla="*/ 57 h 64"/>
                <a:gd name="T26" fmla="*/ 47 w 101"/>
                <a:gd name="T27" fmla="*/ 60 h 64"/>
                <a:gd name="T28" fmla="*/ 51 w 101"/>
                <a:gd name="T29" fmla="*/ 64 h 64"/>
                <a:gd name="T30" fmla="*/ 33 w 101"/>
                <a:gd name="T31" fmla="*/ 64 h 64"/>
                <a:gd name="T32" fmla="*/ 16 w 101"/>
                <a:gd name="T33" fmla="*/ 64 h 64"/>
                <a:gd name="T34" fmla="*/ 13 w 101"/>
                <a:gd name="T35" fmla="*/ 60 h 64"/>
                <a:gd name="T36" fmla="*/ 10 w 101"/>
                <a:gd name="T37" fmla="*/ 57 h 64"/>
                <a:gd name="T38" fmla="*/ 6 w 101"/>
                <a:gd name="T39" fmla="*/ 56 h 64"/>
                <a:gd name="T40" fmla="*/ 0 w 101"/>
                <a:gd name="T41" fmla="*/ 56 h 64"/>
                <a:gd name="T42" fmla="*/ 0 w 101"/>
                <a:gd name="T43" fmla="*/ 46 h 64"/>
                <a:gd name="T44" fmla="*/ 3 w 101"/>
                <a:gd name="T45" fmla="*/ 39 h 64"/>
                <a:gd name="T46" fmla="*/ 11 w 101"/>
                <a:gd name="T47" fmla="*/ 36 h 64"/>
                <a:gd name="T48" fmla="*/ 20 w 101"/>
                <a:gd name="T49" fmla="*/ 33 h 64"/>
                <a:gd name="T50" fmla="*/ 17 w 101"/>
                <a:gd name="T51" fmla="*/ 30 h 64"/>
                <a:gd name="T52" fmla="*/ 14 w 101"/>
                <a:gd name="T53" fmla="*/ 27 h 64"/>
                <a:gd name="T54" fmla="*/ 33 w 101"/>
                <a:gd name="T55" fmla="*/ 19 h 64"/>
                <a:gd name="T56" fmla="*/ 54 w 101"/>
                <a:gd name="T57" fmla="*/ 9 h 64"/>
                <a:gd name="T58" fmla="*/ 66 w 101"/>
                <a:gd name="T59" fmla="*/ 5 h 64"/>
                <a:gd name="T60" fmla="*/ 77 w 101"/>
                <a:gd name="T61" fmla="*/ 2 h 64"/>
                <a:gd name="T62" fmla="*/ 90 w 101"/>
                <a:gd name="T63" fmla="*/ 0 h 64"/>
                <a:gd name="T64" fmla="*/ 101 w 101"/>
                <a:gd name="T65" fmla="*/ 2 h 64"/>
                <a:gd name="T66" fmla="*/ 101 w 101"/>
                <a:gd name="T67" fmla="*/ 7 h 64"/>
                <a:gd name="T68" fmla="*/ 101 w 101"/>
                <a:gd name="T69" fmla="*/ 13 h 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1"/>
                <a:gd name="T106" fmla="*/ 0 h 64"/>
                <a:gd name="T107" fmla="*/ 101 w 101"/>
                <a:gd name="T108" fmla="*/ 64 h 6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1" h="64">
                  <a:moveTo>
                    <a:pt x="101" y="13"/>
                  </a:moveTo>
                  <a:lnTo>
                    <a:pt x="89" y="13"/>
                  </a:lnTo>
                  <a:lnTo>
                    <a:pt x="77" y="13"/>
                  </a:lnTo>
                  <a:lnTo>
                    <a:pt x="67" y="15"/>
                  </a:lnTo>
                  <a:lnTo>
                    <a:pt x="57" y="17"/>
                  </a:lnTo>
                  <a:lnTo>
                    <a:pt x="47" y="20"/>
                  </a:lnTo>
                  <a:lnTo>
                    <a:pt x="40" y="25"/>
                  </a:lnTo>
                  <a:lnTo>
                    <a:pt x="33" y="30"/>
                  </a:lnTo>
                  <a:lnTo>
                    <a:pt x="29" y="37"/>
                  </a:lnTo>
                  <a:lnTo>
                    <a:pt x="29" y="45"/>
                  </a:lnTo>
                  <a:lnTo>
                    <a:pt x="27" y="53"/>
                  </a:lnTo>
                  <a:lnTo>
                    <a:pt x="33" y="55"/>
                  </a:lnTo>
                  <a:lnTo>
                    <a:pt x="40" y="57"/>
                  </a:lnTo>
                  <a:lnTo>
                    <a:pt x="47" y="60"/>
                  </a:lnTo>
                  <a:lnTo>
                    <a:pt x="51" y="64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3" y="60"/>
                  </a:lnTo>
                  <a:lnTo>
                    <a:pt x="10" y="57"/>
                  </a:lnTo>
                  <a:lnTo>
                    <a:pt x="6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11" y="36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4" y="27"/>
                  </a:lnTo>
                  <a:lnTo>
                    <a:pt x="33" y="19"/>
                  </a:lnTo>
                  <a:lnTo>
                    <a:pt x="54" y="9"/>
                  </a:lnTo>
                  <a:lnTo>
                    <a:pt x="66" y="5"/>
                  </a:lnTo>
                  <a:lnTo>
                    <a:pt x="77" y="2"/>
                  </a:lnTo>
                  <a:lnTo>
                    <a:pt x="90" y="0"/>
                  </a:lnTo>
                  <a:lnTo>
                    <a:pt x="101" y="2"/>
                  </a:lnTo>
                  <a:lnTo>
                    <a:pt x="101" y="7"/>
                  </a:lnTo>
                  <a:lnTo>
                    <a:pt x="101" y="13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1" name="Freeform 19"/>
            <p:cNvSpPr>
              <a:spLocks noChangeArrowheads="1"/>
            </p:cNvSpPr>
            <p:nvPr/>
          </p:nvSpPr>
          <p:spPr bwMode="auto">
            <a:xfrm>
              <a:off x="791" y="60"/>
              <a:ext cx="66" cy="16"/>
            </a:xfrm>
            <a:custGeom>
              <a:avLst/>
              <a:gdLst>
                <a:gd name="T0" fmla="*/ 32 w 66"/>
                <a:gd name="T1" fmla="*/ 0 h 16"/>
                <a:gd name="T2" fmla="*/ 37 w 66"/>
                <a:gd name="T3" fmla="*/ 0 h 16"/>
                <a:gd name="T4" fmla="*/ 42 w 66"/>
                <a:gd name="T5" fmla="*/ 0 h 16"/>
                <a:gd name="T6" fmla="*/ 44 w 66"/>
                <a:gd name="T7" fmla="*/ 0 h 16"/>
                <a:gd name="T8" fmla="*/ 47 w 66"/>
                <a:gd name="T9" fmla="*/ 3 h 16"/>
                <a:gd name="T10" fmla="*/ 46 w 66"/>
                <a:gd name="T11" fmla="*/ 6 h 16"/>
                <a:gd name="T12" fmla="*/ 44 w 66"/>
                <a:gd name="T13" fmla="*/ 9 h 16"/>
                <a:gd name="T14" fmla="*/ 54 w 66"/>
                <a:gd name="T15" fmla="*/ 10 h 16"/>
                <a:gd name="T16" fmla="*/ 66 w 66"/>
                <a:gd name="T17" fmla="*/ 12 h 16"/>
                <a:gd name="T18" fmla="*/ 64 w 66"/>
                <a:gd name="T19" fmla="*/ 13 h 16"/>
                <a:gd name="T20" fmla="*/ 63 w 66"/>
                <a:gd name="T21" fmla="*/ 16 h 16"/>
                <a:gd name="T22" fmla="*/ 46 w 66"/>
                <a:gd name="T23" fmla="*/ 16 h 16"/>
                <a:gd name="T24" fmla="*/ 30 w 66"/>
                <a:gd name="T25" fmla="*/ 14 h 16"/>
                <a:gd name="T26" fmla="*/ 14 w 66"/>
                <a:gd name="T27" fmla="*/ 12 h 16"/>
                <a:gd name="T28" fmla="*/ 0 w 66"/>
                <a:gd name="T29" fmla="*/ 9 h 16"/>
                <a:gd name="T30" fmla="*/ 0 w 66"/>
                <a:gd name="T31" fmla="*/ 7 h 16"/>
                <a:gd name="T32" fmla="*/ 0 w 66"/>
                <a:gd name="T33" fmla="*/ 6 h 16"/>
                <a:gd name="T34" fmla="*/ 2 w 66"/>
                <a:gd name="T35" fmla="*/ 4 h 16"/>
                <a:gd name="T36" fmla="*/ 2 w 66"/>
                <a:gd name="T37" fmla="*/ 3 h 16"/>
                <a:gd name="T38" fmla="*/ 12 w 66"/>
                <a:gd name="T39" fmla="*/ 3 h 16"/>
                <a:gd name="T40" fmla="*/ 19 w 66"/>
                <a:gd name="T41" fmla="*/ 4 h 16"/>
                <a:gd name="T42" fmla="*/ 23 w 66"/>
                <a:gd name="T43" fmla="*/ 4 h 16"/>
                <a:gd name="T44" fmla="*/ 26 w 66"/>
                <a:gd name="T45" fmla="*/ 4 h 16"/>
                <a:gd name="T46" fmla="*/ 29 w 66"/>
                <a:gd name="T47" fmla="*/ 3 h 16"/>
                <a:gd name="T48" fmla="*/ 32 w 66"/>
                <a:gd name="T49" fmla="*/ 0 h 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6"/>
                <a:gd name="T76" fmla="*/ 0 h 16"/>
                <a:gd name="T77" fmla="*/ 66 w 66"/>
                <a:gd name="T78" fmla="*/ 16 h 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6" h="16">
                  <a:moveTo>
                    <a:pt x="32" y="0"/>
                  </a:moveTo>
                  <a:lnTo>
                    <a:pt x="37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3"/>
                  </a:lnTo>
                  <a:lnTo>
                    <a:pt x="46" y="6"/>
                  </a:lnTo>
                  <a:lnTo>
                    <a:pt x="44" y="9"/>
                  </a:lnTo>
                  <a:lnTo>
                    <a:pt x="54" y="10"/>
                  </a:lnTo>
                  <a:lnTo>
                    <a:pt x="66" y="12"/>
                  </a:lnTo>
                  <a:lnTo>
                    <a:pt x="64" y="13"/>
                  </a:lnTo>
                  <a:lnTo>
                    <a:pt x="63" y="16"/>
                  </a:lnTo>
                  <a:lnTo>
                    <a:pt x="46" y="16"/>
                  </a:lnTo>
                  <a:lnTo>
                    <a:pt x="30" y="14"/>
                  </a:lnTo>
                  <a:lnTo>
                    <a:pt x="14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3"/>
                  </a:lnTo>
                  <a:lnTo>
                    <a:pt x="12" y="3"/>
                  </a:lnTo>
                  <a:lnTo>
                    <a:pt x="19" y="4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2" name="Freeform 20"/>
            <p:cNvSpPr>
              <a:spLocks noChangeArrowheads="1"/>
            </p:cNvSpPr>
            <p:nvPr/>
          </p:nvSpPr>
          <p:spPr bwMode="auto">
            <a:xfrm>
              <a:off x="870" y="62"/>
              <a:ext cx="90" cy="18"/>
            </a:xfrm>
            <a:custGeom>
              <a:avLst/>
              <a:gdLst>
                <a:gd name="T0" fmla="*/ 7 w 90"/>
                <a:gd name="T1" fmla="*/ 0 h 18"/>
                <a:gd name="T2" fmla="*/ 11 w 90"/>
                <a:gd name="T3" fmla="*/ 0 h 18"/>
                <a:gd name="T4" fmla="*/ 14 w 90"/>
                <a:gd name="T5" fmla="*/ 0 h 18"/>
                <a:gd name="T6" fmla="*/ 18 w 90"/>
                <a:gd name="T7" fmla="*/ 0 h 18"/>
                <a:gd name="T8" fmla="*/ 21 w 90"/>
                <a:gd name="T9" fmla="*/ 1 h 18"/>
                <a:gd name="T10" fmla="*/ 37 w 90"/>
                <a:gd name="T11" fmla="*/ 5 h 18"/>
                <a:gd name="T12" fmla="*/ 58 w 90"/>
                <a:gd name="T13" fmla="*/ 8 h 18"/>
                <a:gd name="T14" fmla="*/ 80 w 90"/>
                <a:gd name="T15" fmla="*/ 11 h 18"/>
                <a:gd name="T16" fmla="*/ 90 w 90"/>
                <a:gd name="T17" fmla="*/ 14 h 18"/>
                <a:gd name="T18" fmla="*/ 88 w 90"/>
                <a:gd name="T19" fmla="*/ 15 h 18"/>
                <a:gd name="T20" fmla="*/ 88 w 90"/>
                <a:gd name="T21" fmla="*/ 17 h 18"/>
                <a:gd name="T22" fmla="*/ 64 w 90"/>
                <a:gd name="T23" fmla="*/ 18 h 18"/>
                <a:gd name="T24" fmla="*/ 42 w 90"/>
                <a:gd name="T25" fmla="*/ 18 h 18"/>
                <a:gd name="T26" fmla="*/ 21 w 90"/>
                <a:gd name="T27" fmla="*/ 17 h 18"/>
                <a:gd name="T28" fmla="*/ 0 w 90"/>
                <a:gd name="T29" fmla="*/ 14 h 18"/>
                <a:gd name="T30" fmla="*/ 2 w 90"/>
                <a:gd name="T31" fmla="*/ 5 h 18"/>
                <a:gd name="T32" fmla="*/ 7 w 90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90"/>
                <a:gd name="T52" fmla="*/ 0 h 18"/>
                <a:gd name="T53" fmla="*/ 90 w 90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90" h="18">
                  <a:moveTo>
                    <a:pt x="7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37" y="5"/>
                  </a:lnTo>
                  <a:lnTo>
                    <a:pt x="58" y="8"/>
                  </a:lnTo>
                  <a:lnTo>
                    <a:pt x="80" y="11"/>
                  </a:lnTo>
                  <a:lnTo>
                    <a:pt x="90" y="14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64" y="18"/>
                  </a:lnTo>
                  <a:lnTo>
                    <a:pt x="42" y="18"/>
                  </a:lnTo>
                  <a:lnTo>
                    <a:pt x="21" y="17"/>
                  </a:lnTo>
                  <a:lnTo>
                    <a:pt x="0" y="14"/>
                  </a:lnTo>
                  <a:lnTo>
                    <a:pt x="2" y="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3" name="Freeform 21"/>
            <p:cNvSpPr>
              <a:spLocks noChangeArrowheads="1"/>
            </p:cNvSpPr>
            <p:nvPr/>
          </p:nvSpPr>
          <p:spPr bwMode="auto">
            <a:xfrm>
              <a:off x="2310" y="64"/>
              <a:ext cx="2" cy="3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0 w 2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"/>
                <a:gd name="T16" fmla="*/ 0 h 3"/>
                <a:gd name="T17" fmla="*/ 2 w 2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4" name="Freeform 22"/>
            <p:cNvSpPr>
              <a:spLocks noChangeArrowheads="1"/>
            </p:cNvSpPr>
            <p:nvPr/>
          </p:nvSpPr>
          <p:spPr bwMode="auto">
            <a:xfrm>
              <a:off x="2587" y="69"/>
              <a:ext cx="63" cy="14"/>
            </a:xfrm>
            <a:custGeom>
              <a:avLst/>
              <a:gdLst>
                <a:gd name="T0" fmla="*/ 0 w 63"/>
                <a:gd name="T1" fmla="*/ 0 h 14"/>
                <a:gd name="T2" fmla="*/ 16 w 63"/>
                <a:gd name="T3" fmla="*/ 1 h 14"/>
                <a:gd name="T4" fmla="*/ 32 w 63"/>
                <a:gd name="T5" fmla="*/ 1 h 14"/>
                <a:gd name="T6" fmla="*/ 47 w 63"/>
                <a:gd name="T7" fmla="*/ 3 h 14"/>
                <a:gd name="T8" fmla="*/ 63 w 63"/>
                <a:gd name="T9" fmla="*/ 4 h 14"/>
                <a:gd name="T10" fmla="*/ 63 w 63"/>
                <a:gd name="T11" fmla="*/ 7 h 14"/>
                <a:gd name="T12" fmla="*/ 63 w 63"/>
                <a:gd name="T13" fmla="*/ 10 h 14"/>
                <a:gd name="T14" fmla="*/ 56 w 63"/>
                <a:gd name="T15" fmla="*/ 13 h 14"/>
                <a:gd name="T16" fmla="*/ 47 w 63"/>
                <a:gd name="T17" fmla="*/ 13 h 14"/>
                <a:gd name="T18" fmla="*/ 39 w 63"/>
                <a:gd name="T19" fmla="*/ 14 h 14"/>
                <a:gd name="T20" fmla="*/ 30 w 63"/>
                <a:gd name="T21" fmla="*/ 13 h 14"/>
                <a:gd name="T22" fmla="*/ 14 w 63"/>
                <a:gd name="T23" fmla="*/ 10 h 14"/>
                <a:gd name="T24" fmla="*/ 0 w 63"/>
                <a:gd name="T25" fmla="*/ 4 h 14"/>
                <a:gd name="T26" fmla="*/ 0 w 63"/>
                <a:gd name="T27" fmla="*/ 1 h 14"/>
                <a:gd name="T28" fmla="*/ 0 w 63"/>
                <a:gd name="T29" fmla="*/ 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3"/>
                <a:gd name="T46" fmla="*/ 0 h 14"/>
                <a:gd name="T47" fmla="*/ 63 w 63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3" h="14">
                  <a:moveTo>
                    <a:pt x="0" y="0"/>
                  </a:moveTo>
                  <a:lnTo>
                    <a:pt x="16" y="1"/>
                  </a:lnTo>
                  <a:lnTo>
                    <a:pt x="32" y="1"/>
                  </a:lnTo>
                  <a:lnTo>
                    <a:pt x="47" y="3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56" y="13"/>
                  </a:lnTo>
                  <a:lnTo>
                    <a:pt x="47" y="13"/>
                  </a:lnTo>
                  <a:lnTo>
                    <a:pt x="39" y="14"/>
                  </a:lnTo>
                  <a:lnTo>
                    <a:pt x="30" y="13"/>
                  </a:lnTo>
                  <a:lnTo>
                    <a:pt x="14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5" name="Freeform 23"/>
            <p:cNvSpPr>
              <a:spLocks noChangeArrowheads="1"/>
            </p:cNvSpPr>
            <p:nvPr/>
          </p:nvSpPr>
          <p:spPr bwMode="auto">
            <a:xfrm>
              <a:off x="577" y="79"/>
              <a:ext cx="168" cy="60"/>
            </a:xfrm>
            <a:custGeom>
              <a:avLst/>
              <a:gdLst>
                <a:gd name="T0" fmla="*/ 58 w 168"/>
                <a:gd name="T1" fmla="*/ 1 h 60"/>
                <a:gd name="T2" fmla="*/ 84 w 168"/>
                <a:gd name="T3" fmla="*/ 5 h 60"/>
                <a:gd name="T4" fmla="*/ 91 w 168"/>
                <a:gd name="T5" fmla="*/ 10 h 60"/>
                <a:gd name="T6" fmla="*/ 94 w 168"/>
                <a:gd name="T7" fmla="*/ 14 h 60"/>
                <a:gd name="T8" fmla="*/ 98 w 168"/>
                <a:gd name="T9" fmla="*/ 15 h 60"/>
                <a:gd name="T10" fmla="*/ 104 w 168"/>
                <a:gd name="T11" fmla="*/ 15 h 60"/>
                <a:gd name="T12" fmla="*/ 110 w 168"/>
                <a:gd name="T13" fmla="*/ 14 h 60"/>
                <a:gd name="T14" fmla="*/ 116 w 168"/>
                <a:gd name="T15" fmla="*/ 18 h 60"/>
                <a:gd name="T16" fmla="*/ 120 w 168"/>
                <a:gd name="T17" fmla="*/ 23 h 60"/>
                <a:gd name="T18" fmla="*/ 124 w 168"/>
                <a:gd name="T19" fmla="*/ 20 h 60"/>
                <a:gd name="T20" fmla="*/ 128 w 168"/>
                <a:gd name="T21" fmla="*/ 17 h 60"/>
                <a:gd name="T22" fmla="*/ 133 w 168"/>
                <a:gd name="T23" fmla="*/ 21 h 60"/>
                <a:gd name="T24" fmla="*/ 146 w 168"/>
                <a:gd name="T25" fmla="*/ 20 h 60"/>
                <a:gd name="T26" fmla="*/ 160 w 168"/>
                <a:gd name="T27" fmla="*/ 14 h 60"/>
                <a:gd name="T28" fmla="*/ 164 w 168"/>
                <a:gd name="T29" fmla="*/ 20 h 60"/>
                <a:gd name="T30" fmla="*/ 158 w 168"/>
                <a:gd name="T31" fmla="*/ 31 h 60"/>
                <a:gd name="T32" fmla="*/ 153 w 168"/>
                <a:gd name="T33" fmla="*/ 40 h 60"/>
                <a:gd name="T34" fmla="*/ 160 w 168"/>
                <a:gd name="T35" fmla="*/ 41 h 60"/>
                <a:gd name="T36" fmla="*/ 164 w 168"/>
                <a:gd name="T37" fmla="*/ 48 h 60"/>
                <a:gd name="T38" fmla="*/ 151 w 168"/>
                <a:gd name="T39" fmla="*/ 57 h 60"/>
                <a:gd name="T40" fmla="*/ 128 w 168"/>
                <a:gd name="T41" fmla="*/ 55 h 60"/>
                <a:gd name="T42" fmla="*/ 91 w 168"/>
                <a:gd name="T43" fmla="*/ 58 h 60"/>
                <a:gd name="T44" fmla="*/ 57 w 168"/>
                <a:gd name="T45" fmla="*/ 58 h 60"/>
                <a:gd name="T46" fmla="*/ 37 w 168"/>
                <a:gd name="T47" fmla="*/ 50 h 60"/>
                <a:gd name="T48" fmla="*/ 51 w 168"/>
                <a:gd name="T49" fmla="*/ 44 h 60"/>
                <a:gd name="T50" fmla="*/ 53 w 168"/>
                <a:gd name="T51" fmla="*/ 41 h 60"/>
                <a:gd name="T52" fmla="*/ 40 w 168"/>
                <a:gd name="T53" fmla="*/ 38 h 60"/>
                <a:gd name="T54" fmla="*/ 43 w 168"/>
                <a:gd name="T55" fmla="*/ 34 h 60"/>
                <a:gd name="T56" fmla="*/ 51 w 168"/>
                <a:gd name="T57" fmla="*/ 35 h 60"/>
                <a:gd name="T58" fmla="*/ 61 w 168"/>
                <a:gd name="T59" fmla="*/ 37 h 60"/>
                <a:gd name="T60" fmla="*/ 57 w 168"/>
                <a:gd name="T61" fmla="*/ 33 h 60"/>
                <a:gd name="T62" fmla="*/ 48 w 168"/>
                <a:gd name="T63" fmla="*/ 28 h 60"/>
                <a:gd name="T64" fmla="*/ 53 w 168"/>
                <a:gd name="T65" fmla="*/ 23 h 60"/>
                <a:gd name="T66" fmla="*/ 57 w 168"/>
                <a:gd name="T67" fmla="*/ 20 h 60"/>
                <a:gd name="T68" fmla="*/ 43 w 168"/>
                <a:gd name="T69" fmla="*/ 23 h 60"/>
                <a:gd name="T70" fmla="*/ 24 w 168"/>
                <a:gd name="T71" fmla="*/ 31 h 60"/>
                <a:gd name="T72" fmla="*/ 10 w 168"/>
                <a:gd name="T73" fmla="*/ 34 h 60"/>
                <a:gd name="T74" fmla="*/ 1 w 168"/>
                <a:gd name="T75" fmla="*/ 27 h 60"/>
                <a:gd name="T76" fmla="*/ 14 w 168"/>
                <a:gd name="T77" fmla="*/ 18 h 60"/>
                <a:gd name="T78" fmla="*/ 36 w 168"/>
                <a:gd name="T79" fmla="*/ 7 h 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60"/>
                <a:gd name="T122" fmla="*/ 168 w 168"/>
                <a:gd name="T123" fmla="*/ 60 h 6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60">
                  <a:moveTo>
                    <a:pt x="43" y="0"/>
                  </a:moveTo>
                  <a:lnTo>
                    <a:pt x="58" y="1"/>
                  </a:lnTo>
                  <a:lnTo>
                    <a:pt x="73" y="4"/>
                  </a:lnTo>
                  <a:lnTo>
                    <a:pt x="84" y="5"/>
                  </a:lnTo>
                  <a:lnTo>
                    <a:pt x="93" y="4"/>
                  </a:lnTo>
                  <a:lnTo>
                    <a:pt x="91" y="10"/>
                  </a:lnTo>
                  <a:lnTo>
                    <a:pt x="90" y="14"/>
                  </a:lnTo>
                  <a:lnTo>
                    <a:pt x="94" y="14"/>
                  </a:lnTo>
                  <a:lnTo>
                    <a:pt x="97" y="14"/>
                  </a:lnTo>
                  <a:lnTo>
                    <a:pt x="98" y="15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6" y="14"/>
                  </a:lnTo>
                  <a:lnTo>
                    <a:pt x="110" y="14"/>
                  </a:lnTo>
                  <a:lnTo>
                    <a:pt x="116" y="14"/>
                  </a:lnTo>
                  <a:lnTo>
                    <a:pt x="116" y="18"/>
                  </a:lnTo>
                  <a:lnTo>
                    <a:pt x="117" y="23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4" y="20"/>
                  </a:lnTo>
                  <a:lnTo>
                    <a:pt x="126" y="17"/>
                  </a:lnTo>
                  <a:lnTo>
                    <a:pt x="128" y="17"/>
                  </a:lnTo>
                  <a:lnTo>
                    <a:pt x="134" y="15"/>
                  </a:lnTo>
                  <a:lnTo>
                    <a:pt x="133" y="21"/>
                  </a:lnTo>
                  <a:lnTo>
                    <a:pt x="133" y="25"/>
                  </a:lnTo>
                  <a:lnTo>
                    <a:pt x="146" y="20"/>
                  </a:lnTo>
                  <a:lnTo>
                    <a:pt x="156" y="11"/>
                  </a:lnTo>
                  <a:lnTo>
                    <a:pt x="160" y="14"/>
                  </a:lnTo>
                  <a:lnTo>
                    <a:pt x="164" y="15"/>
                  </a:lnTo>
                  <a:lnTo>
                    <a:pt x="164" y="20"/>
                  </a:lnTo>
                  <a:lnTo>
                    <a:pt x="164" y="23"/>
                  </a:lnTo>
                  <a:lnTo>
                    <a:pt x="158" y="31"/>
                  </a:lnTo>
                  <a:lnTo>
                    <a:pt x="153" y="40"/>
                  </a:lnTo>
                  <a:lnTo>
                    <a:pt x="153" y="40"/>
                  </a:lnTo>
                  <a:lnTo>
                    <a:pt x="153" y="41"/>
                  </a:lnTo>
                  <a:lnTo>
                    <a:pt x="160" y="41"/>
                  </a:lnTo>
                  <a:lnTo>
                    <a:pt x="168" y="42"/>
                  </a:lnTo>
                  <a:lnTo>
                    <a:pt x="164" y="48"/>
                  </a:lnTo>
                  <a:lnTo>
                    <a:pt x="158" y="52"/>
                  </a:lnTo>
                  <a:lnTo>
                    <a:pt x="151" y="57"/>
                  </a:lnTo>
                  <a:lnTo>
                    <a:pt x="147" y="60"/>
                  </a:lnTo>
                  <a:lnTo>
                    <a:pt x="128" y="55"/>
                  </a:lnTo>
                  <a:lnTo>
                    <a:pt x="113" y="54"/>
                  </a:lnTo>
                  <a:lnTo>
                    <a:pt x="91" y="58"/>
                  </a:lnTo>
                  <a:lnTo>
                    <a:pt x="74" y="60"/>
                  </a:lnTo>
                  <a:lnTo>
                    <a:pt x="57" y="58"/>
                  </a:lnTo>
                  <a:lnTo>
                    <a:pt x="36" y="54"/>
                  </a:lnTo>
                  <a:lnTo>
                    <a:pt x="37" y="50"/>
                  </a:lnTo>
                  <a:lnTo>
                    <a:pt x="37" y="47"/>
                  </a:lnTo>
                  <a:lnTo>
                    <a:pt x="51" y="44"/>
                  </a:lnTo>
                  <a:lnTo>
                    <a:pt x="66" y="41"/>
                  </a:lnTo>
                  <a:lnTo>
                    <a:pt x="53" y="41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43" y="34"/>
                  </a:lnTo>
                  <a:lnTo>
                    <a:pt x="46" y="34"/>
                  </a:lnTo>
                  <a:lnTo>
                    <a:pt x="51" y="35"/>
                  </a:lnTo>
                  <a:lnTo>
                    <a:pt x="56" y="35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53" y="2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18"/>
                  </a:lnTo>
                  <a:lnTo>
                    <a:pt x="43" y="23"/>
                  </a:lnTo>
                  <a:lnTo>
                    <a:pt x="30" y="28"/>
                  </a:lnTo>
                  <a:lnTo>
                    <a:pt x="24" y="31"/>
                  </a:lnTo>
                  <a:lnTo>
                    <a:pt x="17" y="33"/>
                  </a:lnTo>
                  <a:lnTo>
                    <a:pt x="10" y="34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1" y="21"/>
                  </a:lnTo>
                  <a:lnTo>
                    <a:pt x="14" y="18"/>
                  </a:lnTo>
                  <a:lnTo>
                    <a:pt x="26" y="14"/>
                  </a:lnTo>
                  <a:lnTo>
                    <a:pt x="36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6" name="Freeform 24"/>
            <p:cNvSpPr>
              <a:spLocks noChangeArrowheads="1"/>
            </p:cNvSpPr>
            <p:nvPr/>
          </p:nvSpPr>
          <p:spPr bwMode="auto">
            <a:xfrm>
              <a:off x="764" y="86"/>
              <a:ext cx="51" cy="30"/>
            </a:xfrm>
            <a:custGeom>
              <a:avLst/>
              <a:gdLst>
                <a:gd name="T0" fmla="*/ 23 w 51"/>
                <a:gd name="T1" fmla="*/ 0 h 30"/>
                <a:gd name="T2" fmla="*/ 37 w 51"/>
                <a:gd name="T3" fmla="*/ 0 h 30"/>
                <a:gd name="T4" fmla="*/ 51 w 51"/>
                <a:gd name="T5" fmla="*/ 0 h 30"/>
                <a:gd name="T6" fmla="*/ 44 w 51"/>
                <a:gd name="T7" fmla="*/ 8 h 30"/>
                <a:gd name="T8" fmla="*/ 37 w 51"/>
                <a:gd name="T9" fmla="*/ 14 h 30"/>
                <a:gd name="T10" fmla="*/ 40 w 51"/>
                <a:gd name="T11" fmla="*/ 17 h 30"/>
                <a:gd name="T12" fmla="*/ 40 w 51"/>
                <a:gd name="T13" fmla="*/ 20 h 30"/>
                <a:gd name="T14" fmla="*/ 37 w 51"/>
                <a:gd name="T15" fmla="*/ 23 h 30"/>
                <a:gd name="T16" fmla="*/ 34 w 51"/>
                <a:gd name="T17" fmla="*/ 26 h 30"/>
                <a:gd name="T18" fmla="*/ 26 w 51"/>
                <a:gd name="T19" fmla="*/ 24 h 30"/>
                <a:gd name="T20" fmla="*/ 20 w 51"/>
                <a:gd name="T21" fmla="*/ 26 h 30"/>
                <a:gd name="T22" fmla="*/ 13 w 51"/>
                <a:gd name="T23" fmla="*/ 27 h 30"/>
                <a:gd name="T24" fmla="*/ 7 w 51"/>
                <a:gd name="T25" fmla="*/ 30 h 30"/>
                <a:gd name="T26" fmla="*/ 7 w 51"/>
                <a:gd name="T27" fmla="*/ 23 h 30"/>
                <a:gd name="T28" fmla="*/ 6 w 51"/>
                <a:gd name="T29" fmla="*/ 18 h 30"/>
                <a:gd name="T30" fmla="*/ 3 w 51"/>
                <a:gd name="T31" fmla="*/ 16 h 30"/>
                <a:gd name="T32" fmla="*/ 0 w 51"/>
                <a:gd name="T33" fmla="*/ 10 h 30"/>
                <a:gd name="T34" fmla="*/ 7 w 51"/>
                <a:gd name="T35" fmla="*/ 13 h 30"/>
                <a:gd name="T36" fmla="*/ 14 w 51"/>
                <a:gd name="T37" fmla="*/ 14 h 30"/>
                <a:gd name="T38" fmla="*/ 19 w 51"/>
                <a:gd name="T39" fmla="*/ 7 h 30"/>
                <a:gd name="T40" fmla="*/ 23 w 51"/>
                <a:gd name="T41" fmla="*/ 0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1"/>
                <a:gd name="T64" fmla="*/ 0 h 30"/>
                <a:gd name="T65" fmla="*/ 51 w 51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1" h="30">
                  <a:moveTo>
                    <a:pt x="23" y="0"/>
                  </a:moveTo>
                  <a:lnTo>
                    <a:pt x="37" y="0"/>
                  </a:lnTo>
                  <a:lnTo>
                    <a:pt x="51" y="0"/>
                  </a:lnTo>
                  <a:lnTo>
                    <a:pt x="44" y="8"/>
                  </a:lnTo>
                  <a:lnTo>
                    <a:pt x="37" y="14"/>
                  </a:lnTo>
                  <a:lnTo>
                    <a:pt x="40" y="17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4" y="26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13" y="27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7" y="13"/>
                  </a:lnTo>
                  <a:lnTo>
                    <a:pt x="14" y="14"/>
                  </a:lnTo>
                  <a:lnTo>
                    <a:pt x="19" y="7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7" name="Freeform 25"/>
            <p:cNvSpPr>
              <a:spLocks noChangeArrowheads="1"/>
            </p:cNvSpPr>
            <p:nvPr/>
          </p:nvSpPr>
          <p:spPr bwMode="auto">
            <a:xfrm>
              <a:off x="818" y="86"/>
              <a:ext cx="37" cy="23"/>
            </a:xfrm>
            <a:custGeom>
              <a:avLst/>
              <a:gdLst>
                <a:gd name="T0" fmla="*/ 13 w 37"/>
                <a:gd name="T1" fmla="*/ 0 h 23"/>
                <a:gd name="T2" fmla="*/ 25 w 37"/>
                <a:gd name="T3" fmla="*/ 0 h 23"/>
                <a:gd name="T4" fmla="*/ 36 w 37"/>
                <a:gd name="T5" fmla="*/ 0 h 23"/>
                <a:gd name="T6" fmla="*/ 36 w 37"/>
                <a:gd name="T7" fmla="*/ 1 h 23"/>
                <a:gd name="T8" fmla="*/ 36 w 37"/>
                <a:gd name="T9" fmla="*/ 3 h 23"/>
                <a:gd name="T10" fmla="*/ 36 w 37"/>
                <a:gd name="T11" fmla="*/ 6 h 23"/>
                <a:gd name="T12" fmla="*/ 37 w 37"/>
                <a:gd name="T13" fmla="*/ 8 h 23"/>
                <a:gd name="T14" fmla="*/ 36 w 37"/>
                <a:gd name="T15" fmla="*/ 10 h 23"/>
                <a:gd name="T16" fmla="*/ 36 w 37"/>
                <a:gd name="T17" fmla="*/ 10 h 23"/>
                <a:gd name="T18" fmla="*/ 25 w 37"/>
                <a:gd name="T19" fmla="*/ 11 h 23"/>
                <a:gd name="T20" fmla="*/ 16 w 37"/>
                <a:gd name="T21" fmla="*/ 13 h 23"/>
                <a:gd name="T22" fmla="*/ 9 w 37"/>
                <a:gd name="T23" fmla="*/ 17 h 23"/>
                <a:gd name="T24" fmla="*/ 3 w 37"/>
                <a:gd name="T25" fmla="*/ 23 h 23"/>
                <a:gd name="T26" fmla="*/ 2 w 37"/>
                <a:gd name="T27" fmla="*/ 21 h 23"/>
                <a:gd name="T28" fmla="*/ 0 w 37"/>
                <a:gd name="T29" fmla="*/ 21 h 23"/>
                <a:gd name="T30" fmla="*/ 0 w 37"/>
                <a:gd name="T31" fmla="*/ 20 h 23"/>
                <a:gd name="T32" fmla="*/ 0 w 37"/>
                <a:gd name="T33" fmla="*/ 18 h 23"/>
                <a:gd name="T34" fmla="*/ 2 w 37"/>
                <a:gd name="T35" fmla="*/ 13 h 23"/>
                <a:gd name="T36" fmla="*/ 5 w 37"/>
                <a:gd name="T37" fmla="*/ 7 h 23"/>
                <a:gd name="T38" fmla="*/ 9 w 37"/>
                <a:gd name="T39" fmla="*/ 4 h 23"/>
                <a:gd name="T40" fmla="*/ 13 w 37"/>
                <a:gd name="T41" fmla="*/ 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7"/>
                <a:gd name="T64" fmla="*/ 0 h 23"/>
                <a:gd name="T65" fmla="*/ 37 w 37"/>
                <a:gd name="T66" fmla="*/ 23 h 2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7" h="23">
                  <a:moveTo>
                    <a:pt x="13" y="0"/>
                  </a:moveTo>
                  <a:lnTo>
                    <a:pt x="25" y="0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25" y="11"/>
                  </a:lnTo>
                  <a:lnTo>
                    <a:pt x="16" y="13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5" y="7"/>
                  </a:lnTo>
                  <a:lnTo>
                    <a:pt x="9" y="4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8" name="Freeform 26"/>
            <p:cNvSpPr>
              <a:spLocks noChangeArrowheads="1"/>
            </p:cNvSpPr>
            <p:nvPr/>
          </p:nvSpPr>
          <p:spPr bwMode="auto">
            <a:xfrm>
              <a:off x="12" y="86"/>
              <a:ext cx="1120" cy="1599"/>
            </a:xfrm>
            <a:custGeom>
              <a:avLst/>
              <a:gdLst>
                <a:gd name="T0" fmla="*/ 1020 w 1120"/>
                <a:gd name="T1" fmla="*/ 74 h 1599"/>
                <a:gd name="T2" fmla="*/ 972 w 1120"/>
                <a:gd name="T3" fmla="*/ 117 h 1599"/>
                <a:gd name="T4" fmla="*/ 909 w 1120"/>
                <a:gd name="T5" fmla="*/ 103 h 1599"/>
                <a:gd name="T6" fmla="*/ 950 w 1120"/>
                <a:gd name="T7" fmla="*/ 75 h 1599"/>
                <a:gd name="T8" fmla="*/ 866 w 1120"/>
                <a:gd name="T9" fmla="*/ 71 h 1599"/>
                <a:gd name="T10" fmla="*/ 782 w 1120"/>
                <a:gd name="T11" fmla="*/ 88 h 1599"/>
                <a:gd name="T12" fmla="*/ 738 w 1120"/>
                <a:gd name="T13" fmla="*/ 108 h 1599"/>
                <a:gd name="T14" fmla="*/ 682 w 1120"/>
                <a:gd name="T15" fmla="*/ 184 h 1599"/>
                <a:gd name="T16" fmla="*/ 761 w 1120"/>
                <a:gd name="T17" fmla="*/ 257 h 1599"/>
                <a:gd name="T18" fmla="*/ 859 w 1120"/>
                <a:gd name="T19" fmla="*/ 124 h 1599"/>
                <a:gd name="T20" fmla="*/ 943 w 1120"/>
                <a:gd name="T21" fmla="*/ 163 h 1599"/>
                <a:gd name="T22" fmla="*/ 1000 w 1120"/>
                <a:gd name="T23" fmla="*/ 234 h 1599"/>
                <a:gd name="T24" fmla="*/ 852 w 1120"/>
                <a:gd name="T25" fmla="*/ 287 h 1599"/>
                <a:gd name="T26" fmla="*/ 886 w 1120"/>
                <a:gd name="T27" fmla="*/ 294 h 1599"/>
                <a:gd name="T28" fmla="*/ 918 w 1120"/>
                <a:gd name="T29" fmla="*/ 327 h 1599"/>
                <a:gd name="T30" fmla="*/ 883 w 1120"/>
                <a:gd name="T31" fmla="*/ 328 h 1599"/>
                <a:gd name="T32" fmla="*/ 728 w 1120"/>
                <a:gd name="T33" fmla="*/ 425 h 1599"/>
                <a:gd name="T34" fmla="*/ 645 w 1120"/>
                <a:gd name="T35" fmla="*/ 574 h 1599"/>
                <a:gd name="T36" fmla="*/ 512 w 1120"/>
                <a:gd name="T37" fmla="*/ 528 h 1599"/>
                <a:gd name="T38" fmla="*/ 455 w 1120"/>
                <a:gd name="T39" fmla="*/ 662 h 1599"/>
                <a:gd name="T40" fmla="*/ 565 w 1120"/>
                <a:gd name="T41" fmla="*/ 639 h 1599"/>
                <a:gd name="T42" fmla="*/ 588 w 1120"/>
                <a:gd name="T43" fmla="*/ 734 h 1599"/>
                <a:gd name="T44" fmla="*/ 668 w 1120"/>
                <a:gd name="T45" fmla="*/ 776 h 1599"/>
                <a:gd name="T46" fmla="*/ 746 w 1120"/>
                <a:gd name="T47" fmla="*/ 762 h 1599"/>
                <a:gd name="T48" fmla="*/ 868 w 1120"/>
                <a:gd name="T49" fmla="*/ 826 h 1599"/>
                <a:gd name="T50" fmla="*/ 952 w 1120"/>
                <a:gd name="T51" fmla="*/ 928 h 1599"/>
                <a:gd name="T52" fmla="*/ 1073 w 1120"/>
                <a:gd name="T53" fmla="*/ 951 h 1599"/>
                <a:gd name="T54" fmla="*/ 1077 w 1120"/>
                <a:gd name="T55" fmla="*/ 1105 h 1599"/>
                <a:gd name="T56" fmla="*/ 996 w 1120"/>
                <a:gd name="T57" fmla="*/ 1223 h 1599"/>
                <a:gd name="T58" fmla="*/ 925 w 1120"/>
                <a:gd name="T59" fmla="*/ 1379 h 1599"/>
                <a:gd name="T60" fmla="*/ 859 w 1120"/>
                <a:gd name="T61" fmla="*/ 1436 h 1599"/>
                <a:gd name="T62" fmla="*/ 859 w 1120"/>
                <a:gd name="T63" fmla="*/ 1543 h 1599"/>
                <a:gd name="T64" fmla="*/ 792 w 1120"/>
                <a:gd name="T65" fmla="*/ 1526 h 1599"/>
                <a:gd name="T66" fmla="*/ 786 w 1120"/>
                <a:gd name="T67" fmla="*/ 1468 h 1599"/>
                <a:gd name="T68" fmla="*/ 751 w 1120"/>
                <a:gd name="T69" fmla="*/ 1358 h 1599"/>
                <a:gd name="T70" fmla="*/ 668 w 1120"/>
                <a:gd name="T71" fmla="*/ 1086 h 1599"/>
                <a:gd name="T72" fmla="*/ 601 w 1120"/>
                <a:gd name="T73" fmla="*/ 929 h 1599"/>
                <a:gd name="T74" fmla="*/ 635 w 1120"/>
                <a:gd name="T75" fmla="*/ 795 h 1599"/>
                <a:gd name="T76" fmla="*/ 551 w 1120"/>
                <a:gd name="T77" fmla="*/ 752 h 1599"/>
                <a:gd name="T78" fmla="*/ 454 w 1120"/>
                <a:gd name="T79" fmla="*/ 702 h 1599"/>
                <a:gd name="T80" fmla="*/ 325 w 1120"/>
                <a:gd name="T81" fmla="*/ 562 h 1599"/>
                <a:gd name="T82" fmla="*/ 317 w 1120"/>
                <a:gd name="T83" fmla="*/ 611 h 1599"/>
                <a:gd name="T84" fmla="*/ 244 w 1120"/>
                <a:gd name="T85" fmla="*/ 462 h 1599"/>
                <a:gd name="T86" fmla="*/ 307 w 1120"/>
                <a:gd name="T87" fmla="*/ 292 h 1599"/>
                <a:gd name="T88" fmla="*/ 328 w 1120"/>
                <a:gd name="T89" fmla="*/ 281 h 1599"/>
                <a:gd name="T90" fmla="*/ 317 w 1120"/>
                <a:gd name="T91" fmla="*/ 174 h 1599"/>
                <a:gd name="T92" fmla="*/ 225 w 1120"/>
                <a:gd name="T93" fmla="*/ 140 h 1599"/>
                <a:gd name="T94" fmla="*/ 124 w 1120"/>
                <a:gd name="T95" fmla="*/ 177 h 1599"/>
                <a:gd name="T96" fmla="*/ 65 w 1120"/>
                <a:gd name="T97" fmla="*/ 191 h 1599"/>
                <a:gd name="T98" fmla="*/ 71 w 1120"/>
                <a:gd name="T99" fmla="*/ 138 h 1599"/>
                <a:gd name="T100" fmla="*/ 121 w 1120"/>
                <a:gd name="T101" fmla="*/ 97 h 1599"/>
                <a:gd name="T102" fmla="*/ 177 w 1120"/>
                <a:gd name="T103" fmla="*/ 55 h 1599"/>
                <a:gd name="T104" fmla="*/ 469 w 1120"/>
                <a:gd name="T105" fmla="*/ 50 h 1599"/>
                <a:gd name="T106" fmla="*/ 591 w 1120"/>
                <a:gd name="T107" fmla="*/ 54 h 1599"/>
                <a:gd name="T108" fmla="*/ 666 w 1120"/>
                <a:gd name="T109" fmla="*/ 57 h 1599"/>
                <a:gd name="T110" fmla="*/ 743 w 1120"/>
                <a:gd name="T111" fmla="*/ 55 h 1599"/>
                <a:gd name="T112" fmla="*/ 793 w 1120"/>
                <a:gd name="T113" fmla="*/ 26 h 1599"/>
                <a:gd name="T114" fmla="*/ 812 w 1120"/>
                <a:gd name="T115" fmla="*/ 71 h 1599"/>
                <a:gd name="T116" fmla="*/ 863 w 1120"/>
                <a:gd name="T117" fmla="*/ 7 h 1599"/>
                <a:gd name="T118" fmla="*/ 910 w 1120"/>
                <a:gd name="T119" fmla="*/ 6 h 1599"/>
                <a:gd name="T120" fmla="*/ 928 w 1120"/>
                <a:gd name="T121" fmla="*/ 10 h 159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120"/>
                <a:gd name="T184" fmla="*/ 0 h 1599"/>
                <a:gd name="T185" fmla="*/ 1120 w 1120"/>
                <a:gd name="T186" fmla="*/ 1599 h 159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120" h="1599">
                  <a:moveTo>
                    <a:pt x="928" y="0"/>
                  </a:moveTo>
                  <a:lnTo>
                    <a:pt x="940" y="1"/>
                  </a:lnTo>
                  <a:lnTo>
                    <a:pt x="953" y="3"/>
                  </a:lnTo>
                  <a:lnTo>
                    <a:pt x="958" y="14"/>
                  </a:lnTo>
                  <a:lnTo>
                    <a:pt x="962" y="27"/>
                  </a:lnTo>
                  <a:lnTo>
                    <a:pt x="969" y="26"/>
                  </a:lnTo>
                  <a:lnTo>
                    <a:pt x="976" y="26"/>
                  </a:lnTo>
                  <a:lnTo>
                    <a:pt x="978" y="30"/>
                  </a:lnTo>
                  <a:lnTo>
                    <a:pt x="978" y="34"/>
                  </a:lnTo>
                  <a:lnTo>
                    <a:pt x="982" y="34"/>
                  </a:lnTo>
                  <a:lnTo>
                    <a:pt x="985" y="34"/>
                  </a:lnTo>
                  <a:lnTo>
                    <a:pt x="985" y="43"/>
                  </a:lnTo>
                  <a:lnTo>
                    <a:pt x="985" y="50"/>
                  </a:lnTo>
                  <a:lnTo>
                    <a:pt x="988" y="55"/>
                  </a:lnTo>
                  <a:lnTo>
                    <a:pt x="990" y="63"/>
                  </a:lnTo>
                  <a:lnTo>
                    <a:pt x="1000" y="65"/>
                  </a:lnTo>
                  <a:lnTo>
                    <a:pt x="1012" y="70"/>
                  </a:lnTo>
                  <a:lnTo>
                    <a:pt x="1020" y="74"/>
                  </a:lnTo>
                  <a:lnTo>
                    <a:pt x="1026" y="81"/>
                  </a:lnTo>
                  <a:lnTo>
                    <a:pt x="1018" y="83"/>
                  </a:lnTo>
                  <a:lnTo>
                    <a:pt x="1010" y="85"/>
                  </a:lnTo>
                  <a:lnTo>
                    <a:pt x="1005" y="90"/>
                  </a:lnTo>
                  <a:lnTo>
                    <a:pt x="999" y="95"/>
                  </a:lnTo>
                  <a:lnTo>
                    <a:pt x="996" y="95"/>
                  </a:lnTo>
                  <a:lnTo>
                    <a:pt x="993" y="95"/>
                  </a:lnTo>
                  <a:lnTo>
                    <a:pt x="993" y="93"/>
                  </a:lnTo>
                  <a:lnTo>
                    <a:pt x="990" y="88"/>
                  </a:lnTo>
                  <a:lnTo>
                    <a:pt x="988" y="85"/>
                  </a:lnTo>
                  <a:lnTo>
                    <a:pt x="983" y="83"/>
                  </a:lnTo>
                  <a:lnTo>
                    <a:pt x="980" y="81"/>
                  </a:lnTo>
                  <a:lnTo>
                    <a:pt x="976" y="80"/>
                  </a:lnTo>
                  <a:lnTo>
                    <a:pt x="973" y="81"/>
                  </a:lnTo>
                  <a:lnTo>
                    <a:pt x="970" y="85"/>
                  </a:lnTo>
                  <a:lnTo>
                    <a:pt x="973" y="98"/>
                  </a:lnTo>
                  <a:lnTo>
                    <a:pt x="978" y="114"/>
                  </a:lnTo>
                  <a:lnTo>
                    <a:pt x="972" y="117"/>
                  </a:lnTo>
                  <a:lnTo>
                    <a:pt x="965" y="120"/>
                  </a:lnTo>
                  <a:lnTo>
                    <a:pt x="959" y="115"/>
                  </a:lnTo>
                  <a:lnTo>
                    <a:pt x="953" y="110"/>
                  </a:lnTo>
                  <a:lnTo>
                    <a:pt x="952" y="110"/>
                  </a:lnTo>
                  <a:lnTo>
                    <a:pt x="950" y="110"/>
                  </a:lnTo>
                  <a:lnTo>
                    <a:pt x="949" y="113"/>
                  </a:lnTo>
                  <a:lnTo>
                    <a:pt x="948" y="114"/>
                  </a:lnTo>
                  <a:lnTo>
                    <a:pt x="953" y="120"/>
                  </a:lnTo>
                  <a:lnTo>
                    <a:pt x="959" y="124"/>
                  </a:lnTo>
                  <a:lnTo>
                    <a:pt x="959" y="128"/>
                  </a:lnTo>
                  <a:lnTo>
                    <a:pt x="959" y="131"/>
                  </a:lnTo>
                  <a:lnTo>
                    <a:pt x="956" y="131"/>
                  </a:lnTo>
                  <a:lnTo>
                    <a:pt x="953" y="131"/>
                  </a:lnTo>
                  <a:lnTo>
                    <a:pt x="938" y="125"/>
                  </a:lnTo>
                  <a:lnTo>
                    <a:pt x="923" y="118"/>
                  </a:lnTo>
                  <a:lnTo>
                    <a:pt x="918" y="114"/>
                  </a:lnTo>
                  <a:lnTo>
                    <a:pt x="912" y="108"/>
                  </a:lnTo>
                  <a:lnTo>
                    <a:pt x="909" y="103"/>
                  </a:lnTo>
                  <a:lnTo>
                    <a:pt x="906" y="95"/>
                  </a:lnTo>
                  <a:lnTo>
                    <a:pt x="915" y="90"/>
                  </a:lnTo>
                  <a:lnTo>
                    <a:pt x="920" y="85"/>
                  </a:lnTo>
                  <a:lnTo>
                    <a:pt x="925" y="83"/>
                  </a:lnTo>
                  <a:lnTo>
                    <a:pt x="929" y="81"/>
                  </a:lnTo>
                  <a:lnTo>
                    <a:pt x="935" y="80"/>
                  </a:lnTo>
                  <a:lnTo>
                    <a:pt x="943" y="80"/>
                  </a:lnTo>
                  <a:lnTo>
                    <a:pt x="945" y="81"/>
                  </a:lnTo>
                  <a:lnTo>
                    <a:pt x="946" y="84"/>
                  </a:lnTo>
                  <a:lnTo>
                    <a:pt x="948" y="84"/>
                  </a:lnTo>
                  <a:lnTo>
                    <a:pt x="950" y="85"/>
                  </a:lnTo>
                  <a:lnTo>
                    <a:pt x="955" y="84"/>
                  </a:lnTo>
                  <a:lnTo>
                    <a:pt x="960" y="83"/>
                  </a:lnTo>
                  <a:lnTo>
                    <a:pt x="960" y="81"/>
                  </a:lnTo>
                  <a:lnTo>
                    <a:pt x="960" y="81"/>
                  </a:lnTo>
                  <a:lnTo>
                    <a:pt x="959" y="78"/>
                  </a:lnTo>
                  <a:lnTo>
                    <a:pt x="956" y="77"/>
                  </a:lnTo>
                  <a:lnTo>
                    <a:pt x="950" y="75"/>
                  </a:lnTo>
                  <a:lnTo>
                    <a:pt x="945" y="75"/>
                  </a:lnTo>
                  <a:lnTo>
                    <a:pt x="945" y="68"/>
                  </a:lnTo>
                  <a:lnTo>
                    <a:pt x="946" y="61"/>
                  </a:lnTo>
                  <a:lnTo>
                    <a:pt x="940" y="60"/>
                  </a:lnTo>
                  <a:lnTo>
                    <a:pt x="938" y="57"/>
                  </a:lnTo>
                  <a:lnTo>
                    <a:pt x="933" y="54"/>
                  </a:lnTo>
                  <a:lnTo>
                    <a:pt x="930" y="50"/>
                  </a:lnTo>
                  <a:lnTo>
                    <a:pt x="925" y="43"/>
                  </a:lnTo>
                  <a:lnTo>
                    <a:pt x="918" y="35"/>
                  </a:lnTo>
                  <a:lnTo>
                    <a:pt x="900" y="40"/>
                  </a:lnTo>
                  <a:lnTo>
                    <a:pt x="879" y="43"/>
                  </a:lnTo>
                  <a:lnTo>
                    <a:pt x="879" y="48"/>
                  </a:lnTo>
                  <a:lnTo>
                    <a:pt x="879" y="53"/>
                  </a:lnTo>
                  <a:lnTo>
                    <a:pt x="873" y="57"/>
                  </a:lnTo>
                  <a:lnTo>
                    <a:pt x="868" y="61"/>
                  </a:lnTo>
                  <a:lnTo>
                    <a:pt x="868" y="65"/>
                  </a:lnTo>
                  <a:lnTo>
                    <a:pt x="868" y="68"/>
                  </a:lnTo>
                  <a:lnTo>
                    <a:pt x="866" y="71"/>
                  </a:lnTo>
                  <a:lnTo>
                    <a:pt x="863" y="75"/>
                  </a:lnTo>
                  <a:lnTo>
                    <a:pt x="852" y="75"/>
                  </a:lnTo>
                  <a:lnTo>
                    <a:pt x="840" y="77"/>
                  </a:lnTo>
                  <a:lnTo>
                    <a:pt x="840" y="80"/>
                  </a:lnTo>
                  <a:lnTo>
                    <a:pt x="842" y="83"/>
                  </a:lnTo>
                  <a:lnTo>
                    <a:pt x="835" y="81"/>
                  </a:lnTo>
                  <a:lnTo>
                    <a:pt x="829" y="83"/>
                  </a:lnTo>
                  <a:lnTo>
                    <a:pt x="825" y="83"/>
                  </a:lnTo>
                  <a:lnTo>
                    <a:pt x="819" y="84"/>
                  </a:lnTo>
                  <a:lnTo>
                    <a:pt x="809" y="88"/>
                  </a:lnTo>
                  <a:lnTo>
                    <a:pt x="798" y="91"/>
                  </a:lnTo>
                  <a:lnTo>
                    <a:pt x="793" y="88"/>
                  </a:lnTo>
                  <a:lnTo>
                    <a:pt x="791" y="85"/>
                  </a:lnTo>
                  <a:lnTo>
                    <a:pt x="786" y="84"/>
                  </a:lnTo>
                  <a:lnTo>
                    <a:pt x="779" y="83"/>
                  </a:lnTo>
                  <a:lnTo>
                    <a:pt x="778" y="85"/>
                  </a:lnTo>
                  <a:lnTo>
                    <a:pt x="776" y="88"/>
                  </a:lnTo>
                  <a:lnTo>
                    <a:pt x="782" y="88"/>
                  </a:lnTo>
                  <a:lnTo>
                    <a:pt x="785" y="90"/>
                  </a:lnTo>
                  <a:lnTo>
                    <a:pt x="788" y="93"/>
                  </a:lnTo>
                  <a:lnTo>
                    <a:pt x="791" y="95"/>
                  </a:lnTo>
                  <a:lnTo>
                    <a:pt x="789" y="101"/>
                  </a:lnTo>
                  <a:lnTo>
                    <a:pt x="789" y="105"/>
                  </a:lnTo>
                  <a:lnTo>
                    <a:pt x="775" y="107"/>
                  </a:lnTo>
                  <a:lnTo>
                    <a:pt x="761" y="107"/>
                  </a:lnTo>
                  <a:lnTo>
                    <a:pt x="761" y="111"/>
                  </a:lnTo>
                  <a:lnTo>
                    <a:pt x="761" y="113"/>
                  </a:lnTo>
                  <a:lnTo>
                    <a:pt x="759" y="113"/>
                  </a:lnTo>
                  <a:lnTo>
                    <a:pt x="755" y="113"/>
                  </a:lnTo>
                  <a:lnTo>
                    <a:pt x="751" y="110"/>
                  </a:lnTo>
                  <a:lnTo>
                    <a:pt x="746" y="108"/>
                  </a:lnTo>
                  <a:lnTo>
                    <a:pt x="742" y="107"/>
                  </a:lnTo>
                  <a:lnTo>
                    <a:pt x="736" y="105"/>
                  </a:lnTo>
                  <a:lnTo>
                    <a:pt x="736" y="107"/>
                  </a:lnTo>
                  <a:lnTo>
                    <a:pt x="736" y="107"/>
                  </a:lnTo>
                  <a:lnTo>
                    <a:pt x="738" y="108"/>
                  </a:lnTo>
                  <a:lnTo>
                    <a:pt x="739" y="108"/>
                  </a:lnTo>
                  <a:lnTo>
                    <a:pt x="745" y="113"/>
                  </a:lnTo>
                  <a:lnTo>
                    <a:pt x="752" y="117"/>
                  </a:lnTo>
                  <a:lnTo>
                    <a:pt x="741" y="120"/>
                  </a:lnTo>
                  <a:lnTo>
                    <a:pt x="731" y="123"/>
                  </a:lnTo>
                  <a:lnTo>
                    <a:pt x="721" y="127"/>
                  </a:lnTo>
                  <a:lnTo>
                    <a:pt x="712" y="133"/>
                  </a:lnTo>
                  <a:lnTo>
                    <a:pt x="696" y="143"/>
                  </a:lnTo>
                  <a:lnTo>
                    <a:pt x="679" y="153"/>
                  </a:lnTo>
                  <a:lnTo>
                    <a:pt x="679" y="160"/>
                  </a:lnTo>
                  <a:lnTo>
                    <a:pt x="681" y="167"/>
                  </a:lnTo>
                  <a:lnTo>
                    <a:pt x="685" y="170"/>
                  </a:lnTo>
                  <a:lnTo>
                    <a:pt x="691" y="173"/>
                  </a:lnTo>
                  <a:lnTo>
                    <a:pt x="691" y="175"/>
                  </a:lnTo>
                  <a:lnTo>
                    <a:pt x="691" y="180"/>
                  </a:lnTo>
                  <a:lnTo>
                    <a:pt x="686" y="181"/>
                  </a:lnTo>
                  <a:lnTo>
                    <a:pt x="682" y="184"/>
                  </a:lnTo>
                  <a:lnTo>
                    <a:pt x="682" y="184"/>
                  </a:lnTo>
                  <a:lnTo>
                    <a:pt x="682" y="185"/>
                  </a:lnTo>
                  <a:lnTo>
                    <a:pt x="693" y="185"/>
                  </a:lnTo>
                  <a:lnTo>
                    <a:pt x="703" y="187"/>
                  </a:lnTo>
                  <a:lnTo>
                    <a:pt x="711" y="190"/>
                  </a:lnTo>
                  <a:lnTo>
                    <a:pt x="715" y="193"/>
                  </a:lnTo>
                  <a:lnTo>
                    <a:pt x="723" y="201"/>
                  </a:lnTo>
                  <a:lnTo>
                    <a:pt x="735" y="210"/>
                  </a:lnTo>
                  <a:lnTo>
                    <a:pt x="746" y="210"/>
                  </a:lnTo>
                  <a:lnTo>
                    <a:pt x="755" y="213"/>
                  </a:lnTo>
                  <a:lnTo>
                    <a:pt x="756" y="218"/>
                  </a:lnTo>
                  <a:lnTo>
                    <a:pt x="755" y="224"/>
                  </a:lnTo>
                  <a:lnTo>
                    <a:pt x="753" y="228"/>
                  </a:lnTo>
                  <a:lnTo>
                    <a:pt x="752" y="234"/>
                  </a:lnTo>
                  <a:lnTo>
                    <a:pt x="751" y="240"/>
                  </a:lnTo>
                  <a:lnTo>
                    <a:pt x="749" y="245"/>
                  </a:lnTo>
                  <a:lnTo>
                    <a:pt x="749" y="251"/>
                  </a:lnTo>
                  <a:lnTo>
                    <a:pt x="752" y="258"/>
                  </a:lnTo>
                  <a:lnTo>
                    <a:pt x="761" y="257"/>
                  </a:lnTo>
                  <a:lnTo>
                    <a:pt x="768" y="257"/>
                  </a:lnTo>
                  <a:lnTo>
                    <a:pt x="775" y="247"/>
                  </a:lnTo>
                  <a:lnTo>
                    <a:pt x="781" y="235"/>
                  </a:lnTo>
                  <a:lnTo>
                    <a:pt x="786" y="223"/>
                  </a:lnTo>
                  <a:lnTo>
                    <a:pt x="791" y="211"/>
                  </a:lnTo>
                  <a:lnTo>
                    <a:pt x="802" y="210"/>
                  </a:lnTo>
                  <a:lnTo>
                    <a:pt x="811" y="205"/>
                  </a:lnTo>
                  <a:lnTo>
                    <a:pt x="819" y="201"/>
                  </a:lnTo>
                  <a:lnTo>
                    <a:pt x="828" y="197"/>
                  </a:lnTo>
                  <a:lnTo>
                    <a:pt x="828" y="181"/>
                  </a:lnTo>
                  <a:lnTo>
                    <a:pt x="828" y="164"/>
                  </a:lnTo>
                  <a:lnTo>
                    <a:pt x="835" y="160"/>
                  </a:lnTo>
                  <a:lnTo>
                    <a:pt x="839" y="154"/>
                  </a:lnTo>
                  <a:lnTo>
                    <a:pt x="842" y="147"/>
                  </a:lnTo>
                  <a:lnTo>
                    <a:pt x="846" y="141"/>
                  </a:lnTo>
                  <a:lnTo>
                    <a:pt x="849" y="134"/>
                  </a:lnTo>
                  <a:lnTo>
                    <a:pt x="853" y="128"/>
                  </a:lnTo>
                  <a:lnTo>
                    <a:pt x="859" y="124"/>
                  </a:lnTo>
                  <a:lnTo>
                    <a:pt x="866" y="121"/>
                  </a:lnTo>
                  <a:lnTo>
                    <a:pt x="870" y="124"/>
                  </a:lnTo>
                  <a:lnTo>
                    <a:pt x="873" y="125"/>
                  </a:lnTo>
                  <a:lnTo>
                    <a:pt x="876" y="127"/>
                  </a:lnTo>
                  <a:lnTo>
                    <a:pt x="879" y="125"/>
                  </a:lnTo>
                  <a:lnTo>
                    <a:pt x="886" y="124"/>
                  </a:lnTo>
                  <a:lnTo>
                    <a:pt x="895" y="121"/>
                  </a:lnTo>
                  <a:lnTo>
                    <a:pt x="898" y="128"/>
                  </a:lnTo>
                  <a:lnTo>
                    <a:pt x="902" y="134"/>
                  </a:lnTo>
                  <a:lnTo>
                    <a:pt x="909" y="138"/>
                  </a:lnTo>
                  <a:lnTo>
                    <a:pt x="915" y="143"/>
                  </a:lnTo>
                  <a:lnTo>
                    <a:pt x="910" y="154"/>
                  </a:lnTo>
                  <a:lnTo>
                    <a:pt x="908" y="165"/>
                  </a:lnTo>
                  <a:lnTo>
                    <a:pt x="913" y="171"/>
                  </a:lnTo>
                  <a:lnTo>
                    <a:pt x="919" y="174"/>
                  </a:lnTo>
                  <a:lnTo>
                    <a:pt x="926" y="173"/>
                  </a:lnTo>
                  <a:lnTo>
                    <a:pt x="932" y="171"/>
                  </a:lnTo>
                  <a:lnTo>
                    <a:pt x="943" y="163"/>
                  </a:lnTo>
                  <a:lnTo>
                    <a:pt x="955" y="153"/>
                  </a:lnTo>
                  <a:lnTo>
                    <a:pt x="958" y="154"/>
                  </a:lnTo>
                  <a:lnTo>
                    <a:pt x="960" y="157"/>
                  </a:lnTo>
                  <a:lnTo>
                    <a:pt x="965" y="171"/>
                  </a:lnTo>
                  <a:lnTo>
                    <a:pt x="968" y="187"/>
                  </a:lnTo>
                  <a:lnTo>
                    <a:pt x="963" y="190"/>
                  </a:lnTo>
                  <a:lnTo>
                    <a:pt x="959" y="193"/>
                  </a:lnTo>
                  <a:lnTo>
                    <a:pt x="962" y="197"/>
                  </a:lnTo>
                  <a:lnTo>
                    <a:pt x="965" y="200"/>
                  </a:lnTo>
                  <a:lnTo>
                    <a:pt x="966" y="204"/>
                  </a:lnTo>
                  <a:lnTo>
                    <a:pt x="966" y="210"/>
                  </a:lnTo>
                  <a:lnTo>
                    <a:pt x="976" y="211"/>
                  </a:lnTo>
                  <a:lnTo>
                    <a:pt x="985" y="211"/>
                  </a:lnTo>
                  <a:lnTo>
                    <a:pt x="988" y="220"/>
                  </a:lnTo>
                  <a:lnTo>
                    <a:pt x="989" y="228"/>
                  </a:lnTo>
                  <a:lnTo>
                    <a:pt x="996" y="228"/>
                  </a:lnTo>
                  <a:lnTo>
                    <a:pt x="1002" y="227"/>
                  </a:lnTo>
                  <a:lnTo>
                    <a:pt x="1000" y="234"/>
                  </a:lnTo>
                  <a:lnTo>
                    <a:pt x="1000" y="241"/>
                  </a:lnTo>
                  <a:lnTo>
                    <a:pt x="995" y="245"/>
                  </a:lnTo>
                  <a:lnTo>
                    <a:pt x="989" y="250"/>
                  </a:lnTo>
                  <a:lnTo>
                    <a:pt x="980" y="255"/>
                  </a:lnTo>
                  <a:lnTo>
                    <a:pt x="972" y="261"/>
                  </a:lnTo>
                  <a:lnTo>
                    <a:pt x="962" y="265"/>
                  </a:lnTo>
                  <a:lnTo>
                    <a:pt x="952" y="270"/>
                  </a:lnTo>
                  <a:lnTo>
                    <a:pt x="943" y="272"/>
                  </a:lnTo>
                  <a:lnTo>
                    <a:pt x="936" y="272"/>
                  </a:lnTo>
                  <a:lnTo>
                    <a:pt x="925" y="271"/>
                  </a:lnTo>
                  <a:lnTo>
                    <a:pt x="910" y="268"/>
                  </a:lnTo>
                  <a:lnTo>
                    <a:pt x="903" y="267"/>
                  </a:lnTo>
                  <a:lnTo>
                    <a:pt x="896" y="265"/>
                  </a:lnTo>
                  <a:lnTo>
                    <a:pt x="888" y="267"/>
                  </a:lnTo>
                  <a:lnTo>
                    <a:pt x="880" y="268"/>
                  </a:lnTo>
                  <a:lnTo>
                    <a:pt x="869" y="275"/>
                  </a:lnTo>
                  <a:lnTo>
                    <a:pt x="858" y="282"/>
                  </a:lnTo>
                  <a:lnTo>
                    <a:pt x="852" y="287"/>
                  </a:lnTo>
                  <a:lnTo>
                    <a:pt x="846" y="290"/>
                  </a:lnTo>
                  <a:lnTo>
                    <a:pt x="840" y="292"/>
                  </a:lnTo>
                  <a:lnTo>
                    <a:pt x="832" y="295"/>
                  </a:lnTo>
                  <a:lnTo>
                    <a:pt x="829" y="301"/>
                  </a:lnTo>
                  <a:lnTo>
                    <a:pt x="826" y="307"/>
                  </a:lnTo>
                  <a:lnTo>
                    <a:pt x="828" y="307"/>
                  </a:lnTo>
                  <a:lnTo>
                    <a:pt x="828" y="307"/>
                  </a:lnTo>
                  <a:lnTo>
                    <a:pt x="843" y="297"/>
                  </a:lnTo>
                  <a:lnTo>
                    <a:pt x="859" y="287"/>
                  </a:lnTo>
                  <a:lnTo>
                    <a:pt x="869" y="284"/>
                  </a:lnTo>
                  <a:lnTo>
                    <a:pt x="879" y="281"/>
                  </a:lnTo>
                  <a:lnTo>
                    <a:pt x="889" y="280"/>
                  </a:lnTo>
                  <a:lnTo>
                    <a:pt x="900" y="281"/>
                  </a:lnTo>
                  <a:lnTo>
                    <a:pt x="899" y="287"/>
                  </a:lnTo>
                  <a:lnTo>
                    <a:pt x="899" y="292"/>
                  </a:lnTo>
                  <a:lnTo>
                    <a:pt x="893" y="292"/>
                  </a:lnTo>
                  <a:lnTo>
                    <a:pt x="889" y="292"/>
                  </a:lnTo>
                  <a:lnTo>
                    <a:pt x="886" y="294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882" y="298"/>
                  </a:lnTo>
                  <a:lnTo>
                    <a:pt x="886" y="301"/>
                  </a:lnTo>
                  <a:lnTo>
                    <a:pt x="890" y="304"/>
                  </a:lnTo>
                  <a:lnTo>
                    <a:pt x="886" y="307"/>
                  </a:lnTo>
                  <a:lnTo>
                    <a:pt x="882" y="310"/>
                  </a:lnTo>
                  <a:lnTo>
                    <a:pt x="886" y="312"/>
                  </a:lnTo>
                  <a:lnTo>
                    <a:pt x="886" y="314"/>
                  </a:lnTo>
                  <a:lnTo>
                    <a:pt x="888" y="317"/>
                  </a:lnTo>
                  <a:lnTo>
                    <a:pt x="886" y="322"/>
                  </a:lnTo>
                  <a:lnTo>
                    <a:pt x="896" y="325"/>
                  </a:lnTo>
                  <a:lnTo>
                    <a:pt x="903" y="327"/>
                  </a:lnTo>
                  <a:lnTo>
                    <a:pt x="906" y="327"/>
                  </a:lnTo>
                  <a:lnTo>
                    <a:pt x="909" y="327"/>
                  </a:lnTo>
                  <a:lnTo>
                    <a:pt x="913" y="325"/>
                  </a:lnTo>
                  <a:lnTo>
                    <a:pt x="918" y="322"/>
                  </a:lnTo>
                  <a:lnTo>
                    <a:pt x="918" y="327"/>
                  </a:lnTo>
                  <a:lnTo>
                    <a:pt x="918" y="330"/>
                  </a:lnTo>
                  <a:lnTo>
                    <a:pt x="916" y="330"/>
                  </a:lnTo>
                  <a:lnTo>
                    <a:pt x="915" y="330"/>
                  </a:lnTo>
                  <a:lnTo>
                    <a:pt x="902" y="335"/>
                  </a:lnTo>
                  <a:lnTo>
                    <a:pt x="889" y="341"/>
                  </a:lnTo>
                  <a:lnTo>
                    <a:pt x="878" y="347"/>
                  </a:lnTo>
                  <a:lnTo>
                    <a:pt x="865" y="354"/>
                  </a:lnTo>
                  <a:lnTo>
                    <a:pt x="860" y="352"/>
                  </a:lnTo>
                  <a:lnTo>
                    <a:pt x="856" y="351"/>
                  </a:lnTo>
                  <a:lnTo>
                    <a:pt x="855" y="348"/>
                  </a:lnTo>
                  <a:lnTo>
                    <a:pt x="855" y="347"/>
                  </a:lnTo>
                  <a:lnTo>
                    <a:pt x="855" y="344"/>
                  </a:lnTo>
                  <a:lnTo>
                    <a:pt x="856" y="342"/>
                  </a:lnTo>
                  <a:lnTo>
                    <a:pt x="869" y="337"/>
                  </a:lnTo>
                  <a:lnTo>
                    <a:pt x="882" y="332"/>
                  </a:lnTo>
                  <a:lnTo>
                    <a:pt x="883" y="331"/>
                  </a:lnTo>
                  <a:lnTo>
                    <a:pt x="883" y="330"/>
                  </a:lnTo>
                  <a:lnTo>
                    <a:pt x="883" y="328"/>
                  </a:lnTo>
                  <a:lnTo>
                    <a:pt x="882" y="327"/>
                  </a:lnTo>
                  <a:lnTo>
                    <a:pt x="876" y="327"/>
                  </a:lnTo>
                  <a:lnTo>
                    <a:pt x="869" y="325"/>
                  </a:lnTo>
                  <a:lnTo>
                    <a:pt x="862" y="331"/>
                  </a:lnTo>
                  <a:lnTo>
                    <a:pt x="855" y="337"/>
                  </a:lnTo>
                  <a:lnTo>
                    <a:pt x="846" y="341"/>
                  </a:lnTo>
                  <a:lnTo>
                    <a:pt x="836" y="345"/>
                  </a:lnTo>
                  <a:lnTo>
                    <a:pt x="818" y="354"/>
                  </a:lnTo>
                  <a:lnTo>
                    <a:pt x="802" y="362"/>
                  </a:lnTo>
                  <a:lnTo>
                    <a:pt x="801" y="370"/>
                  </a:lnTo>
                  <a:lnTo>
                    <a:pt x="801" y="377"/>
                  </a:lnTo>
                  <a:lnTo>
                    <a:pt x="789" y="381"/>
                  </a:lnTo>
                  <a:lnTo>
                    <a:pt x="776" y="387"/>
                  </a:lnTo>
                  <a:lnTo>
                    <a:pt x="766" y="392"/>
                  </a:lnTo>
                  <a:lnTo>
                    <a:pt x="755" y="400"/>
                  </a:lnTo>
                  <a:lnTo>
                    <a:pt x="745" y="407"/>
                  </a:lnTo>
                  <a:lnTo>
                    <a:pt x="736" y="415"/>
                  </a:lnTo>
                  <a:lnTo>
                    <a:pt x="728" y="425"/>
                  </a:lnTo>
                  <a:lnTo>
                    <a:pt x="722" y="434"/>
                  </a:lnTo>
                  <a:lnTo>
                    <a:pt x="719" y="442"/>
                  </a:lnTo>
                  <a:lnTo>
                    <a:pt x="718" y="450"/>
                  </a:lnTo>
                  <a:lnTo>
                    <a:pt x="715" y="455"/>
                  </a:lnTo>
                  <a:lnTo>
                    <a:pt x="709" y="461"/>
                  </a:lnTo>
                  <a:lnTo>
                    <a:pt x="692" y="471"/>
                  </a:lnTo>
                  <a:lnTo>
                    <a:pt x="672" y="482"/>
                  </a:lnTo>
                  <a:lnTo>
                    <a:pt x="662" y="490"/>
                  </a:lnTo>
                  <a:lnTo>
                    <a:pt x="653" y="497"/>
                  </a:lnTo>
                  <a:lnTo>
                    <a:pt x="646" y="504"/>
                  </a:lnTo>
                  <a:lnTo>
                    <a:pt x="642" y="512"/>
                  </a:lnTo>
                  <a:lnTo>
                    <a:pt x="641" y="519"/>
                  </a:lnTo>
                  <a:lnTo>
                    <a:pt x="641" y="528"/>
                  </a:lnTo>
                  <a:lnTo>
                    <a:pt x="641" y="537"/>
                  </a:lnTo>
                  <a:lnTo>
                    <a:pt x="642" y="545"/>
                  </a:lnTo>
                  <a:lnTo>
                    <a:pt x="643" y="555"/>
                  </a:lnTo>
                  <a:lnTo>
                    <a:pt x="645" y="564"/>
                  </a:lnTo>
                  <a:lnTo>
                    <a:pt x="645" y="574"/>
                  </a:lnTo>
                  <a:lnTo>
                    <a:pt x="643" y="582"/>
                  </a:lnTo>
                  <a:lnTo>
                    <a:pt x="636" y="582"/>
                  </a:lnTo>
                  <a:lnTo>
                    <a:pt x="631" y="581"/>
                  </a:lnTo>
                  <a:lnTo>
                    <a:pt x="626" y="569"/>
                  </a:lnTo>
                  <a:lnTo>
                    <a:pt x="621" y="562"/>
                  </a:lnTo>
                  <a:lnTo>
                    <a:pt x="622" y="548"/>
                  </a:lnTo>
                  <a:lnTo>
                    <a:pt x="622" y="535"/>
                  </a:lnTo>
                  <a:lnTo>
                    <a:pt x="619" y="531"/>
                  </a:lnTo>
                  <a:lnTo>
                    <a:pt x="615" y="527"/>
                  </a:lnTo>
                  <a:lnTo>
                    <a:pt x="609" y="524"/>
                  </a:lnTo>
                  <a:lnTo>
                    <a:pt x="602" y="522"/>
                  </a:lnTo>
                  <a:lnTo>
                    <a:pt x="586" y="519"/>
                  </a:lnTo>
                  <a:lnTo>
                    <a:pt x="574" y="515"/>
                  </a:lnTo>
                  <a:lnTo>
                    <a:pt x="562" y="525"/>
                  </a:lnTo>
                  <a:lnTo>
                    <a:pt x="552" y="534"/>
                  </a:lnTo>
                  <a:lnTo>
                    <a:pt x="539" y="529"/>
                  </a:lnTo>
                  <a:lnTo>
                    <a:pt x="526" y="528"/>
                  </a:lnTo>
                  <a:lnTo>
                    <a:pt x="512" y="528"/>
                  </a:lnTo>
                  <a:lnTo>
                    <a:pt x="499" y="529"/>
                  </a:lnTo>
                  <a:lnTo>
                    <a:pt x="486" y="534"/>
                  </a:lnTo>
                  <a:lnTo>
                    <a:pt x="475" y="541"/>
                  </a:lnTo>
                  <a:lnTo>
                    <a:pt x="469" y="544"/>
                  </a:lnTo>
                  <a:lnTo>
                    <a:pt x="465" y="548"/>
                  </a:lnTo>
                  <a:lnTo>
                    <a:pt x="462" y="554"/>
                  </a:lnTo>
                  <a:lnTo>
                    <a:pt x="458" y="559"/>
                  </a:lnTo>
                  <a:lnTo>
                    <a:pt x="456" y="568"/>
                  </a:lnTo>
                  <a:lnTo>
                    <a:pt x="455" y="578"/>
                  </a:lnTo>
                  <a:lnTo>
                    <a:pt x="451" y="587"/>
                  </a:lnTo>
                  <a:lnTo>
                    <a:pt x="445" y="598"/>
                  </a:lnTo>
                  <a:lnTo>
                    <a:pt x="442" y="604"/>
                  </a:lnTo>
                  <a:lnTo>
                    <a:pt x="441" y="611"/>
                  </a:lnTo>
                  <a:lnTo>
                    <a:pt x="441" y="617"/>
                  </a:lnTo>
                  <a:lnTo>
                    <a:pt x="441" y="624"/>
                  </a:lnTo>
                  <a:lnTo>
                    <a:pt x="444" y="638"/>
                  </a:lnTo>
                  <a:lnTo>
                    <a:pt x="449" y="651"/>
                  </a:lnTo>
                  <a:lnTo>
                    <a:pt x="455" y="662"/>
                  </a:lnTo>
                  <a:lnTo>
                    <a:pt x="461" y="674"/>
                  </a:lnTo>
                  <a:lnTo>
                    <a:pt x="472" y="674"/>
                  </a:lnTo>
                  <a:lnTo>
                    <a:pt x="484" y="672"/>
                  </a:lnTo>
                  <a:lnTo>
                    <a:pt x="494" y="671"/>
                  </a:lnTo>
                  <a:lnTo>
                    <a:pt x="505" y="671"/>
                  </a:lnTo>
                  <a:lnTo>
                    <a:pt x="509" y="662"/>
                  </a:lnTo>
                  <a:lnTo>
                    <a:pt x="514" y="655"/>
                  </a:lnTo>
                  <a:lnTo>
                    <a:pt x="519" y="647"/>
                  </a:lnTo>
                  <a:lnTo>
                    <a:pt x="526" y="639"/>
                  </a:lnTo>
                  <a:lnTo>
                    <a:pt x="534" y="634"/>
                  </a:lnTo>
                  <a:lnTo>
                    <a:pt x="544" y="629"/>
                  </a:lnTo>
                  <a:lnTo>
                    <a:pt x="548" y="629"/>
                  </a:lnTo>
                  <a:lnTo>
                    <a:pt x="554" y="629"/>
                  </a:lnTo>
                  <a:lnTo>
                    <a:pt x="559" y="631"/>
                  </a:lnTo>
                  <a:lnTo>
                    <a:pt x="565" y="634"/>
                  </a:lnTo>
                  <a:lnTo>
                    <a:pt x="565" y="635"/>
                  </a:lnTo>
                  <a:lnTo>
                    <a:pt x="565" y="635"/>
                  </a:lnTo>
                  <a:lnTo>
                    <a:pt x="565" y="639"/>
                  </a:lnTo>
                  <a:lnTo>
                    <a:pt x="564" y="642"/>
                  </a:lnTo>
                  <a:lnTo>
                    <a:pt x="558" y="645"/>
                  </a:lnTo>
                  <a:lnTo>
                    <a:pt x="552" y="651"/>
                  </a:lnTo>
                  <a:lnTo>
                    <a:pt x="548" y="658"/>
                  </a:lnTo>
                  <a:lnTo>
                    <a:pt x="544" y="667"/>
                  </a:lnTo>
                  <a:lnTo>
                    <a:pt x="539" y="675"/>
                  </a:lnTo>
                  <a:lnTo>
                    <a:pt x="538" y="684"/>
                  </a:lnTo>
                  <a:lnTo>
                    <a:pt x="536" y="692"/>
                  </a:lnTo>
                  <a:lnTo>
                    <a:pt x="538" y="698"/>
                  </a:lnTo>
                  <a:lnTo>
                    <a:pt x="552" y="701"/>
                  </a:lnTo>
                  <a:lnTo>
                    <a:pt x="565" y="701"/>
                  </a:lnTo>
                  <a:lnTo>
                    <a:pt x="571" y="702"/>
                  </a:lnTo>
                  <a:lnTo>
                    <a:pt x="576" y="702"/>
                  </a:lnTo>
                  <a:lnTo>
                    <a:pt x="584" y="705"/>
                  </a:lnTo>
                  <a:lnTo>
                    <a:pt x="589" y="708"/>
                  </a:lnTo>
                  <a:lnTo>
                    <a:pt x="589" y="711"/>
                  </a:lnTo>
                  <a:lnTo>
                    <a:pt x="591" y="712"/>
                  </a:lnTo>
                  <a:lnTo>
                    <a:pt x="588" y="734"/>
                  </a:lnTo>
                  <a:lnTo>
                    <a:pt x="584" y="752"/>
                  </a:lnTo>
                  <a:lnTo>
                    <a:pt x="584" y="759"/>
                  </a:lnTo>
                  <a:lnTo>
                    <a:pt x="585" y="769"/>
                  </a:lnTo>
                  <a:lnTo>
                    <a:pt x="586" y="779"/>
                  </a:lnTo>
                  <a:lnTo>
                    <a:pt x="591" y="791"/>
                  </a:lnTo>
                  <a:lnTo>
                    <a:pt x="615" y="785"/>
                  </a:lnTo>
                  <a:lnTo>
                    <a:pt x="632" y="784"/>
                  </a:lnTo>
                  <a:lnTo>
                    <a:pt x="638" y="786"/>
                  </a:lnTo>
                  <a:lnTo>
                    <a:pt x="642" y="792"/>
                  </a:lnTo>
                  <a:lnTo>
                    <a:pt x="645" y="798"/>
                  </a:lnTo>
                  <a:lnTo>
                    <a:pt x="648" y="804"/>
                  </a:lnTo>
                  <a:lnTo>
                    <a:pt x="649" y="802"/>
                  </a:lnTo>
                  <a:lnTo>
                    <a:pt x="652" y="801"/>
                  </a:lnTo>
                  <a:lnTo>
                    <a:pt x="656" y="794"/>
                  </a:lnTo>
                  <a:lnTo>
                    <a:pt x="662" y="788"/>
                  </a:lnTo>
                  <a:lnTo>
                    <a:pt x="665" y="785"/>
                  </a:lnTo>
                  <a:lnTo>
                    <a:pt x="666" y="782"/>
                  </a:lnTo>
                  <a:lnTo>
                    <a:pt x="668" y="776"/>
                  </a:lnTo>
                  <a:lnTo>
                    <a:pt x="668" y="771"/>
                  </a:lnTo>
                  <a:lnTo>
                    <a:pt x="679" y="766"/>
                  </a:lnTo>
                  <a:lnTo>
                    <a:pt x="691" y="762"/>
                  </a:lnTo>
                  <a:lnTo>
                    <a:pt x="701" y="758"/>
                  </a:lnTo>
                  <a:lnTo>
                    <a:pt x="712" y="754"/>
                  </a:lnTo>
                  <a:lnTo>
                    <a:pt x="713" y="755"/>
                  </a:lnTo>
                  <a:lnTo>
                    <a:pt x="715" y="755"/>
                  </a:lnTo>
                  <a:lnTo>
                    <a:pt x="712" y="764"/>
                  </a:lnTo>
                  <a:lnTo>
                    <a:pt x="711" y="775"/>
                  </a:lnTo>
                  <a:lnTo>
                    <a:pt x="711" y="781"/>
                  </a:lnTo>
                  <a:lnTo>
                    <a:pt x="712" y="785"/>
                  </a:lnTo>
                  <a:lnTo>
                    <a:pt x="715" y="789"/>
                  </a:lnTo>
                  <a:lnTo>
                    <a:pt x="718" y="792"/>
                  </a:lnTo>
                  <a:lnTo>
                    <a:pt x="718" y="781"/>
                  </a:lnTo>
                  <a:lnTo>
                    <a:pt x="716" y="771"/>
                  </a:lnTo>
                  <a:lnTo>
                    <a:pt x="725" y="765"/>
                  </a:lnTo>
                  <a:lnTo>
                    <a:pt x="735" y="758"/>
                  </a:lnTo>
                  <a:lnTo>
                    <a:pt x="746" y="762"/>
                  </a:lnTo>
                  <a:lnTo>
                    <a:pt x="756" y="768"/>
                  </a:lnTo>
                  <a:lnTo>
                    <a:pt x="768" y="772"/>
                  </a:lnTo>
                  <a:lnTo>
                    <a:pt x="781" y="776"/>
                  </a:lnTo>
                  <a:lnTo>
                    <a:pt x="796" y="774"/>
                  </a:lnTo>
                  <a:lnTo>
                    <a:pt x="811" y="772"/>
                  </a:lnTo>
                  <a:lnTo>
                    <a:pt x="812" y="775"/>
                  </a:lnTo>
                  <a:lnTo>
                    <a:pt x="813" y="778"/>
                  </a:lnTo>
                  <a:lnTo>
                    <a:pt x="815" y="781"/>
                  </a:lnTo>
                  <a:lnTo>
                    <a:pt x="818" y="782"/>
                  </a:lnTo>
                  <a:lnTo>
                    <a:pt x="823" y="785"/>
                  </a:lnTo>
                  <a:lnTo>
                    <a:pt x="829" y="786"/>
                  </a:lnTo>
                  <a:lnTo>
                    <a:pt x="829" y="791"/>
                  </a:lnTo>
                  <a:lnTo>
                    <a:pt x="829" y="795"/>
                  </a:lnTo>
                  <a:lnTo>
                    <a:pt x="840" y="798"/>
                  </a:lnTo>
                  <a:lnTo>
                    <a:pt x="850" y="801"/>
                  </a:lnTo>
                  <a:lnTo>
                    <a:pt x="855" y="811"/>
                  </a:lnTo>
                  <a:lnTo>
                    <a:pt x="860" y="819"/>
                  </a:lnTo>
                  <a:lnTo>
                    <a:pt x="868" y="826"/>
                  </a:lnTo>
                  <a:lnTo>
                    <a:pt x="875" y="834"/>
                  </a:lnTo>
                  <a:lnTo>
                    <a:pt x="892" y="834"/>
                  </a:lnTo>
                  <a:lnTo>
                    <a:pt x="906" y="836"/>
                  </a:lnTo>
                  <a:lnTo>
                    <a:pt x="919" y="841"/>
                  </a:lnTo>
                  <a:lnTo>
                    <a:pt x="929" y="846"/>
                  </a:lnTo>
                  <a:lnTo>
                    <a:pt x="933" y="851"/>
                  </a:lnTo>
                  <a:lnTo>
                    <a:pt x="938" y="856"/>
                  </a:lnTo>
                  <a:lnTo>
                    <a:pt x="942" y="861"/>
                  </a:lnTo>
                  <a:lnTo>
                    <a:pt x="945" y="866"/>
                  </a:lnTo>
                  <a:lnTo>
                    <a:pt x="949" y="879"/>
                  </a:lnTo>
                  <a:lnTo>
                    <a:pt x="950" y="895"/>
                  </a:lnTo>
                  <a:lnTo>
                    <a:pt x="943" y="901"/>
                  </a:lnTo>
                  <a:lnTo>
                    <a:pt x="939" y="908"/>
                  </a:lnTo>
                  <a:lnTo>
                    <a:pt x="935" y="915"/>
                  </a:lnTo>
                  <a:lnTo>
                    <a:pt x="930" y="924"/>
                  </a:lnTo>
                  <a:lnTo>
                    <a:pt x="939" y="922"/>
                  </a:lnTo>
                  <a:lnTo>
                    <a:pt x="946" y="924"/>
                  </a:lnTo>
                  <a:lnTo>
                    <a:pt x="952" y="928"/>
                  </a:lnTo>
                  <a:lnTo>
                    <a:pt x="958" y="934"/>
                  </a:lnTo>
                  <a:lnTo>
                    <a:pt x="965" y="928"/>
                  </a:lnTo>
                  <a:lnTo>
                    <a:pt x="969" y="922"/>
                  </a:lnTo>
                  <a:lnTo>
                    <a:pt x="972" y="919"/>
                  </a:lnTo>
                  <a:lnTo>
                    <a:pt x="975" y="918"/>
                  </a:lnTo>
                  <a:lnTo>
                    <a:pt x="979" y="915"/>
                  </a:lnTo>
                  <a:lnTo>
                    <a:pt x="985" y="914"/>
                  </a:lnTo>
                  <a:lnTo>
                    <a:pt x="995" y="921"/>
                  </a:lnTo>
                  <a:lnTo>
                    <a:pt x="1000" y="926"/>
                  </a:lnTo>
                  <a:lnTo>
                    <a:pt x="1006" y="934"/>
                  </a:lnTo>
                  <a:lnTo>
                    <a:pt x="1012" y="945"/>
                  </a:lnTo>
                  <a:lnTo>
                    <a:pt x="1019" y="942"/>
                  </a:lnTo>
                  <a:lnTo>
                    <a:pt x="1026" y="942"/>
                  </a:lnTo>
                  <a:lnTo>
                    <a:pt x="1035" y="942"/>
                  </a:lnTo>
                  <a:lnTo>
                    <a:pt x="1045" y="942"/>
                  </a:lnTo>
                  <a:lnTo>
                    <a:pt x="1053" y="944"/>
                  </a:lnTo>
                  <a:lnTo>
                    <a:pt x="1063" y="946"/>
                  </a:lnTo>
                  <a:lnTo>
                    <a:pt x="1073" y="951"/>
                  </a:lnTo>
                  <a:lnTo>
                    <a:pt x="1082" y="955"/>
                  </a:lnTo>
                  <a:lnTo>
                    <a:pt x="1090" y="961"/>
                  </a:lnTo>
                  <a:lnTo>
                    <a:pt x="1099" y="966"/>
                  </a:lnTo>
                  <a:lnTo>
                    <a:pt x="1106" y="972"/>
                  </a:lnTo>
                  <a:lnTo>
                    <a:pt x="1112" y="979"/>
                  </a:lnTo>
                  <a:lnTo>
                    <a:pt x="1116" y="986"/>
                  </a:lnTo>
                  <a:lnTo>
                    <a:pt x="1119" y="995"/>
                  </a:lnTo>
                  <a:lnTo>
                    <a:pt x="1120" y="1002"/>
                  </a:lnTo>
                  <a:lnTo>
                    <a:pt x="1120" y="1011"/>
                  </a:lnTo>
                  <a:lnTo>
                    <a:pt x="1117" y="1019"/>
                  </a:lnTo>
                  <a:lnTo>
                    <a:pt x="1113" y="1028"/>
                  </a:lnTo>
                  <a:lnTo>
                    <a:pt x="1109" y="1036"/>
                  </a:lnTo>
                  <a:lnTo>
                    <a:pt x="1103" y="1043"/>
                  </a:lnTo>
                  <a:lnTo>
                    <a:pt x="1090" y="1058"/>
                  </a:lnTo>
                  <a:lnTo>
                    <a:pt x="1079" y="1071"/>
                  </a:lnTo>
                  <a:lnTo>
                    <a:pt x="1079" y="1082"/>
                  </a:lnTo>
                  <a:lnTo>
                    <a:pt x="1079" y="1093"/>
                  </a:lnTo>
                  <a:lnTo>
                    <a:pt x="1077" y="1105"/>
                  </a:lnTo>
                  <a:lnTo>
                    <a:pt x="1077" y="1116"/>
                  </a:lnTo>
                  <a:lnTo>
                    <a:pt x="1077" y="1131"/>
                  </a:lnTo>
                  <a:lnTo>
                    <a:pt x="1076" y="1142"/>
                  </a:lnTo>
                  <a:lnTo>
                    <a:pt x="1075" y="1153"/>
                  </a:lnTo>
                  <a:lnTo>
                    <a:pt x="1072" y="1165"/>
                  </a:lnTo>
                  <a:lnTo>
                    <a:pt x="1068" y="1175"/>
                  </a:lnTo>
                  <a:lnTo>
                    <a:pt x="1063" y="1183"/>
                  </a:lnTo>
                  <a:lnTo>
                    <a:pt x="1058" y="1192"/>
                  </a:lnTo>
                  <a:lnTo>
                    <a:pt x="1052" y="1201"/>
                  </a:lnTo>
                  <a:lnTo>
                    <a:pt x="1042" y="1201"/>
                  </a:lnTo>
                  <a:lnTo>
                    <a:pt x="1033" y="1201"/>
                  </a:lnTo>
                  <a:lnTo>
                    <a:pt x="1026" y="1202"/>
                  </a:lnTo>
                  <a:lnTo>
                    <a:pt x="1019" y="1203"/>
                  </a:lnTo>
                  <a:lnTo>
                    <a:pt x="1013" y="1206"/>
                  </a:lnTo>
                  <a:lnTo>
                    <a:pt x="1008" y="1209"/>
                  </a:lnTo>
                  <a:lnTo>
                    <a:pt x="1003" y="1213"/>
                  </a:lnTo>
                  <a:lnTo>
                    <a:pt x="999" y="1218"/>
                  </a:lnTo>
                  <a:lnTo>
                    <a:pt x="996" y="1223"/>
                  </a:lnTo>
                  <a:lnTo>
                    <a:pt x="993" y="1228"/>
                  </a:lnTo>
                  <a:lnTo>
                    <a:pt x="990" y="1235"/>
                  </a:lnTo>
                  <a:lnTo>
                    <a:pt x="989" y="1241"/>
                  </a:lnTo>
                  <a:lnTo>
                    <a:pt x="986" y="1256"/>
                  </a:lnTo>
                  <a:lnTo>
                    <a:pt x="986" y="1273"/>
                  </a:lnTo>
                  <a:lnTo>
                    <a:pt x="978" y="1280"/>
                  </a:lnTo>
                  <a:lnTo>
                    <a:pt x="970" y="1288"/>
                  </a:lnTo>
                  <a:lnTo>
                    <a:pt x="965" y="1296"/>
                  </a:lnTo>
                  <a:lnTo>
                    <a:pt x="960" y="1305"/>
                  </a:lnTo>
                  <a:lnTo>
                    <a:pt x="953" y="1326"/>
                  </a:lnTo>
                  <a:lnTo>
                    <a:pt x="945" y="1348"/>
                  </a:lnTo>
                  <a:lnTo>
                    <a:pt x="925" y="1346"/>
                  </a:lnTo>
                  <a:lnTo>
                    <a:pt x="906" y="1345"/>
                  </a:lnTo>
                  <a:lnTo>
                    <a:pt x="912" y="1353"/>
                  </a:lnTo>
                  <a:lnTo>
                    <a:pt x="919" y="1363"/>
                  </a:lnTo>
                  <a:lnTo>
                    <a:pt x="922" y="1369"/>
                  </a:lnTo>
                  <a:lnTo>
                    <a:pt x="925" y="1375"/>
                  </a:lnTo>
                  <a:lnTo>
                    <a:pt x="925" y="1379"/>
                  </a:lnTo>
                  <a:lnTo>
                    <a:pt x="923" y="1383"/>
                  </a:lnTo>
                  <a:lnTo>
                    <a:pt x="919" y="1389"/>
                  </a:lnTo>
                  <a:lnTo>
                    <a:pt x="912" y="1393"/>
                  </a:lnTo>
                  <a:lnTo>
                    <a:pt x="905" y="1396"/>
                  </a:lnTo>
                  <a:lnTo>
                    <a:pt x="898" y="1398"/>
                  </a:lnTo>
                  <a:lnTo>
                    <a:pt x="882" y="1399"/>
                  </a:lnTo>
                  <a:lnTo>
                    <a:pt x="869" y="1405"/>
                  </a:lnTo>
                  <a:lnTo>
                    <a:pt x="873" y="1409"/>
                  </a:lnTo>
                  <a:lnTo>
                    <a:pt x="875" y="1415"/>
                  </a:lnTo>
                  <a:lnTo>
                    <a:pt x="876" y="1420"/>
                  </a:lnTo>
                  <a:lnTo>
                    <a:pt x="873" y="1428"/>
                  </a:lnTo>
                  <a:lnTo>
                    <a:pt x="873" y="1428"/>
                  </a:lnTo>
                  <a:lnTo>
                    <a:pt x="872" y="1428"/>
                  </a:lnTo>
                  <a:lnTo>
                    <a:pt x="862" y="1426"/>
                  </a:lnTo>
                  <a:lnTo>
                    <a:pt x="853" y="1426"/>
                  </a:lnTo>
                  <a:lnTo>
                    <a:pt x="853" y="1428"/>
                  </a:lnTo>
                  <a:lnTo>
                    <a:pt x="853" y="1428"/>
                  </a:lnTo>
                  <a:lnTo>
                    <a:pt x="859" y="1436"/>
                  </a:lnTo>
                  <a:lnTo>
                    <a:pt x="865" y="1445"/>
                  </a:lnTo>
                  <a:lnTo>
                    <a:pt x="863" y="1462"/>
                  </a:lnTo>
                  <a:lnTo>
                    <a:pt x="859" y="1475"/>
                  </a:lnTo>
                  <a:lnTo>
                    <a:pt x="853" y="1478"/>
                  </a:lnTo>
                  <a:lnTo>
                    <a:pt x="849" y="1480"/>
                  </a:lnTo>
                  <a:lnTo>
                    <a:pt x="849" y="1486"/>
                  </a:lnTo>
                  <a:lnTo>
                    <a:pt x="850" y="1490"/>
                  </a:lnTo>
                  <a:lnTo>
                    <a:pt x="852" y="1493"/>
                  </a:lnTo>
                  <a:lnTo>
                    <a:pt x="855" y="1496"/>
                  </a:lnTo>
                  <a:lnTo>
                    <a:pt x="860" y="1497"/>
                  </a:lnTo>
                  <a:lnTo>
                    <a:pt x="863" y="1499"/>
                  </a:lnTo>
                  <a:lnTo>
                    <a:pt x="868" y="1502"/>
                  </a:lnTo>
                  <a:lnTo>
                    <a:pt x="870" y="1503"/>
                  </a:lnTo>
                  <a:lnTo>
                    <a:pt x="870" y="1512"/>
                  </a:lnTo>
                  <a:lnTo>
                    <a:pt x="869" y="1519"/>
                  </a:lnTo>
                  <a:lnTo>
                    <a:pt x="866" y="1525"/>
                  </a:lnTo>
                  <a:lnTo>
                    <a:pt x="863" y="1530"/>
                  </a:lnTo>
                  <a:lnTo>
                    <a:pt x="859" y="1543"/>
                  </a:lnTo>
                  <a:lnTo>
                    <a:pt x="856" y="1556"/>
                  </a:lnTo>
                  <a:lnTo>
                    <a:pt x="868" y="1565"/>
                  </a:lnTo>
                  <a:lnTo>
                    <a:pt x="886" y="1577"/>
                  </a:lnTo>
                  <a:lnTo>
                    <a:pt x="905" y="1592"/>
                  </a:lnTo>
                  <a:lnTo>
                    <a:pt x="913" y="1599"/>
                  </a:lnTo>
                  <a:lnTo>
                    <a:pt x="892" y="1599"/>
                  </a:lnTo>
                  <a:lnTo>
                    <a:pt x="876" y="1597"/>
                  </a:lnTo>
                  <a:lnTo>
                    <a:pt x="863" y="1593"/>
                  </a:lnTo>
                  <a:lnTo>
                    <a:pt x="852" y="1587"/>
                  </a:lnTo>
                  <a:lnTo>
                    <a:pt x="833" y="1573"/>
                  </a:lnTo>
                  <a:lnTo>
                    <a:pt x="808" y="1555"/>
                  </a:lnTo>
                  <a:lnTo>
                    <a:pt x="809" y="1550"/>
                  </a:lnTo>
                  <a:lnTo>
                    <a:pt x="809" y="1545"/>
                  </a:lnTo>
                  <a:lnTo>
                    <a:pt x="809" y="1543"/>
                  </a:lnTo>
                  <a:lnTo>
                    <a:pt x="809" y="1540"/>
                  </a:lnTo>
                  <a:lnTo>
                    <a:pt x="808" y="1539"/>
                  </a:lnTo>
                  <a:lnTo>
                    <a:pt x="806" y="1537"/>
                  </a:lnTo>
                  <a:lnTo>
                    <a:pt x="792" y="1526"/>
                  </a:lnTo>
                  <a:lnTo>
                    <a:pt x="779" y="1513"/>
                  </a:lnTo>
                  <a:lnTo>
                    <a:pt x="788" y="1513"/>
                  </a:lnTo>
                  <a:lnTo>
                    <a:pt x="796" y="1515"/>
                  </a:lnTo>
                  <a:lnTo>
                    <a:pt x="795" y="1512"/>
                  </a:lnTo>
                  <a:lnTo>
                    <a:pt x="795" y="1510"/>
                  </a:lnTo>
                  <a:lnTo>
                    <a:pt x="788" y="1506"/>
                  </a:lnTo>
                  <a:lnTo>
                    <a:pt x="779" y="1502"/>
                  </a:lnTo>
                  <a:lnTo>
                    <a:pt x="772" y="1496"/>
                  </a:lnTo>
                  <a:lnTo>
                    <a:pt x="768" y="1490"/>
                  </a:lnTo>
                  <a:lnTo>
                    <a:pt x="772" y="1490"/>
                  </a:lnTo>
                  <a:lnTo>
                    <a:pt x="776" y="1489"/>
                  </a:lnTo>
                  <a:lnTo>
                    <a:pt x="776" y="1485"/>
                  </a:lnTo>
                  <a:lnTo>
                    <a:pt x="776" y="1480"/>
                  </a:lnTo>
                  <a:lnTo>
                    <a:pt x="783" y="1480"/>
                  </a:lnTo>
                  <a:lnTo>
                    <a:pt x="791" y="1480"/>
                  </a:lnTo>
                  <a:lnTo>
                    <a:pt x="791" y="1475"/>
                  </a:lnTo>
                  <a:lnTo>
                    <a:pt x="791" y="1470"/>
                  </a:lnTo>
                  <a:lnTo>
                    <a:pt x="786" y="1468"/>
                  </a:lnTo>
                  <a:lnTo>
                    <a:pt x="783" y="1465"/>
                  </a:lnTo>
                  <a:lnTo>
                    <a:pt x="781" y="1462"/>
                  </a:lnTo>
                  <a:lnTo>
                    <a:pt x="781" y="1458"/>
                  </a:lnTo>
                  <a:lnTo>
                    <a:pt x="781" y="1449"/>
                  </a:lnTo>
                  <a:lnTo>
                    <a:pt x="781" y="1438"/>
                  </a:lnTo>
                  <a:lnTo>
                    <a:pt x="776" y="1435"/>
                  </a:lnTo>
                  <a:lnTo>
                    <a:pt x="772" y="1429"/>
                  </a:lnTo>
                  <a:lnTo>
                    <a:pt x="771" y="1429"/>
                  </a:lnTo>
                  <a:lnTo>
                    <a:pt x="769" y="1429"/>
                  </a:lnTo>
                  <a:lnTo>
                    <a:pt x="768" y="1438"/>
                  </a:lnTo>
                  <a:lnTo>
                    <a:pt x="766" y="1446"/>
                  </a:lnTo>
                  <a:lnTo>
                    <a:pt x="765" y="1446"/>
                  </a:lnTo>
                  <a:lnTo>
                    <a:pt x="763" y="1445"/>
                  </a:lnTo>
                  <a:lnTo>
                    <a:pt x="762" y="1426"/>
                  </a:lnTo>
                  <a:lnTo>
                    <a:pt x="759" y="1409"/>
                  </a:lnTo>
                  <a:lnTo>
                    <a:pt x="755" y="1392"/>
                  </a:lnTo>
                  <a:lnTo>
                    <a:pt x="751" y="1373"/>
                  </a:lnTo>
                  <a:lnTo>
                    <a:pt x="751" y="1358"/>
                  </a:lnTo>
                  <a:lnTo>
                    <a:pt x="751" y="1343"/>
                  </a:lnTo>
                  <a:lnTo>
                    <a:pt x="752" y="1328"/>
                  </a:lnTo>
                  <a:lnTo>
                    <a:pt x="752" y="1313"/>
                  </a:lnTo>
                  <a:lnTo>
                    <a:pt x="748" y="1290"/>
                  </a:lnTo>
                  <a:lnTo>
                    <a:pt x="745" y="1265"/>
                  </a:lnTo>
                  <a:lnTo>
                    <a:pt x="743" y="1239"/>
                  </a:lnTo>
                  <a:lnTo>
                    <a:pt x="741" y="1213"/>
                  </a:lnTo>
                  <a:lnTo>
                    <a:pt x="738" y="1192"/>
                  </a:lnTo>
                  <a:lnTo>
                    <a:pt x="738" y="1172"/>
                  </a:lnTo>
                  <a:lnTo>
                    <a:pt x="738" y="1162"/>
                  </a:lnTo>
                  <a:lnTo>
                    <a:pt x="736" y="1152"/>
                  </a:lnTo>
                  <a:lnTo>
                    <a:pt x="735" y="1143"/>
                  </a:lnTo>
                  <a:lnTo>
                    <a:pt x="732" y="1136"/>
                  </a:lnTo>
                  <a:lnTo>
                    <a:pt x="716" y="1129"/>
                  </a:lnTo>
                  <a:lnTo>
                    <a:pt x="703" y="1121"/>
                  </a:lnTo>
                  <a:lnTo>
                    <a:pt x="691" y="1111"/>
                  </a:lnTo>
                  <a:lnTo>
                    <a:pt x="678" y="1099"/>
                  </a:lnTo>
                  <a:lnTo>
                    <a:pt x="668" y="1086"/>
                  </a:lnTo>
                  <a:lnTo>
                    <a:pt x="658" y="1073"/>
                  </a:lnTo>
                  <a:lnTo>
                    <a:pt x="649" y="1059"/>
                  </a:lnTo>
                  <a:lnTo>
                    <a:pt x="642" y="1045"/>
                  </a:lnTo>
                  <a:lnTo>
                    <a:pt x="636" y="1026"/>
                  </a:lnTo>
                  <a:lnTo>
                    <a:pt x="632" y="1009"/>
                  </a:lnTo>
                  <a:lnTo>
                    <a:pt x="615" y="991"/>
                  </a:lnTo>
                  <a:lnTo>
                    <a:pt x="598" y="971"/>
                  </a:lnTo>
                  <a:lnTo>
                    <a:pt x="601" y="958"/>
                  </a:lnTo>
                  <a:lnTo>
                    <a:pt x="606" y="946"/>
                  </a:lnTo>
                  <a:lnTo>
                    <a:pt x="611" y="946"/>
                  </a:lnTo>
                  <a:lnTo>
                    <a:pt x="613" y="946"/>
                  </a:lnTo>
                  <a:lnTo>
                    <a:pt x="615" y="945"/>
                  </a:lnTo>
                  <a:lnTo>
                    <a:pt x="616" y="942"/>
                  </a:lnTo>
                  <a:lnTo>
                    <a:pt x="616" y="941"/>
                  </a:lnTo>
                  <a:lnTo>
                    <a:pt x="615" y="939"/>
                  </a:lnTo>
                  <a:lnTo>
                    <a:pt x="606" y="938"/>
                  </a:lnTo>
                  <a:lnTo>
                    <a:pt x="601" y="935"/>
                  </a:lnTo>
                  <a:lnTo>
                    <a:pt x="601" y="929"/>
                  </a:lnTo>
                  <a:lnTo>
                    <a:pt x="599" y="925"/>
                  </a:lnTo>
                  <a:lnTo>
                    <a:pt x="606" y="909"/>
                  </a:lnTo>
                  <a:lnTo>
                    <a:pt x="612" y="892"/>
                  </a:lnTo>
                  <a:lnTo>
                    <a:pt x="619" y="891"/>
                  </a:lnTo>
                  <a:lnTo>
                    <a:pt x="623" y="891"/>
                  </a:lnTo>
                  <a:lnTo>
                    <a:pt x="625" y="888"/>
                  </a:lnTo>
                  <a:lnTo>
                    <a:pt x="626" y="886"/>
                  </a:lnTo>
                  <a:lnTo>
                    <a:pt x="628" y="881"/>
                  </a:lnTo>
                  <a:lnTo>
                    <a:pt x="632" y="874"/>
                  </a:lnTo>
                  <a:lnTo>
                    <a:pt x="638" y="862"/>
                  </a:lnTo>
                  <a:lnTo>
                    <a:pt x="642" y="851"/>
                  </a:lnTo>
                  <a:lnTo>
                    <a:pt x="642" y="841"/>
                  </a:lnTo>
                  <a:lnTo>
                    <a:pt x="642" y="831"/>
                  </a:lnTo>
                  <a:lnTo>
                    <a:pt x="641" y="822"/>
                  </a:lnTo>
                  <a:lnTo>
                    <a:pt x="639" y="814"/>
                  </a:lnTo>
                  <a:lnTo>
                    <a:pt x="639" y="805"/>
                  </a:lnTo>
                  <a:lnTo>
                    <a:pt x="641" y="796"/>
                  </a:lnTo>
                  <a:lnTo>
                    <a:pt x="635" y="795"/>
                  </a:lnTo>
                  <a:lnTo>
                    <a:pt x="631" y="794"/>
                  </a:lnTo>
                  <a:lnTo>
                    <a:pt x="626" y="794"/>
                  </a:lnTo>
                  <a:lnTo>
                    <a:pt x="621" y="795"/>
                  </a:lnTo>
                  <a:lnTo>
                    <a:pt x="618" y="796"/>
                  </a:lnTo>
                  <a:lnTo>
                    <a:pt x="615" y="798"/>
                  </a:lnTo>
                  <a:lnTo>
                    <a:pt x="616" y="804"/>
                  </a:lnTo>
                  <a:lnTo>
                    <a:pt x="618" y="808"/>
                  </a:lnTo>
                  <a:lnTo>
                    <a:pt x="616" y="811"/>
                  </a:lnTo>
                  <a:lnTo>
                    <a:pt x="611" y="812"/>
                  </a:lnTo>
                  <a:lnTo>
                    <a:pt x="605" y="806"/>
                  </a:lnTo>
                  <a:lnTo>
                    <a:pt x="598" y="804"/>
                  </a:lnTo>
                  <a:lnTo>
                    <a:pt x="591" y="801"/>
                  </a:lnTo>
                  <a:lnTo>
                    <a:pt x="582" y="796"/>
                  </a:lnTo>
                  <a:lnTo>
                    <a:pt x="575" y="791"/>
                  </a:lnTo>
                  <a:lnTo>
                    <a:pt x="568" y="785"/>
                  </a:lnTo>
                  <a:lnTo>
                    <a:pt x="564" y="778"/>
                  </a:lnTo>
                  <a:lnTo>
                    <a:pt x="558" y="769"/>
                  </a:lnTo>
                  <a:lnTo>
                    <a:pt x="551" y="752"/>
                  </a:lnTo>
                  <a:lnTo>
                    <a:pt x="542" y="734"/>
                  </a:lnTo>
                  <a:lnTo>
                    <a:pt x="538" y="732"/>
                  </a:lnTo>
                  <a:lnTo>
                    <a:pt x="535" y="732"/>
                  </a:lnTo>
                  <a:lnTo>
                    <a:pt x="532" y="735"/>
                  </a:lnTo>
                  <a:lnTo>
                    <a:pt x="531" y="739"/>
                  </a:lnTo>
                  <a:lnTo>
                    <a:pt x="522" y="738"/>
                  </a:lnTo>
                  <a:lnTo>
                    <a:pt x="518" y="735"/>
                  </a:lnTo>
                  <a:lnTo>
                    <a:pt x="515" y="731"/>
                  </a:lnTo>
                  <a:lnTo>
                    <a:pt x="509" y="727"/>
                  </a:lnTo>
                  <a:lnTo>
                    <a:pt x="504" y="728"/>
                  </a:lnTo>
                  <a:lnTo>
                    <a:pt x="495" y="728"/>
                  </a:lnTo>
                  <a:lnTo>
                    <a:pt x="484" y="712"/>
                  </a:lnTo>
                  <a:lnTo>
                    <a:pt x="474" y="697"/>
                  </a:lnTo>
                  <a:lnTo>
                    <a:pt x="468" y="695"/>
                  </a:lnTo>
                  <a:lnTo>
                    <a:pt x="464" y="697"/>
                  </a:lnTo>
                  <a:lnTo>
                    <a:pt x="461" y="698"/>
                  </a:lnTo>
                  <a:lnTo>
                    <a:pt x="456" y="699"/>
                  </a:lnTo>
                  <a:lnTo>
                    <a:pt x="454" y="702"/>
                  </a:lnTo>
                  <a:lnTo>
                    <a:pt x="449" y="704"/>
                  </a:lnTo>
                  <a:lnTo>
                    <a:pt x="446" y="705"/>
                  </a:lnTo>
                  <a:lnTo>
                    <a:pt x="442" y="705"/>
                  </a:lnTo>
                  <a:lnTo>
                    <a:pt x="429" y="702"/>
                  </a:lnTo>
                  <a:lnTo>
                    <a:pt x="416" y="698"/>
                  </a:lnTo>
                  <a:lnTo>
                    <a:pt x="404" y="692"/>
                  </a:lnTo>
                  <a:lnTo>
                    <a:pt x="391" y="684"/>
                  </a:lnTo>
                  <a:lnTo>
                    <a:pt x="379" y="677"/>
                  </a:lnTo>
                  <a:lnTo>
                    <a:pt x="368" y="667"/>
                  </a:lnTo>
                  <a:lnTo>
                    <a:pt x="359" y="658"/>
                  </a:lnTo>
                  <a:lnTo>
                    <a:pt x="351" y="649"/>
                  </a:lnTo>
                  <a:lnTo>
                    <a:pt x="354" y="642"/>
                  </a:lnTo>
                  <a:lnTo>
                    <a:pt x="354" y="635"/>
                  </a:lnTo>
                  <a:lnTo>
                    <a:pt x="354" y="627"/>
                  </a:lnTo>
                  <a:lnTo>
                    <a:pt x="351" y="618"/>
                  </a:lnTo>
                  <a:lnTo>
                    <a:pt x="345" y="601"/>
                  </a:lnTo>
                  <a:lnTo>
                    <a:pt x="335" y="582"/>
                  </a:lnTo>
                  <a:lnTo>
                    <a:pt x="325" y="562"/>
                  </a:lnTo>
                  <a:lnTo>
                    <a:pt x="314" y="544"/>
                  </a:lnTo>
                  <a:lnTo>
                    <a:pt x="309" y="534"/>
                  </a:lnTo>
                  <a:lnTo>
                    <a:pt x="307" y="525"/>
                  </a:lnTo>
                  <a:lnTo>
                    <a:pt x="304" y="515"/>
                  </a:lnTo>
                  <a:lnTo>
                    <a:pt x="301" y="507"/>
                  </a:lnTo>
                  <a:lnTo>
                    <a:pt x="298" y="504"/>
                  </a:lnTo>
                  <a:lnTo>
                    <a:pt x="294" y="504"/>
                  </a:lnTo>
                  <a:lnTo>
                    <a:pt x="291" y="502"/>
                  </a:lnTo>
                  <a:lnTo>
                    <a:pt x="287" y="504"/>
                  </a:lnTo>
                  <a:lnTo>
                    <a:pt x="288" y="518"/>
                  </a:lnTo>
                  <a:lnTo>
                    <a:pt x="291" y="532"/>
                  </a:lnTo>
                  <a:lnTo>
                    <a:pt x="295" y="547"/>
                  </a:lnTo>
                  <a:lnTo>
                    <a:pt x="299" y="559"/>
                  </a:lnTo>
                  <a:lnTo>
                    <a:pt x="305" y="572"/>
                  </a:lnTo>
                  <a:lnTo>
                    <a:pt x="309" y="584"/>
                  </a:lnTo>
                  <a:lnTo>
                    <a:pt x="315" y="597"/>
                  </a:lnTo>
                  <a:lnTo>
                    <a:pt x="318" y="611"/>
                  </a:lnTo>
                  <a:lnTo>
                    <a:pt x="317" y="611"/>
                  </a:lnTo>
                  <a:lnTo>
                    <a:pt x="315" y="611"/>
                  </a:lnTo>
                  <a:lnTo>
                    <a:pt x="309" y="611"/>
                  </a:lnTo>
                  <a:lnTo>
                    <a:pt x="307" y="609"/>
                  </a:lnTo>
                  <a:lnTo>
                    <a:pt x="299" y="601"/>
                  </a:lnTo>
                  <a:lnTo>
                    <a:pt x="292" y="594"/>
                  </a:lnTo>
                  <a:lnTo>
                    <a:pt x="294" y="588"/>
                  </a:lnTo>
                  <a:lnTo>
                    <a:pt x="294" y="581"/>
                  </a:lnTo>
                  <a:lnTo>
                    <a:pt x="294" y="577"/>
                  </a:lnTo>
                  <a:lnTo>
                    <a:pt x="291" y="574"/>
                  </a:lnTo>
                  <a:lnTo>
                    <a:pt x="289" y="571"/>
                  </a:lnTo>
                  <a:lnTo>
                    <a:pt x="287" y="568"/>
                  </a:lnTo>
                  <a:lnTo>
                    <a:pt x="279" y="564"/>
                  </a:lnTo>
                  <a:lnTo>
                    <a:pt x="274" y="561"/>
                  </a:lnTo>
                  <a:lnTo>
                    <a:pt x="277" y="555"/>
                  </a:lnTo>
                  <a:lnTo>
                    <a:pt x="281" y="549"/>
                  </a:lnTo>
                  <a:lnTo>
                    <a:pt x="265" y="472"/>
                  </a:lnTo>
                  <a:lnTo>
                    <a:pt x="255" y="467"/>
                  </a:lnTo>
                  <a:lnTo>
                    <a:pt x="244" y="462"/>
                  </a:lnTo>
                  <a:lnTo>
                    <a:pt x="244" y="451"/>
                  </a:lnTo>
                  <a:lnTo>
                    <a:pt x="242" y="442"/>
                  </a:lnTo>
                  <a:lnTo>
                    <a:pt x="244" y="435"/>
                  </a:lnTo>
                  <a:lnTo>
                    <a:pt x="247" y="425"/>
                  </a:lnTo>
                  <a:lnTo>
                    <a:pt x="244" y="424"/>
                  </a:lnTo>
                  <a:lnTo>
                    <a:pt x="242" y="422"/>
                  </a:lnTo>
                  <a:lnTo>
                    <a:pt x="241" y="420"/>
                  </a:lnTo>
                  <a:lnTo>
                    <a:pt x="239" y="417"/>
                  </a:lnTo>
                  <a:lnTo>
                    <a:pt x="239" y="411"/>
                  </a:lnTo>
                  <a:lnTo>
                    <a:pt x="239" y="402"/>
                  </a:lnTo>
                  <a:lnTo>
                    <a:pt x="252" y="375"/>
                  </a:lnTo>
                  <a:lnTo>
                    <a:pt x="269" y="344"/>
                  </a:lnTo>
                  <a:lnTo>
                    <a:pt x="279" y="328"/>
                  </a:lnTo>
                  <a:lnTo>
                    <a:pt x="289" y="314"/>
                  </a:lnTo>
                  <a:lnTo>
                    <a:pt x="299" y="302"/>
                  </a:lnTo>
                  <a:lnTo>
                    <a:pt x="308" y="295"/>
                  </a:lnTo>
                  <a:lnTo>
                    <a:pt x="307" y="294"/>
                  </a:lnTo>
                  <a:lnTo>
                    <a:pt x="307" y="292"/>
                  </a:lnTo>
                  <a:lnTo>
                    <a:pt x="298" y="288"/>
                  </a:lnTo>
                  <a:lnTo>
                    <a:pt x="294" y="282"/>
                  </a:lnTo>
                  <a:lnTo>
                    <a:pt x="289" y="275"/>
                  </a:lnTo>
                  <a:lnTo>
                    <a:pt x="285" y="268"/>
                  </a:lnTo>
                  <a:lnTo>
                    <a:pt x="287" y="265"/>
                  </a:lnTo>
                  <a:lnTo>
                    <a:pt x="287" y="261"/>
                  </a:lnTo>
                  <a:lnTo>
                    <a:pt x="292" y="260"/>
                  </a:lnTo>
                  <a:lnTo>
                    <a:pt x="295" y="260"/>
                  </a:lnTo>
                  <a:lnTo>
                    <a:pt x="299" y="261"/>
                  </a:lnTo>
                  <a:lnTo>
                    <a:pt x="302" y="263"/>
                  </a:lnTo>
                  <a:lnTo>
                    <a:pt x="307" y="267"/>
                  </a:lnTo>
                  <a:lnTo>
                    <a:pt x="309" y="272"/>
                  </a:lnTo>
                  <a:lnTo>
                    <a:pt x="312" y="290"/>
                  </a:lnTo>
                  <a:lnTo>
                    <a:pt x="315" y="305"/>
                  </a:lnTo>
                  <a:lnTo>
                    <a:pt x="315" y="305"/>
                  </a:lnTo>
                  <a:lnTo>
                    <a:pt x="317" y="305"/>
                  </a:lnTo>
                  <a:lnTo>
                    <a:pt x="324" y="292"/>
                  </a:lnTo>
                  <a:lnTo>
                    <a:pt x="328" y="281"/>
                  </a:lnTo>
                  <a:lnTo>
                    <a:pt x="317" y="267"/>
                  </a:lnTo>
                  <a:lnTo>
                    <a:pt x="304" y="253"/>
                  </a:lnTo>
                  <a:lnTo>
                    <a:pt x="308" y="247"/>
                  </a:lnTo>
                  <a:lnTo>
                    <a:pt x="308" y="240"/>
                  </a:lnTo>
                  <a:lnTo>
                    <a:pt x="307" y="234"/>
                  </a:lnTo>
                  <a:lnTo>
                    <a:pt x="304" y="227"/>
                  </a:lnTo>
                  <a:lnTo>
                    <a:pt x="314" y="214"/>
                  </a:lnTo>
                  <a:lnTo>
                    <a:pt x="325" y="203"/>
                  </a:lnTo>
                  <a:lnTo>
                    <a:pt x="315" y="203"/>
                  </a:lnTo>
                  <a:lnTo>
                    <a:pt x="308" y="204"/>
                  </a:lnTo>
                  <a:lnTo>
                    <a:pt x="301" y="207"/>
                  </a:lnTo>
                  <a:lnTo>
                    <a:pt x="292" y="210"/>
                  </a:lnTo>
                  <a:lnTo>
                    <a:pt x="301" y="203"/>
                  </a:lnTo>
                  <a:lnTo>
                    <a:pt x="307" y="195"/>
                  </a:lnTo>
                  <a:lnTo>
                    <a:pt x="309" y="191"/>
                  </a:lnTo>
                  <a:lnTo>
                    <a:pt x="312" y="187"/>
                  </a:lnTo>
                  <a:lnTo>
                    <a:pt x="315" y="181"/>
                  </a:lnTo>
                  <a:lnTo>
                    <a:pt x="317" y="174"/>
                  </a:lnTo>
                  <a:lnTo>
                    <a:pt x="311" y="174"/>
                  </a:lnTo>
                  <a:lnTo>
                    <a:pt x="307" y="173"/>
                  </a:lnTo>
                  <a:lnTo>
                    <a:pt x="308" y="171"/>
                  </a:lnTo>
                  <a:lnTo>
                    <a:pt x="311" y="168"/>
                  </a:lnTo>
                  <a:lnTo>
                    <a:pt x="312" y="165"/>
                  </a:lnTo>
                  <a:lnTo>
                    <a:pt x="315" y="164"/>
                  </a:lnTo>
                  <a:lnTo>
                    <a:pt x="315" y="163"/>
                  </a:lnTo>
                  <a:lnTo>
                    <a:pt x="315" y="161"/>
                  </a:lnTo>
                  <a:lnTo>
                    <a:pt x="302" y="165"/>
                  </a:lnTo>
                  <a:lnTo>
                    <a:pt x="291" y="168"/>
                  </a:lnTo>
                  <a:lnTo>
                    <a:pt x="288" y="167"/>
                  </a:lnTo>
                  <a:lnTo>
                    <a:pt x="284" y="165"/>
                  </a:lnTo>
                  <a:lnTo>
                    <a:pt x="287" y="160"/>
                  </a:lnTo>
                  <a:lnTo>
                    <a:pt x="289" y="153"/>
                  </a:lnTo>
                  <a:lnTo>
                    <a:pt x="269" y="150"/>
                  </a:lnTo>
                  <a:lnTo>
                    <a:pt x="251" y="145"/>
                  </a:lnTo>
                  <a:lnTo>
                    <a:pt x="235" y="140"/>
                  </a:lnTo>
                  <a:lnTo>
                    <a:pt x="225" y="140"/>
                  </a:lnTo>
                  <a:lnTo>
                    <a:pt x="218" y="145"/>
                  </a:lnTo>
                  <a:lnTo>
                    <a:pt x="211" y="153"/>
                  </a:lnTo>
                  <a:lnTo>
                    <a:pt x="202" y="154"/>
                  </a:lnTo>
                  <a:lnTo>
                    <a:pt x="195" y="155"/>
                  </a:lnTo>
                  <a:lnTo>
                    <a:pt x="189" y="154"/>
                  </a:lnTo>
                  <a:lnTo>
                    <a:pt x="184" y="153"/>
                  </a:lnTo>
                  <a:lnTo>
                    <a:pt x="178" y="153"/>
                  </a:lnTo>
                  <a:lnTo>
                    <a:pt x="172" y="151"/>
                  </a:lnTo>
                  <a:lnTo>
                    <a:pt x="167" y="151"/>
                  </a:lnTo>
                  <a:lnTo>
                    <a:pt x="161" y="153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4" y="168"/>
                  </a:lnTo>
                  <a:lnTo>
                    <a:pt x="141" y="171"/>
                  </a:lnTo>
                  <a:lnTo>
                    <a:pt x="135" y="174"/>
                  </a:lnTo>
                  <a:lnTo>
                    <a:pt x="129" y="175"/>
                  </a:lnTo>
                  <a:lnTo>
                    <a:pt x="124" y="177"/>
                  </a:lnTo>
                  <a:lnTo>
                    <a:pt x="111" y="178"/>
                  </a:lnTo>
                  <a:lnTo>
                    <a:pt x="101" y="181"/>
                  </a:lnTo>
                  <a:lnTo>
                    <a:pt x="100" y="185"/>
                  </a:lnTo>
                  <a:lnTo>
                    <a:pt x="98" y="190"/>
                  </a:lnTo>
                  <a:lnTo>
                    <a:pt x="87" y="190"/>
                  </a:lnTo>
                  <a:lnTo>
                    <a:pt x="78" y="191"/>
                  </a:lnTo>
                  <a:lnTo>
                    <a:pt x="70" y="193"/>
                  </a:lnTo>
                  <a:lnTo>
                    <a:pt x="62" y="195"/>
                  </a:lnTo>
                  <a:lnTo>
                    <a:pt x="48" y="203"/>
                  </a:lnTo>
                  <a:lnTo>
                    <a:pt x="32" y="208"/>
                  </a:lnTo>
                  <a:lnTo>
                    <a:pt x="31" y="205"/>
                  </a:lnTo>
                  <a:lnTo>
                    <a:pt x="28" y="203"/>
                  </a:lnTo>
                  <a:lnTo>
                    <a:pt x="15" y="207"/>
                  </a:lnTo>
                  <a:lnTo>
                    <a:pt x="0" y="211"/>
                  </a:lnTo>
                  <a:lnTo>
                    <a:pt x="0" y="210"/>
                  </a:lnTo>
                  <a:lnTo>
                    <a:pt x="1" y="207"/>
                  </a:lnTo>
                  <a:lnTo>
                    <a:pt x="31" y="198"/>
                  </a:lnTo>
                  <a:lnTo>
                    <a:pt x="65" y="191"/>
                  </a:lnTo>
                  <a:lnTo>
                    <a:pt x="81" y="185"/>
                  </a:lnTo>
                  <a:lnTo>
                    <a:pt x="97" y="180"/>
                  </a:lnTo>
                  <a:lnTo>
                    <a:pt x="109" y="174"/>
                  </a:lnTo>
                  <a:lnTo>
                    <a:pt x="119" y="165"/>
                  </a:lnTo>
                  <a:lnTo>
                    <a:pt x="118" y="164"/>
                  </a:lnTo>
                  <a:lnTo>
                    <a:pt x="118" y="163"/>
                  </a:lnTo>
                  <a:lnTo>
                    <a:pt x="97" y="164"/>
                  </a:lnTo>
                  <a:lnTo>
                    <a:pt x="77" y="164"/>
                  </a:lnTo>
                  <a:lnTo>
                    <a:pt x="77" y="163"/>
                  </a:lnTo>
                  <a:lnTo>
                    <a:pt x="77" y="160"/>
                  </a:lnTo>
                  <a:lnTo>
                    <a:pt x="84" y="153"/>
                  </a:lnTo>
                  <a:lnTo>
                    <a:pt x="90" y="144"/>
                  </a:lnTo>
                  <a:lnTo>
                    <a:pt x="81" y="144"/>
                  </a:lnTo>
                  <a:lnTo>
                    <a:pt x="71" y="144"/>
                  </a:lnTo>
                  <a:lnTo>
                    <a:pt x="71" y="141"/>
                  </a:lnTo>
                  <a:lnTo>
                    <a:pt x="71" y="140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81" y="130"/>
                  </a:lnTo>
                  <a:lnTo>
                    <a:pt x="90" y="121"/>
                  </a:lnTo>
                  <a:lnTo>
                    <a:pt x="109" y="117"/>
                  </a:lnTo>
                  <a:lnTo>
                    <a:pt x="134" y="114"/>
                  </a:lnTo>
                  <a:lnTo>
                    <a:pt x="144" y="113"/>
                  </a:lnTo>
                  <a:lnTo>
                    <a:pt x="155" y="110"/>
                  </a:lnTo>
                  <a:lnTo>
                    <a:pt x="159" y="107"/>
                  </a:lnTo>
                  <a:lnTo>
                    <a:pt x="162" y="105"/>
                  </a:lnTo>
                  <a:lnTo>
                    <a:pt x="165" y="103"/>
                  </a:lnTo>
                  <a:lnTo>
                    <a:pt x="168" y="98"/>
                  </a:lnTo>
                  <a:lnTo>
                    <a:pt x="157" y="100"/>
                  </a:lnTo>
                  <a:lnTo>
                    <a:pt x="144" y="101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8" y="100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2" y="91"/>
                  </a:lnTo>
                  <a:lnTo>
                    <a:pt x="124" y="87"/>
                  </a:lnTo>
                  <a:lnTo>
                    <a:pt x="135" y="84"/>
                  </a:lnTo>
                  <a:lnTo>
                    <a:pt x="145" y="81"/>
                  </a:lnTo>
                  <a:lnTo>
                    <a:pt x="157" y="78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7" y="85"/>
                  </a:lnTo>
                  <a:lnTo>
                    <a:pt x="184" y="83"/>
                  </a:lnTo>
                  <a:lnTo>
                    <a:pt x="189" y="81"/>
                  </a:lnTo>
                  <a:lnTo>
                    <a:pt x="185" y="74"/>
                  </a:lnTo>
                  <a:lnTo>
                    <a:pt x="181" y="68"/>
                  </a:lnTo>
                  <a:lnTo>
                    <a:pt x="178" y="65"/>
                  </a:lnTo>
                  <a:lnTo>
                    <a:pt x="177" y="63"/>
                  </a:lnTo>
                  <a:lnTo>
                    <a:pt x="177" y="60"/>
                  </a:lnTo>
                  <a:lnTo>
                    <a:pt x="177" y="55"/>
                  </a:lnTo>
                  <a:lnTo>
                    <a:pt x="188" y="54"/>
                  </a:lnTo>
                  <a:lnTo>
                    <a:pt x="201" y="53"/>
                  </a:lnTo>
                  <a:lnTo>
                    <a:pt x="212" y="50"/>
                  </a:lnTo>
                  <a:lnTo>
                    <a:pt x="224" y="48"/>
                  </a:lnTo>
                  <a:lnTo>
                    <a:pt x="241" y="43"/>
                  </a:lnTo>
                  <a:lnTo>
                    <a:pt x="262" y="34"/>
                  </a:lnTo>
                  <a:lnTo>
                    <a:pt x="274" y="30"/>
                  </a:lnTo>
                  <a:lnTo>
                    <a:pt x="285" y="27"/>
                  </a:lnTo>
                  <a:lnTo>
                    <a:pt x="297" y="26"/>
                  </a:lnTo>
                  <a:lnTo>
                    <a:pt x="307" y="26"/>
                  </a:lnTo>
                  <a:lnTo>
                    <a:pt x="334" y="30"/>
                  </a:lnTo>
                  <a:lnTo>
                    <a:pt x="361" y="35"/>
                  </a:lnTo>
                  <a:lnTo>
                    <a:pt x="389" y="41"/>
                  </a:lnTo>
                  <a:lnTo>
                    <a:pt x="416" y="45"/>
                  </a:lnTo>
                  <a:lnTo>
                    <a:pt x="429" y="48"/>
                  </a:lnTo>
                  <a:lnTo>
                    <a:pt x="444" y="50"/>
                  </a:lnTo>
                  <a:lnTo>
                    <a:pt x="456" y="50"/>
                  </a:lnTo>
                  <a:lnTo>
                    <a:pt x="469" y="50"/>
                  </a:lnTo>
                  <a:lnTo>
                    <a:pt x="482" y="48"/>
                  </a:lnTo>
                  <a:lnTo>
                    <a:pt x="495" y="45"/>
                  </a:lnTo>
                  <a:lnTo>
                    <a:pt x="508" y="41"/>
                  </a:lnTo>
                  <a:lnTo>
                    <a:pt x="521" y="37"/>
                  </a:lnTo>
                  <a:lnTo>
                    <a:pt x="524" y="41"/>
                  </a:lnTo>
                  <a:lnTo>
                    <a:pt x="528" y="44"/>
                  </a:lnTo>
                  <a:lnTo>
                    <a:pt x="532" y="45"/>
                  </a:lnTo>
                  <a:lnTo>
                    <a:pt x="541" y="45"/>
                  </a:lnTo>
                  <a:lnTo>
                    <a:pt x="545" y="44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62" y="44"/>
                  </a:lnTo>
                  <a:lnTo>
                    <a:pt x="565" y="48"/>
                  </a:lnTo>
                  <a:lnTo>
                    <a:pt x="569" y="51"/>
                  </a:lnTo>
                  <a:lnTo>
                    <a:pt x="574" y="53"/>
                  </a:lnTo>
                  <a:lnTo>
                    <a:pt x="579" y="53"/>
                  </a:lnTo>
                  <a:lnTo>
                    <a:pt x="585" y="53"/>
                  </a:lnTo>
                  <a:lnTo>
                    <a:pt x="591" y="54"/>
                  </a:lnTo>
                  <a:lnTo>
                    <a:pt x="596" y="55"/>
                  </a:lnTo>
                  <a:lnTo>
                    <a:pt x="601" y="58"/>
                  </a:lnTo>
                  <a:lnTo>
                    <a:pt x="599" y="63"/>
                  </a:lnTo>
                  <a:lnTo>
                    <a:pt x="599" y="67"/>
                  </a:lnTo>
                  <a:lnTo>
                    <a:pt x="619" y="67"/>
                  </a:lnTo>
                  <a:lnTo>
                    <a:pt x="639" y="65"/>
                  </a:lnTo>
                  <a:lnTo>
                    <a:pt x="639" y="71"/>
                  </a:lnTo>
                  <a:lnTo>
                    <a:pt x="641" y="78"/>
                  </a:lnTo>
                  <a:lnTo>
                    <a:pt x="643" y="78"/>
                  </a:lnTo>
                  <a:lnTo>
                    <a:pt x="646" y="78"/>
                  </a:lnTo>
                  <a:lnTo>
                    <a:pt x="648" y="77"/>
                  </a:lnTo>
                  <a:lnTo>
                    <a:pt x="649" y="77"/>
                  </a:lnTo>
                  <a:lnTo>
                    <a:pt x="651" y="73"/>
                  </a:lnTo>
                  <a:lnTo>
                    <a:pt x="652" y="68"/>
                  </a:lnTo>
                  <a:lnTo>
                    <a:pt x="653" y="67"/>
                  </a:lnTo>
                  <a:lnTo>
                    <a:pt x="656" y="64"/>
                  </a:lnTo>
                  <a:lnTo>
                    <a:pt x="661" y="61"/>
                  </a:lnTo>
                  <a:lnTo>
                    <a:pt x="666" y="57"/>
                  </a:lnTo>
                  <a:lnTo>
                    <a:pt x="682" y="58"/>
                  </a:lnTo>
                  <a:lnTo>
                    <a:pt x="703" y="61"/>
                  </a:lnTo>
                  <a:lnTo>
                    <a:pt x="725" y="64"/>
                  </a:lnTo>
                  <a:lnTo>
                    <a:pt x="742" y="67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39" y="73"/>
                  </a:lnTo>
                  <a:lnTo>
                    <a:pt x="738" y="77"/>
                  </a:lnTo>
                  <a:lnTo>
                    <a:pt x="738" y="78"/>
                  </a:lnTo>
                  <a:lnTo>
                    <a:pt x="739" y="80"/>
                  </a:lnTo>
                  <a:lnTo>
                    <a:pt x="742" y="78"/>
                  </a:lnTo>
                  <a:lnTo>
                    <a:pt x="746" y="78"/>
                  </a:lnTo>
                  <a:lnTo>
                    <a:pt x="751" y="70"/>
                  </a:lnTo>
                  <a:lnTo>
                    <a:pt x="755" y="64"/>
                  </a:lnTo>
                  <a:lnTo>
                    <a:pt x="755" y="63"/>
                  </a:lnTo>
                  <a:lnTo>
                    <a:pt x="755" y="61"/>
                  </a:lnTo>
                  <a:lnTo>
                    <a:pt x="749" y="58"/>
                  </a:lnTo>
                  <a:lnTo>
                    <a:pt x="743" y="55"/>
                  </a:lnTo>
                  <a:lnTo>
                    <a:pt x="746" y="50"/>
                  </a:lnTo>
                  <a:lnTo>
                    <a:pt x="749" y="44"/>
                  </a:lnTo>
                  <a:lnTo>
                    <a:pt x="755" y="47"/>
                  </a:lnTo>
                  <a:lnTo>
                    <a:pt x="761" y="48"/>
                  </a:lnTo>
                  <a:lnTo>
                    <a:pt x="758" y="53"/>
                  </a:lnTo>
                  <a:lnTo>
                    <a:pt x="753" y="55"/>
                  </a:lnTo>
                  <a:lnTo>
                    <a:pt x="753" y="57"/>
                  </a:lnTo>
                  <a:lnTo>
                    <a:pt x="753" y="57"/>
                  </a:lnTo>
                  <a:lnTo>
                    <a:pt x="762" y="58"/>
                  </a:lnTo>
                  <a:lnTo>
                    <a:pt x="771" y="58"/>
                  </a:lnTo>
                  <a:lnTo>
                    <a:pt x="776" y="53"/>
                  </a:lnTo>
                  <a:lnTo>
                    <a:pt x="782" y="48"/>
                  </a:lnTo>
                  <a:lnTo>
                    <a:pt x="776" y="45"/>
                  </a:lnTo>
                  <a:lnTo>
                    <a:pt x="771" y="40"/>
                  </a:lnTo>
                  <a:lnTo>
                    <a:pt x="775" y="34"/>
                  </a:lnTo>
                  <a:lnTo>
                    <a:pt x="779" y="28"/>
                  </a:lnTo>
                  <a:lnTo>
                    <a:pt x="788" y="27"/>
                  </a:lnTo>
                  <a:lnTo>
                    <a:pt x="793" y="26"/>
                  </a:lnTo>
                  <a:lnTo>
                    <a:pt x="799" y="24"/>
                  </a:lnTo>
                  <a:lnTo>
                    <a:pt x="806" y="27"/>
                  </a:lnTo>
                  <a:lnTo>
                    <a:pt x="806" y="31"/>
                  </a:lnTo>
                  <a:lnTo>
                    <a:pt x="806" y="37"/>
                  </a:lnTo>
                  <a:lnTo>
                    <a:pt x="801" y="40"/>
                  </a:lnTo>
                  <a:lnTo>
                    <a:pt x="796" y="44"/>
                  </a:lnTo>
                  <a:lnTo>
                    <a:pt x="801" y="50"/>
                  </a:lnTo>
                  <a:lnTo>
                    <a:pt x="805" y="55"/>
                  </a:lnTo>
                  <a:lnTo>
                    <a:pt x="809" y="53"/>
                  </a:lnTo>
                  <a:lnTo>
                    <a:pt x="813" y="50"/>
                  </a:lnTo>
                  <a:lnTo>
                    <a:pt x="819" y="48"/>
                  </a:lnTo>
                  <a:lnTo>
                    <a:pt x="825" y="50"/>
                  </a:lnTo>
                  <a:lnTo>
                    <a:pt x="823" y="54"/>
                  </a:lnTo>
                  <a:lnTo>
                    <a:pt x="822" y="58"/>
                  </a:lnTo>
                  <a:lnTo>
                    <a:pt x="818" y="61"/>
                  </a:lnTo>
                  <a:lnTo>
                    <a:pt x="813" y="63"/>
                  </a:lnTo>
                  <a:lnTo>
                    <a:pt x="813" y="67"/>
                  </a:lnTo>
                  <a:lnTo>
                    <a:pt x="812" y="71"/>
                  </a:lnTo>
                  <a:lnTo>
                    <a:pt x="816" y="71"/>
                  </a:lnTo>
                  <a:lnTo>
                    <a:pt x="819" y="71"/>
                  </a:lnTo>
                  <a:lnTo>
                    <a:pt x="831" y="67"/>
                  </a:lnTo>
                  <a:lnTo>
                    <a:pt x="843" y="60"/>
                  </a:lnTo>
                  <a:lnTo>
                    <a:pt x="849" y="55"/>
                  </a:lnTo>
                  <a:lnTo>
                    <a:pt x="853" y="51"/>
                  </a:lnTo>
                  <a:lnTo>
                    <a:pt x="858" y="45"/>
                  </a:lnTo>
                  <a:lnTo>
                    <a:pt x="860" y="41"/>
                  </a:lnTo>
                  <a:lnTo>
                    <a:pt x="849" y="37"/>
                  </a:lnTo>
                  <a:lnTo>
                    <a:pt x="833" y="35"/>
                  </a:lnTo>
                  <a:lnTo>
                    <a:pt x="835" y="31"/>
                  </a:lnTo>
                  <a:lnTo>
                    <a:pt x="836" y="30"/>
                  </a:lnTo>
                  <a:lnTo>
                    <a:pt x="839" y="30"/>
                  </a:lnTo>
                  <a:lnTo>
                    <a:pt x="843" y="30"/>
                  </a:lnTo>
                  <a:lnTo>
                    <a:pt x="840" y="26"/>
                  </a:lnTo>
                  <a:lnTo>
                    <a:pt x="839" y="21"/>
                  </a:lnTo>
                  <a:lnTo>
                    <a:pt x="849" y="14"/>
                  </a:lnTo>
                  <a:lnTo>
                    <a:pt x="863" y="7"/>
                  </a:lnTo>
                  <a:lnTo>
                    <a:pt x="870" y="4"/>
                  </a:lnTo>
                  <a:lnTo>
                    <a:pt x="876" y="3"/>
                  </a:lnTo>
                  <a:lnTo>
                    <a:pt x="879" y="4"/>
                  </a:lnTo>
                  <a:lnTo>
                    <a:pt x="880" y="6"/>
                  </a:lnTo>
                  <a:lnTo>
                    <a:pt x="883" y="7"/>
                  </a:lnTo>
                  <a:lnTo>
                    <a:pt x="883" y="10"/>
                  </a:lnTo>
                  <a:lnTo>
                    <a:pt x="876" y="13"/>
                  </a:lnTo>
                  <a:lnTo>
                    <a:pt x="869" y="14"/>
                  </a:lnTo>
                  <a:lnTo>
                    <a:pt x="869" y="21"/>
                  </a:lnTo>
                  <a:lnTo>
                    <a:pt x="869" y="27"/>
                  </a:lnTo>
                  <a:lnTo>
                    <a:pt x="876" y="27"/>
                  </a:lnTo>
                  <a:lnTo>
                    <a:pt x="882" y="27"/>
                  </a:lnTo>
                  <a:lnTo>
                    <a:pt x="880" y="23"/>
                  </a:lnTo>
                  <a:lnTo>
                    <a:pt x="879" y="17"/>
                  </a:lnTo>
                  <a:lnTo>
                    <a:pt x="890" y="13"/>
                  </a:lnTo>
                  <a:lnTo>
                    <a:pt x="900" y="8"/>
                  </a:lnTo>
                  <a:lnTo>
                    <a:pt x="905" y="7"/>
                  </a:lnTo>
                  <a:lnTo>
                    <a:pt x="910" y="6"/>
                  </a:lnTo>
                  <a:lnTo>
                    <a:pt x="918" y="6"/>
                  </a:lnTo>
                  <a:lnTo>
                    <a:pt x="925" y="6"/>
                  </a:lnTo>
                  <a:lnTo>
                    <a:pt x="923" y="10"/>
                  </a:lnTo>
                  <a:lnTo>
                    <a:pt x="922" y="13"/>
                  </a:lnTo>
                  <a:lnTo>
                    <a:pt x="920" y="14"/>
                  </a:lnTo>
                  <a:lnTo>
                    <a:pt x="916" y="16"/>
                  </a:lnTo>
                  <a:lnTo>
                    <a:pt x="918" y="18"/>
                  </a:lnTo>
                  <a:lnTo>
                    <a:pt x="918" y="23"/>
                  </a:lnTo>
                  <a:lnTo>
                    <a:pt x="930" y="21"/>
                  </a:lnTo>
                  <a:lnTo>
                    <a:pt x="943" y="18"/>
                  </a:lnTo>
                  <a:lnTo>
                    <a:pt x="943" y="16"/>
                  </a:lnTo>
                  <a:lnTo>
                    <a:pt x="943" y="11"/>
                  </a:lnTo>
                  <a:lnTo>
                    <a:pt x="942" y="11"/>
                  </a:lnTo>
                  <a:lnTo>
                    <a:pt x="940" y="11"/>
                  </a:lnTo>
                  <a:lnTo>
                    <a:pt x="938" y="13"/>
                  </a:lnTo>
                  <a:lnTo>
                    <a:pt x="935" y="13"/>
                  </a:lnTo>
                  <a:lnTo>
                    <a:pt x="932" y="11"/>
                  </a:lnTo>
                  <a:lnTo>
                    <a:pt x="928" y="10"/>
                  </a:lnTo>
                  <a:lnTo>
                    <a:pt x="928" y="6"/>
                  </a:lnTo>
                  <a:lnTo>
                    <a:pt x="92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9" name="Freeform 27"/>
            <p:cNvSpPr>
              <a:spLocks noChangeArrowheads="1"/>
            </p:cNvSpPr>
            <p:nvPr/>
          </p:nvSpPr>
          <p:spPr bwMode="auto">
            <a:xfrm>
              <a:off x="1355" y="99"/>
              <a:ext cx="11" cy="5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3 h 5"/>
                <a:gd name="T4" fmla="*/ 3 w 11"/>
                <a:gd name="T5" fmla="*/ 5 h 5"/>
                <a:gd name="T6" fmla="*/ 7 w 11"/>
                <a:gd name="T7" fmla="*/ 5 h 5"/>
                <a:gd name="T8" fmla="*/ 11 w 11"/>
                <a:gd name="T9" fmla="*/ 4 h 5"/>
                <a:gd name="T10" fmla="*/ 10 w 11"/>
                <a:gd name="T11" fmla="*/ 4 h 5"/>
                <a:gd name="T12" fmla="*/ 9 w 11"/>
                <a:gd name="T13" fmla="*/ 4 h 5"/>
                <a:gd name="T14" fmla="*/ 4 w 11"/>
                <a:gd name="T15" fmla="*/ 3 h 5"/>
                <a:gd name="T16" fmla="*/ 0 w 11"/>
                <a:gd name="T17" fmla="*/ 0 h 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1"/>
                <a:gd name="T28" fmla="*/ 0 h 5"/>
                <a:gd name="T29" fmla="*/ 11 w 11"/>
                <a:gd name="T30" fmla="*/ 5 h 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1" h="5">
                  <a:moveTo>
                    <a:pt x="0" y="0"/>
                  </a:moveTo>
                  <a:lnTo>
                    <a:pt x="1" y="3"/>
                  </a:lnTo>
                  <a:lnTo>
                    <a:pt x="3" y="5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0" name="Freeform 28"/>
            <p:cNvSpPr>
              <a:spLocks noChangeArrowheads="1"/>
            </p:cNvSpPr>
            <p:nvPr/>
          </p:nvSpPr>
          <p:spPr bwMode="auto">
            <a:xfrm>
              <a:off x="1117" y="121"/>
              <a:ext cx="17" cy="13"/>
            </a:xfrm>
            <a:custGeom>
              <a:avLst/>
              <a:gdLst>
                <a:gd name="T0" fmla="*/ 2 w 17"/>
                <a:gd name="T1" fmla="*/ 0 h 13"/>
                <a:gd name="T2" fmla="*/ 10 w 17"/>
                <a:gd name="T3" fmla="*/ 0 h 13"/>
                <a:gd name="T4" fmla="*/ 17 w 17"/>
                <a:gd name="T5" fmla="*/ 2 h 13"/>
                <a:gd name="T6" fmla="*/ 17 w 17"/>
                <a:gd name="T7" fmla="*/ 5 h 13"/>
                <a:gd name="T8" fmla="*/ 17 w 17"/>
                <a:gd name="T9" fmla="*/ 8 h 13"/>
                <a:gd name="T10" fmla="*/ 14 w 17"/>
                <a:gd name="T11" fmla="*/ 10 h 13"/>
                <a:gd name="T12" fmla="*/ 11 w 17"/>
                <a:gd name="T13" fmla="*/ 13 h 13"/>
                <a:gd name="T14" fmla="*/ 7 w 17"/>
                <a:gd name="T15" fmla="*/ 12 h 13"/>
                <a:gd name="T16" fmla="*/ 2 w 17"/>
                <a:gd name="T17" fmla="*/ 10 h 13"/>
                <a:gd name="T18" fmla="*/ 1 w 17"/>
                <a:gd name="T19" fmla="*/ 10 h 13"/>
                <a:gd name="T20" fmla="*/ 0 w 17"/>
                <a:gd name="T21" fmla="*/ 10 h 13"/>
                <a:gd name="T22" fmla="*/ 1 w 17"/>
                <a:gd name="T23" fmla="*/ 5 h 13"/>
                <a:gd name="T24" fmla="*/ 2 w 17"/>
                <a:gd name="T25" fmla="*/ 0 h 1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7"/>
                <a:gd name="T40" fmla="*/ 0 h 13"/>
                <a:gd name="T41" fmla="*/ 17 w 17"/>
                <a:gd name="T42" fmla="*/ 13 h 1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7" h="13">
                  <a:moveTo>
                    <a:pt x="2" y="0"/>
                  </a:moveTo>
                  <a:lnTo>
                    <a:pt x="10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7" y="12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5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1" name="Freeform 29"/>
            <p:cNvSpPr>
              <a:spLocks noChangeArrowheads="1"/>
            </p:cNvSpPr>
            <p:nvPr/>
          </p:nvSpPr>
          <p:spPr bwMode="auto">
            <a:xfrm>
              <a:off x="915" y="146"/>
              <a:ext cx="20" cy="13"/>
            </a:xfrm>
            <a:custGeom>
              <a:avLst/>
              <a:gdLst>
                <a:gd name="T0" fmla="*/ 5 w 20"/>
                <a:gd name="T1" fmla="*/ 0 h 13"/>
                <a:gd name="T2" fmla="*/ 12 w 20"/>
                <a:gd name="T3" fmla="*/ 1 h 13"/>
                <a:gd name="T4" fmla="*/ 20 w 20"/>
                <a:gd name="T5" fmla="*/ 3 h 13"/>
                <a:gd name="T6" fmla="*/ 20 w 20"/>
                <a:gd name="T7" fmla="*/ 4 h 13"/>
                <a:gd name="T8" fmla="*/ 20 w 20"/>
                <a:gd name="T9" fmla="*/ 4 h 13"/>
                <a:gd name="T10" fmla="*/ 20 w 20"/>
                <a:gd name="T11" fmla="*/ 7 h 13"/>
                <a:gd name="T12" fmla="*/ 19 w 20"/>
                <a:gd name="T13" fmla="*/ 8 h 13"/>
                <a:gd name="T14" fmla="*/ 13 w 20"/>
                <a:gd name="T15" fmla="*/ 11 h 13"/>
                <a:gd name="T16" fmla="*/ 9 w 20"/>
                <a:gd name="T17" fmla="*/ 13 h 13"/>
                <a:gd name="T18" fmla="*/ 5 w 20"/>
                <a:gd name="T19" fmla="*/ 11 h 13"/>
                <a:gd name="T20" fmla="*/ 0 w 20"/>
                <a:gd name="T21" fmla="*/ 7 h 13"/>
                <a:gd name="T22" fmla="*/ 2 w 20"/>
                <a:gd name="T23" fmla="*/ 5 h 13"/>
                <a:gd name="T24" fmla="*/ 3 w 20"/>
                <a:gd name="T25" fmla="*/ 4 h 13"/>
                <a:gd name="T26" fmla="*/ 3 w 20"/>
                <a:gd name="T27" fmla="*/ 3 h 13"/>
                <a:gd name="T28" fmla="*/ 5 w 20"/>
                <a:gd name="T29" fmla="*/ 0 h 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0"/>
                <a:gd name="T46" fmla="*/ 0 h 13"/>
                <a:gd name="T47" fmla="*/ 20 w 20"/>
                <a:gd name="T48" fmla="*/ 13 h 1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0" h="13">
                  <a:moveTo>
                    <a:pt x="5" y="0"/>
                  </a:moveTo>
                  <a:lnTo>
                    <a:pt x="12" y="1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3" y="11"/>
                  </a:lnTo>
                  <a:lnTo>
                    <a:pt x="9" y="13"/>
                  </a:lnTo>
                  <a:lnTo>
                    <a:pt x="5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2" name="Freeform 30"/>
            <p:cNvSpPr>
              <a:spLocks noChangeArrowheads="1"/>
            </p:cNvSpPr>
            <p:nvPr/>
          </p:nvSpPr>
          <p:spPr bwMode="auto">
            <a:xfrm>
              <a:off x="1354" y="166"/>
              <a:ext cx="82" cy="33"/>
            </a:xfrm>
            <a:custGeom>
              <a:avLst/>
              <a:gdLst>
                <a:gd name="T0" fmla="*/ 4 w 82"/>
                <a:gd name="T1" fmla="*/ 0 h 33"/>
                <a:gd name="T2" fmla="*/ 11 w 82"/>
                <a:gd name="T3" fmla="*/ 1 h 33"/>
                <a:gd name="T4" fmla="*/ 15 w 82"/>
                <a:gd name="T5" fmla="*/ 3 h 33"/>
                <a:gd name="T6" fmla="*/ 18 w 82"/>
                <a:gd name="T7" fmla="*/ 7 h 33"/>
                <a:gd name="T8" fmla="*/ 21 w 82"/>
                <a:gd name="T9" fmla="*/ 11 h 33"/>
                <a:gd name="T10" fmla="*/ 28 w 82"/>
                <a:gd name="T11" fmla="*/ 5 h 33"/>
                <a:gd name="T12" fmla="*/ 35 w 82"/>
                <a:gd name="T13" fmla="*/ 1 h 33"/>
                <a:gd name="T14" fmla="*/ 47 w 82"/>
                <a:gd name="T15" fmla="*/ 4 h 33"/>
                <a:gd name="T16" fmla="*/ 58 w 82"/>
                <a:gd name="T17" fmla="*/ 4 h 33"/>
                <a:gd name="T18" fmla="*/ 64 w 82"/>
                <a:gd name="T19" fmla="*/ 4 h 33"/>
                <a:gd name="T20" fmla="*/ 70 w 82"/>
                <a:gd name="T21" fmla="*/ 5 h 33"/>
                <a:gd name="T22" fmla="*/ 74 w 82"/>
                <a:gd name="T23" fmla="*/ 7 h 33"/>
                <a:gd name="T24" fmla="*/ 80 w 82"/>
                <a:gd name="T25" fmla="*/ 10 h 33"/>
                <a:gd name="T26" fmla="*/ 81 w 82"/>
                <a:gd name="T27" fmla="*/ 10 h 33"/>
                <a:gd name="T28" fmla="*/ 82 w 82"/>
                <a:gd name="T29" fmla="*/ 10 h 33"/>
                <a:gd name="T30" fmla="*/ 81 w 82"/>
                <a:gd name="T31" fmla="*/ 13 h 33"/>
                <a:gd name="T32" fmla="*/ 80 w 82"/>
                <a:gd name="T33" fmla="*/ 15 h 33"/>
                <a:gd name="T34" fmla="*/ 74 w 82"/>
                <a:gd name="T35" fmla="*/ 21 h 33"/>
                <a:gd name="T36" fmla="*/ 65 w 82"/>
                <a:gd name="T37" fmla="*/ 25 h 33"/>
                <a:gd name="T38" fmla="*/ 54 w 82"/>
                <a:gd name="T39" fmla="*/ 30 h 33"/>
                <a:gd name="T40" fmla="*/ 41 w 82"/>
                <a:gd name="T41" fmla="*/ 33 h 33"/>
                <a:gd name="T42" fmla="*/ 30 w 82"/>
                <a:gd name="T43" fmla="*/ 33 h 33"/>
                <a:gd name="T44" fmla="*/ 18 w 82"/>
                <a:gd name="T45" fmla="*/ 33 h 33"/>
                <a:gd name="T46" fmla="*/ 15 w 82"/>
                <a:gd name="T47" fmla="*/ 30 h 33"/>
                <a:gd name="T48" fmla="*/ 12 w 82"/>
                <a:gd name="T49" fmla="*/ 28 h 33"/>
                <a:gd name="T50" fmla="*/ 10 w 82"/>
                <a:gd name="T51" fmla="*/ 25 h 33"/>
                <a:gd name="T52" fmla="*/ 10 w 82"/>
                <a:gd name="T53" fmla="*/ 21 h 33"/>
                <a:gd name="T54" fmla="*/ 7 w 82"/>
                <a:gd name="T55" fmla="*/ 20 h 33"/>
                <a:gd name="T56" fmla="*/ 5 w 82"/>
                <a:gd name="T57" fmla="*/ 20 h 33"/>
                <a:gd name="T58" fmla="*/ 5 w 82"/>
                <a:gd name="T59" fmla="*/ 18 h 33"/>
                <a:gd name="T60" fmla="*/ 4 w 82"/>
                <a:gd name="T61" fmla="*/ 15 h 33"/>
                <a:gd name="T62" fmla="*/ 7 w 82"/>
                <a:gd name="T63" fmla="*/ 15 h 33"/>
                <a:gd name="T64" fmla="*/ 8 w 82"/>
                <a:gd name="T65" fmla="*/ 15 h 33"/>
                <a:gd name="T66" fmla="*/ 4 w 82"/>
                <a:gd name="T67" fmla="*/ 13 h 33"/>
                <a:gd name="T68" fmla="*/ 0 w 82"/>
                <a:gd name="T69" fmla="*/ 10 h 33"/>
                <a:gd name="T70" fmla="*/ 0 w 82"/>
                <a:gd name="T71" fmla="*/ 8 h 33"/>
                <a:gd name="T72" fmla="*/ 0 w 82"/>
                <a:gd name="T73" fmla="*/ 8 h 33"/>
                <a:gd name="T74" fmla="*/ 4 w 82"/>
                <a:gd name="T75" fmla="*/ 7 h 33"/>
                <a:gd name="T76" fmla="*/ 7 w 82"/>
                <a:gd name="T77" fmla="*/ 5 h 33"/>
                <a:gd name="T78" fmla="*/ 5 w 82"/>
                <a:gd name="T79" fmla="*/ 3 h 33"/>
                <a:gd name="T80" fmla="*/ 4 w 82"/>
                <a:gd name="T81" fmla="*/ 0 h 3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2"/>
                <a:gd name="T124" fmla="*/ 0 h 33"/>
                <a:gd name="T125" fmla="*/ 82 w 82"/>
                <a:gd name="T126" fmla="*/ 33 h 3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2" h="33">
                  <a:moveTo>
                    <a:pt x="4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8" y="7"/>
                  </a:lnTo>
                  <a:lnTo>
                    <a:pt x="21" y="11"/>
                  </a:lnTo>
                  <a:lnTo>
                    <a:pt x="28" y="5"/>
                  </a:lnTo>
                  <a:lnTo>
                    <a:pt x="35" y="1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5"/>
                  </a:lnTo>
                  <a:lnTo>
                    <a:pt x="74" y="7"/>
                  </a:lnTo>
                  <a:lnTo>
                    <a:pt x="80" y="10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1" y="13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5" y="25"/>
                  </a:lnTo>
                  <a:lnTo>
                    <a:pt x="54" y="30"/>
                  </a:lnTo>
                  <a:lnTo>
                    <a:pt x="41" y="33"/>
                  </a:lnTo>
                  <a:lnTo>
                    <a:pt x="30" y="33"/>
                  </a:lnTo>
                  <a:lnTo>
                    <a:pt x="18" y="33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7"/>
                  </a:lnTo>
                  <a:lnTo>
                    <a:pt x="7" y="5"/>
                  </a:lnTo>
                  <a:lnTo>
                    <a:pt x="5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3" name="Freeform 31"/>
            <p:cNvSpPr>
              <a:spLocks noChangeArrowheads="1"/>
            </p:cNvSpPr>
            <p:nvPr/>
          </p:nvSpPr>
          <p:spPr bwMode="auto">
            <a:xfrm>
              <a:off x="885" y="174"/>
              <a:ext cx="26" cy="17"/>
            </a:xfrm>
            <a:custGeom>
              <a:avLst/>
              <a:gdLst>
                <a:gd name="T0" fmla="*/ 17 w 26"/>
                <a:gd name="T1" fmla="*/ 0 h 17"/>
                <a:gd name="T2" fmla="*/ 22 w 26"/>
                <a:gd name="T3" fmla="*/ 3 h 17"/>
                <a:gd name="T4" fmla="*/ 26 w 26"/>
                <a:gd name="T5" fmla="*/ 9 h 17"/>
                <a:gd name="T6" fmla="*/ 25 w 26"/>
                <a:gd name="T7" fmla="*/ 12 h 17"/>
                <a:gd name="T8" fmla="*/ 25 w 26"/>
                <a:gd name="T9" fmla="*/ 15 h 17"/>
                <a:gd name="T10" fmla="*/ 13 w 26"/>
                <a:gd name="T11" fmla="*/ 16 h 17"/>
                <a:gd name="T12" fmla="*/ 3 w 26"/>
                <a:gd name="T13" fmla="*/ 17 h 17"/>
                <a:gd name="T14" fmla="*/ 2 w 26"/>
                <a:gd name="T15" fmla="*/ 16 h 17"/>
                <a:gd name="T16" fmla="*/ 0 w 26"/>
                <a:gd name="T17" fmla="*/ 15 h 17"/>
                <a:gd name="T18" fmla="*/ 0 w 26"/>
                <a:gd name="T19" fmla="*/ 13 h 17"/>
                <a:gd name="T20" fmla="*/ 0 w 26"/>
                <a:gd name="T21" fmla="*/ 10 h 17"/>
                <a:gd name="T22" fmla="*/ 9 w 26"/>
                <a:gd name="T23" fmla="*/ 6 h 17"/>
                <a:gd name="T24" fmla="*/ 17 w 26"/>
                <a:gd name="T25" fmla="*/ 0 h 1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7"/>
                <a:gd name="T41" fmla="*/ 26 w 26"/>
                <a:gd name="T42" fmla="*/ 17 h 1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7">
                  <a:moveTo>
                    <a:pt x="17" y="0"/>
                  </a:moveTo>
                  <a:lnTo>
                    <a:pt x="22" y="3"/>
                  </a:lnTo>
                  <a:lnTo>
                    <a:pt x="26" y="9"/>
                  </a:lnTo>
                  <a:lnTo>
                    <a:pt x="25" y="12"/>
                  </a:lnTo>
                  <a:lnTo>
                    <a:pt x="25" y="15"/>
                  </a:lnTo>
                  <a:lnTo>
                    <a:pt x="1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9" y="6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4" name="Freeform 32"/>
            <p:cNvSpPr>
              <a:spLocks noChangeArrowheads="1"/>
            </p:cNvSpPr>
            <p:nvPr/>
          </p:nvSpPr>
          <p:spPr bwMode="auto">
            <a:xfrm>
              <a:off x="808" y="176"/>
              <a:ext cx="52" cy="23"/>
            </a:xfrm>
            <a:custGeom>
              <a:avLst/>
              <a:gdLst>
                <a:gd name="T0" fmla="*/ 17 w 52"/>
                <a:gd name="T1" fmla="*/ 0 h 23"/>
                <a:gd name="T2" fmla="*/ 26 w 52"/>
                <a:gd name="T3" fmla="*/ 1 h 23"/>
                <a:gd name="T4" fmla="*/ 35 w 52"/>
                <a:gd name="T5" fmla="*/ 4 h 23"/>
                <a:gd name="T6" fmla="*/ 43 w 52"/>
                <a:gd name="T7" fmla="*/ 13 h 23"/>
                <a:gd name="T8" fmla="*/ 52 w 52"/>
                <a:gd name="T9" fmla="*/ 18 h 23"/>
                <a:gd name="T10" fmla="*/ 50 w 52"/>
                <a:gd name="T11" fmla="*/ 20 h 23"/>
                <a:gd name="T12" fmla="*/ 50 w 52"/>
                <a:gd name="T13" fmla="*/ 21 h 23"/>
                <a:gd name="T14" fmla="*/ 49 w 52"/>
                <a:gd name="T15" fmla="*/ 21 h 23"/>
                <a:gd name="T16" fmla="*/ 47 w 52"/>
                <a:gd name="T17" fmla="*/ 21 h 23"/>
                <a:gd name="T18" fmla="*/ 35 w 52"/>
                <a:gd name="T19" fmla="*/ 18 h 23"/>
                <a:gd name="T20" fmla="*/ 19 w 52"/>
                <a:gd name="T21" fmla="*/ 15 h 23"/>
                <a:gd name="T22" fmla="*/ 15 w 52"/>
                <a:gd name="T23" fmla="*/ 18 h 23"/>
                <a:gd name="T24" fmla="*/ 12 w 52"/>
                <a:gd name="T25" fmla="*/ 20 h 23"/>
                <a:gd name="T26" fmla="*/ 7 w 52"/>
                <a:gd name="T27" fmla="*/ 23 h 23"/>
                <a:gd name="T28" fmla="*/ 0 w 52"/>
                <a:gd name="T29" fmla="*/ 23 h 23"/>
                <a:gd name="T30" fmla="*/ 7 w 52"/>
                <a:gd name="T31" fmla="*/ 11 h 23"/>
                <a:gd name="T32" fmla="*/ 17 w 52"/>
                <a:gd name="T33" fmla="*/ 0 h 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23"/>
                <a:gd name="T53" fmla="*/ 52 w 52"/>
                <a:gd name="T54" fmla="*/ 23 h 23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23">
                  <a:moveTo>
                    <a:pt x="17" y="0"/>
                  </a:moveTo>
                  <a:lnTo>
                    <a:pt x="26" y="1"/>
                  </a:lnTo>
                  <a:lnTo>
                    <a:pt x="35" y="4"/>
                  </a:lnTo>
                  <a:lnTo>
                    <a:pt x="43" y="13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35" y="18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7" y="11"/>
                  </a:lnTo>
                  <a:lnTo>
                    <a:pt x="1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5" name="Freeform 33"/>
            <p:cNvSpPr>
              <a:spLocks noChangeArrowheads="1"/>
            </p:cNvSpPr>
            <p:nvPr/>
          </p:nvSpPr>
          <p:spPr bwMode="auto">
            <a:xfrm>
              <a:off x="1505" y="256"/>
              <a:ext cx="14" cy="10"/>
            </a:xfrm>
            <a:custGeom>
              <a:avLst/>
              <a:gdLst>
                <a:gd name="T0" fmla="*/ 0 w 14"/>
                <a:gd name="T1" fmla="*/ 0 h 10"/>
                <a:gd name="T2" fmla="*/ 7 w 14"/>
                <a:gd name="T3" fmla="*/ 1 h 10"/>
                <a:gd name="T4" fmla="*/ 13 w 14"/>
                <a:gd name="T5" fmla="*/ 3 h 10"/>
                <a:gd name="T6" fmla="*/ 14 w 14"/>
                <a:gd name="T7" fmla="*/ 5 h 10"/>
                <a:gd name="T8" fmla="*/ 14 w 14"/>
                <a:gd name="T9" fmla="*/ 7 h 10"/>
                <a:gd name="T10" fmla="*/ 14 w 14"/>
                <a:gd name="T11" fmla="*/ 8 h 10"/>
                <a:gd name="T12" fmla="*/ 14 w 14"/>
                <a:gd name="T13" fmla="*/ 10 h 10"/>
                <a:gd name="T14" fmla="*/ 14 w 14"/>
                <a:gd name="T15" fmla="*/ 10 h 10"/>
                <a:gd name="T16" fmla="*/ 13 w 14"/>
                <a:gd name="T17" fmla="*/ 10 h 10"/>
                <a:gd name="T18" fmla="*/ 4 w 14"/>
                <a:gd name="T19" fmla="*/ 5 h 10"/>
                <a:gd name="T20" fmla="*/ 0 w 14"/>
                <a:gd name="T21" fmla="*/ 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0"/>
                <a:gd name="T35" fmla="*/ 14 w 14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0">
                  <a:moveTo>
                    <a:pt x="0" y="0"/>
                  </a:moveTo>
                  <a:lnTo>
                    <a:pt x="7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6" name="Freeform 34"/>
            <p:cNvSpPr>
              <a:spLocks noChangeArrowheads="1"/>
            </p:cNvSpPr>
            <p:nvPr/>
          </p:nvSpPr>
          <p:spPr bwMode="auto">
            <a:xfrm>
              <a:off x="296" y="266"/>
              <a:ext cx="17" cy="18"/>
            </a:xfrm>
            <a:custGeom>
              <a:avLst/>
              <a:gdLst>
                <a:gd name="T0" fmla="*/ 4 w 17"/>
                <a:gd name="T1" fmla="*/ 0 h 18"/>
                <a:gd name="T2" fmla="*/ 5 w 17"/>
                <a:gd name="T3" fmla="*/ 1 h 18"/>
                <a:gd name="T4" fmla="*/ 5 w 17"/>
                <a:gd name="T5" fmla="*/ 4 h 18"/>
                <a:gd name="T6" fmla="*/ 11 w 17"/>
                <a:gd name="T7" fmla="*/ 3 h 18"/>
                <a:gd name="T8" fmla="*/ 17 w 17"/>
                <a:gd name="T9" fmla="*/ 3 h 18"/>
                <a:gd name="T10" fmla="*/ 17 w 17"/>
                <a:gd name="T11" fmla="*/ 5 h 18"/>
                <a:gd name="T12" fmla="*/ 17 w 17"/>
                <a:gd name="T13" fmla="*/ 8 h 18"/>
                <a:gd name="T14" fmla="*/ 15 w 17"/>
                <a:gd name="T15" fmla="*/ 10 h 18"/>
                <a:gd name="T16" fmla="*/ 14 w 17"/>
                <a:gd name="T17" fmla="*/ 13 h 18"/>
                <a:gd name="T18" fmla="*/ 10 w 17"/>
                <a:gd name="T19" fmla="*/ 14 h 18"/>
                <a:gd name="T20" fmla="*/ 5 w 17"/>
                <a:gd name="T21" fmla="*/ 18 h 18"/>
                <a:gd name="T22" fmla="*/ 4 w 17"/>
                <a:gd name="T23" fmla="*/ 17 h 18"/>
                <a:gd name="T24" fmla="*/ 3 w 17"/>
                <a:gd name="T25" fmla="*/ 17 h 18"/>
                <a:gd name="T26" fmla="*/ 1 w 17"/>
                <a:gd name="T27" fmla="*/ 10 h 18"/>
                <a:gd name="T28" fmla="*/ 0 w 17"/>
                <a:gd name="T29" fmla="*/ 4 h 18"/>
                <a:gd name="T30" fmla="*/ 3 w 17"/>
                <a:gd name="T31" fmla="*/ 1 h 18"/>
                <a:gd name="T32" fmla="*/ 4 w 17"/>
                <a:gd name="T33" fmla="*/ 0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7"/>
                <a:gd name="T52" fmla="*/ 0 h 18"/>
                <a:gd name="T53" fmla="*/ 17 w 17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7" h="18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11" y="3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7" name="Freeform 35"/>
            <p:cNvSpPr>
              <a:spLocks noChangeArrowheads="1"/>
            </p:cNvSpPr>
            <p:nvPr/>
          </p:nvSpPr>
          <p:spPr bwMode="auto">
            <a:xfrm>
              <a:off x="1486" y="269"/>
              <a:ext cx="70" cy="91"/>
            </a:xfrm>
            <a:custGeom>
              <a:avLst/>
              <a:gdLst>
                <a:gd name="T0" fmla="*/ 70 w 70"/>
                <a:gd name="T1" fmla="*/ 55 h 91"/>
                <a:gd name="T2" fmla="*/ 70 w 70"/>
                <a:gd name="T3" fmla="*/ 60 h 91"/>
                <a:gd name="T4" fmla="*/ 70 w 70"/>
                <a:gd name="T5" fmla="*/ 65 h 91"/>
                <a:gd name="T6" fmla="*/ 66 w 70"/>
                <a:gd name="T7" fmla="*/ 65 h 91"/>
                <a:gd name="T8" fmla="*/ 62 w 70"/>
                <a:gd name="T9" fmla="*/ 67 h 91"/>
                <a:gd name="T10" fmla="*/ 63 w 70"/>
                <a:gd name="T11" fmla="*/ 68 h 91"/>
                <a:gd name="T12" fmla="*/ 65 w 70"/>
                <a:gd name="T13" fmla="*/ 71 h 91"/>
                <a:gd name="T14" fmla="*/ 68 w 70"/>
                <a:gd name="T15" fmla="*/ 72 h 91"/>
                <a:gd name="T16" fmla="*/ 69 w 70"/>
                <a:gd name="T17" fmla="*/ 75 h 91"/>
                <a:gd name="T18" fmla="*/ 69 w 70"/>
                <a:gd name="T19" fmla="*/ 77 h 91"/>
                <a:gd name="T20" fmla="*/ 69 w 70"/>
                <a:gd name="T21" fmla="*/ 77 h 91"/>
                <a:gd name="T22" fmla="*/ 49 w 70"/>
                <a:gd name="T23" fmla="*/ 78 h 91"/>
                <a:gd name="T24" fmla="*/ 32 w 70"/>
                <a:gd name="T25" fmla="*/ 81 h 91"/>
                <a:gd name="T26" fmla="*/ 15 w 70"/>
                <a:gd name="T27" fmla="*/ 87 h 91"/>
                <a:gd name="T28" fmla="*/ 0 w 70"/>
                <a:gd name="T29" fmla="*/ 91 h 91"/>
                <a:gd name="T30" fmla="*/ 0 w 70"/>
                <a:gd name="T31" fmla="*/ 91 h 91"/>
                <a:gd name="T32" fmla="*/ 0 w 70"/>
                <a:gd name="T33" fmla="*/ 89 h 91"/>
                <a:gd name="T34" fmla="*/ 0 w 70"/>
                <a:gd name="T35" fmla="*/ 88 h 91"/>
                <a:gd name="T36" fmla="*/ 2 w 70"/>
                <a:gd name="T37" fmla="*/ 85 h 91"/>
                <a:gd name="T38" fmla="*/ 12 w 70"/>
                <a:gd name="T39" fmla="*/ 80 h 91"/>
                <a:gd name="T40" fmla="*/ 25 w 70"/>
                <a:gd name="T41" fmla="*/ 72 h 91"/>
                <a:gd name="T42" fmla="*/ 16 w 70"/>
                <a:gd name="T43" fmla="*/ 71 h 91"/>
                <a:gd name="T44" fmla="*/ 9 w 70"/>
                <a:gd name="T45" fmla="*/ 67 h 91"/>
                <a:gd name="T46" fmla="*/ 12 w 70"/>
                <a:gd name="T47" fmla="*/ 58 h 91"/>
                <a:gd name="T48" fmla="*/ 13 w 70"/>
                <a:gd name="T49" fmla="*/ 51 h 91"/>
                <a:gd name="T50" fmla="*/ 22 w 70"/>
                <a:gd name="T51" fmla="*/ 51 h 91"/>
                <a:gd name="T52" fmla="*/ 30 w 70"/>
                <a:gd name="T53" fmla="*/ 51 h 91"/>
                <a:gd name="T54" fmla="*/ 26 w 70"/>
                <a:gd name="T55" fmla="*/ 37 h 91"/>
                <a:gd name="T56" fmla="*/ 19 w 70"/>
                <a:gd name="T57" fmla="*/ 25 h 91"/>
                <a:gd name="T58" fmla="*/ 10 w 70"/>
                <a:gd name="T59" fmla="*/ 12 h 91"/>
                <a:gd name="T60" fmla="*/ 5 w 70"/>
                <a:gd name="T61" fmla="*/ 1 h 91"/>
                <a:gd name="T62" fmla="*/ 5 w 70"/>
                <a:gd name="T63" fmla="*/ 0 h 91"/>
                <a:gd name="T64" fmla="*/ 5 w 70"/>
                <a:gd name="T65" fmla="*/ 0 h 91"/>
                <a:gd name="T66" fmla="*/ 9 w 70"/>
                <a:gd name="T67" fmla="*/ 0 h 91"/>
                <a:gd name="T68" fmla="*/ 15 w 70"/>
                <a:gd name="T69" fmla="*/ 0 h 91"/>
                <a:gd name="T70" fmla="*/ 15 w 70"/>
                <a:gd name="T71" fmla="*/ 4 h 91"/>
                <a:gd name="T72" fmla="*/ 15 w 70"/>
                <a:gd name="T73" fmla="*/ 8 h 91"/>
                <a:gd name="T74" fmla="*/ 16 w 70"/>
                <a:gd name="T75" fmla="*/ 8 h 91"/>
                <a:gd name="T76" fmla="*/ 19 w 70"/>
                <a:gd name="T77" fmla="*/ 8 h 91"/>
                <a:gd name="T78" fmla="*/ 23 w 70"/>
                <a:gd name="T79" fmla="*/ 5 h 91"/>
                <a:gd name="T80" fmla="*/ 26 w 70"/>
                <a:gd name="T81" fmla="*/ 2 h 91"/>
                <a:gd name="T82" fmla="*/ 32 w 70"/>
                <a:gd name="T83" fmla="*/ 1 h 91"/>
                <a:gd name="T84" fmla="*/ 38 w 70"/>
                <a:gd name="T85" fmla="*/ 1 h 91"/>
                <a:gd name="T86" fmla="*/ 39 w 70"/>
                <a:gd name="T87" fmla="*/ 8 h 91"/>
                <a:gd name="T88" fmla="*/ 40 w 70"/>
                <a:gd name="T89" fmla="*/ 15 h 91"/>
                <a:gd name="T90" fmla="*/ 42 w 70"/>
                <a:gd name="T91" fmla="*/ 24 h 91"/>
                <a:gd name="T92" fmla="*/ 46 w 70"/>
                <a:gd name="T93" fmla="*/ 31 h 91"/>
                <a:gd name="T94" fmla="*/ 49 w 70"/>
                <a:gd name="T95" fmla="*/ 38 h 91"/>
                <a:gd name="T96" fmla="*/ 53 w 70"/>
                <a:gd name="T97" fmla="*/ 45 h 91"/>
                <a:gd name="T98" fmla="*/ 58 w 70"/>
                <a:gd name="T99" fmla="*/ 51 h 91"/>
                <a:gd name="T100" fmla="*/ 62 w 70"/>
                <a:gd name="T101" fmla="*/ 55 h 91"/>
                <a:gd name="T102" fmla="*/ 66 w 70"/>
                <a:gd name="T103" fmla="*/ 55 h 91"/>
                <a:gd name="T104" fmla="*/ 70 w 70"/>
                <a:gd name="T105" fmla="*/ 55 h 9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0"/>
                <a:gd name="T160" fmla="*/ 0 h 91"/>
                <a:gd name="T161" fmla="*/ 70 w 70"/>
                <a:gd name="T162" fmla="*/ 91 h 9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0" h="91">
                  <a:moveTo>
                    <a:pt x="70" y="55"/>
                  </a:moveTo>
                  <a:lnTo>
                    <a:pt x="70" y="60"/>
                  </a:lnTo>
                  <a:lnTo>
                    <a:pt x="70" y="65"/>
                  </a:lnTo>
                  <a:lnTo>
                    <a:pt x="66" y="65"/>
                  </a:lnTo>
                  <a:lnTo>
                    <a:pt x="62" y="67"/>
                  </a:lnTo>
                  <a:lnTo>
                    <a:pt x="63" y="68"/>
                  </a:lnTo>
                  <a:lnTo>
                    <a:pt x="65" y="71"/>
                  </a:lnTo>
                  <a:lnTo>
                    <a:pt x="68" y="72"/>
                  </a:lnTo>
                  <a:lnTo>
                    <a:pt x="69" y="75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49" y="78"/>
                  </a:lnTo>
                  <a:lnTo>
                    <a:pt x="32" y="81"/>
                  </a:lnTo>
                  <a:lnTo>
                    <a:pt x="15" y="87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2" y="85"/>
                  </a:lnTo>
                  <a:lnTo>
                    <a:pt x="12" y="80"/>
                  </a:lnTo>
                  <a:lnTo>
                    <a:pt x="25" y="72"/>
                  </a:lnTo>
                  <a:lnTo>
                    <a:pt x="16" y="71"/>
                  </a:lnTo>
                  <a:lnTo>
                    <a:pt x="9" y="67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22" y="51"/>
                  </a:lnTo>
                  <a:lnTo>
                    <a:pt x="30" y="51"/>
                  </a:lnTo>
                  <a:lnTo>
                    <a:pt x="26" y="37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39" y="8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31"/>
                  </a:lnTo>
                  <a:lnTo>
                    <a:pt x="49" y="38"/>
                  </a:lnTo>
                  <a:lnTo>
                    <a:pt x="53" y="45"/>
                  </a:lnTo>
                  <a:lnTo>
                    <a:pt x="58" y="51"/>
                  </a:lnTo>
                  <a:lnTo>
                    <a:pt x="62" y="55"/>
                  </a:lnTo>
                  <a:lnTo>
                    <a:pt x="66" y="55"/>
                  </a:lnTo>
                  <a:lnTo>
                    <a:pt x="70" y="55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8" name="Freeform 36"/>
            <p:cNvSpPr>
              <a:spLocks noChangeArrowheads="1"/>
            </p:cNvSpPr>
            <p:nvPr/>
          </p:nvSpPr>
          <p:spPr bwMode="auto">
            <a:xfrm>
              <a:off x="0" y="299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0 h 4"/>
                <a:gd name="T4" fmla="*/ 9 w 9"/>
                <a:gd name="T5" fmla="*/ 0 h 4"/>
                <a:gd name="T6" fmla="*/ 7 w 9"/>
                <a:gd name="T7" fmla="*/ 1 h 4"/>
                <a:gd name="T8" fmla="*/ 7 w 9"/>
                <a:gd name="T9" fmla="*/ 2 h 4"/>
                <a:gd name="T10" fmla="*/ 6 w 9"/>
                <a:gd name="T11" fmla="*/ 2 h 4"/>
                <a:gd name="T12" fmla="*/ 4 w 9"/>
                <a:gd name="T13" fmla="*/ 2 h 4"/>
                <a:gd name="T14" fmla="*/ 2 w 9"/>
                <a:gd name="T15" fmla="*/ 4 h 4"/>
                <a:gd name="T16" fmla="*/ 0 w 9"/>
                <a:gd name="T17" fmla="*/ 4 h 4"/>
                <a:gd name="T18" fmla="*/ 0 w 9"/>
                <a:gd name="T19" fmla="*/ 2 h 4"/>
                <a:gd name="T20" fmla="*/ 0 w 9"/>
                <a:gd name="T21" fmla="*/ 0 h 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4"/>
                <a:gd name="T35" fmla="*/ 9 w 9"/>
                <a:gd name="T36" fmla="*/ 4 h 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4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69" name="Freeform 37"/>
            <p:cNvSpPr>
              <a:spLocks noChangeArrowheads="1"/>
            </p:cNvSpPr>
            <p:nvPr/>
          </p:nvSpPr>
          <p:spPr bwMode="auto">
            <a:xfrm>
              <a:off x="1439" y="300"/>
              <a:ext cx="49" cy="40"/>
            </a:xfrm>
            <a:custGeom>
              <a:avLst/>
              <a:gdLst>
                <a:gd name="T0" fmla="*/ 23 w 49"/>
                <a:gd name="T1" fmla="*/ 0 h 40"/>
                <a:gd name="T2" fmla="*/ 36 w 49"/>
                <a:gd name="T3" fmla="*/ 1 h 40"/>
                <a:gd name="T4" fmla="*/ 49 w 49"/>
                <a:gd name="T5" fmla="*/ 1 h 40"/>
                <a:gd name="T6" fmla="*/ 49 w 49"/>
                <a:gd name="T7" fmla="*/ 3 h 40"/>
                <a:gd name="T8" fmla="*/ 49 w 49"/>
                <a:gd name="T9" fmla="*/ 3 h 40"/>
                <a:gd name="T10" fmla="*/ 45 w 49"/>
                <a:gd name="T11" fmla="*/ 14 h 40"/>
                <a:gd name="T12" fmla="*/ 42 w 49"/>
                <a:gd name="T13" fmla="*/ 27 h 40"/>
                <a:gd name="T14" fmla="*/ 35 w 49"/>
                <a:gd name="T15" fmla="*/ 31 h 40"/>
                <a:gd name="T16" fmla="*/ 25 w 49"/>
                <a:gd name="T17" fmla="*/ 36 h 40"/>
                <a:gd name="T18" fmla="*/ 20 w 49"/>
                <a:gd name="T19" fmla="*/ 39 h 40"/>
                <a:gd name="T20" fmla="*/ 15 w 49"/>
                <a:gd name="T21" fmla="*/ 40 h 40"/>
                <a:gd name="T22" fmla="*/ 10 w 49"/>
                <a:gd name="T23" fmla="*/ 40 h 40"/>
                <a:gd name="T24" fmla="*/ 6 w 49"/>
                <a:gd name="T25" fmla="*/ 40 h 40"/>
                <a:gd name="T26" fmla="*/ 3 w 49"/>
                <a:gd name="T27" fmla="*/ 39 h 40"/>
                <a:gd name="T28" fmla="*/ 0 w 49"/>
                <a:gd name="T29" fmla="*/ 37 h 40"/>
                <a:gd name="T30" fmla="*/ 5 w 49"/>
                <a:gd name="T31" fmla="*/ 23 h 40"/>
                <a:gd name="T32" fmla="*/ 10 w 49"/>
                <a:gd name="T33" fmla="*/ 9 h 40"/>
                <a:gd name="T34" fmla="*/ 17 w 49"/>
                <a:gd name="T35" fmla="*/ 6 h 40"/>
                <a:gd name="T36" fmla="*/ 23 w 49"/>
                <a:gd name="T37" fmla="*/ 0 h 4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9"/>
                <a:gd name="T58" fmla="*/ 0 h 40"/>
                <a:gd name="T59" fmla="*/ 49 w 49"/>
                <a:gd name="T60" fmla="*/ 40 h 4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9" h="40">
                  <a:moveTo>
                    <a:pt x="23" y="0"/>
                  </a:moveTo>
                  <a:lnTo>
                    <a:pt x="36" y="1"/>
                  </a:lnTo>
                  <a:lnTo>
                    <a:pt x="49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4"/>
                  </a:lnTo>
                  <a:lnTo>
                    <a:pt x="42" y="27"/>
                  </a:lnTo>
                  <a:lnTo>
                    <a:pt x="35" y="31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5" y="23"/>
                  </a:lnTo>
                  <a:lnTo>
                    <a:pt x="10" y="9"/>
                  </a:lnTo>
                  <a:lnTo>
                    <a:pt x="17" y="6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0" name="Freeform 38"/>
            <p:cNvSpPr>
              <a:spLocks noChangeArrowheads="1"/>
            </p:cNvSpPr>
            <p:nvPr/>
          </p:nvSpPr>
          <p:spPr bwMode="auto">
            <a:xfrm>
              <a:off x="284" y="309"/>
              <a:ext cx="12" cy="18"/>
            </a:xfrm>
            <a:custGeom>
              <a:avLst/>
              <a:gdLst>
                <a:gd name="T0" fmla="*/ 7 w 12"/>
                <a:gd name="T1" fmla="*/ 0 h 18"/>
                <a:gd name="T2" fmla="*/ 10 w 12"/>
                <a:gd name="T3" fmla="*/ 0 h 18"/>
                <a:gd name="T4" fmla="*/ 12 w 12"/>
                <a:gd name="T5" fmla="*/ 0 h 18"/>
                <a:gd name="T6" fmla="*/ 10 w 12"/>
                <a:gd name="T7" fmla="*/ 5 h 18"/>
                <a:gd name="T8" fmla="*/ 9 w 12"/>
                <a:gd name="T9" fmla="*/ 10 h 18"/>
                <a:gd name="T10" fmla="*/ 6 w 12"/>
                <a:gd name="T11" fmla="*/ 14 h 18"/>
                <a:gd name="T12" fmla="*/ 3 w 12"/>
                <a:gd name="T13" fmla="*/ 18 h 18"/>
                <a:gd name="T14" fmla="*/ 2 w 12"/>
                <a:gd name="T15" fmla="*/ 17 h 18"/>
                <a:gd name="T16" fmla="*/ 0 w 12"/>
                <a:gd name="T17" fmla="*/ 17 h 18"/>
                <a:gd name="T18" fmla="*/ 0 w 12"/>
                <a:gd name="T19" fmla="*/ 12 h 18"/>
                <a:gd name="T20" fmla="*/ 0 w 12"/>
                <a:gd name="T21" fmla="*/ 7 h 18"/>
                <a:gd name="T22" fmla="*/ 3 w 12"/>
                <a:gd name="T23" fmla="*/ 4 h 18"/>
                <a:gd name="T24" fmla="*/ 7 w 12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18"/>
                <a:gd name="T41" fmla="*/ 12 w 12"/>
                <a:gd name="T42" fmla="*/ 18 h 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18">
                  <a:moveTo>
                    <a:pt x="7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1" name="Freeform 39"/>
            <p:cNvSpPr>
              <a:spLocks noChangeArrowheads="1"/>
            </p:cNvSpPr>
            <p:nvPr/>
          </p:nvSpPr>
          <p:spPr bwMode="auto">
            <a:xfrm>
              <a:off x="958" y="343"/>
              <a:ext cx="63" cy="57"/>
            </a:xfrm>
            <a:custGeom>
              <a:avLst/>
              <a:gdLst>
                <a:gd name="T0" fmla="*/ 36 w 63"/>
                <a:gd name="T1" fmla="*/ 0 h 57"/>
                <a:gd name="T2" fmla="*/ 39 w 63"/>
                <a:gd name="T3" fmla="*/ 3 h 57"/>
                <a:gd name="T4" fmla="*/ 39 w 63"/>
                <a:gd name="T5" fmla="*/ 6 h 57"/>
                <a:gd name="T6" fmla="*/ 39 w 63"/>
                <a:gd name="T7" fmla="*/ 7 h 57"/>
                <a:gd name="T8" fmla="*/ 37 w 63"/>
                <a:gd name="T9" fmla="*/ 10 h 57"/>
                <a:gd name="T10" fmla="*/ 34 w 63"/>
                <a:gd name="T11" fmla="*/ 14 h 57"/>
                <a:gd name="T12" fmla="*/ 30 w 63"/>
                <a:gd name="T13" fmla="*/ 17 h 57"/>
                <a:gd name="T14" fmla="*/ 34 w 63"/>
                <a:gd name="T15" fmla="*/ 17 h 57"/>
                <a:gd name="T16" fmla="*/ 37 w 63"/>
                <a:gd name="T17" fmla="*/ 17 h 57"/>
                <a:gd name="T18" fmla="*/ 37 w 63"/>
                <a:gd name="T19" fmla="*/ 21 h 57"/>
                <a:gd name="T20" fmla="*/ 37 w 63"/>
                <a:gd name="T21" fmla="*/ 25 h 57"/>
                <a:gd name="T22" fmla="*/ 40 w 63"/>
                <a:gd name="T23" fmla="*/ 24 h 57"/>
                <a:gd name="T24" fmla="*/ 43 w 63"/>
                <a:gd name="T25" fmla="*/ 21 h 57"/>
                <a:gd name="T26" fmla="*/ 47 w 63"/>
                <a:gd name="T27" fmla="*/ 20 h 57"/>
                <a:gd name="T28" fmla="*/ 53 w 63"/>
                <a:gd name="T29" fmla="*/ 18 h 57"/>
                <a:gd name="T30" fmla="*/ 57 w 63"/>
                <a:gd name="T31" fmla="*/ 20 h 57"/>
                <a:gd name="T32" fmla="*/ 63 w 63"/>
                <a:gd name="T33" fmla="*/ 21 h 57"/>
                <a:gd name="T34" fmla="*/ 59 w 63"/>
                <a:gd name="T35" fmla="*/ 38 h 57"/>
                <a:gd name="T36" fmla="*/ 56 w 63"/>
                <a:gd name="T37" fmla="*/ 57 h 57"/>
                <a:gd name="T38" fmla="*/ 50 w 63"/>
                <a:gd name="T39" fmla="*/ 57 h 57"/>
                <a:gd name="T40" fmla="*/ 44 w 63"/>
                <a:gd name="T41" fmla="*/ 57 h 57"/>
                <a:gd name="T42" fmla="*/ 43 w 63"/>
                <a:gd name="T43" fmla="*/ 57 h 57"/>
                <a:gd name="T44" fmla="*/ 40 w 63"/>
                <a:gd name="T45" fmla="*/ 55 h 57"/>
                <a:gd name="T46" fmla="*/ 40 w 63"/>
                <a:gd name="T47" fmla="*/ 51 h 57"/>
                <a:gd name="T48" fmla="*/ 39 w 63"/>
                <a:gd name="T49" fmla="*/ 48 h 57"/>
                <a:gd name="T50" fmla="*/ 37 w 63"/>
                <a:gd name="T51" fmla="*/ 50 h 57"/>
                <a:gd name="T52" fmla="*/ 34 w 63"/>
                <a:gd name="T53" fmla="*/ 51 h 57"/>
                <a:gd name="T54" fmla="*/ 32 w 63"/>
                <a:gd name="T55" fmla="*/ 55 h 57"/>
                <a:gd name="T56" fmla="*/ 27 w 63"/>
                <a:gd name="T57" fmla="*/ 57 h 57"/>
                <a:gd name="T58" fmla="*/ 24 w 63"/>
                <a:gd name="T59" fmla="*/ 51 h 57"/>
                <a:gd name="T60" fmla="*/ 22 w 63"/>
                <a:gd name="T61" fmla="*/ 45 h 57"/>
                <a:gd name="T62" fmla="*/ 12 w 63"/>
                <a:gd name="T63" fmla="*/ 45 h 57"/>
                <a:gd name="T64" fmla="*/ 2 w 63"/>
                <a:gd name="T65" fmla="*/ 47 h 57"/>
                <a:gd name="T66" fmla="*/ 0 w 63"/>
                <a:gd name="T67" fmla="*/ 41 h 57"/>
                <a:gd name="T68" fmla="*/ 0 w 63"/>
                <a:gd name="T69" fmla="*/ 37 h 57"/>
                <a:gd name="T70" fmla="*/ 9 w 63"/>
                <a:gd name="T71" fmla="*/ 30 h 57"/>
                <a:gd name="T72" fmla="*/ 20 w 63"/>
                <a:gd name="T73" fmla="*/ 20 h 57"/>
                <a:gd name="T74" fmla="*/ 30 w 63"/>
                <a:gd name="T75" fmla="*/ 10 h 57"/>
                <a:gd name="T76" fmla="*/ 36 w 63"/>
                <a:gd name="T77" fmla="*/ 0 h 5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3"/>
                <a:gd name="T118" fmla="*/ 0 h 57"/>
                <a:gd name="T119" fmla="*/ 63 w 63"/>
                <a:gd name="T120" fmla="*/ 57 h 5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3" h="57">
                  <a:moveTo>
                    <a:pt x="36" y="0"/>
                  </a:moveTo>
                  <a:lnTo>
                    <a:pt x="39" y="3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7" y="10"/>
                  </a:lnTo>
                  <a:lnTo>
                    <a:pt x="34" y="14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7" y="17"/>
                  </a:lnTo>
                  <a:lnTo>
                    <a:pt x="37" y="21"/>
                  </a:lnTo>
                  <a:lnTo>
                    <a:pt x="37" y="25"/>
                  </a:lnTo>
                  <a:lnTo>
                    <a:pt x="40" y="24"/>
                  </a:lnTo>
                  <a:lnTo>
                    <a:pt x="43" y="21"/>
                  </a:lnTo>
                  <a:lnTo>
                    <a:pt x="47" y="20"/>
                  </a:lnTo>
                  <a:lnTo>
                    <a:pt x="53" y="18"/>
                  </a:lnTo>
                  <a:lnTo>
                    <a:pt x="57" y="20"/>
                  </a:lnTo>
                  <a:lnTo>
                    <a:pt x="63" y="21"/>
                  </a:lnTo>
                  <a:lnTo>
                    <a:pt x="59" y="38"/>
                  </a:lnTo>
                  <a:lnTo>
                    <a:pt x="56" y="57"/>
                  </a:lnTo>
                  <a:lnTo>
                    <a:pt x="50" y="57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0" y="55"/>
                  </a:lnTo>
                  <a:lnTo>
                    <a:pt x="40" y="51"/>
                  </a:lnTo>
                  <a:lnTo>
                    <a:pt x="39" y="48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5"/>
                  </a:lnTo>
                  <a:lnTo>
                    <a:pt x="27" y="57"/>
                  </a:lnTo>
                  <a:lnTo>
                    <a:pt x="24" y="51"/>
                  </a:lnTo>
                  <a:lnTo>
                    <a:pt x="22" y="45"/>
                  </a:lnTo>
                  <a:lnTo>
                    <a:pt x="12" y="45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9" y="30"/>
                  </a:lnTo>
                  <a:lnTo>
                    <a:pt x="20" y="20"/>
                  </a:lnTo>
                  <a:lnTo>
                    <a:pt x="30" y="1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2" name="Freeform 44"/>
            <p:cNvSpPr>
              <a:spLocks noChangeArrowheads="1"/>
            </p:cNvSpPr>
            <p:nvPr/>
          </p:nvSpPr>
          <p:spPr bwMode="auto">
            <a:xfrm>
              <a:off x="2950" y="416"/>
              <a:ext cx="3" cy="2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2"/>
                <a:gd name="T17" fmla="*/ 3 w 3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3" name="Freeform 45"/>
            <p:cNvSpPr>
              <a:spLocks noChangeArrowheads="1"/>
            </p:cNvSpPr>
            <p:nvPr/>
          </p:nvSpPr>
          <p:spPr bwMode="auto">
            <a:xfrm>
              <a:off x="2954" y="418"/>
              <a:ext cx="56" cy="43"/>
            </a:xfrm>
            <a:custGeom>
              <a:avLst/>
              <a:gdLst>
                <a:gd name="T0" fmla="*/ 56 w 56"/>
                <a:gd name="T1" fmla="*/ 19 h 43"/>
                <a:gd name="T2" fmla="*/ 56 w 56"/>
                <a:gd name="T3" fmla="*/ 23 h 43"/>
                <a:gd name="T4" fmla="*/ 56 w 56"/>
                <a:gd name="T5" fmla="*/ 28 h 43"/>
                <a:gd name="T6" fmla="*/ 50 w 56"/>
                <a:gd name="T7" fmla="*/ 30 h 43"/>
                <a:gd name="T8" fmla="*/ 44 w 56"/>
                <a:gd name="T9" fmla="*/ 33 h 43"/>
                <a:gd name="T10" fmla="*/ 46 w 56"/>
                <a:gd name="T11" fmla="*/ 38 h 43"/>
                <a:gd name="T12" fmla="*/ 46 w 56"/>
                <a:gd name="T13" fmla="*/ 42 h 43"/>
                <a:gd name="T14" fmla="*/ 37 w 56"/>
                <a:gd name="T15" fmla="*/ 39 h 43"/>
                <a:gd name="T16" fmla="*/ 30 w 56"/>
                <a:gd name="T17" fmla="*/ 38 h 43"/>
                <a:gd name="T18" fmla="*/ 26 w 56"/>
                <a:gd name="T19" fmla="*/ 36 h 43"/>
                <a:gd name="T20" fmla="*/ 23 w 56"/>
                <a:gd name="T21" fmla="*/ 38 h 43"/>
                <a:gd name="T22" fmla="*/ 20 w 56"/>
                <a:gd name="T23" fmla="*/ 39 h 43"/>
                <a:gd name="T24" fmla="*/ 19 w 56"/>
                <a:gd name="T25" fmla="*/ 43 h 43"/>
                <a:gd name="T26" fmla="*/ 13 w 56"/>
                <a:gd name="T27" fmla="*/ 42 h 43"/>
                <a:gd name="T28" fmla="*/ 9 w 56"/>
                <a:gd name="T29" fmla="*/ 40 h 43"/>
                <a:gd name="T30" fmla="*/ 6 w 56"/>
                <a:gd name="T31" fmla="*/ 38 h 43"/>
                <a:gd name="T32" fmla="*/ 4 w 56"/>
                <a:gd name="T33" fmla="*/ 32 h 43"/>
                <a:gd name="T34" fmla="*/ 12 w 56"/>
                <a:gd name="T35" fmla="*/ 30 h 43"/>
                <a:gd name="T36" fmla="*/ 19 w 56"/>
                <a:gd name="T37" fmla="*/ 29 h 43"/>
                <a:gd name="T38" fmla="*/ 16 w 56"/>
                <a:gd name="T39" fmla="*/ 18 h 43"/>
                <a:gd name="T40" fmla="*/ 13 w 56"/>
                <a:gd name="T41" fmla="*/ 8 h 43"/>
                <a:gd name="T42" fmla="*/ 9 w 56"/>
                <a:gd name="T43" fmla="*/ 6 h 43"/>
                <a:gd name="T44" fmla="*/ 6 w 56"/>
                <a:gd name="T45" fmla="*/ 6 h 43"/>
                <a:gd name="T46" fmla="*/ 3 w 56"/>
                <a:gd name="T47" fmla="*/ 5 h 43"/>
                <a:gd name="T48" fmla="*/ 0 w 56"/>
                <a:gd name="T49" fmla="*/ 2 h 43"/>
                <a:gd name="T50" fmla="*/ 0 w 56"/>
                <a:gd name="T51" fmla="*/ 2 h 43"/>
                <a:gd name="T52" fmla="*/ 0 w 56"/>
                <a:gd name="T53" fmla="*/ 0 h 43"/>
                <a:gd name="T54" fmla="*/ 6 w 56"/>
                <a:gd name="T55" fmla="*/ 0 h 43"/>
                <a:gd name="T56" fmla="*/ 12 w 56"/>
                <a:gd name="T57" fmla="*/ 0 h 43"/>
                <a:gd name="T58" fmla="*/ 22 w 56"/>
                <a:gd name="T59" fmla="*/ 9 h 43"/>
                <a:gd name="T60" fmla="*/ 32 w 56"/>
                <a:gd name="T61" fmla="*/ 15 h 43"/>
                <a:gd name="T62" fmla="*/ 36 w 56"/>
                <a:gd name="T63" fmla="*/ 16 h 43"/>
                <a:gd name="T64" fmla="*/ 42 w 56"/>
                <a:gd name="T65" fmla="*/ 18 h 43"/>
                <a:gd name="T66" fmla="*/ 49 w 56"/>
                <a:gd name="T67" fmla="*/ 19 h 43"/>
                <a:gd name="T68" fmla="*/ 56 w 56"/>
                <a:gd name="T69" fmla="*/ 19 h 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6"/>
                <a:gd name="T106" fmla="*/ 0 h 43"/>
                <a:gd name="T107" fmla="*/ 56 w 56"/>
                <a:gd name="T108" fmla="*/ 43 h 4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6" h="43">
                  <a:moveTo>
                    <a:pt x="56" y="19"/>
                  </a:moveTo>
                  <a:lnTo>
                    <a:pt x="56" y="23"/>
                  </a:lnTo>
                  <a:lnTo>
                    <a:pt x="56" y="28"/>
                  </a:lnTo>
                  <a:lnTo>
                    <a:pt x="50" y="30"/>
                  </a:lnTo>
                  <a:lnTo>
                    <a:pt x="44" y="33"/>
                  </a:lnTo>
                  <a:lnTo>
                    <a:pt x="46" y="38"/>
                  </a:lnTo>
                  <a:lnTo>
                    <a:pt x="46" y="42"/>
                  </a:lnTo>
                  <a:lnTo>
                    <a:pt x="37" y="39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3" y="38"/>
                  </a:lnTo>
                  <a:lnTo>
                    <a:pt x="20" y="39"/>
                  </a:lnTo>
                  <a:lnTo>
                    <a:pt x="19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2"/>
                  </a:lnTo>
                  <a:lnTo>
                    <a:pt x="12" y="30"/>
                  </a:lnTo>
                  <a:lnTo>
                    <a:pt x="19" y="29"/>
                  </a:lnTo>
                  <a:lnTo>
                    <a:pt x="16" y="18"/>
                  </a:lnTo>
                  <a:lnTo>
                    <a:pt x="13" y="8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2" y="9"/>
                  </a:lnTo>
                  <a:lnTo>
                    <a:pt x="32" y="15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9" y="19"/>
                  </a:lnTo>
                  <a:lnTo>
                    <a:pt x="56" y="1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4" name="Freeform 47"/>
            <p:cNvSpPr>
              <a:spLocks noChangeArrowheads="1"/>
            </p:cNvSpPr>
            <p:nvPr/>
          </p:nvSpPr>
          <p:spPr bwMode="auto">
            <a:xfrm>
              <a:off x="2921" y="470"/>
              <a:ext cx="90" cy="108"/>
            </a:xfrm>
            <a:custGeom>
              <a:avLst/>
              <a:gdLst>
                <a:gd name="T0" fmla="*/ 90 w 90"/>
                <a:gd name="T1" fmla="*/ 74 h 108"/>
                <a:gd name="T2" fmla="*/ 56 w 90"/>
                <a:gd name="T3" fmla="*/ 84 h 108"/>
                <a:gd name="T4" fmla="*/ 55 w 90"/>
                <a:gd name="T5" fmla="*/ 91 h 108"/>
                <a:gd name="T6" fmla="*/ 55 w 90"/>
                <a:gd name="T7" fmla="*/ 98 h 108"/>
                <a:gd name="T8" fmla="*/ 50 w 90"/>
                <a:gd name="T9" fmla="*/ 98 h 108"/>
                <a:gd name="T10" fmla="*/ 45 w 90"/>
                <a:gd name="T11" fmla="*/ 98 h 108"/>
                <a:gd name="T12" fmla="*/ 45 w 90"/>
                <a:gd name="T13" fmla="*/ 94 h 108"/>
                <a:gd name="T14" fmla="*/ 45 w 90"/>
                <a:gd name="T15" fmla="*/ 90 h 108"/>
                <a:gd name="T16" fmla="*/ 45 w 90"/>
                <a:gd name="T17" fmla="*/ 90 h 108"/>
                <a:gd name="T18" fmla="*/ 43 w 90"/>
                <a:gd name="T19" fmla="*/ 90 h 108"/>
                <a:gd name="T20" fmla="*/ 40 w 90"/>
                <a:gd name="T21" fmla="*/ 91 h 108"/>
                <a:gd name="T22" fmla="*/ 37 w 90"/>
                <a:gd name="T23" fmla="*/ 91 h 108"/>
                <a:gd name="T24" fmla="*/ 35 w 90"/>
                <a:gd name="T25" fmla="*/ 97 h 108"/>
                <a:gd name="T26" fmla="*/ 32 w 90"/>
                <a:gd name="T27" fmla="*/ 103 h 108"/>
                <a:gd name="T28" fmla="*/ 27 w 90"/>
                <a:gd name="T29" fmla="*/ 106 h 108"/>
                <a:gd name="T30" fmla="*/ 22 w 90"/>
                <a:gd name="T31" fmla="*/ 108 h 108"/>
                <a:gd name="T32" fmla="*/ 20 w 90"/>
                <a:gd name="T33" fmla="*/ 98 h 108"/>
                <a:gd name="T34" fmla="*/ 16 w 90"/>
                <a:gd name="T35" fmla="*/ 91 h 108"/>
                <a:gd name="T36" fmla="*/ 10 w 90"/>
                <a:gd name="T37" fmla="*/ 94 h 108"/>
                <a:gd name="T38" fmla="*/ 6 w 90"/>
                <a:gd name="T39" fmla="*/ 97 h 108"/>
                <a:gd name="T40" fmla="*/ 2 w 90"/>
                <a:gd name="T41" fmla="*/ 94 h 108"/>
                <a:gd name="T42" fmla="*/ 0 w 90"/>
                <a:gd name="T43" fmla="*/ 91 h 108"/>
                <a:gd name="T44" fmla="*/ 6 w 90"/>
                <a:gd name="T45" fmla="*/ 80 h 108"/>
                <a:gd name="T46" fmla="*/ 13 w 90"/>
                <a:gd name="T47" fmla="*/ 68 h 108"/>
                <a:gd name="T48" fmla="*/ 29 w 90"/>
                <a:gd name="T49" fmla="*/ 70 h 108"/>
                <a:gd name="T50" fmla="*/ 45 w 90"/>
                <a:gd name="T51" fmla="*/ 71 h 108"/>
                <a:gd name="T52" fmla="*/ 46 w 90"/>
                <a:gd name="T53" fmla="*/ 64 h 108"/>
                <a:gd name="T54" fmla="*/ 49 w 90"/>
                <a:gd name="T55" fmla="*/ 58 h 108"/>
                <a:gd name="T56" fmla="*/ 52 w 90"/>
                <a:gd name="T57" fmla="*/ 56 h 108"/>
                <a:gd name="T58" fmla="*/ 56 w 90"/>
                <a:gd name="T59" fmla="*/ 53 h 108"/>
                <a:gd name="T60" fmla="*/ 60 w 90"/>
                <a:gd name="T61" fmla="*/ 50 h 108"/>
                <a:gd name="T62" fmla="*/ 63 w 90"/>
                <a:gd name="T63" fmla="*/ 46 h 108"/>
                <a:gd name="T64" fmla="*/ 66 w 90"/>
                <a:gd name="T65" fmla="*/ 41 h 108"/>
                <a:gd name="T66" fmla="*/ 69 w 90"/>
                <a:gd name="T67" fmla="*/ 36 h 108"/>
                <a:gd name="T68" fmla="*/ 63 w 90"/>
                <a:gd name="T69" fmla="*/ 21 h 108"/>
                <a:gd name="T70" fmla="*/ 57 w 90"/>
                <a:gd name="T71" fmla="*/ 8 h 108"/>
                <a:gd name="T72" fmla="*/ 59 w 90"/>
                <a:gd name="T73" fmla="*/ 6 h 108"/>
                <a:gd name="T74" fmla="*/ 60 w 90"/>
                <a:gd name="T75" fmla="*/ 4 h 108"/>
                <a:gd name="T76" fmla="*/ 60 w 90"/>
                <a:gd name="T77" fmla="*/ 4 h 108"/>
                <a:gd name="T78" fmla="*/ 60 w 90"/>
                <a:gd name="T79" fmla="*/ 0 h 108"/>
                <a:gd name="T80" fmla="*/ 65 w 90"/>
                <a:gd name="T81" fmla="*/ 1 h 108"/>
                <a:gd name="T82" fmla="*/ 69 w 90"/>
                <a:gd name="T83" fmla="*/ 1 h 108"/>
                <a:gd name="T84" fmla="*/ 75 w 90"/>
                <a:gd name="T85" fmla="*/ 11 h 108"/>
                <a:gd name="T86" fmla="*/ 82 w 90"/>
                <a:gd name="T87" fmla="*/ 18 h 108"/>
                <a:gd name="T88" fmla="*/ 85 w 90"/>
                <a:gd name="T89" fmla="*/ 31 h 108"/>
                <a:gd name="T90" fmla="*/ 86 w 90"/>
                <a:gd name="T91" fmla="*/ 46 h 108"/>
                <a:gd name="T92" fmla="*/ 89 w 90"/>
                <a:gd name="T93" fmla="*/ 60 h 108"/>
                <a:gd name="T94" fmla="*/ 90 w 90"/>
                <a:gd name="T95" fmla="*/ 74 h 10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0"/>
                <a:gd name="T145" fmla="*/ 0 h 108"/>
                <a:gd name="T146" fmla="*/ 90 w 90"/>
                <a:gd name="T147" fmla="*/ 108 h 10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0" h="108">
                  <a:moveTo>
                    <a:pt x="90" y="74"/>
                  </a:moveTo>
                  <a:lnTo>
                    <a:pt x="56" y="84"/>
                  </a:lnTo>
                  <a:lnTo>
                    <a:pt x="55" y="91"/>
                  </a:lnTo>
                  <a:lnTo>
                    <a:pt x="55" y="98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0" y="91"/>
                  </a:lnTo>
                  <a:lnTo>
                    <a:pt x="37" y="91"/>
                  </a:lnTo>
                  <a:lnTo>
                    <a:pt x="35" y="97"/>
                  </a:lnTo>
                  <a:lnTo>
                    <a:pt x="32" y="103"/>
                  </a:lnTo>
                  <a:lnTo>
                    <a:pt x="27" y="106"/>
                  </a:lnTo>
                  <a:lnTo>
                    <a:pt x="22" y="108"/>
                  </a:lnTo>
                  <a:lnTo>
                    <a:pt x="20" y="98"/>
                  </a:lnTo>
                  <a:lnTo>
                    <a:pt x="16" y="91"/>
                  </a:lnTo>
                  <a:lnTo>
                    <a:pt x="10" y="94"/>
                  </a:lnTo>
                  <a:lnTo>
                    <a:pt x="6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8"/>
                  </a:lnTo>
                  <a:lnTo>
                    <a:pt x="29" y="70"/>
                  </a:lnTo>
                  <a:lnTo>
                    <a:pt x="45" y="71"/>
                  </a:lnTo>
                  <a:lnTo>
                    <a:pt x="46" y="6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3" y="46"/>
                  </a:lnTo>
                  <a:lnTo>
                    <a:pt x="66" y="41"/>
                  </a:lnTo>
                  <a:lnTo>
                    <a:pt x="69" y="36"/>
                  </a:lnTo>
                  <a:lnTo>
                    <a:pt x="63" y="2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5" y="11"/>
                  </a:lnTo>
                  <a:lnTo>
                    <a:pt x="82" y="18"/>
                  </a:lnTo>
                  <a:lnTo>
                    <a:pt x="85" y="31"/>
                  </a:lnTo>
                  <a:lnTo>
                    <a:pt x="86" y="46"/>
                  </a:lnTo>
                  <a:lnTo>
                    <a:pt x="89" y="60"/>
                  </a:lnTo>
                  <a:lnTo>
                    <a:pt x="90" y="74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5" name="Freeform 48"/>
            <p:cNvSpPr>
              <a:spLocks noChangeArrowheads="1"/>
            </p:cNvSpPr>
            <p:nvPr/>
          </p:nvSpPr>
          <p:spPr bwMode="auto">
            <a:xfrm>
              <a:off x="2911" y="564"/>
              <a:ext cx="27" cy="32"/>
            </a:xfrm>
            <a:custGeom>
              <a:avLst/>
              <a:gdLst>
                <a:gd name="T0" fmla="*/ 27 w 27"/>
                <a:gd name="T1" fmla="*/ 10 h 32"/>
                <a:gd name="T2" fmla="*/ 25 w 27"/>
                <a:gd name="T3" fmla="*/ 22 h 32"/>
                <a:gd name="T4" fmla="*/ 23 w 27"/>
                <a:gd name="T5" fmla="*/ 32 h 32"/>
                <a:gd name="T6" fmla="*/ 19 w 27"/>
                <a:gd name="T7" fmla="*/ 32 h 32"/>
                <a:gd name="T8" fmla="*/ 15 w 27"/>
                <a:gd name="T9" fmla="*/ 32 h 32"/>
                <a:gd name="T10" fmla="*/ 13 w 27"/>
                <a:gd name="T11" fmla="*/ 23 h 32"/>
                <a:gd name="T12" fmla="*/ 13 w 27"/>
                <a:gd name="T13" fmla="*/ 13 h 32"/>
                <a:gd name="T14" fmla="*/ 7 w 27"/>
                <a:gd name="T15" fmla="*/ 13 h 32"/>
                <a:gd name="T16" fmla="*/ 6 w 27"/>
                <a:gd name="T17" fmla="*/ 12 h 32"/>
                <a:gd name="T18" fmla="*/ 3 w 27"/>
                <a:gd name="T19" fmla="*/ 10 h 32"/>
                <a:gd name="T20" fmla="*/ 0 w 27"/>
                <a:gd name="T21" fmla="*/ 7 h 32"/>
                <a:gd name="T22" fmla="*/ 2 w 27"/>
                <a:gd name="T23" fmla="*/ 6 h 32"/>
                <a:gd name="T24" fmla="*/ 2 w 27"/>
                <a:gd name="T25" fmla="*/ 3 h 32"/>
                <a:gd name="T26" fmla="*/ 5 w 27"/>
                <a:gd name="T27" fmla="*/ 2 h 32"/>
                <a:gd name="T28" fmla="*/ 9 w 27"/>
                <a:gd name="T29" fmla="*/ 0 h 32"/>
                <a:gd name="T30" fmla="*/ 12 w 27"/>
                <a:gd name="T31" fmla="*/ 4 h 32"/>
                <a:gd name="T32" fmla="*/ 16 w 27"/>
                <a:gd name="T33" fmla="*/ 7 h 32"/>
                <a:gd name="T34" fmla="*/ 20 w 27"/>
                <a:gd name="T35" fmla="*/ 9 h 32"/>
                <a:gd name="T36" fmla="*/ 27 w 27"/>
                <a:gd name="T37" fmla="*/ 1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32"/>
                <a:gd name="T59" fmla="*/ 27 w 27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32">
                  <a:moveTo>
                    <a:pt x="27" y="10"/>
                  </a:moveTo>
                  <a:lnTo>
                    <a:pt x="25" y="2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2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6" name="Freeform 49"/>
            <p:cNvSpPr>
              <a:spLocks noChangeArrowheads="1"/>
            </p:cNvSpPr>
            <p:nvPr/>
          </p:nvSpPr>
          <p:spPr bwMode="auto">
            <a:xfrm>
              <a:off x="2843" y="671"/>
              <a:ext cx="15" cy="40"/>
            </a:xfrm>
            <a:custGeom>
              <a:avLst/>
              <a:gdLst>
                <a:gd name="T0" fmla="*/ 8 w 15"/>
                <a:gd name="T1" fmla="*/ 0 h 40"/>
                <a:gd name="T2" fmla="*/ 13 w 15"/>
                <a:gd name="T3" fmla="*/ 2 h 40"/>
                <a:gd name="T4" fmla="*/ 15 w 15"/>
                <a:gd name="T5" fmla="*/ 2 h 40"/>
                <a:gd name="T6" fmla="*/ 15 w 15"/>
                <a:gd name="T7" fmla="*/ 22 h 40"/>
                <a:gd name="T8" fmla="*/ 13 w 15"/>
                <a:gd name="T9" fmla="*/ 39 h 40"/>
                <a:gd name="T10" fmla="*/ 11 w 15"/>
                <a:gd name="T11" fmla="*/ 39 h 40"/>
                <a:gd name="T12" fmla="*/ 10 w 15"/>
                <a:gd name="T13" fmla="*/ 40 h 40"/>
                <a:gd name="T14" fmla="*/ 5 w 15"/>
                <a:gd name="T15" fmla="*/ 36 h 40"/>
                <a:gd name="T16" fmla="*/ 1 w 15"/>
                <a:gd name="T17" fmla="*/ 33 h 40"/>
                <a:gd name="T18" fmla="*/ 0 w 15"/>
                <a:gd name="T19" fmla="*/ 23 h 40"/>
                <a:gd name="T20" fmla="*/ 1 w 15"/>
                <a:gd name="T21" fmla="*/ 14 h 40"/>
                <a:gd name="T22" fmla="*/ 4 w 15"/>
                <a:gd name="T23" fmla="*/ 7 h 40"/>
                <a:gd name="T24" fmla="*/ 8 w 15"/>
                <a:gd name="T25" fmla="*/ 0 h 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"/>
                <a:gd name="T40" fmla="*/ 0 h 40"/>
                <a:gd name="T41" fmla="*/ 15 w 15"/>
                <a:gd name="T42" fmla="*/ 40 h 4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" h="40">
                  <a:moveTo>
                    <a:pt x="8" y="0"/>
                  </a:moveTo>
                  <a:lnTo>
                    <a:pt x="13" y="2"/>
                  </a:lnTo>
                  <a:lnTo>
                    <a:pt x="15" y="2"/>
                  </a:lnTo>
                  <a:lnTo>
                    <a:pt x="15" y="22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10" y="40"/>
                  </a:lnTo>
                  <a:lnTo>
                    <a:pt x="5" y="36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  <a:lnTo>
                    <a:pt x="4" y="7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7" name="Freeform 50"/>
            <p:cNvSpPr>
              <a:spLocks noChangeArrowheads="1"/>
            </p:cNvSpPr>
            <p:nvPr/>
          </p:nvSpPr>
          <p:spPr bwMode="auto">
            <a:xfrm>
              <a:off x="596" y="694"/>
              <a:ext cx="111" cy="41"/>
            </a:xfrm>
            <a:custGeom>
              <a:avLst/>
              <a:gdLst>
                <a:gd name="T0" fmla="*/ 68 w 111"/>
                <a:gd name="T1" fmla="*/ 36 h 41"/>
                <a:gd name="T2" fmla="*/ 67 w 111"/>
                <a:gd name="T3" fmla="*/ 31 h 41"/>
                <a:gd name="T4" fmla="*/ 65 w 111"/>
                <a:gd name="T5" fmla="*/ 26 h 41"/>
                <a:gd name="T6" fmla="*/ 45 w 111"/>
                <a:gd name="T7" fmla="*/ 19 h 41"/>
                <a:gd name="T8" fmla="*/ 27 w 111"/>
                <a:gd name="T9" fmla="*/ 10 h 41"/>
                <a:gd name="T10" fmla="*/ 12 w 111"/>
                <a:gd name="T11" fmla="*/ 14 h 41"/>
                <a:gd name="T12" fmla="*/ 0 w 111"/>
                <a:gd name="T13" fmla="*/ 19 h 41"/>
                <a:gd name="T14" fmla="*/ 1 w 111"/>
                <a:gd name="T15" fmla="*/ 17 h 41"/>
                <a:gd name="T16" fmla="*/ 2 w 111"/>
                <a:gd name="T17" fmla="*/ 16 h 41"/>
                <a:gd name="T18" fmla="*/ 7 w 111"/>
                <a:gd name="T19" fmla="*/ 9 h 41"/>
                <a:gd name="T20" fmla="*/ 12 w 111"/>
                <a:gd name="T21" fmla="*/ 4 h 41"/>
                <a:gd name="T22" fmla="*/ 18 w 111"/>
                <a:gd name="T23" fmla="*/ 1 h 41"/>
                <a:gd name="T24" fmla="*/ 25 w 111"/>
                <a:gd name="T25" fmla="*/ 0 h 41"/>
                <a:gd name="T26" fmla="*/ 32 w 111"/>
                <a:gd name="T27" fmla="*/ 1 h 41"/>
                <a:gd name="T28" fmla="*/ 41 w 111"/>
                <a:gd name="T29" fmla="*/ 3 h 41"/>
                <a:gd name="T30" fmla="*/ 49 w 111"/>
                <a:gd name="T31" fmla="*/ 6 h 41"/>
                <a:gd name="T32" fmla="*/ 57 w 111"/>
                <a:gd name="T33" fmla="*/ 9 h 41"/>
                <a:gd name="T34" fmla="*/ 89 w 111"/>
                <a:gd name="T35" fmla="*/ 27 h 41"/>
                <a:gd name="T36" fmla="*/ 111 w 111"/>
                <a:gd name="T37" fmla="*/ 39 h 41"/>
                <a:gd name="T38" fmla="*/ 111 w 111"/>
                <a:gd name="T39" fmla="*/ 40 h 41"/>
                <a:gd name="T40" fmla="*/ 111 w 111"/>
                <a:gd name="T41" fmla="*/ 41 h 41"/>
                <a:gd name="T42" fmla="*/ 94 w 111"/>
                <a:gd name="T43" fmla="*/ 41 h 41"/>
                <a:gd name="T44" fmla="*/ 75 w 111"/>
                <a:gd name="T45" fmla="*/ 41 h 41"/>
                <a:gd name="T46" fmla="*/ 77 w 111"/>
                <a:gd name="T47" fmla="*/ 39 h 41"/>
                <a:gd name="T48" fmla="*/ 77 w 111"/>
                <a:gd name="T49" fmla="*/ 36 h 41"/>
                <a:gd name="T50" fmla="*/ 72 w 111"/>
                <a:gd name="T51" fmla="*/ 36 h 41"/>
                <a:gd name="T52" fmla="*/ 68 w 111"/>
                <a:gd name="T53" fmla="*/ 36 h 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1"/>
                <a:gd name="T82" fmla="*/ 0 h 41"/>
                <a:gd name="T83" fmla="*/ 111 w 111"/>
                <a:gd name="T84" fmla="*/ 41 h 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1" h="41">
                  <a:moveTo>
                    <a:pt x="68" y="36"/>
                  </a:moveTo>
                  <a:lnTo>
                    <a:pt x="67" y="31"/>
                  </a:lnTo>
                  <a:lnTo>
                    <a:pt x="65" y="26"/>
                  </a:lnTo>
                  <a:lnTo>
                    <a:pt x="45" y="19"/>
                  </a:lnTo>
                  <a:lnTo>
                    <a:pt x="27" y="10"/>
                  </a:lnTo>
                  <a:lnTo>
                    <a:pt x="12" y="14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49" y="6"/>
                  </a:lnTo>
                  <a:lnTo>
                    <a:pt x="57" y="9"/>
                  </a:lnTo>
                  <a:lnTo>
                    <a:pt x="89" y="27"/>
                  </a:lnTo>
                  <a:lnTo>
                    <a:pt x="111" y="39"/>
                  </a:lnTo>
                  <a:lnTo>
                    <a:pt x="111" y="40"/>
                  </a:lnTo>
                  <a:lnTo>
                    <a:pt x="111" y="41"/>
                  </a:lnTo>
                  <a:lnTo>
                    <a:pt x="94" y="41"/>
                  </a:lnTo>
                  <a:lnTo>
                    <a:pt x="75" y="41"/>
                  </a:lnTo>
                  <a:lnTo>
                    <a:pt x="77" y="39"/>
                  </a:lnTo>
                  <a:lnTo>
                    <a:pt x="77" y="36"/>
                  </a:lnTo>
                  <a:lnTo>
                    <a:pt x="72" y="36"/>
                  </a:lnTo>
                  <a:lnTo>
                    <a:pt x="68" y="36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8" name="Freeform 51"/>
            <p:cNvSpPr>
              <a:spLocks noChangeArrowheads="1"/>
            </p:cNvSpPr>
            <p:nvPr/>
          </p:nvSpPr>
          <p:spPr bwMode="auto">
            <a:xfrm>
              <a:off x="695" y="737"/>
              <a:ext cx="72" cy="23"/>
            </a:xfrm>
            <a:custGeom>
              <a:avLst/>
              <a:gdLst>
                <a:gd name="T0" fmla="*/ 29 w 72"/>
                <a:gd name="T1" fmla="*/ 0 h 23"/>
                <a:gd name="T2" fmla="*/ 43 w 72"/>
                <a:gd name="T3" fmla="*/ 1 h 23"/>
                <a:gd name="T4" fmla="*/ 55 w 72"/>
                <a:gd name="T5" fmla="*/ 4 h 23"/>
                <a:gd name="T6" fmla="*/ 63 w 72"/>
                <a:gd name="T7" fmla="*/ 8 h 23"/>
                <a:gd name="T8" fmla="*/ 72 w 72"/>
                <a:gd name="T9" fmla="*/ 16 h 23"/>
                <a:gd name="T10" fmla="*/ 70 w 72"/>
                <a:gd name="T11" fmla="*/ 18 h 23"/>
                <a:gd name="T12" fmla="*/ 69 w 72"/>
                <a:gd name="T13" fmla="*/ 21 h 23"/>
                <a:gd name="T14" fmla="*/ 50 w 72"/>
                <a:gd name="T15" fmla="*/ 23 h 23"/>
                <a:gd name="T16" fmla="*/ 32 w 72"/>
                <a:gd name="T17" fmla="*/ 21 h 23"/>
                <a:gd name="T18" fmla="*/ 23 w 72"/>
                <a:gd name="T19" fmla="*/ 21 h 23"/>
                <a:gd name="T20" fmla="*/ 16 w 72"/>
                <a:gd name="T21" fmla="*/ 20 h 23"/>
                <a:gd name="T22" fmla="*/ 8 w 72"/>
                <a:gd name="T23" fmla="*/ 17 h 23"/>
                <a:gd name="T24" fmla="*/ 0 w 72"/>
                <a:gd name="T25" fmla="*/ 14 h 23"/>
                <a:gd name="T26" fmla="*/ 0 w 72"/>
                <a:gd name="T27" fmla="*/ 13 h 23"/>
                <a:gd name="T28" fmla="*/ 0 w 72"/>
                <a:gd name="T29" fmla="*/ 13 h 23"/>
                <a:gd name="T30" fmla="*/ 8 w 72"/>
                <a:gd name="T31" fmla="*/ 10 h 23"/>
                <a:gd name="T32" fmla="*/ 16 w 72"/>
                <a:gd name="T33" fmla="*/ 7 h 23"/>
                <a:gd name="T34" fmla="*/ 23 w 72"/>
                <a:gd name="T35" fmla="*/ 4 h 23"/>
                <a:gd name="T36" fmla="*/ 29 w 72"/>
                <a:gd name="T37" fmla="*/ 0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3"/>
                <a:gd name="T59" fmla="*/ 72 w 72"/>
                <a:gd name="T60" fmla="*/ 23 h 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3">
                  <a:moveTo>
                    <a:pt x="29" y="0"/>
                  </a:moveTo>
                  <a:lnTo>
                    <a:pt x="43" y="1"/>
                  </a:lnTo>
                  <a:lnTo>
                    <a:pt x="55" y="4"/>
                  </a:lnTo>
                  <a:lnTo>
                    <a:pt x="63" y="8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1"/>
                  </a:lnTo>
                  <a:lnTo>
                    <a:pt x="50" y="23"/>
                  </a:lnTo>
                  <a:lnTo>
                    <a:pt x="32" y="21"/>
                  </a:lnTo>
                  <a:lnTo>
                    <a:pt x="23" y="21"/>
                  </a:lnTo>
                  <a:lnTo>
                    <a:pt x="16" y="20"/>
                  </a:lnTo>
                  <a:lnTo>
                    <a:pt x="8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8" y="10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79" name="Freeform 52"/>
            <p:cNvSpPr>
              <a:spLocks noChangeArrowheads="1"/>
            </p:cNvSpPr>
            <p:nvPr/>
          </p:nvSpPr>
          <p:spPr bwMode="auto">
            <a:xfrm>
              <a:off x="2721" y="737"/>
              <a:ext cx="28" cy="24"/>
            </a:xfrm>
            <a:custGeom>
              <a:avLst/>
              <a:gdLst>
                <a:gd name="T0" fmla="*/ 18 w 28"/>
                <a:gd name="T1" fmla="*/ 0 h 24"/>
                <a:gd name="T2" fmla="*/ 23 w 28"/>
                <a:gd name="T3" fmla="*/ 3 h 24"/>
                <a:gd name="T4" fmla="*/ 25 w 28"/>
                <a:gd name="T5" fmla="*/ 6 h 24"/>
                <a:gd name="T6" fmla="*/ 26 w 28"/>
                <a:gd name="T7" fmla="*/ 7 h 24"/>
                <a:gd name="T8" fmla="*/ 28 w 28"/>
                <a:gd name="T9" fmla="*/ 13 h 24"/>
                <a:gd name="T10" fmla="*/ 28 w 28"/>
                <a:gd name="T11" fmla="*/ 13 h 24"/>
                <a:gd name="T12" fmla="*/ 28 w 28"/>
                <a:gd name="T13" fmla="*/ 14 h 24"/>
                <a:gd name="T14" fmla="*/ 23 w 28"/>
                <a:gd name="T15" fmla="*/ 17 h 24"/>
                <a:gd name="T16" fmla="*/ 19 w 28"/>
                <a:gd name="T17" fmla="*/ 20 h 24"/>
                <a:gd name="T18" fmla="*/ 15 w 28"/>
                <a:gd name="T19" fmla="*/ 23 h 24"/>
                <a:gd name="T20" fmla="*/ 8 w 28"/>
                <a:gd name="T21" fmla="*/ 24 h 24"/>
                <a:gd name="T22" fmla="*/ 5 w 28"/>
                <a:gd name="T23" fmla="*/ 23 h 24"/>
                <a:gd name="T24" fmla="*/ 3 w 28"/>
                <a:gd name="T25" fmla="*/ 21 h 24"/>
                <a:gd name="T26" fmla="*/ 2 w 28"/>
                <a:gd name="T27" fmla="*/ 18 h 24"/>
                <a:gd name="T28" fmla="*/ 0 w 28"/>
                <a:gd name="T29" fmla="*/ 17 h 24"/>
                <a:gd name="T30" fmla="*/ 3 w 28"/>
                <a:gd name="T31" fmla="*/ 11 h 24"/>
                <a:gd name="T32" fmla="*/ 8 w 28"/>
                <a:gd name="T33" fmla="*/ 7 h 24"/>
                <a:gd name="T34" fmla="*/ 12 w 28"/>
                <a:gd name="T35" fmla="*/ 4 h 24"/>
                <a:gd name="T36" fmla="*/ 18 w 28"/>
                <a:gd name="T37" fmla="*/ 0 h 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8"/>
                <a:gd name="T58" fmla="*/ 0 h 24"/>
                <a:gd name="T59" fmla="*/ 28 w 28"/>
                <a:gd name="T60" fmla="*/ 24 h 2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8" h="24">
                  <a:moveTo>
                    <a:pt x="18" y="0"/>
                  </a:moveTo>
                  <a:lnTo>
                    <a:pt x="23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19" y="20"/>
                  </a:lnTo>
                  <a:lnTo>
                    <a:pt x="15" y="23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0" name="Freeform 53"/>
            <p:cNvSpPr>
              <a:spLocks noChangeArrowheads="1"/>
            </p:cNvSpPr>
            <p:nvPr/>
          </p:nvSpPr>
          <p:spPr bwMode="auto">
            <a:xfrm>
              <a:off x="2857" y="758"/>
              <a:ext cx="26" cy="56"/>
            </a:xfrm>
            <a:custGeom>
              <a:avLst/>
              <a:gdLst>
                <a:gd name="T0" fmla="*/ 4 w 26"/>
                <a:gd name="T1" fmla="*/ 0 h 56"/>
                <a:gd name="T2" fmla="*/ 7 w 26"/>
                <a:gd name="T3" fmla="*/ 0 h 56"/>
                <a:gd name="T4" fmla="*/ 10 w 26"/>
                <a:gd name="T5" fmla="*/ 0 h 56"/>
                <a:gd name="T6" fmla="*/ 16 w 26"/>
                <a:gd name="T7" fmla="*/ 5 h 56"/>
                <a:gd name="T8" fmla="*/ 20 w 26"/>
                <a:gd name="T9" fmla="*/ 10 h 56"/>
                <a:gd name="T10" fmla="*/ 24 w 26"/>
                <a:gd name="T11" fmla="*/ 17 h 56"/>
                <a:gd name="T12" fmla="*/ 26 w 26"/>
                <a:gd name="T13" fmla="*/ 26 h 56"/>
                <a:gd name="T14" fmla="*/ 21 w 26"/>
                <a:gd name="T15" fmla="*/ 29 h 56"/>
                <a:gd name="T16" fmla="*/ 17 w 26"/>
                <a:gd name="T17" fmla="*/ 32 h 56"/>
                <a:gd name="T18" fmla="*/ 19 w 26"/>
                <a:gd name="T19" fmla="*/ 45 h 56"/>
                <a:gd name="T20" fmla="*/ 19 w 26"/>
                <a:gd name="T21" fmla="*/ 56 h 56"/>
                <a:gd name="T22" fmla="*/ 17 w 26"/>
                <a:gd name="T23" fmla="*/ 56 h 56"/>
                <a:gd name="T24" fmla="*/ 17 w 26"/>
                <a:gd name="T25" fmla="*/ 56 h 56"/>
                <a:gd name="T26" fmla="*/ 9 w 26"/>
                <a:gd name="T27" fmla="*/ 50 h 56"/>
                <a:gd name="T28" fmla="*/ 0 w 26"/>
                <a:gd name="T29" fmla="*/ 45 h 56"/>
                <a:gd name="T30" fmla="*/ 0 w 26"/>
                <a:gd name="T31" fmla="*/ 25 h 56"/>
                <a:gd name="T32" fmla="*/ 0 w 26"/>
                <a:gd name="T33" fmla="*/ 5 h 56"/>
                <a:gd name="T34" fmla="*/ 3 w 26"/>
                <a:gd name="T35" fmla="*/ 2 h 56"/>
                <a:gd name="T36" fmla="*/ 4 w 26"/>
                <a:gd name="T37" fmla="*/ 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56"/>
                <a:gd name="T59" fmla="*/ 26 w 26"/>
                <a:gd name="T60" fmla="*/ 56 h 5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56">
                  <a:moveTo>
                    <a:pt x="4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7"/>
                  </a:lnTo>
                  <a:lnTo>
                    <a:pt x="26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9" y="50"/>
                  </a:lnTo>
                  <a:lnTo>
                    <a:pt x="0" y="45"/>
                  </a:lnTo>
                  <a:lnTo>
                    <a:pt x="0" y="25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1" name="Freeform 54"/>
            <p:cNvSpPr>
              <a:spLocks noChangeArrowheads="1"/>
            </p:cNvSpPr>
            <p:nvPr/>
          </p:nvSpPr>
          <p:spPr bwMode="auto">
            <a:xfrm>
              <a:off x="2756" y="770"/>
              <a:ext cx="21" cy="27"/>
            </a:xfrm>
            <a:custGeom>
              <a:avLst/>
              <a:gdLst>
                <a:gd name="T0" fmla="*/ 14 w 21"/>
                <a:gd name="T1" fmla="*/ 0 h 27"/>
                <a:gd name="T2" fmla="*/ 17 w 21"/>
                <a:gd name="T3" fmla="*/ 4 h 27"/>
                <a:gd name="T4" fmla="*/ 21 w 21"/>
                <a:gd name="T5" fmla="*/ 8 h 27"/>
                <a:gd name="T6" fmla="*/ 18 w 21"/>
                <a:gd name="T7" fmla="*/ 10 h 27"/>
                <a:gd name="T8" fmla="*/ 15 w 21"/>
                <a:gd name="T9" fmla="*/ 11 h 27"/>
                <a:gd name="T10" fmla="*/ 13 w 21"/>
                <a:gd name="T11" fmla="*/ 8 h 27"/>
                <a:gd name="T12" fmla="*/ 11 w 21"/>
                <a:gd name="T13" fmla="*/ 8 h 27"/>
                <a:gd name="T14" fmla="*/ 8 w 21"/>
                <a:gd name="T15" fmla="*/ 11 h 27"/>
                <a:gd name="T16" fmla="*/ 7 w 21"/>
                <a:gd name="T17" fmla="*/ 14 h 27"/>
                <a:gd name="T18" fmla="*/ 8 w 21"/>
                <a:gd name="T19" fmla="*/ 18 h 27"/>
                <a:gd name="T20" fmla="*/ 8 w 21"/>
                <a:gd name="T21" fmla="*/ 21 h 27"/>
                <a:gd name="T22" fmla="*/ 8 w 21"/>
                <a:gd name="T23" fmla="*/ 23 h 27"/>
                <a:gd name="T24" fmla="*/ 7 w 21"/>
                <a:gd name="T25" fmla="*/ 27 h 27"/>
                <a:gd name="T26" fmla="*/ 4 w 21"/>
                <a:gd name="T27" fmla="*/ 23 h 27"/>
                <a:gd name="T28" fmla="*/ 0 w 21"/>
                <a:gd name="T29" fmla="*/ 20 h 27"/>
                <a:gd name="T30" fmla="*/ 5 w 21"/>
                <a:gd name="T31" fmla="*/ 13 h 27"/>
                <a:gd name="T32" fmla="*/ 11 w 21"/>
                <a:gd name="T33" fmla="*/ 1 h 27"/>
                <a:gd name="T34" fmla="*/ 13 w 21"/>
                <a:gd name="T35" fmla="*/ 1 h 27"/>
                <a:gd name="T36" fmla="*/ 14 w 21"/>
                <a:gd name="T37" fmla="*/ 0 h 2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"/>
                <a:gd name="T58" fmla="*/ 0 h 27"/>
                <a:gd name="T59" fmla="*/ 21 w 21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" h="27">
                  <a:moveTo>
                    <a:pt x="14" y="0"/>
                  </a:moveTo>
                  <a:lnTo>
                    <a:pt x="17" y="4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8" y="18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0" y="20"/>
                  </a:lnTo>
                  <a:lnTo>
                    <a:pt x="5" y="13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2" name="Freeform 55"/>
            <p:cNvSpPr>
              <a:spLocks noChangeArrowheads="1"/>
            </p:cNvSpPr>
            <p:nvPr/>
          </p:nvSpPr>
          <p:spPr bwMode="auto">
            <a:xfrm>
              <a:off x="2866" y="811"/>
              <a:ext cx="7" cy="7"/>
            </a:xfrm>
            <a:custGeom>
              <a:avLst/>
              <a:gdLst>
                <a:gd name="T0" fmla="*/ 0 w 7"/>
                <a:gd name="T1" fmla="*/ 7 h 7"/>
                <a:gd name="T2" fmla="*/ 0 w 7"/>
                <a:gd name="T3" fmla="*/ 3 h 7"/>
                <a:gd name="T4" fmla="*/ 1 w 7"/>
                <a:gd name="T5" fmla="*/ 0 h 7"/>
                <a:gd name="T6" fmla="*/ 1 w 7"/>
                <a:gd name="T7" fmla="*/ 0 h 7"/>
                <a:gd name="T8" fmla="*/ 2 w 7"/>
                <a:gd name="T9" fmla="*/ 0 h 7"/>
                <a:gd name="T10" fmla="*/ 4 w 7"/>
                <a:gd name="T11" fmla="*/ 4 h 7"/>
                <a:gd name="T12" fmla="*/ 7 w 7"/>
                <a:gd name="T13" fmla="*/ 7 h 7"/>
                <a:gd name="T14" fmla="*/ 2 w 7"/>
                <a:gd name="T15" fmla="*/ 7 h 7"/>
                <a:gd name="T16" fmla="*/ 0 w 7"/>
                <a:gd name="T17" fmla="*/ 7 h 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"/>
                <a:gd name="T28" fmla="*/ 0 h 7"/>
                <a:gd name="T29" fmla="*/ 7 w 7"/>
                <a:gd name="T30" fmla="*/ 7 h 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" h="7">
                  <a:moveTo>
                    <a:pt x="0" y="7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3" name="Freeform 56"/>
            <p:cNvSpPr>
              <a:spLocks noChangeArrowheads="1"/>
            </p:cNvSpPr>
            <p:nvPr/>
          </p:nvSpPr>
          <p:spPr bwMode="auto">
            <a:xfrm>
              <a:off x="2883" y="815"/>
              <a:ext cx="10" cy="9"/>
            </a:xfrm>
            <a:custGeom>
              <a:avLst/>
              <a:gdLst>
                <a:gd name="T0" fmla="*/ 0 w 10"/>
                <a:gd name="T1" fmla="*/ 0 h 9"/>
                <a:gd name="T2" fmla="*/ 4 w 10"/>
                <a:gd name="T3" fmla="*/ 0 h 9"/>
                <a:gd name="T4" fmla="*/ 8 w 10"/>
                <a:gd name="T5" fmla="*/ 0 h 9"/>
                <a:gd name="T6" fmla="*/ 8 w 10"/>
                <a:gd name="T7" fmla="*/ 2 h 9"/>
                <a:gd name="T8" fmla="*/ 8 w 10"/>
                <a:gd name="T9" fmla="*/ 3 h 9"/>
                <a:gd name="T10" fmla="*/ 10 w 10"/>
                <a:gd name="T11" fmla="*/ 6 h 9"/>
                <a:gd name="T12" fmla="*/ 10 w 10"/>
                <a:gd name="T13" fmla="*/ 9 h 9"/>
                <a:gd name="T14" fmla="*/ 7 w 10"/>
                <a:gd name="T15" fmla="*/ 8 h 9"/>
                <a:gd name="T16" fmla="*/ 4 w 10"/>
                <a:gd name="T17" fmla="*/ 6 h 9"/>
                <a:gd name="T18" fmla="*/ 1 w 10"/>
                <a:gd name="T19" fmla="*/ 5 h 9"/>
                <a:gd name="T20" fmla="*/ 0 w 10"/>
                <a:gd name="T21" fmla="*/ 0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9"/>
                <a:gd name="T35" fmla="*/ 10 w 10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6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4" name="Freeform 57"/>
            <p:cNvSpPr>
              <a:spLocks noChangeArrowheads="1"/>
            </p:cNvSpPr>
            <p:nvPr/>
          </p:nvSpPr>
          <p:spPr bwMode="auto">
            <a:xfrm>
              <a:off x="2870" y="823"/>
              <a:ext cx="6" cy="14"/>
            </a:xfrm>
            <a:custGeom>
              <a:avLst/>
              <a:gdLst>
                <a:gd name="T0" fmla="*/ 0 w 6"/>
                <a:gd name="T1" fmla="*/ 0 h 14"/>
                <a:gd name="T2" fmla="*/ 3 w 6"/>
                <a:gd name="T3" fmla="*/ 2 h 14"/>
                <a:gd name="T4" fmla="*/ 4 w 6"/>
                <a:gd name="T5" fmla="*/ 5 h 14"/>
                <a:gd name="T6" fmla="*/ 6 w 6"/>
                <a:gd name="T7" fmla="*/ 8 h 14"/>
                <a:gd name="T8" fmla="*/ 6 w 6"/>
                <a:gd name="T9" fmla="*/ 14 h 14"/>
                <a:gd name="T10" fmla="*/ 4 w 6"/>
                <a:gd name="T11" fmla="*/ 14 h 14"/>
                <a:gd name="T12" fmla="*/ 3 w 6"/>
                <a:gd name="T13" fmla="*/ 12 h 14"/>
                <a:gd name="T14" fmla="*/ 1 w 6"/>
                <a:gd name="T15" fmla="*/ 7 h 14"/>
                <a:gd name="T16" fmla="*/ 0 w 6"/>
                <a:gd name="T17" fmla="*/ 0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14"/>
                <a:gd name="T29" fmla="*/ 6 w 6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14">
                  <a:moveTo>
                    <a:pt x="0" y="0"/>
                  </a:move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5" name="Freeform 58"/>
            <p:cNvSpPr>
              <a:spLocks noChangeArrowheads="1"/>
            </p:cNvSpPr>
            <p:nvPr/>
          </p:nvSpPr>
          <p:spPr bwMode="auto">
            <a:xfrm>
              <a:off x="2898" y="823"/>
              <a:ext cx="8" cy="7"/>
            </a:xfrm>
            <a:custGeom>
              <a:avLst/>
              <a:gdLst>
                <a:gd name="T0" fmla="*/ 3 w 8"/>
                <a:gd name="T1" fmla="*/ 0 h 7"/>
                <a:gd name="T2" fmla="*/ 6 w 8"/>
                <a:gd name="T3" fmla="*/ 1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3 w 8"/>
                <a:gd name="T11" fmla="*/ 7 h 7"/>
                <a:gd name="T12" fmla="*/ 0 w 8"/>
                <a:gd name="T13" fmla="*/ 7 h 7"/>
                <a:gd name="T14" fmla="*/ 0 w 8"/>
                <a:gd name="T15" fmla="*/ 5 h 7"/>
                <a:gd name="T16" fmla="*/ 0 w 8"/>
                <a:gd name="T17" fmla="*/ 2 h 7"/>
                <a:gd name="T18" fmla="*/ 2 w 8"/>
                <a:gd name="T19" fmla="*/ 2 h 7"/>
                <a:gd name="T20" fmla="*/ 3 w 8"/>
                <a:gd name="T21" fmla="*/ 2 h 7"/>
                <a:gd name="T22" fmla="*/ 3 w 8"/>
                <a:gd name="T23" fmla="*/ 1 h 7"/>
                <a:gd name="T24" fmla="*/ 3 w 8"/>
                <a:gd name="T25" fmla="*/ 0 h 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7"/>
                <a:gd name="T41" fmla="*/ 8 w 8"/>
                <a:gd name="T42" fmla="*/ 7 h 7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7">
                  <a:moveTo>
                    <a:pt x="3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6" name="Freeform 59"/>
            <p:cNvSpPr>
              <a:spLocks noChangeArrowheads="1"/>
            </p:cNvSpPr>
            <p:nvPr/>
          </p:nvSpPr>
          <p:spPr bwMode="auto">
            <a:xfrm>
              <a:off x="2897" y="834"/>
              <a:ext cx="9" cy="6"/>
            </a:xfrm>
            <a:custGeom>
              <a:avLst/>
              <a:gdLst>
                <a:gd name="T0" fmla="*/ 4 w 9"/>
                <a:gd name="T1" fmla="*/ 0 h 6"/>
                <a:gd name="T2" fmla="*/ 7 w 9"/>
                <a:gd name="T3" fmla="*/ 3 h 6"/>
                <a:gd name="T4" fmla="*/ 9 w 9"/>
                <a:gd name="T5" fmla="*/ 6 h 6"/>
                <a:gd name="T6" fmla="*/ 6 w 9"/>
                <a:gd name="T7" fmla="*/ 6 h 6"/>
                <a:gd name="T8" fmla="*/ 3 w 9"/>
                <a:gd name="T9" fmla="*/ 6 h 6"/>
                <a:gd name="T10" fmla="*/ 1 w 9"/>
                <a:gd name="T11" fmla="*/ 4 h 6"/>
                <a:gd name="T12" fmla="*/ 0 w 9"/>
                <a:gd name="T13" fmla="*/ 3 h 6"/>
                <a:gd name="T14" fmla="*/ 1 w 9"/>
                <a:gd name="T15" fmla="*/ 3 h 6"/>
                <a:gd name="T16" fmla="*/ 3 w 9"/>
                <a:gd name="T17" fmla="*/ 3 h 6"/>
                <a:gd name="T18" fmla="*/ 4 w 9"/>
                <a:gd name="T19" fmla="*/ 1 h 6"/>
                <a:gd name="T20" fmla="*/ 4 w 9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6"/>
                <a:gd name="T35" fmla="*/ 9 w 9"/>
                <a:gd name="T36" fmla="*/ 6 h 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6">
                  <a:moveTo>
                    <a:pt x="4" y="0"/>
                  </a:moveTo>
                  <a:lnTo>
                    <a:pt x="7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7" name="Freeform 60"/>
            <p:cNvSpPr>
              <a:spLocks noChangeArrowheads="1"/>
            </p:cNvSpPr>
            <p:nvPr/>
          </p:nvSpPr>
          <p:spPr bwMode="auto">
            <a:xfrm>
              <a:off x="2914" y="837"/>
              <a:ext cx="9" cy="4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1 h 4"/>
                <a:gd name="T4" fmla="*/ 9 w 9"/>
                <a:gd name="T5" fmla="*/ 3 h 4"/>
                <a:gd name="T6" fmla="*/ 9 w 9"/>
                <a:gd name="T7" fmla="*/ 4 h 4"/>
                <a:gd name="T8" fmla="*/ 9 w 9"/>
                <a:gd name="T9" fmla="*/ 4 h 4"/>
                <a:gd name="T10" fmla="*/ 6 w 9"/>
                <a:gd name="T11" fmla="*/ 4 h 4"/>
                <a:gd name="T12" fmla="*/ 4 w 9"/>
                <a:gd name="T13" fmla="*/ 4 h 4"/>
                <a:gd name="T14" fmla="*/ 2 w 9"/>
                <a:gd name="T15" fmla="*/ 3 h 4"/>
                <a:gd name="T16" fmla="*/ 0 w 9"/>
                <a:gd name="T17" fmla="*/ 0 h 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"/>
                <a:gd name="T28" fmla="*/ 0 h 4"/>
                <a:gd name="T29" fmla="*/ 9 w 9"/>
                <a:gd name="T30" fmla="*/ 4 h 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" h="4">
                  <a:moveTo>
                    <a:pt x="0" y="0"/>
                  </a:moveTo>
                  <a:lnTo>
                    <a:pt x="4" y="1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8" name="Freeform 61"/>
            <p:cNvSpPr>
              <a:spLocks noChangeArrowheads="1"/>
            </p:cNvSpPr>
            <p:nvPr/>
          </p:nvSpPr>
          <p:spPr bwMode="auto">
            <a:xfrm>
              <a:off x="2886" y="844"/>
              <a:ext cx="8" cy="14"/>
            </a:xfrm>
            <a:custGeom>
              <a:avLst/>
              <a:gdLst>
                <a:gd name="T0" fmla="*/ 1 w 8"/>
                <a:gd name="T1" fmla="*/ 0 h 14"/>
                <a:gd name="T2" fmla="*/ 4 w 8"/>
                <a:gd name="T3" fmla="*/ 4 h 14"/>
                <a:gd name="T4" fmla="*/ 7 w 8"/>
                <a:gd name="T5" fmla="*/ 7 h 14"/>
                <a:gd name="T6" fmla="*/ 8 w 8"/>
                <a:gd name="T7" fmla="*/ 10 h 14"/>
                <a:gd name="T8" fmla="*/ 8 w 8"/>
                <a:gd name="T9" fmla="*/ 14 h 14"/>
                <a:gd name="T10" fmla="*/ 8 w 8"/>
                <a:gd name="T11" fmla="*/ 14 h 14"/>
                <a:gd name="T12" fmla="*/ 7 w 8"/>
                <a:gd name="T13" fmla="*/ 14 h 14"/>
                <a:gd name="T14" fmla="*/ 2 w 8"/>
                <a:gd name="T15" fmla="*/ 13 h 14"/>
                <a:gd name="T16" fmla="*/ 0 w 8"/>
                <a:gd name="T17" fmla="*/ 13 h 14"/>
                <a:gd name="T18" fmla="*/ 0 w 8"/>
                <a:gd name="T19" fmla="*/ 7 h 14"/>
                <a:gd name="T20" fmla="*/ 1 w 8"/>
                <a:gd name="T21" fmla="*/ 0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"/>
                <a:gd name="T34" fmla="*/ 0 h 14"/>
                <a:gd name="T35" fmla="*/ 8 w 8"/>
                <a:gd name="T36" fmla="*/ 14 h 1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" h="14">
                  <a:moveTo>
                    <a:pt x="1" y="0"/>
                  </a:moveTo>
                  <a:lnTo>
                    <a:pt x="4" y="4"/>
                  </a:lnTo>
                  <a:lnTo>
                    <a:pt x="7" y="7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89" name="Freeform 62"/>
            <p:cNvSpPr>
              <a:spLocks noChangeArrowheads="1"/>
            </p:cNvSpPr>
            <p:nvPr/>
          </p:nvSpPr>
          <p:spPr bwMode="auto">
            <a:xfrm>
              <a:off x="2910" y="847"/>
              <a:ext cx="14" cy="7"/>
            </a:xfrm>
            <a:custGeom>
              <a:avLst/>
              <a:gdLst>
                <a:gd name="T0" fmla="*/ 8 w 14"/>
                <a:gd name="T1" fmla="*/ 0 h 7"/>
                <a:gd name="T2" fmla="*/ 11 w 14"/>
                <a:gd name="T3" fmla="*/ 1 h 7"/>
                <a:gd name="T4" fmla="*/ 13 w 14"/>
                <a:gd name="T5" fmla="*/ 3 h 7"/>
                <a:gd name="T6" fmla="*/ 13 w 14"/>
                <a:gd name="T7" fmla="*/ 3 h 7"/>
                <a:gd name="T8" fmla="*/ 14 w 14"/>
                <a:gd name="T9" fmla="*/ 7 h 7"/>
                <a:gd name="T10" fmla="*/ 10 w 14"/>
                <a:gd name="T11" fmla="*/ 7 h 7"/>
                <a:gd name="T12" fmla="*/ 4 w 14"/>
                <a:gd name="T13" fmla="*/ 7 h 7"/>
                <a:gd name="T14" fmla="*/ 3 w 14"/>
                <a:gd name="T15" fmla="*/ 4 h 7"/>
                <a:gd name="T16" fmla="*/ 0 w 14"/>
                <a:gd name="T17" fmla="*/ 3 h 7"/>
                <a:gd name="T18" fmla="*/ 4 w 14"/>
                <a:gd name="T19" fmla="*/ 1 h 7"/>
                <a:gd name="T20" fmla="*/ 8 w 14"/>
                <a:gd name="T21" fmla="*/ 0 h 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7"/>
                <a:gd name="T35" fmla="*/ 14 w 14"/>
                <a:gd name="T36" fmla="*/ 7 h 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7">
                  <a:moveTo>
                    <a:pt x="8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4" y="7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0" name="Freeform 63"/>
            <p:cNvSpPr>
              <a:spLocks noChangeArrowheads="1"/>
            </p:cNvSpPr>
            <p:nvPr/>
          </p:nvSpPr>
          <p:spPr bwMode="auto">
            <a:xfrm>
              <a:off x="2894" y="861"/>
              <a:ext cx="9" cy="16"/>
            </a:xfrm>
            <a:custGeom>
              <a:avLst/>
              <a:gdLst>
                <a:gd name="T0" fmla="*/ 6 w 9"/>
                <a:gd name="T1" fmla="*/ 0 h 16"/>
                <a:gd name="T2" fmla="*/ 9 w 9"/>
                <a:gd name="T3" fmla="*/ 1 h 16"/>
                <a:gd name="T4" fmla="*/ 9 w 9"/>
                <a:gd name="T5" fmla="*/ 6 h 16"/>
                <a:gd name="T6" fmla="*/ 6 w 9"/>
                <a:gd name="T7" fmla="*/ 10 h 16"/>
                <a:gd name="T8" fmla="*/ 3 w 9"/>
                <a:gd name="T9" fmla="*/ 16 h 16"/>
                <a:gd name="T10" fmla="*/ 3 w 9"/>
                <a:gd name="T11" fmla="*/ 14 h 16"/>
                <a:gd name="T12" fmla="*/ 3 w 9"/>
                <a:gd name="T13" fmla="*/ 13 h 16"/>
                <a:gd name="T14" fmla="*/ 2 w 9"/>
                <a:gd name="T15" fmla="*/ 7 h 16"/>
                <a:gd name="T16" fmla="*/ 0 w 9"/>
                <a:gd name="T17" fmla="*/ 3 h 16"/>
                <a:gd name="T18" fmla="*/ 3 w 9"/>
                <a:gd name="T19" fmla="*/ 1 h 16"/>
                <a:gd name="T20" fmla="*/ 6 w 9"/>
                <a:gd name="T21" fmla="*/ 0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6"/>
                <a:gd name="T35" fmla="*/ 9 w 9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6">
                  <a:moveTo>
                    <a:pt x="6" y="0"/>
                  </a:moveTo>
                  <a:lnTo>
                    <a:pt x="9" y="1"/>
                  </a:lnTo>
                  <a:lnTo>
                    <a:pt x="9" y="6"/>
                  </a:lnTo>
                  <a:lnTo>
                    <a:pt x="6" y="1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2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1" name="Freeform 64"/>
            <p:cNvSpPr>
              <a:spLocks noChangeArrowheads="1"/>
            </p:cNvSpPr>
            <p:nvPr/>
          </p:nvSpPr>
          <p:spPr bwMode="auto">
            <a:xfrm>
              <a:off x="2419" y="870"/>
              <a:ext cx="24" cy="48"/>
            </a:xfrm>
            <a:custGeom>
              <a:avLst/>
              <a:gdLst>
                <a:gd name="T0" fmla="*/ 3 w 24"/>
                <a:gd name="T1" fmla="*/ 0 h 48"/>
                <a:gd name="T2" fmla="*/ 10 w 24"/>
                <a:gd name="T3" fmla="*/ 4 h 48"/>
                <a:gd name="T4" fmla="*/ 14 w 24"/>
                <a:gd name="T5" fmla="*/ 12 h 48"/>
                <a:gd name="T6" fmla="*/ 18 w 24"/>
                <a:gd name="T7" fmla="*/ 20 h 48"/>
                <a:gd name="T8" fmla="*/ 24 w 24"/>
                <a:gd name="T9" fmla="*/ 28 h 48"/>
                <a:gd name="T10" fmla="*/ 20 w 24"/>
                <a:gd name="T11" fmla="*/ 40 h 48"/>
                <a:gd name="T12" fmla="*/ 14 w 24"/>
                <a:gd name="T13" fmla="*/ 48 h 48"/>
                <a:gd name="T14" fmla="*/ 14 w 24"/>
                <a:gd name="T15" fmla="*/ 48 h 48"/>
                <a:gd name="T16" fmla="*/ 13 w 24"/>
                <a:gd name="T17" fmla="*/ 48 h 48"/>
                <a:gd name="T18" fmla="*/ 7 w 24"/>
                <a:gd name="T19" fmla="*/ 47 h 48"/>
                <a:gd name="T20" fmla="*/ 1 w 24"/>
                <a:gd name="T21" fmla="*/ 47 h 48"/>
                <a:gd name="T22" fmla="*/ 0 w 24"/>
                <a:gd name="T23" fmla="*/ 34 h 48"/>
                <a:gd name="T24" fmla="*/ 0 w 24"/>
                <a:gd name="T25" fmla="*/ 22 h 48"/>
                <a:gd name="T26" fmla="*/ 0 w 24"/>
                <a:gd name="T27" fmla="*/ 11 h 48"/>
                <a:gd name="T28" fmla="*/ 3 w 24"/>
                <a:gd name="T29" fmla="*/ 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4"/>
                <a:gd name="T46" fmla="*/ 0 h 48"/>
                <a:gd name="T47" fmla="*/ 24 w 24"/>
                <a:gd name="T48" fmla="*/ 48 h 4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4" h="48">
                  <a:moveTo>
                    <a:pt x="3" y="0"/>
                  </a:moveTo>
                  <a:lnTo>
                    <a:pt x="10" y="4"/>
                  </a:lnTo>
                  <a:lnTo>
                    <a:pt x="14" y="12"/>
                  </a:lnTo>
                  <a:lnTo>
                    <a:pt x="18" y="20"/>
                  </a:lnTo>
                  <a:lnTo>
                    <a:pt x="24" y="28"/>
                  </a:lnTo>
                  <a:lnTo>
                    <a:pt x="20" y="40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7" y="47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2" name="Freeform 65"/>
            <p:cNvSpPr>
              <a:spLocks noChangeArrowheads="1"/>
            </p:cNvSpPr>
            <p:nvPr/>
          </p:nvSpPr>
          <p:spPr bwMode="auto">
            <a:xfrm>
              <a:off x="2910" y="871"/>
              <a:ext cx="27" cy="47"/>
            </a:xfrm>
            <a:custGeom>
              <a:avLst/>
              <a:gdLst>
                <a:gd name="T0" fmla="*/ 21 w 27"/>
                <a:gd name="T1" fmla="*/ 47 h 47"/>
                <a:gd name="T2" fmla="*/ 16 w 27"/>
                <a:gd name="T3" fmla="*/ 47 h 47"/>
                <a:gd name="T4" fmla="*/ 10 w 27"/>
                <a:gd name="T5" fmla="*/ 46 h 47"/>
                <a:gd name="T6" fmla="*/ 7 w 27"/>
                <a:gd name="T7" fmla="*/ 43 h 47"/>
                <a:gd name="T8" fmla="*/ 4 w 27"/>
                <a:gd name="T9" fmla="*/ 40 h 47"/>
                <a:gd name="T10" fmla="*/ 1 w 27"/>
                <a:gd name="T11" fmla="*/ 31 h 47"/>
                <a:gd name="T12" fmla="*/ 0 w 27"/>
                <a:gd name="T13" fmla="*/ 20 h 47"/>
                <a:gd name="T14" fmla="*/ 10 w 27"/>
                <a:gd name="T15" fmla="*/ 10 h 47"/>
                <a:gd name="T16" fmla="*/ 18 w 27"/>
                <a:gd name="T17" fmla="*/ 0 h 47"/>
                <a:gd name="T18" fmla="*/ 18 w 27"/>
                <a:gd name="T19" fmla="*/ 1 h 47"/>
                <a:gd name="T20" fmla="*/ 18 w 27"/>
                <a:gd name="T21" fmla="*/ 3 h 47"/>
                <a:gd name="T22" fmla="*/ 23 w 27"/>
                <a:gd name="T23" fmla="*/ 16 h 47"/>
                <a:gd name="T24" fmla="*/ 27 w 27"/>
                <a:gd name="T25" fmla="*/ 27 h 47"/>
                <a:gd name="T26" fmla="*/ 23 w 27"/>
                <a:gd name="T27" fmla="*/ 31 h 47"/>
                <a:gd name="T28" fmla="*/ 18 w 27"/>
                <a:gd name="T29" fmla="*/ 36 h 47"/>
                <a:gd name="T30" fmla="*/ 20 w 27"/>
                <a:gd name="T31" fmla="*/ 41 h 47"/>
                <a:gd name="T32" fmla="*/ 21 w 27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7"/>
                <a:gd name="T52" fmla="*/ 0 h 47"/>
                <a:gd name="T53" fmla="*/ 27 w 27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7" h="47">
                  <a:moveTo>
                    <a:pt x="21" y="47"/>
                  </a:moveTo>
                  <a:lnTo>
                    <a:pt x="16" y="47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1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23" y="16"/>
                  </a:lnTo>
                  <a:lnTo>
                    <a:pt x="27" y="27"/>
                  </a:lnTo>
                  <a:lnTo>
                    <a:pt x="23" y="31"/>
                  </a:lnTo>
                  <a:lnTo>
                    <a:pt x="18" y="36"/>
                  </a:lnTo>
                  <a:lnTo>
                    <a:pt x="20" y="41"/>
                  </a:lnTo>
                  <a:lnTo>
                    <a:pt x="21" y="47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3" name="Freeform 66"/>
            <p:cNvSpPr>
              <a:spLocks noChangeArrowheads="1"/>
            </p:cNvSpPr>
            <p:nvPr/>
          </p:nvSpPr>
          <p:spPr bwMode="auto">
            <a:xfrm>
              <a:off x="2893" y="884"/>
              <a:ext cx="14" cy="13"/>
            </a:xfrm>
            <a:custGeom>
              <a:avLst/>
              <a:gdLst>
                <a:gd name="T0" fmla="*/ 11 w 14"/>
                <a:gd name="T1" fmla="*/ 0 h 13"/>
                <a:gd name="T2" fmla="*/ 14 w 14"/>
                <a:gd name="T3" fmla="*/ 3 h 13"/>
                <a:gd name="T4" fmla="*/ 14 w 14"/>
                <a:gd name="T5" fmla="*/ 6 h 13"/>
                <a:gd name="T6" fmla="*/ 14 w 14"/>
                <a:gd name="T7" fmla="*/ 10 h 13"/>
                <a:gd name="T8" fmla="*/ 13 w 14"/>
                <a:gd name="T9" fmla="*/ 13 h 13"/>
                <a:gd name="T10" fmla="*/ 13 w 14"/>
                <a:gd name="T11" fmla="*/ 13 h 13"/>
                <a:gd name="T12" fmla="*/ 11 w 14"/>
                <a:gd name="T13" fmla="*/ 13 h 13"/>
                <a:gd name="T14" fmla="*/ 5 w 14"/>
                <a:gd name="T15" fmla="*/ 13 h 13"/>
                <a:gd name="T16" fmla="*/ 0 w 14"/>
                <a:gd name="T17" fmla="*/ 11 h 13"/>
                <a:gd name="T18" fmla="*/ 5 w 14"/>
                <a:gd name="T19" fmla="*/ 6 h 13"/>
                <a:gd name="T20" fmla="*/ 11 w 14"/>
                <a:gd name="T21" fmla="*/ 0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3"/>
                <a:gd name="T35" fmla="*/ 14 w 14"/>
                <a:gd name="T36" fmla="*/ 13 h 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3">
                  <a:moveTo>
                    <a:pt x="11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4" name="Freeform 67"/>
            <p:cNvSpPr>
              <a:spLocks noChangeArrowheads="1"/>
            </p:cNvSpPr>
            <p:nvPr/>
          </p:nvSpPr>
          <p:spPr bwMode="auto">
            <a:xfrm>
              <a:off x="2743" y="907"/>
              <a:ext cx="114" cy="137"/>
            </a:xfrm>
            <a:custGeom>
              <a:avLst/>
              <a:gdLst>
                <a:gd name="T0" fmla="*/ 88 w 114"/>
                <a:gd name="T1" fmla="*/ 0 h 137"/>
                <a:gd name="T2" fmla="*/ 101 w 114"/>
                <a:gd name="T3" fmla="*/ 8 h 137"/>
                <a:gd name="T4" fmla="*/ 114 w 114"/>
                <a:gd name="T5" fmla="*/ 18 h 137"/>
                <a:gd name="T6" fmla="*/ 114 w 114"/>
                <a:gd name="T7" fmla="*/ 20 h 137"/>
                <a:gd name="T8" fmla="*/ 114 w 114"/>
                <a:gd name="T9" fmla="*/ 23 h 137"/>
                <a:gd name="T10" fmla="*/ 111 w 114"/>
                <a:gd name="T11" fmla="*/ 30 h 137"/>
                <a:gd name="T12" fmla="*/ 107 w 114"/>
                <a:gd name="T13" fmla="*/ 34 h 137"/>
                <a:gd name="T14" fmla="*/ 103 w 114"/>
                <a:gd name="T15" fmla="*/ 38 h 137"/>
                <a:gd name="T16" fmla="*/ 97 w 114"/>
                <a:gd name="T17" fmla="*/ 43 h 137"/>
                <a:gd name="T18" fmla="*/ 104 w 114"/>
                <a:gd name="T19" fmla="*/ 58 h 137"/>
                <a:gd name="T20" fmla="*/ 110 w 114"/>
                <a:gd name="T21" fmla="*/ 75 h 137"/>
                <a:gd name="T22" fmla="*/ 104 w 114"/>
                <a:gd name="T23" fmla="*/ 81 h 137"/>
                <a:gd name="T24" fmla="*/ 100 w 114"/>
                <a:gd name="T25" fmla="*/ 88 h 137"/>
                <a:gd name="T26" fmla="*/ 95 w 114"/>
                <a:gd name="T27" fmla="*/ 97 h 137"/>
                <a:gd name="T28" fmla="*/ 94 w 114"/>
                <a:gd name="T29" fmla="*/ 105 h 137"/>
                <a:gd name="T30" fmla="*/ 91 w 114"/>
                <a:gd name="T31" fmla="*/ 114 h 137"/>
                <a:gd name="T32" fmla="*/ 88 w 114"/>
                <a:gd name="T33" fmla="*/ 123 h 137"/>
                <a:gd name="T34" fmla="*/ 84 w 114"/>
                <a:gd name="T35" fmla="*/ 130 h 137"/>
                <a:gd name="T36" fmla="*/ 80 w 114"/>
                <a:gd name="T37" fmla="*/ 137 h 137"/>
                <a:gd name="T38" fmla="*/ 68 w 114"/>
                <a:gd name="T39" fmla="*/ 133 h 137"/>
                <a:gd name="T40" fmla="*/ 58 w 114"/>
                <a:gd name="T41" fmla="*/ 127 h 137"/>
                <a:gd name="T42" fmla="*/ 37 w 114"/>
                <a:gd name="T43" fmla="*/ 125 h 137"/>
                <a:gd name="T44" fmla="*/ 17 w 114"/>
                <a:gd name="T45" fmla="*/ 124 h 137"/>
                <a:gd name="T46" fmla="*/ 16 w 114"/>
                <a:gd name="T47" fmla="*/ 113 h 137"/>
                <a:gd name="T48" fmla="*/ 11 w 114"/>
                <a:gd name="T49" fmla="*/ 104 h 137"/>
                <a:gd name="T50" fmla="*/ 7 w 114"/>
                <a:gd name="T51" fmla="*/ 97 h 137"/>
                <a:gd name="T52" fmla="*/ 0 w 114"/>
                <a:gd name="T53" fmla="*/ 90 h 137"/>
                <a:gd name="T54" fmla="*/ 0 w 114"/>
                <a:gd name="T55" fmla="*/ 83 h 137"/>
                <a:gd name="T56" fmla="*/ 1 w 114"/>
                <a:gd name="T57" fmla="*/ 77 h 137"/>
                <a:gd name="T58" fmla="*/ 4 w 114"/>
                <a:gd name="T59" fmla="*/ 71 h 137"/>
                <a:gd name="T60" fmla="*/ 6 w 114"/>
                <a:gd name="T61" fmla="*/ 67 h 137"/>
                <a:gd name="T62" fmla="*/ 13 w 114"/>
                <a:gd name="T63" fmla="*/ 68 h 137"/>
                <a:gd name="T64" fmla="*/ 21 w 114"/>
                <a:gd name="T65" fmla="*/ 70 h 137"/>
                <a:gd name="T66" fmla="*/ 27 w 114"/>
                <a:gd name="T67" fmla="*/ 61 h 137"/>
                <a:gd name="T68" fmla="*/ 33 w 114"/>
                <a:gd name="T69" fmla="*/ 54 h 137"/>
                <a:gd name="T70" fmla="*/ 44 w 114"/>
                <a:gd name="T71" fmla="*/ 47 h 137"/>
                <a:gd name="T72" fmla="*/ 55 w 114"/>
                <a:gd name="T73" fmla="*/ 41 h 137"/>
                <a:gd name="T74" fmla="*/ 73 w 114"/>
                <a:gd name="T75" fmla="*/ 20 h 137"/>
                <a:gd name="T76" fmla="*/ 88 w 114"/>
                <a:gd name="T77" fmla="*/ 0 h 1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14"/>
                <a:gd name="T118" fmla="*/ 0 h 137"/>
                <a:gd name="T119" fmla="*/ 114 w 114"/>
                <a:gd name="T120" fmla="*/ 137 h 1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14" h="137">
                  <a:moveTo>
                    <a:pt x="88" y="0"/>
                  </a:moveTo>
                  <a:lnTo>
                    <a:pt x="101" y="8"/>
                  </a:lnTo>
                  <a:lnTo>
                    <a:pt x="114" y="18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1" y="30"/>
                  </a:lnTo>
                  <a:lnTo>
                    <a:pt x="107" y="34"/>
                  </a:lnTo>
                  <a:lnTo>
                    <a:pt x="103" y="38"/>
                  </a:lnTo>
                  <a:lnTo>
                    <a:pt x="97" y="43"/>
                  </a:lnTo>
                  <a:lnTo>
                    <a:pt x="104" y="58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5" y="97"/>
                  </a:lnTo>
                  <a:lnTo>
                    <a:pt x="94" y="105"/>
                  </a:lnTo>
                  <a:lnTo>
                    <a:pt x="91" y="114"/>
                  </a:lnTo>
                  <a:lnTo>
                    <a:pt x="88" y="123"/>
                  </a:lnTo>
                  <a:lnTo>
                    <a:pt x="84" y="130"/>
                  </a:lnTo>
                  <a:lnTo>
                    <a:pt x="80" y="137"/>
                  </a:lnTo>
                  <a:lnTo>
                    <a:pt x="68" y="133"/>
                  </a:lnTo>
                  <a:lnTo>
                    <a:pt x="58" y="127"/>
                  </a:lnTo>
                  <a:lnTo>
                    <a:pt x="37" y="125"/>
                  </a:lnTo>
                  <a:lnTo>
                    <a:pt x="17" y="124"/>
                  </a:lnTo>
                  <a:lnTo>
                    <a:pt x="16" y="113"/>
                  </a:lnTo>
                  <a:lnTo>
                    <a:pt x="11" y="104"/>
                  </a:lnTo>
                  <a:lnTo>
                    <a:pt x="7" y="97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1" y="77"/>
                  </a:lnTo>
                  <a:lnTo>
                    <a:pt x="4" y="71"/>
                  </a:lnTo>
                  <a:lnTo>
                    <a:pt x="6" y="67"/>
                  </a:lnTo>
                  <a:lnTo>
                    <a:pt x="13" y="68"/>
                  </a:lnTo>
                  <a:lnTo>
                    <a:pt x="21" y="70"/>
                  </a:lnTo>
                  <a:lnTo>
                    <a:pt x="27" y="61"/>
                  </a:lnTo>
                  <a:lnTo>
                    <a:pt x="33" y="54"/>
                  </a:lnTo>
                  <a:lnTo>
                    <a:pt x="44" y="47"/>
                  </a:lnTo>
                  <a:lnTo>
                    <a:pt x="55" y="41"/>
                  </a:lnTo>
                  <a:lnTo>
                    <a:pt x="73" y="20"/>
                  </a:lnTo>
                  <a:lnTo>
                    <a:pt x="88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5" name="Freeform 68"/>
            <p:cNvSpPr>
              <a:spLocks noChangeArrowheads="1"/>
            </p:cNvSpPr>
            <p:nvPr/>
          </p:nvSpPr>
          <p:spPr bwMode="auto">
            <a:xfrm>
              <a:off x="2586" y="918"/>
              <a:ext cx="127" cy="150"/>
            </a:xfrm>
            <a:custGeom>
              <a:avLst/>
              <a:gdLst>
                <a:gd name="T0" fmla="*/ 3 w 127"/>
                <a:gd name="T1" fmla="*/ 0 h 150"/>
                <a:gd name="T2" fmla="*/ 17 w 127"/>
                <a:gd name="T3" fmla="*/ 4 h 150"/>
                <a:gd name="T4" fmla="*/ 33 w 127"/>
                <a:gd name="T5" fmla="*/ 9 h 150"/>
                <a:gd name="T6" fmla="*/ 37 w 127"/>
                <a:gd name="T7" fmla="*/ 17 h 150"/>
                <a:gd name="T8" fmla="*/ 43 w 127"/>
                <a:gd name="T9" fmla="*/ 26 h 150"/>
                <a:gd name="T10" fmla="*/ 50 w 127"/>
                <a:gd name="T11" fmla="*/ 32 h 150"/>
                <a:gd name="T12" fmla="*/ 57 w 127"/>
                <a:gd name="T13" fmla="*/ 37 h 150"/>
                <a:gd name="T14" fmla="*/ 65 w 127"/>
                <a:gd name="T15" fmla="*/ 43 h 150"/>
                <a:gd name="T16" fmla="*/ 74 w 127"/>
                <a:gd name="T17" fmla="*/ 47 h 150"/>
                <a:gd name="T18" fmla="*/ 81 w 127"/>
                <a:gd name="T19" fmla="*/ 53 h 150"/>
                <a:gd name="T20" fmla="*/ 88 w 127"/>
                <a:gd name="T21" fmla="*/ 60 h 150"/>
                <a:gd name="T22" fmla="*/ 100 w 127"/>
                <a:gd name="T23" fmla="*/ 80 h 150"/>
                <a:gd name="T24" fmla="*/ 108 w 127"/>
                <a:gd name="T25" fmla="*/ 103 h 150"/>
                <a:gd name="T26" fmla="*/ 115 w 127"/>
                <a:gd name="T27" fmla="*/ 107 h 150"/>
                <a:gd name="T28" fmla="*/ 124 w 127"/>
                <a:gd name="T29" fmla="*/ 112 h 150"/>
                <a:gd name="T30" fmla="*/ 125 w 127"/>
                <a:gd name="T31" fmla="*/ 120 h 150"/>
                <a:gd name="T32" fmla="*/ 127 w 127"/>
                <a:gd name="T33" fmla="*/ 130 h 150"/>
                <a:gd name="T34" fmla="*/ 125 w 127"/>
                <a:gd name="T35" fmla="*/ 142 h 150"/>
                <a:gd name="T36" fmla="*/ 124 w 127"/>
                <a:gd name="T37" fmla="*/ 150 h 150"/>
                <a:gd name="T38" fmla="*/ 114 w 127"/>
                <a:gd name="T39" fmla="*/ 150 h 150"/>
                <a:gd name="T40" fmla="*/ 105 w 127"/>
                <a:gd name="T41" fmla="*/ 150 h 150"/>
                <a:gd name="T42" fmla="*/ 97 w 127"/>
                <a:gd name="T43" fmla="*/ 139 h 150"/>
                <a:gd name="T44" fmla="*/ 87 w 127"/>
                <a:gd name="T45" fmla="*/ 127 h 150"/>
                <a:gd name="T46" fmla="*/ 78 w 127"/>
                <a:gd name="T47" fmla="*/ 117 h 150"/>
                <a:gd name="T48" fmla="*/ 70 w 127"/>
                <a:gd name="T49" fmla="*/ 106 h 150"/>
                <a:gd name="T50" fmla="*/ 63 w 127"/>
                <a:gd name="T51" fmla="*/ 93 h 150"/>
                <a:gd name="T52" fmla="*/ 58 w 127"/>
                <a:gd name="T53" fmla="*/ 80 h 150"/>
                <a:gd name="T54" fmla="*/ 54 w 127"/>
                <a:gd name="T55" fmla="*/ 66 h 150"/>
                <a:gd name="T56" fmla="*/ 47 w 127"/>
                <a:gd name="T57" fmla="*/ 53 h 150"/>
                <a:gd name="T58" fmla="*/ 43 w 127"/>
                <a:gd name="T59" fmla="*/ 46 h 150"/>
                <a:gd name="T60" fmla="*/ 37 w 127"/>
                <a:gd name="T61" fmla="*/ 40 h 150"/>
                <a:gd name="T62" fmla="*/ 30 w 127"/>
                <a:gd name="T63" fmla="*/ 36 h 150"/>
                <a:gd name="T64" fmla="*/ 24 w 127"/>
                <a:gd name="T65" fmla="*/ 30 h 150"/>
                <a:gd name="T66" fmla="*/ 17 w 127"/>
                <a:gd name="T67" fmla="*/ 26 h 150"/>
                <a:gd name="T68" fmla="*/ 10 w 127"/>
                <a:gd name="T69" fmla="*/ 20 h 150"/>
                <a:gd name="T70" fmla="*/ 4 w 127"/>
                <a:gd name="T71" fmla="*/ 14 h 150"/>
                <a:gd name="T72" fmla="*/ 0 w 127"/>
                <a:gd name="T73" fmla="*/ 7 h 150"/>
                <a:gd name="T74" fmla="*/ 1 w 127"/>
                <a:gd name="T75" fmla="*/ 3 h 150"/>
                <a:gd name="T76" fmla="*/ 3 w 127"/>
                <a:gd name="T77" fmla="*/ 0 h 1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50"/>
                <a:gd name="T119" fmla="*/ 127 w 127"/>
                <a:gd name="T120" fmla="*/ 150 h 1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50">
                  <a:moveTo>
                    <a:pt x="3" y="0"/>
                  </a:moveTo>
                  <a:lnTo>
                    <a:pt x="17" y="4"/>
                  </a:lnTo>
                  <a:lnTo>
                    <a:pt x="33" y="9"/>
                  </a:lnTo>
                  <a:lnTo>
                    <a:pt x="37" y="17"/>
                  </a:lnTo>
                  <a:lnTo>
                    <a:pt x="43" y="26"/>
                  </a:lnTo>
                  <a:lnTo>
                    <a:pt x="50" y="32"/>
                  </a:lnTo>
                  <a:lnTo>
                    <a:pt x="57" y="37"/>
                  </a:lnTo>
                  <a:lnTo>
                    <a:pt x="65" y="43"/>
                  </a:lnTo>
                  <a:lnTo>
                    <a:pt x="74" y="47"/>
                  </a:lnTo>
                  <a:lnTo>
                    <a:pt x="81" y="53"/>
                  </a:lnTo>
                  <a:lnTo>
                    <a:pt x="88" y="60"/>
                  </a:lnTo>
                  <a:lnTo>
                    <a:pt x="100" y="80"/>
                  </a:lnTo>
                  <a:lnTo>
                    <a:pt x="108" y="103"/>
                  </a:lnTo>
                  <a:lnTo>
                    <a:pt x="115" y="107"/>
                  </a:lnTo>
                  <a:lnTo>
                    <a:pt x="124" y="112"/>
                  </a:lnTo>
                  <a:lnTo>
                    <a:pt x="125" y="120"/>
                  </a:lnTo>
                  <a:lnTo>
                    <a:pt x="127" y="130"/>
                  </a:lnTo>
                  <a:lnTo>
                    <a:pt x="125" y="142"/>
                  </a:lnTo>
                  <a:lnTo>
                    <a:pt x="12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7" y="139"/>
                  </a:lnTo>
                  <a:lnTo>
                    <a:pt x="87" y="127"/>
                  </a:lnTo>
                  <a:lnTo>
                    <a:pt x="78" y="117"/>
                  </a:lnTo>
                  <a:lnTo>
                    <a:pt x="70" y="106"/>
                  </a:lnTo>
                  <a:lnTo>
                    <a:pt x="63" y="93"/>
                  </a:lnTo>
                  <a:lnTo>
                    <a:pt x="58" y="80"/>
                  </a:lnTo>
                  <a:lnTo>
                    <a:pt x="54" y="66"/>
                  </a:lnTo>
                  <a:lnTo>
                    <a:pt x="47" y="53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7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6" name="Freeform 69"/>
            <p:cNvSpPr>
              <a:spLocks noChangeArrowheads="1"/>
            </p:cNvSpPr>
            <p:nvPr/>
          </p:nvSpPr>
          <p:spPr bwMode="auto">
            <a:xfrm>
              <a:off x="2958" y="962"/>
              <a:ext cx="6" cy="6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0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0 w 6"/>
                <a:gd name="T13" fmla="*/ 6 h 6"/>
                <a:gd name="T14" fmla="*/ 2 w 6"/>
                <a:gd name="T15" fmla="*/ 3 h 6"/>
                <a:gd name="T16" fmla="*/ 3 w 6"/>
                <a:gd name="T17" fmla="*/ 0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6"/>
                <a:gd name="T29" fmla="*/ 6 w 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7" name="Freeform 70"/>
            <p:cNvSpPr>
              <a:spLocks noChangeArrowheads="1"/>
            </p:cNvSpPr>
            <p:nvPr/>
          </p:nvSpPr>
          <p:spPr bwMode="auto">
            <a:xfrm>
              <a:off x="2953" y="972"/>
              <a:ext cx="5" cy="29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0 h 29"/>
                <a:gd name="T4" fmla="*/ 4 w 5"/>
                <a:gd name="T5" fmla="*/ 0 h 29"/>
                <a:gd name="T6" fmla="*/ 5 w 5"/>
                <a:gd name="T7" fmla="*/ 15 h 29"/>
                <a:gd name="T8" fmla="*/ 5 w 5"/>
                <a:gd name="T9" fmla="*/ 29 h 29"/>
                <a:gd name="T10" fmla="*/ 4 w 5"/>
                <a:gd name="T11" fmla="*/ 29 h 29"/>
                <a:gd name="T12" fmla="*/ 3 w 5"/>
                <a:gd name="T13" fmla="*/ 29 h 29"/>
                <a:gd name="T14" fmla="*/ 0 w 5"/>
                <a:gd name="T15" fmla="*/ 15 h 29"/>
                <a:gd name="T16" fmla="*/ 0 w 5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"/>
                <a:gd name="T28" fmla="*/ 0 h 29"/>
                <a:gd name="T29" fmla="*/ 5 w 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" h="29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5" y="15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8" name="Freeform 71"/>
            <p:cNvSpPr>
              <a:spLocks noChangeArrowheads="1"/>
            </p:cNvSpPr>
            <p:nvPr/>
          </p:nvSpPr>
          <p:spPr bwMode="auto">
            <a:xfrm>
              <a:off x="2903" y="975"/>
              <a:ext cx="21" cy="15"/>
            </a:xfrm>
            <a:custGeom>
              <a:avLst/>
              <a:gdLst>
                <a:gd name="T0" fmla="*/ 20 w 21"/>
                <a:gd name="T1" fmla="*/ 0 h 15"/>
                <a:gd name="T2" fmla="*/ 21 w 21"/>
                <a:gd name="T3" fmla="*/ 3 h 15"/>
                <a:gd name="T4" fmla="*/ 21 w 21"/>
                <a:gd name="T5" fmla="*/ 5 h 15"/>
                <a:gd name="T6" fmla="*/ 21 w 21"/>
                <a:gd name="T7" fmla="*/ 7 h 15"/>
                <a:gd name="T8" fmla="*/ 20 w 21"/>
                <a:gd name="T9" fmla="*/ 9 h 15"/>
                <a:gd name="T10" fmla="*/ 15 w 21"/>
                <a:gd name="T11" fmla="*/ 12 h 15"/>
                <a:gd name="T12" fmla="*/ 10 w 21"/>
                <a:gd name="T13" fmla="*/ 15 h 15"/>
                <a:gd name="T14" fmla="*/ 5 w 21"/>
                <a:gd name="T15" fmla="*/ 12 h 15"/>
                <a:gd name="T16" fmla="*/ 0 w 21"/>
                <a:gd name="T17" fmla="*/ 9 h 15"/>
                <a:gd name="T18" fmla="*/ 0 w 21"/>
                <a:gd name="T19" fmla="*/ 9 h 15"/>
                <a:gd name="T20" fmla="*/ 0 w 21"/>
                <a:gd name="T21" fmla="*/ 7 h 15"/>
                <a:gd name="T22" fmla="*/ 8 w 21"/>
                <a:gd name="T23" fmla="*/ 7 h 15"/>
                <a:gd name="T24" fmla="*/ 18 w 21"/>
                <a:gd name="T25" fmla="*/ 6 h 15"/>
                <a:gd name="T26" fmla="*/ 18 w 21"/>
                <a:gd name="T27" fmla="*/ 3 h 15"/>
                <a:gd name="T28" fmla="*/ 20 w 21"/>
                <a:gd name="T29" fmla="*/ 0 h 1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"/>
                <a:gd name="T46" fmla="*/ 0 h 15"/>
                <a:gd name="T47" fmla="*/ 21 w 21"/>
                <a:gd name="T48" fmla="*/ 15 h 1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" h="15">
                  <a:moveTo>
                    <a:pt x="20" y="0"/>
                  </a:moveTo>
                  <a:lnTo>
                    <a:pt x="21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0" y="9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8" y="7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99" name="Freeform 72"/>
            <p:cNvSpPr>
              <a:spLocks noChangeArrowheads="1"/>
            </p:cNvSpPr>
            <p:nvPr/>
          </p:nvSpPr>
          <p:spPr bwMode="auto">
            <a:xfrm>
              <a:off x="2873" y="981"/>
              <a:ext cx="27" cy="9"/>
            </a:xfrm>
            <a:custGeom>
              <a:avLst/>
              <a:gdLst>
                <a:gd name="T0" fmla="*/ 15 w 27"/>
                <a:gd name="T1" fmla="*/ 0 h 9"/>
                <a:gd name="T2" fmla="*/ 21 w 27"/>
                <a:gd name="T3" fmla="*/ 1 h 9"/>
                <a:gd name="T4" fmla="*/ 27 w 27"/>
                <a:gd name="T5" fmla="*/ 1 h 9"/>
                <a:gd name="T6" fmla="*/ 27 w 27"/>
                <a:gd name="T7" fmla="*/ 3 h 9"/>
                <a:gd name="T8" fmla="*/ 27 w 27"/>
                <a:gd name="T9" fmla="*/ 3 h 9"/>
                <a:gd name="T10" fmla="*/ 18 w 27"/>
                <a:gd name="T11" fmla="*/ 4 h 9"/>
                <a:gd name="T12" fmla="*/ 11 w 27"/>
                <a:gd name="T13" fmla="*/ 7 h 9"/>
                <a:gd name="T14" fmla="*/ 8 w 27"/>
                <a:gd name="T15" fmla="*/ 9 h 9"/>
                <a:gd name="T16" fmla="*/ 5 w 27"/>
                <a:gd name="T17" fmla="*/ 9 h 9"/>
                <a:gd name="T18" fmla="*/ 3 w 27"/>
                <a:gd name="T19" fmla="*/ 7 h 9"/>
                <a:gd name="T20" fmla="*/ 0 w 27"/>
                <a:gd name="T21" fmla="*/ 6 h 9"/>
                <a:gd name="T22" fmla="*/ 0 w 27"/>
                <a:gd name="T23" fmla="*/ 4 h 9"/>
                <a:gd name="T24" fmla="*/ 1 w 27"/>
                <a:gd name="T25" fmla="*/ 1 h 9"/>
                <a:gd name="T26" fmla="*/ 8 w 27"/>
                <a:gd name="T27" fmla="*/ 1 h 9"/>
                <a:gd name="T28" fmla="*/ 15 w 27"/>
                <a:gd name="T29" fmla="*/ 0 h 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7"/>
                <a:gd name="T46" fmla="*/ 0 h 9"/>
                <a:gd name="T47" fmla="*/ 27 w 27"/>
                <a:gd name="T48" fmla="*/ 9 h 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7" h="9">
                  <a:moveTo>
                    <a:pt x="15" y="0"/>
                  </a:moveTo>
                  <a:lnTo>
                    <a:pt x="21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8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0" name="Freeform 73"/>
            <p:cNvSpPr>
              <a:spLocks noChangeArrowheads="1"/>
            </p:cNvSpPr>
            <p:nvPr/>
          </p:nvSpPr>
          <p:spPr bwMode="auto">
            <a:xfrm>
              <a:off x="2996" y="997"/>
              <a:ext cx="211" cy="128"/>
            </a:xfrm>
            <a:custGeom>
              <a:avLst/>
              <a:gdLst>
                <a:gd name="T0" fmla="*/ 71 w 211"/>
                <a:gd name="T1" fmla="*/ 97 h 128"/>
                <a:gd name="T2" fmla="*/ 77 w 211"/>
                <a:gd name="T3" fmla="*/ 91 h 128"/>
                <a:gd name="T4" fmla="*/ 82 w 211"/>
                <a:gd name="T5" fmla="*/ 85 h 128"/>
                <a:gd name="T6" fmla="*/ 69 w 211"/>
                <a:gd name="T7" fmla="*/ 70 h 128"/>
                <a:gd name="T8" fmla="*/ 57 w 211"/>
                <a:gd name="T9" fmla="*/ 55 h 128"/>
                <a:gd name="T10" fmla="*/ 44 w 211"/>
                <a:gd name="T11" fmla="*/ 55 h 128"/>
                <a:gd name="T12" fmla="*/ 34 w 211"/>
                <a:gd name="T13" fmla="*/ 58 h 128"/>
                <a:gd name="T14" fmla="*/ 31 w 211"/>
                <a:gd name="T15" fmla="*/ 48 h 128"/>
                <a:gd name="T16" fmla="*/ 28 w 211"/>
                <a:gd name="T17" fmla="*/ 40 h 128"/>
                <a:gd name="T18" fmla="*/ 18 w 211"/>
                <a:gd name="T19" fmla="*/ 37 h 128"/>
                <a:gd name="T20" fmla="*/ 10 w 211"/>
                <a:gd name="T21" fmla="*/ 35 h 128"/>
                <a:gd name="T22" fmla="*/ 11 w 211"/>
                <a:gd name="T23" fmla="*/ 33 h 128"/>
                <a:gd name="T24" fmla="*/ 20 w 211"/>
                <a:gd name="T25" fmla="*/ 30 h 128"/>
                <a:gd name="T26" fmla="*/ 25 w 211"/>
                <a:gd name="T27" fmla="*/ 25 h 128"/>
                <a:gd name="T28" fmla="*/ 17 w 211"/>
                <a:gd name="T29" fmla="*/ 24 h 128"/>
                <a:gd name="T30" fmla="*/ 7 w 211"/>
                <a:gd name="T31" fmla="*/ 20 h 128"/>
                <a:gd name="T32" fmla="*/ 1 w 211"/>
                <a:gd name="T33" fmla="*/ 14 h 128"/>
                <a:gd name="T34" fmla="*/ 8 w 211"/>
                <a:gd name="T35" fmla="*/ 5 h 128"/>
                <a:gd name="T36" fmla="*/ 21 w 211"/>
                <a:gd name="T37" fmla="*/ 3 h 128"/>
                <a:gd name="T38" fmla="*/ 31 w 211"/>
                <a:gd name="T39" fmla="*/ 10 h 128"/>
                <a:gd name="T40" fmla="*/ 32 w 211"/>
                <a:gd name="T41" fmla="*/ 20 h 128"/>
                <a:gd name="T42" fmla="*/ 30 w 211"/>
                <a:gd name="T43" fmla="*/ 27 h 128"/>
                <a:gd name="T44" fmla="*/ 32 w 211"/>
                <a:gd name="T45" fmla="*/ 34 h 128"/>
                <a:gd name="T46" fmla="*/ 42 w 211"/>
                <a:gd name="T47" fmla="*/ 37 h 128"/>
                <a:gd name="T48" fmla="*/ 54 w 211"/>
                <a:gd name="T49" fmla="*/ 33 h 128"/>
                <a:gd name="T50" fmla="*/ 62 w 211"/>
                <a:gd name="T51" fmla="*/ 25 h 128"/>
                <a:gd name="T52" fmla="*/ 71 w 211"/>
                <a:gd name="T53" fmla="*/ 18 h 128"/>
                <a:gd name="T54" fmla="*/ 94 w 211"/>
                <a:gd name="T55" fmla="*/ 23 h 128"/>
                <a:gd name="T56" fmla="*/ 132 w 211"/>
                <a:gd name="T57" fmla="*/ 40 h 128"/>
                <a:gd name="T58" fmla="*/ 154 w 211"/>
                <a:gd name="T59" fmla="*/ 54 h 128"/>
                <a:gd name="T60" fmla="*/ 165 w 211"/>
                <a:gd name="T61" fmla="*/ 68 h 128"/>
                <a:gd name="T62" fmla="*/ 178 w 211"/>
                <a:gd name="T63" fmla="*/ 94 h 128"/>
                <a:gd name="T64" fmla="*/ 199 w 211"/>
                <a:gd name="T65" fmla="*/ 118 h 128"/>
                <a:gd name="T66" fmla="*/ 209 w 211"/>
                <a:gd name="T67" fmla="*/ 128 h 128"/>
                <a:gd name="T68" fmla="*/ 195 w 211"/>
                <a:gd name="T69" fmla="*/ 127 h 128"/>
                <a:gd name="T70" fmla="*/ 167 w 211"/>
                <a:gd name="T71" fmla="*/ 110 h 128"/>
                <a:gd name="T72" fmla="*/ 144 w 211"/>
                <a:gd name="T73" fmla="*/ 92 h 128"/>
                <a:gd name="T74" fmla="*/ 135 w 211"/>
                <a:gd name="T75" fmla="*/ 97 h 128"/>
                <a:gd name="T76" fmla="*/ 129 w 211"/>
                <a:gd name="T77" fmla="*/ 108 h 128"/>
                <a:gd name="T78" fmla="*/ 111 w 211"/>
                <a:gd name="T79" fmla="*/ 111 h 128"/>
                <a:gd name="T80" fmla="*/ 92 w 211"/>
                <a:gd name="T81" fmla="*/ 104 h 128"/>
                <a:gd name="T82" fmla="*/ 79 w 211"/>
                <a:gd name="T83" fmla="*/ 101 h 1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1"/>
                <a:gd name="T127" fmla="*/ 0 h 128"/>
                <a:gd name="T128" fmla="*/ 211 w 211"/>
                <a:gd name="T129" fmla="*/ 128 h 1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1" h="128">
                  <a:moveTo>
                    <a:pt x="69" y="101"/>
                  </a:moveTo>
                  <a:lnTo>
                    <a:pt x="71" y="97"/>
                  </a:lnTo>
                  <a:lnTo>
                    <a:pt x="71" y="91"/>
                  </a:lnTo>
                  <a:lnTo>
                    <a:pt x="77" y="91"/>
                  </a:lnTo>
                  <a:lnTo>
                    <a:pt x="82" y="91"/>
                  </a:lnTo>
                  <a:lnTo>
                    <a:pt x="82" y="85"/>
                  </a:lnTo>
                  <a:lnTo>
                    <a:pt x="82" y="80"/>
                  </a:lnTo>
                  <a:lnTo>
                    <a:pt x="69" y="70"/>
                  </a:lnTo>
                  <a:lnTo>
                    <a:pt x="61" y="58"/>
                  </a:lnTo>
                  <a:lnTo>
                    <a:pt x="57" y="55"/>
                  </a:lnTo>
                  <a:lnTo>
                    <a:pt x="51" y="54"/>
                  </a:lnTo>
                  <a:lnTo>
                    <a:pt x="44" y="55"/>
                  </a:lnTo>
                  <a:lnTo>
                    <a:pt x="37" y="60"/>
                  </a:lnTo>
                  <a:lnTo>
                    <a:pt x="34" y="58"/>
                  </a:lnTo>
                  <a:lnTo>
                    <a:pt x="31" y="55"/>
                  </a:lnTo>
                  <a:lnTo>
                    <a:pt x="31" y="48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2" y="3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0" y="35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4" y="35"/>
                  </a:lnTo>
                  <a:lnTo>
                    <a:pt x="20" y="30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7" y="24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8" y="5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7" y="5"/>
                  </a:lnTo>
                  <a:lnTo>
                    <a:pt x="31" y="10"/>
                  </a:lnTo>
                  <a:lnTo>
                    <a:pt x="35" y="15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1" y="31"/>
                  </a:lnTo>
                  <a:lnTo>
                    <a:pt x="32" y="34"/>
                  </a:lnTo>
                  <a:lnTo>
                    <a:pt x="35" y="35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54" y="33"/>
                  </a:lnTo>
                  <a:lnTo>
                    <a:pt x="58" y="30"/>
                  </a:lnTo>
                  <a:lnTo>
                    <a:pt x="62" y="25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7" y="17"/>
                  </a:lnTo>
                  <a:lnTo>
                    <a:pt x="94" y="23"/>
                  </a:lnTo>
                  <a:lnTo>
                    <a:pt x="114" y="31"/>
                  </a:lnTo>
                  <a:lnTo>
                    <a:pt x="132" y="40"/>
                  </a:lnTo>
                  <a:lnTo>
                    <a:pt x="148" y="48"/>
                  </a:lnTo>
                  <a:lnTo>
                    <a:pt x="154" y="54"/>
                  </a:lnTo>
                  <a:lnTo>
                    <a:pt x="159" y="61"/>
                  </a:lnTo>
                  <a:lnTo>
                    <a:pt x="165" y="68"/>
                  </a:lnTo>
                  <a:lnTo>
                    <a:pt x="169" y="77"/>
                  </a:lnTo>
                  <a:lnTo>
                    <a:pt x="178" y="94"/>
                  </a:lnTo>
                  <a:lnTo>
                    <a:pt x="188" y="108"/>
                  </a:lnTo>
                  <a:lnTo>
                    <a:pt x="199" y="118"/>
                  </a:lnTo>
                  <a:lnTo>
                    <a:pt x="211" y="128"/>
                  </a:lnTo>
                  <a:lnTo>
                    <a:pt x="209" y="128"/>
                  </a:lnTo>
                  <a:lnTo>
                    <a:pt x="209" y="128"/>
                  </a:lnTo>
                  <a:lnTo>
                    <a:pt x="195" y="127"/>
                  </a:lnTo>
                  <a:lnTo>
                    <a:pt x="181" y="127"/>
                  </a:lnTo>
                  <a:lnTo>
                    <a:pt x="167" y="110"/>
                  </a:lnTo>
                  <a:lnTo>
                    <a:pt x="151" y="92"/>
                  </a:lnTo>
                  <a:lnTo>
                    <a:pt x="144" y="92"/>
                  </a:lnTo>
                  <a:lnTo>
                    <a:pt x="138" y="94"/>
                  </a:lnTo>
                  <a:lnTo>
                    <a:pt x="135" y="97"/>
                  </a:lnTo>
                  <a:lnTo>
                    <a:pt x="129" y="98"/>
                  </a:lnTo>
                  <a:lnTo>
                    <a:pt x="129" y="108"/>
                  </a:lnTo>
                  <a:lnTo>
                    <a:pt x="127" y="114"/>
                  </a:lnTo>
                  <a:lnTo>
                    <a:pt x="111" y="111"/>
                  </a:lnTo>
                  <a:lnTo>
                    <a:pt x="98" y="107"/>
                  </a:lnTo>
                  <a:lnTo>
                    <a:pt x="92" y="104"/>
                  </a:lnTo>
                  <a:lnTo>
                    <a:pt x="87" y="102"/>
                  </a:lnTo>
                  <a:lnTo>
                    <a:pt x="79" y="101"/>
                  </a:lnTo>
                  <a:lnTo>
                    <a:pt x="69" y="101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1" name="Freeform 74"/>
            <p:cNvSpPr>
              <a:spLocks noChangeArrowheads="1"/>
            </p:cNvSpPr>
            <p:nvPr/>
          </p:nvSpPr>
          <p:spPr bwMode="auto">
            <a:xfrm>
              <a:off x="958" y="1001"/>
              <a:ext cx="14" cy="10"/>
            </a:xfrm>
            <a:custGeom>
              <a:avLst/>
              <a:gdLst>
                <a:gd name="T0" fmla="*/ 4 w 14"/>
                <a:gd name="T1" fmla="*/ 0 h 10"/>
                <a:gd name="T2" fmla="*/ 9 w 14"/>
                <a:gd name="T3" fmla="*/ 0 h 10"/>
                <a:gd name="T4" fmla="*/ 14 w 14"/>
                <a:gd name="T5" fmla="*/ 0 h 10"/>
                <a:gd name="T6" fmla="*/ 14 w 14"/>
                <a:gd name="T7" fmla="*/ 3 h 10"/>
                <a:gd name="T8" fmla="*/ 14 w 14"/>
                <a:gd name="T9" fmla="*/ 6 h 10"/>
                <a:gd name="T10" fmla="*/ 13 w 14"/>
                <a:gd name="T11" fmla="*/ 9 h 10"/>
                <a:gd name="T12" fmla="*/ 12 w 14"/>
                <a:gd name="T13" fmla="*/ 10 h 10"/>
                <a:gd name="T14" fmla="*/ 10 w 14"/>
                <a:gd name="T15" fmla="*/ 10 h 10"/>
                <a:gd name="T16" fmla="*/ 10 w 14"/>
                <a:gd name="T17" fmla="*/ 10 h 10"/>
                <a:gd name="T18" fmla="*/ 4 w 14"/>
                <a:gd name="T19" fmla="*/ 9 h 10"/>
                <a:gd name="T20" fmla="*/ 0 w 14"/>
                <a:gd name="T21" fmla="*/ 6 h 10"/>
                <a:gd name="T22" fmla="*/ 2 w 14"/>
                <a:gd name="T23" fmla="*/ 3 h 10"/>
                <a:gd name="T24" fmla="*/ 4 w 14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10"/>
                <a:gd name="T41" fmla="*/ 14 w 14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10">
                  <a:moveTo>
                    <a:pt x="4" y="0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2" name="Freeform 75"/>
            <p:cNvSpPr>
              <a:spLocks noChangeArrowheads="1"/>
            </p:cNvSpPr>
            <p:nvPr/>
          </p:nvSpPr>
          <p:spPr bwMode="auto">
            <a:xfrm>
              <a:off x="2856" y="1002"/>
              <a:ext cx="48" cy="55"/>
            </a:xfrm>
            <a:custGeom>
              <a:avLst/>
              <a:gdLst>
                <a:gd name="T0" fmla="*/ 48 w 48"/>
                <a:gd name="T1" fmla="*/ 12 h 55"/>
                <a:gd name="T2" fmla="*/ 42 w 48"/>
                <a:gd name="T3" fmla="*/ 12 h 55"/>
                <a:gd name="T4" fmla="*/ 35 w 48"/>
                <a:gd name="T5" fmla="*/ 13 h 55"/>
                <a:gd name="T6" fmla="*/ 35 w 48"/>
                <a:gd name="T7" fmla="*/ 22 h 55"/>
                <a:gd name="T8" fmla="*/ 37 w 48"/>
                <a:gd name="T9" fmla="*/ 30 h 55"/>
                <a:gd name="T10" fmla="*/ 40 w 48"/>
                <a:gd name="T11" fmla="*/ 40 h 55"/>
                <a:gd name="T12" fmla="*/ 42 w 48"/>
                <a:gd name="T13" fmla="*/ 50 h 55"/>
                <a:gd name="T14" fmla="*/ 40 w 48"/>
                <a:gd name="T15" fmla="*/ 50 h 55"/>
                <a:gd name="T16" fmla="*/ 37 w 48"/>
                <a:gd name="T17" fmla="*/ 49 h 55"/>
                <a:gd name="T18" fmla="*/ 28 w 48"/>
                <a:gd name="T19" fmla="*/ 38 h 55"/>
                <a:gd name="T20" fmla="*/ 20 w 48"/>
                <a:gd name="T21" fmla="*/ 26 h 55"/>
                <a:gd name="T22" fmla="*/ 17 w 48"/>
                <a:gd name="T23" fmla="*/ 28 h 55"/>
                <a:gd name="T24" fmla="*/ 15 w 48"/>
                <a:gd name="T25" fmla="*/ 29 h 55"/>
                <a:gd name="T26" fmla="*/ 14 w 48"/>
                <a:gd name="T27" fmla="*/ 42 h 55"/>
                <a:gd name="T28" fmla="*/ 17 w 48"/>
                <a:gd name="T29" fmla="*/ 55 h 55"/>
                <a:gd name="T30" fmla="*/ 14 w 48"/>
                <a:gd name="T31" fmla="*/ 53 h 55"/>
                <a:gd name="T32" fmla="*/ 11 w 48"/>
                <a:gd name="T33" fmla="*/ 52 h 55"/>
                <a:gd name="T34" fmla="*/ 8 w 48"/>
                <a:gd name="T35" fmla="*/ 52 h 55"/>
                <a:gd name="T36" fmla="*/ 7 w 48"/>
                <a:gd name="T37" fmla="*/ 49 h 55"/>
                <a:gd name="T38" fmla="*/ 4 w 48"/>
                <a:gd name="T39" fmla="*/ 36 h 55"/>
                <a:gd name="T40" fmla="*/ 0 w 48"/>
                <a:gd name="T41" fmla="*/ 23 h 55"/>
                <a:gd name="T42" fmla="*/ 5 w 48"/>
                <a:gd name="T43" fmla="*/ 12 h 55"/>
                <a:gd name="T44" fmla="*/ 11 w 48"/>
                <a:gd name="T45" fmla="*/ 0 h 55"/>
                <a:gd name="T46" fmla="*/ 17 w 48"/>
                <a:gd name="T47" fmla="*/ 5 h 55"/>
                <a:gd name="T48" fmla="*/ 24 w 48"/>
                <a:gd name="T49" fmla="*/ 9 h 55"/>
                <a:gd name="T50" fmla="*/ 30 w 48"/>
                <a:gd name="T51" fmla="*/ 6 h 55"/>
                <a:gd name="T52" fmla="*/ 35 w 48"/>
                <a:gd name="T53" fmla="*/ 3 h 55"/>
                <a:gd name="T54" fmla="*/ 41 w 48"/>
                <a:gd name="T55" fmla="*/ 3 h 55"/>
                <a:gd name="T56" fmla="*/ 48 w 48"/>
                <a:gd name="T57" fmla="*/ 3 h 55"/>
                <a:gd name="T58" fmla="*/ 48 w 48"/>
                <a:gd name="T59" fmla="*/ 8 h 55"/>
                <a:gd name="T60" fmla="*/ 48 w 48"/>
                <a:gd name="T61" fmla="*/ 12 h 5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8"/>
                <a:gd name="T94" fmla="*/ 0 h 55"/>
                <a:gd name="T95" fmla="*/ 48 w 48"/>
                <a:gd name="T96" fmla="*/ 55 h 5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8" h="55">
                  <a:moveTo>
                    <a:pt x="48" y="12"/>
                  </a:moveTo>
                  <a:lnTo>
                    <a:pt x="42" y="12"/>
                  </a:lnTo>
                  <a:lnTo>
                    <a:pt x="35" y="13"/>
                  </a:lnTo>
                  <a:lnTo>
                    <a:pt x="35" y="22"/>
                  </a:lnTo>
                  <a:lnTo>
                    <a:pt x="37" y="30"/>
                  </a:lnTo>
                  <a:lnTo>
                    <a:pt x="40" y="4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37" y="49"/>
                  </a:lnTo>
                  <a:lnTo>
                    <a:pt x="28" y="38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42"/>
                  </a:lnTo>
                  <a:lnTo>
                    <a:pt x="17" y="55"/>
                  </a:lnTo>
                  <a:lnTo>
                    <a:pt x="14" y="53"/>
                  </a:lnTo>
                  <a:lnTo>
                    <a:pt x="11" y="52"/>
                  </a:lnTo>
                  <a:lnTo>
                    <a:pt x="8" y="52"/>
                  </a:lnTo>
                  <a:lnTo>
                    <a:pt x="7" y="49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5" y="12"/>
                  </a:lnTo>
                  <a:lnTo>
                    <a:pt x="11" y="0"/>
                  </a:lnTo>
                  <a:lnTo>
                    <a:pt x="17" y="5"/>
                  </a:lnTo>
                  <a:lnTo>
                    <a:pt x="24" y="9"/>
                  </a:lnTo>
                  <a:lnTo>
                    <a:pt x="30" y="6"/>
                  </a:lnTo>
                  <a:lnTo>
                    <a:pt x="35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48" y="8"/>
                  </a:lnTo>
                  <a:lnTo>
                    <a:pt x="48" y="12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3" name="Freeform 76"/>
            <p:cNvSpPr>
              <a:spLocks noChangeArrowheads="1"/>
            </p:cNvSpPr>
            <p:nvPr/>
          </p:nvSpPr>
          <p:spPr bwMode="auto">
            <a:xfrm>
              <a:off x="2707" y="1070"/>
              <a:ext cx="100" cy="32"/>
            </a:xfrm>
            <a:custGeom>
              <a:avLst/>
              <a:gdLst>
                <a:gd name="T0" fmla="*/ 0 w 100"/>
                <a:gd name="T1" fmla="*/ 0 h 32"/>
                <a:gd name="T2" fmla="*/ 12 w 100"/>
                <a:gd name="T3" fmla="*/ 0 h 32"/>
                <a:gd name="T4" fmla="*/ 23 w 100"/>
                <a:gd name="T5" fmla="*/ 0 h 32"/>
                <a:gd name="T6" fmla="*/ 32 w 100"/>
                <a:gd name="T7" fmla="*/ 5 h 32"/>
                <a:gd name="T8" fmla="*/ 40 w 100"/>
                <a:gd name="T9" fmla="*/ 12 h 32"/>
                <a:gd name="T10" fmla="*/ 54 w 100"/>
                <a:gd name="T11" fmla="*/ 10 h 32"/>
                <a:gd name="T12" fmla="*/ 69 w 100"/>
                <a:gd name="T13" fmla="*/ 8 h 32"/>
                <a:gd name="T14" fmla="*/ 84 w 100"/>
                <a:gd name="T15" fmla="*/ 18 h 32"/>
                <a:gd name="T16" fmla="*/ 100 w 100"/>
                <a:gd name="T17" fmla="*/ 29 h 32"/>
                <a:gd name="T18" fmla="*/ 100 w 100"/>
                <a:gd name="T19" fmla="*/ 31 h 32"/>
                <a:gd name="T20" fmla="*/ 99 w 100"/>
                <a:gd name="T21" fmla="*/ 32 h 32"/>
                <a:gd name="T22" fmla="*/ 77 w 100"/>
                <a:gd name="T23" fmla="*/ 29 h 32"/>
                <a:gd name="T24" fmla="*/ 56 w 100"/>
                <a:gd name="T25" fmla="*/ 27 h 32"/>
                <a:gd name="T26" fmla="*/ 33 w 100"/>
                <a:gd name="T27" fmla="*/ 24 h 32"/>
                <a:gd name="T28" fmla="*/ 12 w 100"/>
                <a:gd name="T29" fmla="*/ 21 h 32"/>
                <a:gd name="T30" fmla="*/ 7 w 100"/>
                <a:gd name="T31" fmla="*/ 15 h 32"/>
                <a:gd name="T32" fmla="*/ 3 w 100"/>
                <a:gd name="T33" fmla="*/ 11 h 32"/>
                <a:gd name="T34" fmla="*/ 0 w 100"/>
                <a:gd name="T35" fmla="*/ 5 h 32"/>
                <a:gd name="T36" fmla="*/ 0 w 100"/>
                <a:gd name="T37" fmla="*/ 0 h 3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0"/>
                <a:gd name="T58" fmla="*/ 0 h 32"/>
                <a:gd name="T59" fmla="*/ 100 w 100"/>
                <a:gd name="T60" fmla="*/ 32 h 3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0" h="32">
                  <a:moveTo>
                    <a:pt x="0" y="0"/>
                  </a:moveTo>
                  <a:lnTo>
                    <a:pt x="12" y="0"/>
                  </a:lnTo>
                  <a:lnTo>
                    <a:pt x="23" y="0"/>
                  </a:lnTo>
                  <a:lnTo>
                    <a:pt x="32" y="5"/>
                  </a:lnTo>
                  <a:lnTo>
                    <a:pt x="40" y="12"/>
                  </a:lnTo>
                  <a:lnTo>
                    <a:pt x="54" y="10"/>
                  </a:lnTo>
                  <a:lnTo>
                    <a:pt x="69" y="8"/>
                  </a:lnTo>
                  <a:lnTo>
                    <a:pt x="84" y="18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99" y="32"/>
                  </a:lnTo>
                  <a:lnTo>
                    <a:pt x="77" y="29"/>
                  </a:lnTo>
                  <a:lnTo>
                    <a:pt x="56" y="27"/>
                  </a:lnTo>
                  <a:lnTo>
                    <a:pt x="33" y="24"/>
                  </a:lnTo>
                  <a:lnTo>
                    <a:pt x="12" y="21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4" name="Freeform 77"/>
            <p:cNvSpPr>
              <a:spLocks noChangeArrowheads="1"/>
            </p:cNvSpPr>
            <p:nvPr/>
          </p:nvSpPr>
          <p:spPr bwMode="auto">
            <a:xfrm>
              <a:off x="2749" y="1132"/>
              <a:ext cx="446" cy="356"/>
            </a:xfrm>
            <a:custGeom>
              <a:avLst/>
              <a:gdLst>
                <a:gd name="T0" fmla="*/ 145 w 446"/>
                <a:gd name="T1" fmla="*/ 70 h 356"/>
                <a:gd name="T2" fmla="*/ 158 w 446"/>
                <a:gd name="T3" fmla="*/ 57 h 356"/>
                <a:gd name="T4" fmla="*/ 161 w 446"/>
                <a:gd name="T5" fmla="*/ 45 h 356"/>
                <a:gd name="T6" fmla="*/ 199 w 446"/>
                <a:gd name="T7" fmla="*/ 46 h 356"/>
                <a:gd name="T8" fmla="*/ 217 w 446"/>
                <a:gd name="T9" fmla="*/ 53 h 356"/>
                <a:gd name="T10" fmla="*/ 219 w 446"/>
                <a:gd name="T11" fmla="*/ 33 h 356"/>
                <a:gd name="T12" fmla="*/ 237 w 446"/>
                <a:gd name="T13" fmla="*/ 15 h 356"/>
                <a:gd name="T14" fmla="*/ 249 w 446"/>
                <a:gd name="T15" fmla="*/ 16 h 356"/>
                <a:gd name="T16" fmla="*/ 252 w 446"/>
                <a:gd name="T17" fmla="*/ 2 h 356"/>
                <a:gd name="T18" fmla="*/ 285 w 446"/>
                <a:gd name="T19" fmla="*/ 15 h 356"/>
                <a:gd name="T20" fmla="*/ 299 w 446"/>
                <a:gd name="T21" fmla="*/ 23 h 356"/>
                <a:gd name="T22" fmla="*/ 289 w 446"/>
                <a:gd name="T23" fmla="*/ 35 h 356"/>
                <a:gd name="T24" fmla="*/ 326 w 446"/>
                <a:gd name="T25" fmla="*/ 20 h 356"/>
                <a:gd name="T26" fmla="*/ 368 w 446"/>
                <a:gd name="T27" fmla="*/ 9 h 356"/>
                <a:gd name="T28" fmla="*/ 376 w 446"/>
                <a:gd name="T29" fmla="*/ 40 h 356"/>
                <a:gd name="T30" fmla="*/ 386 w 446"/>
                <a:gd name="T31" fmla="*/ 59 h 356"/>
                <a:gd name="T32" fmla="*/ 389 w 446"/>
                <a:gd name="T33" fmla="*/ 89 h 356"/>
                <a:gd name="T34" fmla="*/ 404 w 446"/>
                <a:gd name="T35" fmla="*/ 109 h 356"/>
                <a:gd name="T36" fmla="*/ 419 w 446"/>
                <a:gd name="T37" fmla="*/ 137 h 356"/>
                <a:gd name="T38" fmla="*/ 435 w 446"/>
                <a:gd name="T39" fmla="*/ 162 h 356"/>
                <a:gd name="T40" fmla="*/ 446 w 446"/>
                <a:gd name="T41" fmla="*/ 189 h 356"/>
                <a:gd name="T42" fmla="*/ 444 w 446"/>
                <a:gd name="T43" fmla="*/ 216 h 356"/>
                <a:gd name="T44" fmla="*/ 419 w 446"/>
                <a:gd name="T45" fmla="*/ 259 h 356"/>
                <a:gd name="T46" fmla="*/ 379 w 446"/>
                <a:gd name="T47" fmla="*/ 299 h 356"/>
                <a:gd name="T48" fmla="*/ 346 w 446"/>
                <a:gd name="T49" fmla="*/ 340 h 356"/>
                <a:gd name="T50" fmla="*/ 309 w 446"/>
                <a:gd name="T51" fmla="*/ 353 h 356"/>
                <a:gd name="T52" fmla="*/ 295 w 446"/>
                <a:gd name="T53" fmla="*/ 346 h 356"/>
                <a:gd name="T54" fmla="*/ 261 w 446"/>
                <a:gd name="T55" fmla="*/ 349 h 356"/>
                <a:gd name="T56" fmla="*/ 242 w 446"/>
                <a:gd name="T57" fmla="*/ 336 h 356"/>
                <a:gd name="T58" fmla="*/ 247 w 446"/>
                <a:gd name="T59" fmla="*/ 317 h 356"/>
                <a:gd name="T60" fmla="*/ 241 w 446"/>
                <a:gd name="T61" fmla="*/ 310 h 356"/>
                <a:gd name="T62" fmla="*/ 234 w 446"/>
                <a:gd name="T63" fmla="*/ 304 h 356"/>
                <a:gd name="T64" fmla="*/ 227 w 446"/>
                <a:gd name="T65" fmla="*/ 307 h 356"/>
                <a:gd name="T66" fmla="*/ 238 w 446"/>
                <a:gd name="T67" fmla="*/ 302 h 356"/>
                <a:gd name="T68" fmla="*/ 247 w 446"/>
                <a:gd name="T69" fmla="*/ 293 h 356"/>
                <a:gd name="T70" fmla="*/ 229 w 446"/>
                <a:gd name="T71" fmla="*/ 293 h 356"/>
                <a:gd name="T72" fmla="*/ 212 w 446"/>
                <a:gd name="T73" fmla="*/ 282 h 356"/>
                <a:gd name="T74" fmla="*/ 195 w 446"/>
                <a:gd name="T75" fmla="*/ 266 h 356"/>
                <a:gd name="T76" fmla="*/ 171 w 446"/>
                <a:gd name="T77" fmla="*/ 264 h 356"/>
                <a:gd name="T78" fmla="*/ 114 w 446"/>
                <a:gd name="T79" fmla="*/ 282 h 356"/>
                <a:gd name="T80" fmla="*/ 54 w 446"/>
                <a:gd name="T81" fmla="*/ 293 h 356"/>
                <a:gd name="T82" fmla="*/ 27 w 446"/>
                <a:gd name="T83" fmla="*/ 307 h 356"/>
                <a:gd name="T84" fmla="*/ 5 w 446"/>
                <a:gd name="T85" fmla="*/ 303 h 356"/>
                <a:gd name="T86" fmla="*/ 5 w 446"/>
                <a:gd name="T87" fmla="*/ 287 h 356"/>
                <a:gd name="T88" fmla="*/ 15 w 446"/>
                <a:gd name="T89" fmla="*/ 263 h 356"/>
                <a:gd name="T90" fmla="*/ 15 w 446"/>
                <a:gd name="T91" fmla="*/ 199 h 356"/>
                <a:gd name="T92" fmla="*/ 18 w 446"/>
                <a:gd name="T93" fmla="*/ 157 h 356"/>
                <a:gd name="T94" fmla="*/ 30 w 446"/>
                <a:gd name="T95" fmla="*/ 140 h 356"/>
                <a:gd name="T96" fmla="*/ 41 w 446"/>
                <a:gd name="T97" fmla="*/ 135 h 356"/>
                <a:gd name="T98" fmla="*/ 84 w 446"/>
                <a:gd name="T99" fmla="*/ 116 h 356"/>
                <a:gd name="T100" fmla="*/ 114 w 446"/>
                <a:gd name="T101" fmla="*/ 100 h 356"/>
                <a:gd name="T102" fmla="*/ 138 w 446"/>
                <a:gd name="T103" fmla="*/ 77 h 3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46"/>
                <a:gd name="T157" fmla="*/ 0 h 356"/>
                <a:gd name="T158" fmla="*/ 446 w 446"/>
                <a:gd name="T159" fmla="*/ 356 h 3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46" h="356">
                  <a:moveTo>
                    <a:pt x="145" y="77"/>
                  </a:moveTo>
                  <a:lnTo>
                    <a:pt x="145" y="75"/>
                  </a:lnTo>
                  <a:lnTo>
                    <a:pt x="145" y="70"/>
                  </a:lnTo>
                  <a:lnTo>
                    <a:pt x="151" y="67"/>
                  </a:lnTo>
                  <a:lnTo>
                    <a:pt x="157" y="62"/>
                  </a:lnTo>
                  <a:lnTo>
                    <a:pt x="158" y="57"/>
                  </a:lnTo>
                  <a:lnTo>
                    <a:pt x="161" y="53"/>
                  </a:lnTo>
                  <a:lnTo>
                    <a:pt x="161" y="49"/>
                  </a:lnTo>
                  <a:lnTo>
                    <a:pt x="161" y="45"/>
                  </a:lnTo>
                  <a:lnTo>
                    <a:pt x="177" y="40"/>
                  </a:lnTo>
                  <a:lnTo>
                    <a:pt x="192" y="37"/>
                  </a:lnTo>
                  <a:lnTo>
                    <a:pt x="199" y="46"/>
                  </a:lnTo>
                  <a:lnTo>
                    <a:pt x="207" y="55"/>
                  </a:lnTo>
                  <a:lnTo>
                    <a:pt x="212" y="53"/>
                  </a:lnTo>
                  <a:lnTo>
                    <a:pt x="217" y="53"/>
                  </a:lnTo>
                  <a:lnTo>
                    <a:pt x="218" y="45"/>
                  </a:lnTo>
                  <a:lnTo>
                    <a:pt x="218" y="39"/>
                  </a:lnTo>
                  <a:lnTo>
                    <a:pt x="219" y="33"/>
                  </a:lnTo>
                  <a:lnTo>
                    <a:pt x="222" y="29"/>
                  </a:lnTo>
                  <a:lnTo>
                    <a:pt x="228" y="22"/>
                  </a:lnTo>
                  <a:lnTo>
                    <a:pt x="237" y="15"/>
                  </a:lnTo>
                  <a:lnTo>
                    <a:pt x="242" y="16"/>
                  </a:lnTo>
                  <a:lnTo>
                    <a:pt x="247" y="16"/>
                  </a:lnTo>
                  <a:lnTo>
                    <a:pt x="249" y="16"/>
                  </a:lnTo>
                  <a:lnTo>
                    <a:pt x="254" y="15"/>
                  </a:lnTo>
                  <a:lnTo>
                    <a:pt x="252" y="9"/>
                  </a:lnTo>
                  <a:lnTo>
                    <a:pt x="252" y="2"/>
                  </a:lnTo>
                  <a:lnTo>
                    <a:pt x="262" y="7"/>
                  </a:lnTo>
                  <a:lnTo>
                    <a:pt x="274" y="12"/>
                  </a:lnTo>
                  <a:lnTo>
                    <a:pt x="285" y="15"/>
                  </a:lnTo>
                  <a:lnTo>
                    <a:pt x="299" y="17"/>
                  </a:lnTo>
                  <a:lnTo>
                    <a:pt x="299" y="20"/>
                  </a:lnTo>
                  <a:lnTo>
                    <a:pt x="299" y="23"/>
                  </a:lnTo>
                  <a:lnTo>
                    <a:pt x="295" y="26"/>
                  </a:lnTo>
                  <a:lnTo>
                    <a:pt x="291" y="30"/>
                  </a:lnTo>
                  <a:lnTo>
                    <a:pt x="289" y="35"/>
                  </a:lnTo>
                  <a:lnTo>
                    <a:pt x="288" y="42"/>
                  </a:lnTo>
                  <a:lnTo>
                    <a:pt x="308" y="30"/>
                  </a:lnTo>
                  <a:lnTo>
                    <a:pt x="326" y="20"/>
                  </a:lnTo>
                  <a:lnTo>
                    <a:pt x="346" y="10"/>
                  </a:lnTo>
                  <a:lnTo>
                    <a:pt x="366" y="0"/>
                  </a:lnTo>
                  <a:lnTo>
                    <a:pt x="368" y="9"/>
                  </a:lnTo>
                  <a:lnTo>
                    <a:pt x="371" y="22"/>
                  </a:lnTo>
                  <a:lnTo>
                    <a:pt x="374" y="33"/>
                  </a:lnTo>
                  <a:lnTo>
                    <a:pt x="376" y="40"/>
                  </a:lnTo>
                  <a:lnTo>
                    <a:pt x="382" y="43"/>
                  </a:lnTo>
                  <a:lnTo>
                    <a:pt x="388" y="46"/>
                  </a:lnTo>
                  <a:lnTo>
                    <a:pt x="386" y="59"/>
                  </a:lnTo>
                  <a:lnTo>
                    <a:pt x="386" y="70"/>
                  </a:lnTo>
                  <a:lnTo>
                    <a:pt x="388" y="80"/>
                  </a:lnTo>
                  <a:lnTo>
                    <a:pt x="389" y="89"/>
                  </a:lnTo>
                  <a:lnTo>
                    <a:pt x="392" y="96"/>
                  </a:lnTo>
                  <a:lnTo>
                    <a:pt x="396" y="102"/>
                  </a:lnTo>
                  <a:lnTo>
                    <a:pt x="404" y="109"/>
                  </a:lnTo>
                  <a:lnTo>
                    <a:pt x="412" y="116"/>
                  </a:lnTo>
                  <a:lnTo>
                    <a:pt x="415" y="127"/>
                  </a:lnTo>
                  <a:lnTo>
                    <a:pt x="419" y="137"/>
                  </a:lnTo>
                  <a:lnTo>
                    <a:pt x="425" y="146"/>
                  </a:lnTo>
                  <a:lnTo>
                    <a:pt x="429" y="155"/>
                  </a:lnTo>
                  <a:lnTo>
                    <a:pt x="435" y="162"/>
                  </a:lnTo>
                  <a:lnTo>
                    <a:pt x="439" y="170"/>
                  </a:lnTo>
                  <a:lnTo>
                    <a:pt x="444" y="179"/>
                  </a:lnTo>
                  <a:lnTo>
                    <a:pt x="446" y="189"/>
                  </a:lnTo>
                  <a:lnTo>
                    <a:pt x="446" y="197"/>
                  </a:lnTo>
                  <a:lnTo>
                    <a:pt x="446" y="206"/>
                  </a:lnTo>
                  <a:lnTo>
                    <a:pt x="444" y="216"/>
                  </a:lnTo>
                  <a:lnTo>
                    <a:pt x="441" y="224"/>
                  </a:lnTo>
                  <a:lnTo>
                    <a:pt x="432" y="242"/>
                  </a:lnTo>
                  <a:lnTo>
                    <a:pt x="419" y="259"/>
                  </a:lnTo>
                  <a:lnTo>
                    <a:pt x="406" y="274"/>
                  </a:lnTo>
                  <a:lnTo>
                    <a:pt x="392" y="287"/>
                  </a:lnTo>
                  <a:lnTo>
                    <a:pt x="379" y="299"/>
                  </a:lnTo>
                  <a:lnTo>
                    <a:pt x="369" y="309"/>
                  </a:lnTo>
                  <a:lnTo>
                    <a:pt x="358" y="324"/>
                  </a:lnTo>
                  <a:lnTo>
                    <a:pt x="346" y="340"/>
                  </a:lnTo>
                  <a:lnTo>
                    <a:pt x="336" y="344"/>
                  </a:lnTo>
                  <a:lnTo>
                    <a:pt x="322" y="349"/>
                  </a:lnTo>
                  <a:lnTo>
                    <a:pt x="309" y="353"/>
                  </a:lnTo>
                  <a:lnTo>
                    <a:pt x="299" y="356"/>
                  </a:lnTo>
                  <a:lnTo>
                    <a:pt x="296" y="350"/>
                  </a:lnTo>
                  <a:lnTo>
                    <a:pt x="295" y="346"/>
                  </a:lnTo>
                  <a:lnTo>
                    <a:pt x="282" y="347"/>
                  </a:lnTo>
                  <a:lnTo>
                    <a:pt x="271" y="352"/>
                  </a:lnTo>
                  <a:lnTo>
                    <a:pt x="261" y="349"/>
                  </a:lnTo>
                  <a:lnTo>
                    <a:pt x="248" y="344"/>
                  </a:lnTo>
                  <a:lnTo>
                    <a:pt x="245" y="340"/>
                  </a:lnTo>
                  <a:lnTo>
                    <a:pt x="242" y="336"/>
                  </a:lnTo>
                  <a:lnTo>
                    <a:pt x="247" y="327"/>
                  </a:lnTo>
                  <a:lnTo>
                    <a:pt x="248" y="320"/>
                  </a:lnTo>
                  <a:lnTo>
                    <a:pt x="247" y="317"/>
                  </a:lnTo>
                  <a:lnTo>
                    <a:pt x="245" y="314"/>
                  </a:lnTo>
                  <a:lnTo>
                    <a:pt x="244" y="313"/>
                  </a:lnTo>
                  <a:lnTo>
                    <a:pt x="241" y="310"/>
                  </a:lnTo>
                  <a:lnTo>
                    <a:pt x="239" y="307"/>
                  </a:lnTo>
                  <a:lnTo>
                    <a:pt x="238" y="303"/>
                  </a:lnTo>
                  <a:lnTo>
                    <a:pt x="234" y="304"/>
                  </a:lnTo>
                  <a:lnTo>
                    <a:pt x="231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9" y="303"/>
                  </a:lnTo>
                  <a:lnTo>
                    <a:pt x="234" y="302"/>
                  </a:lnTo>
                  <a:lnTo>
                    <a:pt x="238" y="302"/>
                  </a:lnTo>
                  <a:lnTo>
                    <a:pt x="244" y="302"/>
                  </a:lnTo>
                  <a:lnTo>
                    <a:pt x="245" y="297"/>
                  </a:lnTo>
                  <a:lnTo>
                    <a:pt x="247" y="293"/>
                  </a:lnTo>
                  <a:lnTo>
                    <a:pt x="245" y="289"/>
                  </a:lnTo>
                  <a:lnTo>
                    <a:pt x="245" y="283"/>
                  </a:lnTo>
                  <a:lnTo>
                    <a:pt x="229" y="293"/>
                  </a:lnTo>
                  <a:lnTo>
                    <a:pt x="214" y="303"/>
                  </a:lnTo>
                  <a:lnTo>
                    <a:pt x="214" y="290"/>
                  </a:lnTo>
                  <a:lnTo>
                    <a:pt x="212" y="282"/>
                  </a:lnTo>
                  <a:lnTo>
                    <a:pt x="209" y="276"/>
                  </a:lnTo>
                  <a:lnTo>
                    <a:pt x="204" y="269"/>
                  </a:lnTo>
                  <a:lnTo>
                    <a:pt x="195" y="266"/>
                  </a:lnTo>
                  <a:lnTo>
                    <a:pt x="187" y="266"/>
                  </a:lnTo>
                  <a:lnTo>
                    <a:pt x="178" y="264"/>
                  </a:lnTo>
                  <a:lnTo>
                    <a:pt x="171" y="264"/>
                  </a:lnTo>
                  <a:lnTo>
                    <a:pt x="155" y="267"/>
                  </a:lnTo>
                  <a:lnTo>
                    <a:pt x="141" y="270"/>
                  </a:lnTo>
                  <a:lnTo>
                    <a:pt x="114" y="282"/>
                  </a:lnTo>
                  <a:lnTo>
                    <a:pt x="88" y="292"/>
                  </a:lnTo>
                  <a:lnTo>
                    <a:pt x="71" y="293"/>
                  </a:lnTo>
                  <a:lnTo>
                    <a:pt x="54" y="293"/>
                  </a:lnTo>
                  <a:lnTo>
                    <a:pt x="47" y="299"/>
                  </a:lnTo>
                  <a:lnTo>
                    <a:pt x="38" y="304"/>
                  </a:lnTo>
                  <a:lnTo>
                    <a:pt x="27" y="307"/>
                  </a:lnTo>
                  <a:lnTo>
                    <a:pt x="15" y="307"/>
                  </a:lnTo>
                  <a:lnTo>
                    <a:pt x="10" y="306"/>
                  </a:lnTo>
                  <a:lnTo>
                    <a:pt x="5" y="303"/>
                  </a:lnTo>
                  <a:lnTo>
                    <a:pt x="2" y="299"/>
                  </a:lnTo>
                  <a:lnTo>
                    <a:pt x="0" y="293"/>
                  </a:lnTo>
                  <a:lnTo>
                    <a:pt x="5" y="287"/>
                  </a:lnTo>
                  <a:lnTo>
                    <a:pt x="10" y="280"/>
                  </a:lnTo>
                  <a:lnTo>
                    <a:pt x="12" y="272"/>
                  </a:lnTo>
                  <a:lnTo>
                    <a:pt x="15" y="263"/>
                  </a:lnTo>
                  <a:lnTo>
                    <a:pt x="17" y="243"/>
                  </a:lnTo>
                  <a:lnTo>
                    <a:pt x="17" y="220"/>
                  </a:lnTo>
                  <a:lnTo>
                    <a:pt x="15" y="199"/>
                  </a:lnTo>
                  <a:lnTo>
                    <a:pt x="15" y="177"/>
                  </a:lnTo>
                  <a:lnTo>
                    <a:pt x="17" y="167"/>
                  </a:lnTo>
                  <a:lnTo>
                    <a:pt x="18" y="157"/>
                  </a:lnTo>
                  <a:lnTo>
                    <a:pt x="20" y="149"/>
                  </a:lnTo>
                  <a:lnTo>
                    <a:pt x="24" y="140"/>
                  </a:lnTo>
                  <a:lnTo>
                    <a:pt x="30" y="140"/>
                  </a:lnTo>
                  <a:lnTo>
                    <a:pt x="34" y="139"/>
                  </a:lnTo>
                  <a:lnTo>
                    <a:pt x="38" y="136"/>
                  </a:lnTo>
                  <a:lnTo>
                    <a:pt x="41" y="135"/>
                  </a:lnTo>
                  <a:lnTo>
                    <a:pt x="47" y="129"/>
                  </a:lnTo>
                  <a:lnTo>
                    <a:pt x="54" y="125"/>
                  </a:lnTo>
                  <a:lnTo>
                    <a:pt x="84" y="116"/>
                  </a:lnTo>
                  <a:lnTo>
                    <a:pt x="101" y="110"/>
                  </a:lnTo>
                  <a:lnTo>
                    <a:pt x="108" y="106"/>
                  </a:lnTo>
                  <a:lnTo>
                    <a:pt x="114" y="100"/>
                  </a:lnTo>
                  <a:lnTo>
                    <a:pt x="121" y="90"/>
                  </a:lnTo>
                  <a:lnTo>
                    <a:pt x="131" y="76"/>
                  </a:lnTo>
                  <a:lnTo>
                    <a:pt x="138" y="77"/>
                  </a:lnTo>
                  <a:lnTo>
                    <a:pt x="145" y="77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5" name="Freeform 78"/>
            <p:cNvSpPr>
              <a:spLocks noChangeArrowheads="1"/>
            </p:cNvSpPr>
            <p:nvPr/>
          </p:nvSpPr>
          <p:spPr bwMode="auto">
            <a:xfrm>
              <a:off x="1998" y="1138"/>
              <a:ext cx="88" cy="183"/>
            </a:xfrm>
            <a:custGeom>
              <a:avLst/>
              <a:gdLst>
                <a:gd name="T0" fmla="*/ 72 w 88"/>
                <a:gd name="T1" fmla="*/ 0 h 183"/>
                <a:gd name="T2" fmla="*/ 77 w 88"/>
                <a:gd name="T3" fmla="*/ 10 h 183"/>
                <a:gd name="T4" fmla="*/ 82 w 88"/>
                <a:gd name="T5" fmla="*/ 23 h 183"/>
                <a:gd name="T6" fmla="*/ 85 w 88"/>
                <a:gd name="T7" fmla="*/ 36 h 183"/>
                <a:gd name="T8" fmla="*/ 88 w 88"/>
                <a:gd name="T9" fmla="*/ 49 h 183"/>
                <a:gd name="T10" fmla="*/ 79 w 88"/>
                <a:gd name="T11" fmla="*/ 61 h 183"/>
                <a:gd name="T12" fmla="*/ 72 w 88"/>
                <a:gd name="T13" fmla="*/ 73 h 183"/>
                <a:gd name="T14" fmla="*/ 71 w 88"/>
                <a:gd name="T15" fmla="*/ 87 h 183"/>
                <a:gd name="T16" fmla="*/ 69 w 88"/>
                <a:gd name="T17" fmla="*/ 101 h 183"/>
                <a:gd name="T18" fmla="*/ 60 w 88"/>
                <a:gd name="T19" fmla="*/ 119 h 183"/>
                <a:gd name="T20" fmla="*/ 50 w 88"/>
                <a:gd name="T21" fmla="*/ 134 h 183"/>
                <a:gd name="T22" fmla="*/ 44 w 88"/>
                <a:gd name="T23" fmla="*/ 154 h 183"/>
                <a:gd name="T24" fmla="*/ 38 w 88"/>
                <a:gd name="T25" fmla="*/ 173 h 183"/>
                <a:gd name="T26" fmla="*/ 35 w 88"/>
                <a:gd name="T27" fmla="*/ 176 h 183"/>
                <a:gd name="T28" fmla="*/ 34 w 88"/>
                <a:gd name="T29" fmla="*/ 179 h 183"/>
                <a:gd name="T30" fmla="*/ 31 w 88"/>
                <a:gd name="T31" fmla="*/ 181 h 183"/>
                <a:gd name="T32" fmla="*/ 27 w 88"/>
                <a:gd name="T33" fmla="*/ 181 h 183"/>
                <a:gd name="T34" fmla="*/ 22 w 88"/>
                <a:gd name="T35" fmla="*/ 183 h 183"/>
                <a:gd name="T36" fmla="*/ 18 w 88"/>
                <a:gd name="T37" fmla="*/ 181 h 183"/>
                <a:gd name="T38" fmla="*/ 14 w 88"/>
                <a:gd name="T39" fmla="*/ 180 h 183"/>
                <a:gd name="T40" fmla="*/ 7 w 88"/>
                <a:gd name="T41" fmla="*/ 176 h 183"/>
                <a:gd name="T42" fmla="*/ 7 w 88"/>
                <a:gd name="T43" fmla="*/ 161 h 183"/>
                <a:gd name="T44" fmla="*/ 4 w 88"/>
                <a:gd name="T45" fmla="*/ 151 h 183"/>
                <a:gd name="T46" fmla="*/ 1 w 88"/>
                <a:gd name="T47" fmla="*/ 140 h 183"/>
                <a:gd name="T48" fmla="*/ 0 w 88"/>
                <a:gd name="T49" fmla="*/ 126 h 183"/>
                <a:gd name="T50" fmla="*/ 4 w 88"/>
                <a:gd name="T51" fmla="*/ 123 h 183"/>
                <a:gd name="T52" fmla="*/ 7 w 88"/>
                <a:gd name="T53" fmla="*/ 120 h 183"/>
                <a:gd name="T54" fmla="*/ 10 w 88"/>
                <a:gd name="T55" fmla="*/ 116 h 183"/>
                <a:gd name="T56" fmla="*/ 11 w 88"/>
                <a:gd name="T57" fmla="*/ 113 h 183"/>
                <a:gd name="T58" fmla="*/ 14 w 88"/>
                <a:gd name="T59" fmla="*/ 104 h 183"/>
                <a:gd name="T60" fmla="*/ 15 w 88"/>
                <a:gd name="T61" fmla="*/ 94 h 183"/>
                <a:gd name="T62" fmla="*/ 15 w 88"/>
                <a:gd name="T63" fmla="*/ 86 h 183"/>
                <a:gd name="T64" fmla="*/ 15 w 88"/>
                <a:gd name="T65" fmla="*/ 76 h 183"/>
                <a:gd name="T66" fmla="*/ 18 w 88"/>
                <a:gd name="T67" fmla="*/ 67 h 183"/>
                <a:gd name="T68" fmla="*/ 22 w 88"/>
                <a:gd name="T69" fmla="*/ 59 h 183"/>
                <a:gd name="T70" fmla="*/ 32 w 88"/>
                <a:gd name="T71" fmla="*/ 56 h 183"/>
                <a:gd name="T72" fmla="*/ 42 w 88"/>
                <a:gd name="T73" fmla="*/ 51 h 183"/>
                <a:gd name="T74" fmla="*/ 51 w 88"/>
                <a:gd name="T75" fmla="*/ 46 h 183"/>
                <a:gd name="T76" fmla="*/ 58 w 88"/>
                <a:gd name="T77" fmla="*/ 39 h 183"/>
                <a:gd name="T78" fmla="*/ 65 w 88"/>
                <a:gd name="T79" fmla="*/ 31 h 183"/>
                <a:gd name="T80" fmla="*/ 69 w 88"/>
                <a:gd name="T81" fmla="*/ 23 h 183"/>
                <a:gd name="T82" fmla="*/ 72 w 88"/>
                <a:gd name="T83" fmla="*/ 11 h 183"/>
                <a:gd name="T84" fmla="*/ 72 w 88"/>
                <a:gd name="T85" fmla="*/ 0 h 1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8"/>
                <a:gd name="T130" fmla="*/ 0 h 183"/>
                <a:gd name="T131" fmla="*/ 88 w 88"/>
                <a:gd name="T132" fmla="*/ 183 h 1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8" h="183">
                  <a:moveTo>
                    <a:pt x="72" y="0"/>
                  </a:moveTo>
                  <a:lnTo>
                    <a:pt x="77" y="10"/>
                  </a:lnTo>
                  <a:lnTo>
                    <a:pt x="82" y="23"/>
                  </a:lnTo>
                  <a:lnTo>
                    <a:pt x="85" y="36"/>
                  </a:lnTo>
                  <a:lnTo>
                    <a:pt x="88" y="49"/>
                  </a:lnTo>
                  <a:lnTo>
                    <a:pt x="79" y="61"/>
                  </a:lnTo>
                  <a:lnTo>
                    <a:pt x="72" y="73"/>
                  </a:lnTo>
                  <a:lnTo>
                    <a:pt x="71" y="87"/>
                  </a:lnTo>
                  <a:lnTo>
                    <a:pt x="69" y="101"/>
                  </a:lnTo>
                  <a:lnTo>
                    <a:pt x="60" y="119"/>
                  </a:lnTo>
                  <a:lnTo>
                    <a:pt x="50" y="134"/>
                  </a:lnTo>
                  <a:lnTo>
                    <a:pt x="44" y="154"/>
                  </a:lnTo>
                  <a:lnTo>
                    <a:pt x="38" y="173"/>
                  </a:lnTo>
                  <a:lnTo>
                    <a:pt x="35" y="176"/>
                  </a:lnTo>
                  <a:lnTo>
                    <a:pt x="34" y="179"/>
                  </a:lnTo>
                  <a:lnTo>
                    <a:pt x="31" y="181"/>
                  </a:lnTo>
                  <a:lnTo>
                    <a:pt x="27" y="181"/>
                  </a:lnTo>
                  <a:lnTo>
                    <a:pt x="22" y="183"/>
                  </a:lnTo>
                  <a:lnTo>
                    <a:pt x="18" y="181"/>
                  </a:lnTo>
                  <a:lnTo>
                    <a:pt x="14" y="180"/>
                  </a:lnTo>
                  <a:lnTo>
                    <a:pt x="7" y="176"/>
                  </a:lnTo>
                  <a:lnTo>
                    <a:pt x="7" y="161"/>
                  </a:lnTo>
                  <a:lnTo>
                    <a:pt x="4" y="151"/>
                  </a:lnTo>
                  <a:lnTo>
                    <a:pt x="1" y="140"/>
                  </a:lnTo>
                  <a:lnTo>
                    <a:pt x="0" y="126"/>
                  </a:lnTo>
                  <a:lnTo>
                    <a:pt x="4" y="123"/>
                  </a:lnTo>
                  <a:lnTo>
                    <a:pt x="7" y="120"/>
                  </a:lnTo>
                  <a:lnTo>
                    <a:pt x="10" y="116"/>
                  </a:lnTo>
                  <a:lnTo>
                    <a:pt x="11" y="113"/>
                  </a:lnTo>
                  <a:lnTo>
                    <a:pt x="14" y="104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6"/>
                  </a:lnTo>
                  <a:lnTo>
                    <a:pt x="18" y="67"/>
                  </a:lnTo>
                  <a:lnTo>
                    <a:pt x="22" y="59"/>
                  </a:lnTo>
                  <a:lnTo>
                    <a:pt x="32" y="56"/>
                  </a:lnTo>
                  <a:lnTo>
                    <a:pt x="42" y="51"/>
                  </a:lnTo>
                  <a:lnTo>
                    <a:pt x="51" y="46"/>
                  </a:lnTo>
                  <a:lnTo>
                    <a:pt x="58" y="39"/>
                  </a:lnTo>
                  <a:lnTo>
                    <a:pt x="65" y="31"/>
                  </a:lnTo>
                  <a:lnTo>
                    <a:pt x="69" y="23"/>
                  </a:lnTo>
                  <a:lnTo>
                    <a:pt x="72" y="11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6" name="Freeform 79"/>
            <p:cNvSpPr>
              <a:spLocks noChangeArrowheads="1"/>
            </p:cNvSpPr>
            <p:nvPr/>
          </p:nvSpPr>
          <p:spPr bwMode="auto">
            <a:xfrm>
              <a:off x="3201" y="1429"/>
              <a:ext cx="193" cy="153"/>
            </a:xfrm>
            <a:custGeom>
              <a:avLst/>
              <a:gdLst>
                <a:gd name="T0" fmla="*/ 156 w 193"/>
                <a:gd name="T1" fmla="*/ 0 h 153"/>
                <a:gd name="T2" fmla="*/ 164 w 193"/>
                <a:gd name="T3" fmla="*/ 5 h 153"/>
                <a:gd name="T4" fmla="*/ 170 w 193"/>
                <a:gd name="T5" fmla="*/ 10 h 153"/>
                <a:gd name="T6" fmla="*/ 169 w 193"/>
                <a:gd name="T7" fmla="*/ 27 h 153"/>
                <a:gd name="T8" fmla="*/ 170 w 193"/>
                <a:gd name="T9" fmla="*/ 42 h 153"/>
                <a:gd name="T10" fmla="*/ 171 w 193"/>
                <a:gd name="T11" fmla="*/ 45 h 153"/>
                <a:gd name="T12" fmla="*/ 173 w 193"/>
                <a:gd name="T13" fmla="*/ 46 h 153"/>
                <a:gd name="T14" fmla="*/ 183 w 193"/>
                <a:gd name="T15" fmla="*/ 45 h 153"/>
                <a:gd name="T16" fmla="*/ 193 w 193"/>
                <a:gd name="T17" fmla="*/ 42 h 153"/>
                <a:gd name="T18" fmla="*/ 193 w 193"/>
                <a:gd name="T19" fmla="*/ 46 h 153"/>
                <a:gd name="T20" fmla="*/ 191 w 193"/>
                <a:gd name="T21" fmla="*/ 50 h 153"/>
                <a:gd name="T22" fmla="*/ 180 w 193"/>
                <a:gd name="T23" fmla="*/ 60 h 153"/>
                <a:gd name="T24" fmla="*/ 164 w 193"/>
                <a:gd name="T25" fmla="*/ 72 h 153"/>
                <a:gd name="T26" fmla="*/ 150 w 193"/>
                <a:gd name="T27" fmla="*/ 82 h 153"/>
                <a:gd name="T28" fmla="*/ 137 w 193"/>
                <a:gd name="T29" fmla="*/ 89 h 153"/>
                <a:gd name="T30" fmla="*/ 127 w 193"/>
                <a:gd name="T31" fmla="*/ 90 h 153"/>
                <a:gd name="T32" fmla="*/ 117 w 193"/>
                <a:gd name="T33" fmla="*/ 92 h 153"/>
                <a:gd name="T34" fmla="*/ 116 w 193"/>
                <a:gd name="T35" fmla="*/ 97 h 153"/>
                <a:gd name="T36" fmla="*/ 113 w 193"/>
                <a:gd name="T37" fmla="*/ 102 h 153"/>
                <a:gd name="T38" fmla="*/ 104 w 193"/>
                <a:gd name="T39" fmla="*/ 103 h 153"/>
                <a:gd name="T40" fmla="*/ 96 w 193"/>
                <a:gd name="T41" fmla="*/ 103 h 153"/>
                <a:gd name="T42" fmla="*/ 77 w 193"/>
                <a:gd name="T43" fmla="*/ 119 h 153"/>
                <a:gd name="T44" fmla="*/ 57 w 193"/>
                <a:gd name="T45" fmla="*/ 135 h 153"/>
                <a:gd name="T46" fmla="*/ 47 w 193"/>
                <a:gd name="T47" fmla="*/ 142 h 153"/>
                <a:gd name="T48" fmla="*/ 36 w 193"/>
                <a:gd name="T49" fmla="*/ 147 h 153"/>
                <a:gd name="T50" fmla="*/ 23 w 193"/>
                <a:gd name="T51" fmla="*/ 152 h 153"/>
                <a:gd name="T52" fmla="*/ 10 w 193"/>
                <a:gd name="T53" fmla="*/ 153 h 153"/>
                <a:gd name="T54" fmla="*/ 7 w 193"/>
                <a:gd name="T55" fmla="*/ 152 h 153"/>
                <a:gd name="T56" fmla="*/ 4 w 193"/>
                <a:gd name="T57" fmla="*/ 150 h 153"/>
                <a:gd name="T58" fmla="*/ 2 w 193"/>
                <a:gd name="T59" fmla="*/ 149 h 153"/>
                <a:gd name="T60" fmla="*/ 0 w 193"/>
                <a:gd name="T61" fmla="*/ 144 h 153"/>
                <a:gd name="T62" fmla="*/ 27 w 193"/>
                <a:gd name="T63" fmla="*/ 129 h 153"/>
                <a:gd name="T64" fmla="*/ 57 w 193"/>
                <a:gd name="T65" fmla="*/ 112 h 153"/>
                <a:gd name="T66" fmla="*/ 84 w 193"/>
                <a:gd name="T67" fmla="*/ 95 h 153"/>
                <a:gd name="T68" fmla="*/ 111 w 193"/>
                <a:gd name="T69" fmla="*/ 77 h 153"/>
                <a:gd name="T70" fmla="*/ 113 w 193"/>
                <a:gd name="T71" fmla="*/ 82 h 153"/>
                <a:gd name="T72" fmla="*/ 116 w 193"/>
                <a:gd name="T73" fmla="*/ 85 h 153"/>
                <a:gd name="T74" fmla="*/ 119 w 193"/>
                <a:gd name="T75" fmla="*/ 86 h 153"/>
                <a:gd name="T76" fmla="*/ 124 w 193"/>
                <a:gd name="T77" fmla="*/ 86 h 153"/>
                <a:gd name="T78" fmla="*/ 131 w 193"/>
                <a:gd name="T79" fmla="*/ 80 h 153"/>
                <a:gd name="T80" fmla="*/ 139 w 193"/>
                <a:gd name="T81" fmla="*/ 76 h 153"/>
                <a:gd name="T82" fmla="*/ 136 w 193"/>
                <a:gd name="T83" fmla="*/ 72 h 153"/>
                <a:gd name="T84" fmla="*/ 133 w 193"/>
                <a:gd name="T85" fmla="*/ 70 h 153"/>
                <a:gd name="T86" fmla="*/ 133 w 193"/>
                <a:gd name="T87" fmla="*/ 67 h 153"/>
                <a:gd name="T88" fmla="*/ 133 w 193"/>
                <a:gd name="T89" fmla="*/ 63 h 153"/>
                <a:gd name="T90" fmla="*/ 137 w 193"/>
                <a:gd name="T91" fmla="*/ 60 h 153"/>
                <a:gd name="T92" fmla="*/ 141 w 193"/>
                <a:gd name="T93" fmla="*/ 59 h 153"/>
                <a:gd name="T94" fmla="*/ 144 w 193"/>
                <a:gd name="T95" fmla="*/ 56 h 153"/>
                <a:gd name="T96" fmla="*/ 147 w 193"/>
                <a:gd name="T97" fmla="*/ 53 h 153"/>
                <a:gd name="T98" fmla="*/ 151 w 193"/>
                <a:gd name="T99" fmla="*/ 46 h 153"/>
                <a:gd name="T100" fmla="*/ 157 w 193"/>
                <a:gd name="T101" fmla="*/ 40 h 153"/>
                <a:gd name="T102" fmla="*/ 156 w 193"/>
                <a:gd name="T103" fmla="*/ 20 h 153"/>
                <a:gd name="T104" fmla="*/ 156 w 193"/>
                <a:gd name="T105" fmla="*/ 0 h 15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93"/>
                <a:gd name="T160" fmla="*/ 0 h 153"/>
                <a:gd name="T161" fmla="*/ 193 w 193"/>
                <a:gd name="T162" fmla="*/ 153 h 15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93" h="153">
                  <a:moveTo>
                    <a:pt x="156" y="0"/>
                  </a:moveTo>
                  <a:lnTo>
                    <a:pt x="164" y="5"/>
                  </a:lnTo>
                  <a:lnTo>
                    <a:pt x="170" y="10"/>
                  </a:lnTo>
                  <a:lnTo>
                    <a:pt x="169" y="27"/>
                  </a:lnTo>
                  <a:lnTo>
                    <a:pt x="170" y="42"/>
                  </a:lnTo>
                  <a:lnTo>
                    <a:pt x="171" y="45"/>
                  </a:lnTo>
                  <a:lnTo>
                    <a:pt x="173" y="46"/>
                  </a:lnTo>
                  <a:lnTo>
                    <a:pt x="183" y="45"/>
                  </a:lnTo>
                  <a:lnTo>
                    <a:pt x="193" y="42"/>
                  </a:lnTo>
                  <a:lnTo>
                    <a:pt x="193" y="46"/>
                  </a:lnTo>
                  <a:lnTo>
                    <a:pt x="191" y="50"/>
                  </a:lnTo>
                  <a:lnTo>
                    <a:pt x="180" y="60"/>
                  </a:lnTo>
                  <a:lnTo>
                    <a:pt x="164" y="72"/>
                  </a:lnTo>
                  <a:lnTo>
                    <a:pt x="150" y="82"/>
                  </a:lnTo>
                  <a:lnTo>
                    <a:pt x="137" y="89"/>
                  </a:lnTo>
                  <a:lnTo>
                    <a:pt x="127" y="90"/>
                  </a:lnTo>
                  <a:lnTo>
                    <a:pt x="117" y="92"/>
                  </a:lnTo>
                  <a:lnTo>
                    <a:pt x="116" y="97"/>
                  </a:lnTo>
                  <a:lnTo>
                    <a:pt x="113" y="102"/>
                  </a:lnTo>
                  <a:lnTo>
                    <a:pt x="104" y="103"/>
                  </a:lnTo>
                  <a:lnTo>
                    <a:pt x="96" y="103"/>
                  </a:lnTo>
                  <a:lnTo>
                    <a:pt x="77" y="119"/>
                  </a:lnTo>
                  <a:lnTo>
                    <a:pt x="57" y="135"/>
                  </a:lnTo>
                  <a:lnTo>
                    <a:pt x="47" y="142"/>
                  </a:lnTo>
                  <a:lnTo>
                    <a:pt x="36" y="147"/>
                  </a:lnTo>
                  <a:lnTo>
                    <a:pt x="23" y="152"/>
                  </a:lnTo>
                  <a:lnTo>
                    <a:pt x="10" y="153"/>
                  </a:lnTo>
                  <a:lnTo>
                    <a:pt x="7" y="152"/>
                  </a:lnTo>
                  <a:lnTo>
                    <a:pt x="4" y="150"/>
                  </a:lnTo>
                  <a:lnTo>
                    <a:pt x="2" y="149"/>
                  </a:lnTo>
                  <a:lnTo>
                    <a:pt x="0" y="144"/>
                  </a:lnTo>
                  <a:lnTo>
                    <a:pt x="27" y="129"/>
                  </a:lnTo>
                  <a:lnTo>
                    <a:pt x="57" y="112"/>
                  </a:lnTo>
                  <a:lnTo>
                    <a:pt x="84" y="95"/>
                  </a:lnTo>
                  <a:lnTo>
                    <a:pt x="111" y="77"/>
                  </a:lnTo>
                  <a:lnTo>
                    <a:pt x="113" y="82"/>
                  </a:lnTo>
                  <a:lnTo>
                    <a:pt x="116" y="85"/>
                  </a:lnTo>
                  <a:lnTo>
                    <a:pt x="119" y="86"/>
                  </a:lnTo>
                  <a:lnTo>
                    <a:pt x="124" y="86"/>
                  </a:lnTo>
                  <a:lnTo>
                    <a:pt x="131" y="80"/>
                  </a:lnTo>
                  <a:lnTo>
                    <a:pt x="139" y="76"/>
                  </a:lnTo>
                  <a:lnTo>
                    <a:pt x="136" y="72"/>
                  </a:lnTo>
                  <a:lnTo>
                    <a:pt x="133" y="70"/>
                  </a:lnTo>
                  <a:lnTo>
                    <a:pt x="133" y="67"/>
                  </a:lnTo>
                  <a:lnTo>
                    <a:pt x="133" y="63"/>
                  </a:lnTo>
                  <a:lnTo>
                    <a:pt x="137" y="60"/>
                  </a:lnTo>
                  <a:lnTo>
                    <a:pt x="141" y="59"/>
                  </a:lnTo>
                  <a:lnTo>
                    <a:pt x="144" y="56"/>
                  </a:lnTo>
                  <a:lnTo>
                    <a:pt x="147" y="53"/>
                  </a:lnTo>
                  <a:lnTo>
                    <a:pt x="151" y="46"/>
                  </a:lnTo>
                  <a:lnTo>
                    <a:pt x="157" y="40"/>
                  </a:lnTo>
                  <a:lnTo>
                    <a:pt x="156" y="2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7" name="Freeform 80"/>
            <p:cNvSpPr>
              <a:spLocks noChangeArrowheads="1"/>
            </p:cNvSpPr>
            <p:nvPr/>
          </p:nvSpPr>
          <p:spPr bwMode="auto">
            <a:xfrm>
              <a:off x="2968" y="1446"/>
              <a:ext cx="16" cy="8"/>
            </a:xfrm>
            <a:custGeom>
              <a:avLst/>
              <a:gdLst>
                <a:gd name="T0" fmla="*/ 5 w 16"/>
                <a:gd name="T1" fmla="*/ 0 h 8"/>
                <a:gd name="T2" fmla="*/ 10 w 16"/>
                <a:gd name="T3" fmla="*/ 2 h 8"/>
                <a:gd name="T4" fmla="*/ 16 w 16"/>
                <a:gd name="T5" fmla="*/ 3 h 8"/>
                <a:gd name="T6" fmla="*/ 13 w 16"/>
                <a:gd name="T7" fmla="*/ 5 h 8"/>
                <a:gd name="T8" fmla="*/ 12 w 16"/>
                <a:gd name="T9" fmla="*/ 6 h 8"/>
                <a:gd name="T10" fmla="*/ 8 w 16"/>
                <a:gd name="T11" fmla="*/ 8 h 8"/>
                <a:gd name="T12" fmla="*/ 5 w 16"/>
                <a:gd name="T13" fmla="*/ 8 h 8"/>
                <a:gd name="T14" fmla="*/ 3 w 16"/>
                <a:gd name="T15" fmla="*/ 5 h 8"/>
                <a:gd name="T16" fmla="*/ 0 w 16"/>
                <a:gd name="T17" fmla="*/ 2 h 8"/>
                <a:gd name="T18" fmla="*/ 3 w 16"/>
                <a:gd name="T19" fmla="*/ 0 h 8"/>
                <a:gd name="T20" fmla="*/ 5 w 16"/>
                <a:gd name="T21" fmla="*/ 0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6"/>
                <a:gd name="T34" fmla="*/ 0 h 8"/>
                <a:gd name="T35" fmla="*/ 16 w 16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6" h="8">
                  <a:moveTo>
                    <a:pt x="5" y="0"/>
                  </a:moveTo>
                  <a:lnTo>
                    <a:pt x="10" y="2"/>
                  </a:lnTo>
                  <a:lnTo>
                    <a:pt x="16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8"/>
                  </a:lnTo>
                  <a:lnTo>
                    <a:pt x="5" y="8"/>
                  </a:lnTo>
                  <a:lnTo>
                    <a:pt x="3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508" name="Freeform 81"/>
            <p:cNvSpPr>
              <a:spLocks noChangeArrowheads="1"/>
            </p:cNvSpPr>
            <p:nvPr/>
          </p:nvSpPr>
          <p:spPr bwMode="auto">
            <a:xfrm>
              <a:off x="3008" y="1509"/>
              <a:ext cx="46" cy="39"/>
            </a:xfrm>
            <a:custGeom>
              <a:avLst/>
              <a:gdLst>
                <a:gd name="T0" fmla="*/ 0 w 46"/>
                <a:gd name="T1" fmla="*/ 39 h 39"/>
                <a:gd name="T2" fmla="*/ 5 w 46"/>
                <a:gd name="T3" fmla="*/ 20 h 39"/>
                <a:gd name="T4" fmla="*/ 10 w 46"/>
                <a:gd name="T5" fmla="*/ 0 h 39"/>
                <a:gd name="T6" fmla="*/ 12 w 46"/>
                <a:gd name="T7" fmla="*/ 0 h 39"/>
                <a:gd name="T8" fmla="*/ 12 w 46"/>
                <a:gd name="T9" fmla="*/ 0 h 39"/>
                <a:gd name="T10" fmla="*/ 30 w 46"/>
                <a:gd name="T11" fmla="*/ 3 h 39"/>
                <a:gd name="T12" fmla="*/ 46 w 46"/>
                <a:gd name="T13" fmla="*/ 6 h 39"/>
                <a:gd name="T14" fmla="*/ 46 w 46"/>
                <a:gd name="T15" fmla="*/ 7 h 39"/>
                <a:gd name="T16" fmla="*/ 46 w 46"/>
                <a:gd name="T17" fmla="*/ 7 h 39"/>
                <a:gd name="T18" fmla="*/ 46 w 46"/>
                <a:gd name="T19" fmla="*/ 10 h 39"/>
                <a:gd name="T20" fmla="*/ 45 w 46"/>
                <a:gd name="T21" fmla="*/ 13 h 39"/>
                <a:gd name="T22" fmla="*/ 39 w 46"/>
                <a:gd name="T23" fmla="*/ 20 h 39"/>
                <a:gd name="T24" fmla="*/ 32 w 46"/>
                <a:gd name="T25" fmla="*/ 27 h 39"/>
                <a:gd name="T26" fmla="*/ 23 w 46"/>
                <a:gd name="T27" fmla="*/ 33 h 39"/>
                <a:gd name="T28" fmla="*/ 15 w 46"/>
                <a:gd name="T29" fmla="*/ 39 h 39"/>
                <a:gd name="T30" fmla="*/ 8 w 46"/>
                <a:gd name="T31" fmla="*/ 39 h 39"/>
                <a:gd name="T32" fmla="*/ 0 w 46"/>
                <a:gd name="T33" fmla="*/ 39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6"/>
                <a:gd name="T52" fmla="*/ 0 h 39"/>
                <a:gd name="T53" fmla="*/ 46 w 46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6" h="39">
                  <a:moveTo>
                    <a:pt x="0" y="39"/>
                  </a:moveTo>
                  <a:lnTo>
                    <a:pt x="5" y="2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30" y="3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5" y="13"/>
                  </a:lnTo>
                  <a:lnTo>
                    <a:pt x="39" y="20"/>
                  </a:lnTo>
                  <a:lnTo>
                    <a:pt x="32" y="27"/>
                  </a:lnTo>
                  <a:lnTo>
                    <a:pt x="23" y="33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0" y="39"/>
                  </a:lnTo>
                  <a:close/>
                </a:path>
              </a:pathLst>
            </a:custGeom>
            <a:grpFill/>
            <a:ln w="9525" cmpd="sng">
              <a:noFill/>
              <a:bevel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b="1" i="1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" name="组合 54"/>
          <p:cNvGrpSpPr/>
          <p:nvPr/>
        </p:nvGrpSpPr>
        <p:grpSpPr bwMode="auto">
          <a:xfrm>
            <a:off x="3651249" y="4610102"/>
            <a:ext cx="171451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4" name="组合 5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11" name="同心圆 5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12" name="等腰三角形 5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13" name="椭圆 5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514" name="矩形 47"/>
          <p:cNvSpPr>
            <a:spLocks noChangeArrowheads="1"/>
          </p:cNvSpPr>
          <p:nvPr/>
        </p:nvSpPr>
        <p:spPr bwMode="auto">
          <a:xfrm>
            <a:off x="1352551" y="1403352"/>
            <a:ext cx="9523413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在此录入上述图表的综合描述说明，在此录入上述图表的描述说明。在此录入上述图表的综合描述说明，在此录入上述图表的综合描述说明，在此录入上述图表的综合描述说明。</a:t>
            </a:r>
            <a:endParaRPr lang="zh-CN" altLang="en-US" sz="14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8515" name="矩形 3"/>
          <p:cNvSpPr>
            <a:spLocks noChangeArrowheads="1"/>
          </p:cNvSpPr>
          <p:nvPr/>
        </p:nvSpPr>
        <p:spPr bwMode="auto">
          <a:xfrm>
            <a:off x="4803777" y="78708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业务分布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8516" name="文本框 37"/>
          <p:cNvSpPr>
            <a:spLocks noChangeArrowheads="1"/>
          </p:cNvSpPr>
          <p:nvPr/>
        </p:nvSpPr>
        <p:spPr bwMode="auto">
          <a:xfrm>
            <a:off x="6689726" y="1033146"/>
            <a:ext cx="2308225" cy="33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Business Distribution</a:t>
            </a:r>
          </a:p>
        </p:txBody>
      </p:sp>
      <p:grpSp>
        <p:nvGrpSpPr>
          <p:cNvPr id="5" name="组合 81"/>
          <p:cNvGrpSpPr/>
          <p:nvPr/>
        </p:nvGrpSpPr>
        <p:grpSpPr bwMode="auto">
          <a:xfrm>
            <a:off x="4257676" y="842645"/>
            <a:ext cx="263525" cy="393700"/>
            <a:chOff x="0" y="0"/>
            <a:chExt cx="213756" cy="427512"/>
          </a:xfrm>
        </p:grpSpPr>
        <p:sp>
          <p:nvSpPr>
            <p:cNvPr id="42045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046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75"/>
          <p:cNvGrpSpPr/>
          <p:nvPr/>
        </p:nvGrpSpPr>
        <p:grpSpPr bwMode="auto">
          <a:xfrm>
            <a:off x="3981449" y="5094290"/>
            <a:ext cx="171451" cy="269875"/>
            <a:chOff x="0" y="0"/>
            <a:chExt cx="474034" cy="743490"/>
          </a:xfrm>
        </p:grpSpPr>
        <p:grpSp>
          <p:nvGrpSpPr>
            <p:cNvPr id="42041" name="组合 77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43" name="同心圆 7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44" name="等腰三角形 80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42" name="椭圆 78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8" name="组合 84"/>
          <p:cNvGrpSpPr/>
          <p:nvPr/>
        </p:nvGrpSpPr>
        <p:grpSpPr bwMode="auto">
          <a:xfrm>
            <a:off x="2846388" y="2630490"/>
            <a:ext cx="171451" cy="268287"/>
            <a:chOff x="0" y="0"/>
            <a:chExt cx="474034" cy="743490"/>
          </a:xfrm>
        </p:grpSpPr>
        <p:grpSp>
          <p:nvGrpSpPr>
            <p:cNvPr id="42037" name="组合 8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9" name="同心圆 8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40" name="等腰三角形 8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8" name="椭圆 8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0" name="组合 89"/>
          <p:cNvGrpSpPr/>
          <p:nvPr/>
        </p:nvGrpSpPr>
        <p:grpSpPr bwMode="auto">
          <a:xfrm>
            <a:off x="3787775" y="4648202"/>
            <a:ext cx="171451" cy="269875"/>
            <a:chOff x="0" y="0"/>
            <a:chExt cx="474034" cy="743490"/>
          </a:xfrm>
        </p:grpSpPr>
        <p:grpSp>
          <p:nvGrpSpPr>
            <p:cNvPr id="42033" name="组合 9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5" name="同心圆 9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36" name="等腰三角形 9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4" name="椭圆 9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2" name="组合 94"/>
          <p:cNvGrpSpPr/>
          <p:nvPr/>
        </p:nvGrpSpPr>
        <p:grpSpPr bwMode="auto">
          <a:xfrm>
            <a:off x="8235949" y="3581400"/>
            <a:ext cx="171451" cy="268288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3" name="组合 9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37" name="同心圆 9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38" name="等腰三角形 9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39" name="椭圆 9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4" name="组合 99"/>
          <p:cNvGrpSpPr/>
          <p:nvPr/>
        </p:nvGrpSpPr>
        <p:grpSpPr bwMode="auto">
          <a:xfrm>
            <a:off x="8372475" y="3617915"/>
            <a:ext cx="171451" cy="268287"/>
            <a:chOff x="0" y="0"/>
            <a:chExt cx="474034" cy="743490"/>
          </a:xfrm>
        </p:grpSpPr>
        <p:grpSp>
          <p:nvGrpSpPr>
            <p:cNvPr id="42029" name="组合 10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31" name="同心圆 10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32" name="等腰三角形 10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30" name="椭圆 10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6" name="组合 104"/>
          <p:cNvGrpSpPr/>
          <p:nvPr/>
        </p:nvGrpSpPr>
        <p:grpSpPr bwMode="auto">
          <a:xfrm>
            <a:off x="8521700" y="2847975"/>
            <a:ext cx="171451" cy="268288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7" name="组合 10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47" name="同心圆 10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48" name="等腰三角形 10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49" name="椭圆 10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109"/>
          <p:cNvGrpSpPr/>
          <p:nvPr/>
        </p:nvGrpSpPr>
        <p:grpSpPr bwMode="auto">
          <a:xfrm>
            <a:off x="7399337" y="3554415"/>
            <a:ext cx="171451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19" name="组合 11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52" name="同心圆 11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53" name="等腰三角形 11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54" name="椭圆 11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0" name="组合 114"/>
          <p:cNvGrpSpPr/>
          <p:nvPr/>
        </p:nvGrpSpPr>
        <p:grpSpPr bwMode="auto">
          <a:xfrm>
            <a:off x="7561262" y="3497265"/>
            <a:ext cx="171451" cy="269875"/>
            <a:chOff x="0" y="0"/>
            <a:chExt cx="474034" cy="743490"/>
          </a:xfrm>
        </p:grpSpPr>
        <p:grpSp>
          <p:nvGrpSpPr>
            <p:cNvPr id="42025" name="组合 11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27" name="同心圆 11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8" name="等腰三角形 11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26" name="椭圆 11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2" name="组合 119"/>
          <p:cNvGrpSpPr/>
          <p:nvPr/>
        </p:nvGrpSpPr>
        <p:grpSpPr bwMode="auto">
          <a:xfrm>
            <a:off x="8494713" y="3994150"/>
            <a:ext cx="171451" cy="269875"/>
            <a:chOff x="0" y="0"/>
            <a:chExt cx="474034" cy="743490"/>
          </a:xfrm>
        </p:grpSpPr>
        <p:grpSp>
          <p:nvGrpSpPr>
            <p:cNvPr id="42021" name="组合 12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23" name="同心圆 12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4" name="等腰三角形 12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22" name="椭圆 12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4" name="组合 124"/>
          <p:cNvGrpSpPr/>
          <p:nvPr/>
        </p:nvGrpSpPr>
        <p:grpSpPr bwMode="auto">
          <a:xfrm>
            <a:off x="6702425" y="3592513"/>
            <a:ext cx="171451" cy="268287"/>
            <a:chOff x="0" y="0"/>
            <a:chExt cx="474034" cy="743490"/>
          </a:xfrm>
        </p:grpSpPr>
        <p:grpSp>
          <p:nvGrpSpPr>
            <p:cNvPr id="42017" name="组合 12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9" name="同心圆 12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20" name="等腰三角形 12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8" name="椭圆 12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6" name="组合 129"/>
          <p:cNvGrpSpPr/>
          <p:nvPr/>
        </p:nvGrpSpPr>
        <p:grpSpPr bwMode="auto">
          <a:xfrm>
            <a:off x="6818313" y="3676652"/>
            <a:ext cx="171451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27" name="组合 13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72" name="同心圆 13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73" name="等腰三角形 13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74" name="椭圆 13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28" name="组合 134"/>
          <p:cNvGrpSpPr/>
          <p:nvPr/>
        </p:nvGrpSpPr>
        <p:grpSpPr bwMode="auto">
          <a:xfrm>
            <a:off x="6759574" y="2832100"/>
            <a:ext cx="171451" cy="268288"/>
            <a:chOff x="0" y="0"/>
            <a:chExt cx="474034" cy="743490"/>
          </a:xfrm>
        </p:grpSpPr>
        <p:grpSp>
          <p:nvGrpSpPr>
            <p:cNvPr id="42013" name="组合 13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5" name="同心圆 13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6" name="等腰三角形 13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4" name="椭圆 13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30" name="组合 139"/>
          <p:cNvGrpSpPr/>
          <p:nvPr/>
        </p:nvGrpSpPr>
        <p:grpSpPr bwMode="auto">
          <a:xfrm>
            <a:off x="6130925" y="3048002"/>
            <a:ext cx="171451" cy="269875"/>
            <a:chOff x="0" y="0"/>
            <a:chExt cx="474034" cy="743490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31" name="组合 140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  <a:grpFill/>
          </p:grpSpPr>
          <p:sp>
            <p:nvSpPr>
              <p:cNvPr id="18582" name="同心圆 14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G0" fmla="+- 5400 0 0"/>
                  <a:gd name="G1" fmla="+- 21600 0 5400"/>
                  <a:gd name="G2" fmla="+- 21600 0 540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18583" name="等腰三角形 143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grpFill/>
              <a:ln w="12700" cap="flat" cmpd="sng">
                <a:noFill/>
                <a:bevel/>
              </a:ln>
            </p:spPr>
            <p:txBody>
              <a:bodyPr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  <a:defRPr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18584" name="椭圆 141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432" name="组合 144"/>
          <p:cNvGrpSpPr/>
          <p:nvPr/>
        </p:nvGrpSpPr>
        <p:grpSpPr bwMode="auto">
          <a:xfrm>
            <a:off x="9493249" y="5262565"/>
            <a:ext cx="171451" cy="268287"/>
            <a:chOff x="0" y="0"/>
            <a:chExt cx="474034" cy="743490"/>
          </a:xfrm>
        </p:grpSpPr>
        <p:grpSp>
          <p:nvGrpSpPr>
            <p:cNvPr id="42009" name="组合 145"/>
            <p:cNvGrpSpPr/>
            <p:nvPr/>
          </p:nvGrpSpPr>
          <p:grpSpPr bwMode="auto">
            <a:xfrm>
              <a:off x="0" y="0"/>
              <a:ext cx="474034" cy="743490"/>
              <a:chOff x="0" y="0"/>
              <a:chExt cx="474034" cy="743490"/>
            </a:xfrm>
          </p:grpSpPr>
          <p:sp>
            <p:nvSpPr>
              <p:cNvPr id="42011" name="同心圆 14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74034" cy="474034"/>
              </a:xfrm>
              <a:custGeom>
                <a:avLst/>
                <a:gdLst>
                  <a:gd name="T0" fmla="*/ 5201579 w 21600"/>
                  <a:gd name="T1" fmla="*/ 0 h 21600"/>
                  <a:gd name="T2" fmla="*/ 1523383 w 21600"/>
                  <a:gd name="T3" fmla="*/ 1523383 h 21600"/>
                  <a:gd name="T4" fmla="*/ 0 w 21600"/>
                  <a:gd name="T5" fmla="*/ 5201579 h 21600"/>
                  <a:gd name="T6" fmla="*/ 1523383 w 21600"/>
                  <a:gd name="T7" fmla="*/ 8879776 h 21600"/>
                  <a:gd name="T8" fmla="*/ 5201579 w 21600"/>
                  <a:gd name="T9" fmla="*/ 10403159 h 21600"/>
                  <a:gd name="T10" fmla="*/ 8879776 w 21600"/>
                  <a:gd name="T11" fmla="*/ 8879776 h 21600"/>
                  <a:gd name="T12" fmla="*/ 10403159 w 21600"/>
                  <a:gd name="T13" fmla="*/ 5201579 h 21600"/>
                  <a:gd name="T14" fmla="*/ 8879776 w 21600"/>
                  <a:gd name="T15" fmla="*/ 1523383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5400" y="10800"/>
                    </a:moveTo>
                    <a:cubicBezTo>
                      <a:pt x="5400" y="13782"/>
                      <a:pt x="7818" y="16200"/>
                      <a:pt x="10800" y="16200"/>
                    </a:cubicBezTo>
                    <a:cubicBezTo>
                      <a:pt x="13782" y="16200"/>
                      <a:pt x="16200" y="13782"/>
                      <a:pt x="16200" y="10800"/>
                    </a:cubicBezTo>
                    <a:cubicBezTo>
                      <a:pt x="16200" y="7818"/>
                      <a:pt x="13782" y="5400"/>
                      <a:pt x="10800" y="5400"/>
                    </a:cubicBezTo>
                    <a:cubicBezTo>
                      <a:pt x="7818" y="5400"/>
                      <a:pt x="5400" y="7818"/>
                      <a:pt x="5400" y="108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en-US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2012" name="等腰三角形 148"/>
              <p:cNvSpPr>
                <a:spLocks noChangeArrowheads="1"/>
              </p:cNvSpPr>
              <p:nvPr/>
            </p:nvSpPr>
            <p:spPr bwMode="auto">
              <a:xfrm rot="10800000">
                <a:off x="28216" y="351576"/>
                <a:ext cx="417601" cy="391914"/>
              </a:xfrm>
              <a:prstGeom prst="triangle">
                <a:avLst>
                  <a:gd name="adj" fmla="val 50000"/>
                </a:avLst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 eaLnBrk="0" hangingPunct="0"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1pPr>
                <a:lvl2pPr marL="742950" indent="-28575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2pPr>
                <a:lvl3pPr marL="11430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3pPr>
                <a:lvl4pPr marL="16002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4pPr>
                <a:lvl5pPr marL="2057400" indent="-228600" eaLnBrk="0" hangingPunct="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方正兰亭黑_GBK" pitchFamily="2" charset="-122"/>
                    <a:ea typeface="方正兰亭黑_GBK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None/>
                </a:pPr>
                <a:endParaRPr lang="zh-CN" altLang="zh-CN" sz="240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42010" name="椭圆 146"/>
            <p:cNvSpPr>
              <a:spLocks noChangeArrowheads="1"/>
            </p:cNvSpPr>
            <p:nvPr/>
          </p:nvSpPr>
          <p:spPr bwMode="auto">
            <a:xfrm>
              <a:off x="165009" y="165009"/>
              <a:ext cx="144016" cy="144016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24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pic>
        <p:nvPicPr>
          <p:cNvPr id="9" name="图片 8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8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8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18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9" dur="750"/>
                                        <p:tgtEl>
                                          <p:spTgt spid="18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8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18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14" grpId="0" bldLvl="0" autoUpdateAnimBg="0"/>
      <p:bldP spid="18515" grpId="0" bldLvl="0" autoUpdateAnimBg="0"/>
      <p:bldP spid="18516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" y="5864227"/>
            <a:ext cx="12237085" cy="978535"/>
          </a:xfrm>
          <a:prstGeom prst="rect">
            <a:avLst/>
          </a:prstGeom>
        </p:spPr>
      </p:pic>
      <p:sp>
        <p:nvSpPr>
          <p:cNvPr id="23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13FA81F-D8AE-4874-868F-CA7F63C69281}" type="slidenum">
              <a:rPr lang="zh-CN" altLang="en-US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</a:rPr>
              <a:t>9</a:t>
            </a:fld>
            <a:endParaRPr lang="zh-CN" altLang="en-US" sz="1800">
              <a:solidFill>
                <a:schemeClr val="tx1"/>
              </a:solidFill>
              <a:latin typeface="方正兰亭黑_GBK" pitchFamily="2" charset="-122"/>
              <a:ea typeface="方正兰亭黑_GBK" pitchFamily="2" charset="-122"/>
            </a:endParaRPr>
          </a:p>
        </p:txBody>
      </p:sp>
      <p:sp>
        <p:nvSpPr>
          <p:cNvPr id="43011" name="任意多边形 4"/>
          <p:cNvSpPr>
            <a:spLocks noChangeArrowheads="1"/>
          </p:cNvSpPr>
          <p:nvPr/>
        </p:nvSpPr>
        <p:spPr bwMode="auto">
          <a:xfrm>
            <a:off x="11658600" y="6162675"/>
            <a:ext cx="635000" cy="400050"/>
          </a:xfrm>
          <a:custGeom>
            <a:avLst/>
            <a:gdLst>
              <a:gd name="T0" fmla="*/ 154365 w 808522"/>
              <a:gd name="T1" fmla="*/ 0 h 510140"/>
              <a:gd name="T2" fmla="*/ 157334 w 808522"/>
              <a:gd name="T3" fmla="*/ 0 h 510140"/>
              <a:gd name="T4" fmla="*/ 498719 w 808522"/>
              <a:gd name="T5" fmla="*/ 0 h 510140"/>
              <a:gd name="T6" fmla="*/ 498719 w 808522"/>
              <a:gd name="T7" fmla="*/ 313717 h 510140"/>
              <a:gd name="T8" fmla="*/ 157341 w 808522"/>
              <a:gd name="T9" fmla="*/ 313717 h 510140"/>
              <a:gd name="T10" fmla="*/ 157334 w 808522"/>
              <a:gd name="T11" fmla="*/ 313718 h 510140"/>
              <a:gd name="T12" fmla="*/ 157328 w 808522"/>
              <a:gd name="T13" fmla="*/ 313717 h 510140"/>
              <a:gd name="T14" fmla="*/ 154365 w 808522"/>
              <a:gd name="T15" fmla="*/ 313717 h 510140"/>
              <a:gd name="T16" fmla="*/ 154365 w 808522"/>
              <a:gd name="T17" fmla="*/ 313420 h 510140"/>
              <a:gd name="T18" fmla="*/ 125625 w 808522"/>
              <a:gd name="T19" fmla="*/ 310531 h 510140"/>
              <a:gd name="T20" fmla="*/ 0 w 808522"/>
              <a:gd name="T21" fmla="*/ 156859 h 510140"/>
              <a:gd name="T22" fmla="*/ 125625 w 808522"/>
              <a:gd name="T23" fmla="*/ 3187 h 510140"/>
              <a:gd name="T24" fmla="*/ 154365 w 808522"/>
              <a:gd name="T25" fmla="*/ 298 h 51014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08522"/>
              <a:gd name="T40" fmla="*/ 0 h 510140"/>
              <a:gd name="T41" fmla="*/ 808522 w 808522"/>
              <a:gd name="T42" fmla="*/ 510140 h 51014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08522" h="510140">
                <a:moveTo>
                  <a:pt x="250256" y="0"/>
                </a:moveTo>
                <a:lnTo>
                  <a:pt x="255070" y="0"/>
                </a:lnTo>
                <a:lnTo>
                  <a:pt x="808522" y="0"/>
                </a:lnTo>
                <a:lnTo>
                  <a:pt x="808522" y="510139"/>
                </a:lnTo>
                <a:lnTo>
                  <a:pt x="255080" y="510139"/>
                </a:lnTo>
                <a:lnTo>
                  <a:pt x="255070" y="510140"/>
                </a:lnTo>
                <a:lnTo>
                  <a:pt x="255060" y="510139"/>
                </a:lnTo>
                <a:lnTo>
                  <a:pt x="250256" y="510139"/>
                </a:lnTo>
                <a:lnTo>
                  <a:pt x="250256" y="509655"/>
                </a:lnTo>
                <a:lnTo>
                  <a:pt x="203664" y="504958"/>
                </a:lnTo>
                <a:cubicBezTo>
                  <a:pt x="87433" y="481174"/>
                  <a:pt x="0" y="378332"/>
                  <a:pt x="0" y="255070"/>
                </a:cubicBezTo>
                <a:cubicBezTo>
                  <a:pt x="0" y="131808"/>
                  <a:pt x="87433" y="28967"/>
                  <a:pt x="203664" y="5182"/>
                </a:cubicBezTo>
                <a:lnTo>
                  <a:pt x="250256" y="485"/>
                </a:lnTo>
                <a:lnTo>
                  <a:pt x="250256" y="0"/>
                </a:lnTo>
                <a:close/>
              </a:path>
            </a:pathLst>
          </a:cu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3012" name="TextBox 15"/>
          <p:cNvSpPr>
            <a:spLocks noChangeArrowheads="1"/>
          </p:cNvSpPr>
          <p:nvPr/>
        </p:nvSpPr>
        <p:spPr bwMode="auto">
          <a:xfrm>
            <a:off x="11737977" y="6208713"/>
            <a:ext cx="454025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58" tIns="34279" rIns="68558" bIns="34279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zh-CN" sz="1400">
                <a:solidFill>
                  <a:schemeClr val="tx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* </a:t>
            </a:r>
            <a:endParaRPr lang="zh-CN" altLang="zh-CN" sz="1400" b="1">
              <a:solidFill>
                <a:schemeClr val="tx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  <a:sym typeface="Arial Unicode MS" panose="020B0604020202020204" pitchFamily="34" charset="-122"/>
            </a:endParaRPr>
          </a:p>
        </p:txBody>
      </p:sp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4803777" y="731204"/>
            <a:ext cx="1826123" cy="58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成就分享</a:t>
            </a:r>
            <a:endParaRPr lang="zh-CN" altLang="en-US" sz="320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sp>
        <p:nvSpPr>
          <p:cNvPr id="19461" name="文本框 37"/>
          <p:cNvSpPr>
            <a:spLocks noChangeArrowheads="1"/>
          </p:cNvSpPr>
          <p:nvPr/>
        </p:nvSpPr>
        <p:spPr bwMode="auto">
          <a:xfrm>
            <a:off x="6689726" y="977265"/>
            <a:ext cx="2308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sym typeface="Arial" panose="020B0604020202020204" pitchFamily="34" charset="0"/>
              </a:rPr>
              <a:t>Achievement</a:t>
            </a:r>
          </a:p>
        </p:txBody>
      </p:sp>
      <p:grpSp>
        <p:nvGrpSpPr>
          <p:cNvPr id="2" name="组合 81"/>
          <p:cNvGrpSpPr/>
          <p:nvPr/>
        </p:nvGrpSpPr>
        <p:grpSpPr bwMode="auto">
          <a:xfrm>
            <a:off x="4257676" y="786765"/>
            <a:ext cx="263525" cy="393700"/>
            <a:chOff x="0" y="0"/>
            <a:chExt cx="213756" cy="427512"/>
          </a:xfrm>
        </p:grpSpPr>
        <p:sp>
          <p:nvSpPr>
            <p:cNvPr id="43030" name="直接连接符 82"/>
            <p:cNvSpPr>
              <a:spLocks noChangeShapeType="1"/>
            </p:cNvSpPr>
            <p:nvPr/>
          </p:nvSpPr>
          <p:spPr bwMode="auto">
            <a:xfrm>
              <a:off x="0" y="0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031" name="直接连接符 83"/>
            <p:cNvSpPr>
              <a:spLocks noChangeShapeType="1"/>
            </p:cNvSpPr>
            <p:nvPr/>
          </p:nvSpPr>
          <p:spPr bwMode="auto">
            <a:xfrm flipH="1">
              <a:off x="0" y="213756"/>
              <a:ext cx="213756" cy="213756"/>
            </a:xfrm>
            <a:prstGeom prst="line">
              <a:avLst/>
            </a:prstGeom>
            <a:noFill/>
            <a:ln w="19050">
              <a:solidFill>
                <a:srgbClr val="D01111"/>
              </a:solidFill>
              <a:bevel/>
              <a:headEnd type="oval" w="med" len="med"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19465" name="六边形 33"/>
          <p:cNvSpPr>
            <a:spLocks noChangeArrowheads="1"/>
          </p:cNvSpPr>
          <p:nvPr/>
        </p:nvSpPr>
        <p:spPr bwMode="auto">
          <a:xfrm>
            <a:off x="4762501" y="133477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sym typeface="方正兰亭黑_GBK" pitchFamily="2" charset="-122"/>
              </a:rPr>
              <a:t>稳重</a:t>
            </a: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9466" name="六边形 34"/>
          <p:cNvSpPr>
            <a:spLocks noChangeArrowheads="1"/>
          </p:cNvSpPr>
          <p:nvPr/>
        </p:nvSpPr>
        <p:spPr bwMode="auto">
          <a:xfrm>
            <a:off x="6226177" y="216535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D01111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tx1"/>
                </a:solidFill>
                <a:sym typeface="方正兰亭黑_GBK" pitchFamily="2" charset="-122"/>
              </a:rPr>
              <a:t>专业</a:t>
            </a:r>
            <a:endParaRPr lang="zh-CN" altLang="en-US" sz="18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9467" name="六边形 35"/>
          <p:cNvSpPr>
            <a:spLocks noChangeArrowheads="1"/>
          </p:cNvSpPr>
          <p:nvPr/>
        </p:nvSpPr>
        <p:spPr bwMode="auto">
          <a:xfrm>
            <a:off x="4765677" y="296227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8" name="六边形 36"/>
          <p:cNvSpPr>
            <a:spLocks noChangeArrowheads="1"/>
          </p:cNvSpPr>
          <p:nvPr/>
        </p:nvSpPr>
        <p:spPr bwMode="auto">
          <a:xfrm>
            <a:off x="7685089" y="29845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9" name="六边形 37"/>
          <p:cNvSpPr>
            <a:spLocks noChangeArrowheads="1"/>
          </p:cNvSpPr>
          <p:nvPr/>
        </p:nvSpPr>
        <p:spPr bwMode="auto">
          <a:xfrm>
            <a:off x="6226177" y="3758885"/>
            <a:ext cx="1724025" cy="1487487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sym typeface="方正兰亭黑_GBK" pitchFamily="2" charset="-122"/>
              </a:rPr>
              <a:t>服务</a:t>
            </a: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9470" name="六边形 38"/>
          <p:cNvSpPr>
            <a:spLocks noChangeArrowheads="1"/>
          </p:cNvSpPr>
          <p:nvPr/>
        </p:nvSpPr>
        <p:spPr bwMode="auto">
          <a:xfrm>
            <a:off x="9145589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D01111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tx1"/>
                </a:solidFill>
                <a:sym typeface="方正兰亭黑_GBK" pitchFamily="2" charset="-122"/>
              </a:rPr>
              <a:t>合作</a:t>
            </a:r>
            <a:endParaRPr lang="zh-CN" altLang="en-US" sz="18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9471" name="六边形 39"/>
          <p:cNvSpPr>
            <a:spLocks noChangeArrowheads="1"/>
          </p:cNvSpPr>
          <p:nvPr/>
        </p:nvSpPr>
        <p:spPr bwMode="auto">
          <a:xfrm>
            <a:off x="3305177" y="2168525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72" name="六边形 40"/>
          <p:cNvSpPr>
            <a:spLocks noChangeArrowheads="1"/>
          </p:cNvSpPr>
          <p:nvPr/>
        </p:nvSpPr>
        <p:spPr bwMode="auto">
          <a:xfrm>
            <a:off x="7685089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solidFill>
            <a:srgbClr val="D01111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tx1"/>
                </a:solidFill>
                <a:sym typeface="方正兰亭黑_GBK" pitchFamily="2" charset="-122"/>
              </a:rPr>
              <a:t>独到</a:t>
            </a:r>
            <a:endParaRPr lang="zh-CN" altLang="en-US" sz="18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9473" name="六边形 41"/>
          <p:cNvSpPr>
            <a:spLocks noChangeArrowheads="1"/>
          </p:cNvSpPr>
          <p:nvPr/>
        </p:nvSpPr>
        <p:spPr bwMode="auto">
          <a:xfrm>
            <a:off x="9145589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sym typeface="方正兰亭黑_GBK" pitchFamily="2" charset="-122"/>
              </a:rPr>
              <a:t>创新</a:t>
            </a: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9474" name="六边形 42"/>
          <p:cNvSpPr>
            <a:spLocks noChangeArrowheads="1"/>
          </p:cNvSpPr>
          <p:nvPr/>
        </p:nvSpPr>
        <p:spPr bwMode="auto">
          <a:xfrm>
            <a:off x="3305177" y="375920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D01111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>
                <a:solidFill>
                  <a:schemeClr val="tx1"/>
                </a:solidFill>
                <a:sym typeface="方正兰亭黑_GBK" pitchFamily="2" charset="-122"/>
              </a:rPr>
              <a:t>远见</a:t>
            </a:r>
            <a:endParaRPr lang="zh-CN" altLang="en-US" sz="18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9475" name="六边形 43"/>
          <p:cNvSpPr>
            <a:spLocks noChangeArrowheads="1"/>
          </p:cNvSpPr>
          <p:nvPr/>
        </p:nvSpPr>
        <p:spPr bwMode="auto">
          <a:xfrm>
            <a:off x="1841501" y="2973070"/>
            <a:ext cx="1724025" cy="1485900"/>
          </a:xfrm>
          <a:prstGeom prst="hexagon">
            <a:avLst>
              <a:gd name="adj" fmla="val 25010"/>
              <a:gd name="vf" fmla="val 115470"/>
            </a:avLst>
          </a:prstGeom>
          <a:solidFill>
            <a:srgbClr val="D0111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sym typeface="方正兰亭黑_GBK" pitchFamily="2" charset="-122"/>
              </a:rPr>
              <a:t>目标</a:t>
            </a:r>
            <a:endParaRPr lang="zh-CN" altLang="en-US" sz="180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9476" name="TextBox 39"/>
          <p:cNvSpPr>
            <a:spLocks noChangeArrowheads="1"/>
          </p:cNvSpPr>
          <p:nvPr/>
        </p:nvSpPr>
        <p:spPr bwMode="auto">
          <a:xfrm flipH="1">
            <a:off x="1222375" y="4854575"/>
            <a:ext cx="2787651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200" b="1">
                <a:solidFill>
                  <a:schemeClr val="tx1"/>
                </a:solidFill>
                <a:sym typeface="方正兰亭黑_GBK" pitchFamily="2" charset="-122"/>
              </a:rPr>
              <a:t>点击添加标题</a:t>
            </a:r>
            <a:endParaRPr lang="zh-CN" altLang="en-US" sz="2200" b="1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sym typeface="方正兰亭黑_GBK" pitchFamily="2" charset="-122"/>
            </a:endParaRPr>
          </a:p>
        </p:txBody>
      </p:sp>
      <p:sp>
        <p:nvSpPr>
          <p:cNvPr id="19477" name="TextBox 40"/>
          <p:cNvSpPr>
            <a:spLocks noChangeArrowheads="1"/>
          </p:cNvSpPr>
          <p:nvPr/>
        </p:nvSpPr>
        <p:spPr bwMode="auto">
          <a:xfrm>
            <a:off x="1222375" y="5481640"/>
            <a:ext cx="3581400" cy="652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1" tIns="45716" rIns="91431" bIns="45716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eaLnBrk="1" fontAlgn="base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tx1"/>
                </a:solidFill>
                <a:sym typeface="方正兰亭黑_GBK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478" name="六边形 46"/>
          <p:cNvSpPr>
            <a:spLocks noChangeArrowheads="1"/>
          </p:cNvSpPr>
          <p:nvPr/>
        </p:nvSpPr>
        <p:spPr bwMode="auto">
          <a:xfrm>
            <a:off x="4765677" y="4578350"/>
            <a:ext cx="1724025" cy="1487488"/>
          </a:xfrm>
          <a:prstGeom prst="hexagon">
            <a:avLst>
              <a:gd name="adj" fmla="val 24983"/>
              <a:gd name="vf" fmla="val 115470"/>
            </a:avLst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pitchFamily="3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pic>
        <p:nvPicPr>
          <p:cNvPr id="8" name="图片 7" descr="0056 9c94dc030e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906" y="20320"/>
            <a:ext cx="12237085" cy="97853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6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>
                                      <p:cBhvr>
                                        <p:cTn id="23" dur="300" tmFilter="0, 0; .2, .5; .8, .5; 1, 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50" autoRev="1" fill="hold"/>
                                        <p:tgtEl>
                                          <p:spTgt spid="194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Effect>
                                      <p:cBhvr>
                                        <p:cTn id="32" dur="300" tmFilter="0, 0; .2, .5; .8, .5; 1, 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150" autoRev="1" fill="hold"/>
                                        <p:tgtEl>
                                          <p:spTgt spid="1947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3" presetClass="entr" presetSubtype="52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>
                                      <p:cBhvr>
                                        <p:cTn id="41" dur="300" tmFilter="0, 0; .2, .5; .8, .5; 1, 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150" autoRev="1" fill="hold"/>
                                        <p:tgtEl>
                                          <p:spTgt spid="194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3" presetClass="entr" presetSubtype="52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6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Effect>
                                      <p:cBhvr>
                                        <p:cTn id="50" dur="300" tmFilter="0, 0; .2, .5; .8, .5; 1, 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50" autoRev="1" fill="hold"/>
                                        <p:tgtEl>
                                          <p:spTgt spid="194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52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Effect>
                                      <p:cBhvr>
                                        <p:cTn id="59" dur="300" tmFilter="0, 0; .2, .5; .8, .5; 1, 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150" autoRev="1" fill="hold"/>
                                        <p:tgtEl>
                                          <p:spTgt spid="194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3" presetClass="entr" presetSubtype="52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>
                                      <p:cBhvr>
                                        <p:cTn id="68" dur="300" tmFilter="0, 0; .2, .5; .8, .5; 1, 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9" dur="150" autoRev="1" fill="hold"/>
                                        <p:tgtEl>
                                          <p:spTgt spid="194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6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>
                                      <p:cBhvr>
                                        <p:cTn id="77" dur="300" tmFilter="0, 0; .2, .5; .8, .5; 1, 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150" autoRev="1" fill="hold"/>
                                        <p:tgtEl>
                                          <p:spTgt spid="194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9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86" dur="300" tmFilter="0, 0; .2, .5; .8, .5; 1, 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150" autoRev="1" fill="hold"/>
                                        <p:tgtEl>
                                          <p:spTgt spid="194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8" presetID="23" presetClass="entr" presetSubtype="52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95" dur="300" tmFilter="0, 0; .2, .5; .8, .5; 1, 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" autoRev="1" fill="hold"/>
                                        <p:tgtEl>
                                          <p:spTgt spid="194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3" presetClass="entr" presetSubtype="52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6" presetClass="emph" presetSubtype="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>
                                      <p:cBhvr>
                                        <p:cTn id="104" dur="300" tmFilter="0, 0; .2, .5; .8, .5; 1, 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150" autoRev="1" fill="hold"/>
                                        <p:tgtEl>
                                          <p:spTgt spid="1947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3" presetClass="entr" presetSubtype="52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6" presetClass="emph" presetSubtype="0" fill="hold" grpId="1" nodeType="withEffect">
                                  <p:stCondLst>
                                    <p:cond delay="2700"/>
                                  </p:stCondLst>
                                  <p:childTnLst>
                                    <p:animEffect>
                                      <p:cBhvr>
                                        <p:cTn id="113" dur="300" tmFilter="0, 0; .2, .5; .8, .5; 1, 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150" autoRev="1" fill="hold"/>
                                        <p:tgtEl>
                                          <p:spTgt spid="194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3" presetClass="entr" presetSubtype="52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>
                                      <p:cBhvr>
                                        <p:cTn id="122" dur="300" tmFilter="0, 0; .2, .5; .8, .5; 1, 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3" dur="150" autoRev="1" fill="hold"/>
                                        <p:tgtEl>
                                          <p:spTgt spid="1947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7" dur="1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425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1" dur="1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bldLvl="0" autoUpdateAnimBg="0"/>
      <p:bldP spid="19461" grpId="0" bldLvl="0" autoUpdateAnimBg="0"/>
      <p:bldP spid="19465" grpId="0" bldLvl="0" animBg="1" autoUpdateAnimBg="0"/>
      <p:bldP spid="19465" grpId="1" bldLvl="0" animBg="1" autoUpdateAnimBg="0"/>
      <p:bldP spid="19466" grpId="0" bldLvl="0" animBg="1" autoUpdateAnimBg="0"/>
      <p:bldP spid="19466" grpId="1" bldLvl="0" animBg="1" autoUpdateAnimBg="0"/>
      <p:bldP spid="19467" grpId="0" bldLvl="0" animBg="1" autoUpdateAnimBg="0"/>
      <p:bldP spid="19467" grpId="1" bldLvl="0" animBg="1" autoUpdateAnimBg="0"/>
      <p:bldP spid="19468" grpId="0" bldLvl="0" animBg="1" autoUpdateAnimBg="0"/>
      <p:bldP spid="19468" grpId="1" bldLvl="0" animBg="1" autoUpdateAnimBg="0"/>
      <p:bldP spid="19469" grpId="0" bldLvl="0" animBg="1" autoUpdateAnimBg="0"/>
      <p:bldP spid="19469" grpId="1" bldLvl="0" animBg="1" autoUpdateAnimBg="0"/>
      <p:bldP spid="19470" grpId="0" bldLvl="0" animBg="1" autoUpdateAnimBg="0"/>
      <p:bldP spid="19470" grpId="1" bldLvl="0" animBg="1" autoUpdateAnimBg="0"/>
      <p:bldP spid="19471" grpId="0" bldLvl="0" animBg="1" autoUpdateAnimBg="0"/>
      <p:bldP spid="19471" grpId="1" bldLvl="0" animBg="1" autoUpdateAnimBg="0"/>
      <p:bldP spid="19472" grpId="0" bldLvl="0" animBg="1" autoUpdateAnimBg="0"/>
      <p:bldP spid="19472" grpId="1" bldLvl="0" animBg="1" autoUpdateAnimBg="0"/>
      <p:bldP spid="19473" grpId="0" bldLvl="0" animBg="1" autoUpdateAnimBg="0"/>
      <p:bldP spid="19473" grpId="1" bldLvl="0" animBg="1" autoUpdateAnimBg="0"/>
      <p:bldP spid="19474" grpId="0" bldLvl="0" animBg="1" autoUpdateAnimBg="0"/>
      <p:bldP spid="19474" grpId="1" bldLvl="0" animBg="1" autoUpdateAnimBg="0"/>
      <p:bldP spid="19475" grpId="0" bldLvl="0" animBg="1" autoUpdateAnimBg="0"/>
      <p:bldP spid="19475" grpId="1" bldLvl="0" animBg="1" autoUpdateAnimBg="0"/>
      <p:bldP spid="19476" grpId="0" bldLvl="0" autoUpdateAnimBg="0"/>
      <p:bldP spid="19477" grpId="0" bldLvl="0" autoUpdateAnimBg="0"/>
      <p:bldP spid="19478" grpId="0" bldLvl="0" animBg="1" autoUpdateAnimBg="0"/>
      <p:bldP spid="19478" grpId="1" bldLvl="0" animBg="1" autoUpdateAnimBg="0"/>
    </p:bldLst>
  </p:timing>
</p:sld>
</file>

<file path=ppt/theme/theme1.xml><?xml version="1.0" encoding="utf-8"?>
<a:theme xmlns:a="http://schemas.openxmlformats.org/drawingml/2006/main" name="第一PPT，www.1ppt.com">
  <a:themeElements>
    <a:clrScheme name="平衡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 主题">
      <a:majorFont>
        <a:latin typeface="方正兰亭黑_GBK"/>
        <a:ea typeface="方正兰亭黑_GBK"/>
        <a:cs typeface=""/>
      </a:majorFont>
      <a:minorFont>
        <a:latin typeface="方正兰亭黑_GBK"/>
        <a:ea typeface="方正兰亭黑_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4390</Words>
  <Application>Microsoft Office PowerPoint</Application>
  <PresentationFormat>自定义</PresentationFormat>
  <Paragraphs>317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新春快乐</dc:title>
  <dc:creator>第一PPT</dc:creator>
  <cp:keywords>www.1ppt.com</cp:keywords>
  <cp:lastModifiedBy>Windows User</cp:lastModifiedBy>
  <cp:revision>15</cp:revision>
  <dcterms:created xsi:type="dcterms:W3CDTF">2016-04-21T03:04:00Z</dcterms:created>
  <dcterms:modified xsi:type="dcterms:W3CDTF">2019-01-23T09:06:14Z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