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63" r:id="rId6"/>
    <p:sldId id="265" r:id="rId7"/>
    <p:sldId id="272" r:id="rId8"/>
    <p:sldId id="273" r:id="rId9"/>
    <p:sldId id="266" r:id="rId10"/>
    <p:sldId id="259" r:id="rId11"/>
    <p:sldId id="264" r:id="rId12"/>
    <p:sldId id="268" r:id="rId13"/>
    <p:sldId id="269" r:id="rId14"/>
    <p:sldId id="270" r:id="rId15"/>
    <p:sldId id="271" r:id="rId16"/>
    <p:sldId id="260" r:id="rId17"/>
    <p:sldId id="267" r:id="rId18"/>
    <p:sldId id="275" r:id="rId19"/>
    <p:sldId id="274" r:id="rId20"/>
    <p:sldId id="277" r:id="rId21"/>
    <p:sldId id="276" r:id="rId22"/>
    <p:sldId id="261" r:id="rId23"/>
    <p:sldId id="262" r:id="rId24"/>
    <p:sldId id="281" r:id="rId25"/>
    <p:sldId id="278" r:id="rId26"/>
    <p:sldId id="279" r:id="rId27"/>
    <p:sldId id="280"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251D"/>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B795-4230-A3AC-B22404867DDC}"/>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B795-4230-A3AC-B22404867DDC}"/>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B795-4230-A3AC-B22404867DDC}"/>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A1B0-4C0E-A317-AF399468A916}"/>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A1B0-4C0E-A317-AF399468A916}"/>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A1B0-4C0E-A317-AF399468A916}"/>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FB74-4868-92E9-7D532291A765}"/>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FB74-4868-92E9-7D532291A765}"/>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FB74-4868-92E9-7D532291A765}"/>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DC172A-42B2-422A-B392-9017F4B8CB7C}" type="datetimeFigureOut">
              <a:rPr lang="zh-CN" altLang="en-US" smtClean="0"/>
              <a:t>2019/1/23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284CF6-0D38-4DCC-9C3A-6DC03BD0F5CC}" type="slidenum">
              <a:rPr lang="zh-CN" altLang="en-US" smtClean="0"/>
              <a:t>‹#›</a:t>
            </a:fld>
            <a:endParaRPr lang="zh-CN" altLang="en-US"/>
          </a:p>
        </p:txBody>
      </p:sp>
    </p:spTree>
    <p:extLst>
      <p:ext uri="{BB962C8B-B14F-4D97-AF65-F5344CB8AC3E}">
        <p14:creationId xmlns:p14="http://schemas.microsoft.com/office/powerpoint/2010/main" val="1762048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69927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75841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3286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67398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17641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23701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72090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807343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3411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80207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05405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604037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48270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49194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35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43026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48597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7261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475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altLang="zh-CN"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7381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1" y="2914650"/>
            <a:ext cx="6400800" cy="1314450"/>
          </a:xfrm>
        </p:spPr>
        <p:txBody>
          <a:bodyPr/>
          <a:lstStyle>
            <a:lvl1pPr marL="0" indent="0" algn="ctr">
              <a:buNone/>
              <a:defRPr>
                <a:solidFill>
                  <a:schemeClr val="tx1">
                    <a:tint val="75000"/>
                  </a:schemeClr>
                </a:solidFill>
              </a:defRPr>
            </a:lvl1pPr>
            <a:lvl2pPr marL="408159" indent="0" algn="ctr">
              <a:buNone/>
              <a:defRPr>
                <a:solidFill>
                  <a:schemeClr val="tx1">
                    <a:tint val="75000"/>
                  </a:schemeClr>
                </a:solidFill>
              </a:defRPr>
            </a:lvl2pPr>
            <a:lvl3pPr marL="816317" indent="0" algn="ctr">
              <a:buNone/>
              <a:defRPr>
                <a:solidFill>
                  <a:schemeClr val="tx1">
                    <a:tint val="75000"/>
                  </a:schemeClr>
                </a:solidFill>
              </a:defRPr>
            </a:lvl3pPr>
            <a:lvl4pPr marL="1224476" indent="0" algn="ctr">
              <a:buNone/>
              <a:defRPr>
                <a:solidFill>
                  <a:schemeClr val="tx1">
                    <a:tint val="75000"/>
                  </a:schemeClr>
                </a:solidFill>
              </a:defRPr>
            </a:lvl4pPr>
            <a:lvl5pPr marL="1632635" indent="0" algn="ctr">
              <a:buNone/>
              <a:defRPr>
                <a:solidFill>
                  <a:schemeClr val="tx1">
                    <a:tint val="75000"/>
                  </a:schemeClr>
                </a:solidFill>
              </a:defRPr>
            </a:lvl5pPr>
            <a:lvl6pPr marL="2040793" indent="0" algn="ctr">
              <a:buNone/>
              <a:defRPr>
                <a:solidFill>
                  <a:schemeClr val="tx1">
                    <a:tint val="75000"/>
                  </a:schemeClr>
                </a:solidFill>
              </a:defRPr>
            </a:lvl6pPr>
            <a:lvl7pPr marL="2448952" indent="0" algn="ctr">
              <a:buNone/>
              <a:defRPr>
                <a:solidFill>
                  <a:schemeClr val="tx1">
                    <a:tint val="75000"/>
                  </a:schemeClr>
                </a:solidFill>
              </a:defRPr>
            </a:lvl7pPr>
            <a:lvl8pPr marL="2857111" indent="0" algn="ctr">
              <a:buNone/>
              <a:defRPr>
                <a:solidFill>
                  <a:schemeClr val="tx1">
                    <a:tint val="75000"/>
                  </a:schemeClr>
                </a:solidFill>
              </a:defRPr>
            </a:lvl8pPr>
            <a:lvl9pPr marL="326526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2594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391136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281808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797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026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8404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481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228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503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04062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0375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98685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913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0465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0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800">
                <a:solidFill>
                  <a:schemeClr val="tx1">
                    <a:tint val="75000"/>
                  </a:schemeClr>
                </a:solidFill>
              </a:defRPr>
            </a:lvl1pPr>
            <a:lvl2pPr marL="408159" indent="0">
              <a:buNone/>
              <a:defRPr sz="1600">
                <a:solidFill>
                  <a:schemeClr val="tx1">
                    <a:tint val="75000"/>
                  </a:schemeClr>
                </a:solidFill>
              </a:defRPr>
            </a:lvl2pPr>
            <a:lvl3pPr marL="816317" indent="0">
              <a:buNone/>
              <a:defRPr sz="1500">
                <a:solidFill>
                  <a:schemeClr val="tx1">
                    <a:tint val="75000"/>
                  </a:schemeClr>
                </a:solidFill>
              </a:defRPr>
            </a:lvl3pPr>
            <a:lvl4pPr marL="1224476" indent="0">
              <a:buNone/>
              <a:defRPr sz="1200">
                <a:solidFill>
                  <a:schemeClr val="tx1">
                    <a:tint val="75000"/>
                  </a:schemeClr>
                </a:solidFill>
              </a:defRPr>
            </a:lvl4pPr>
            <a:lvl5pPr marL="1632635" indent="0">
              <a:buNone/>
              <a:defRPr sz="1200">
                <a:solidFill>
                  <a:schemeClr val="tx1">
                    <a:tint val="75000"/>
                  </a:schemeClr>
                </a:solidFill>
              </a:defRPr>
            </a:lvl5pPr>
            <a:lvl6pPr marL="2040793" indent="0">
              <a:buNone/>
              <a:defRPr sz="1200">
                <a:solidFill>
                  <a:schemeClr val="tx1">
                    <a:tint val="75000"/>
                  </a:schemeClr>
                </a:solidFill>
              </a:defRPr>
            </a:lvl6pPr>
            <a:lvl7pPr marL="2448952" indent="0">
              <a:buNone/>
              <a:defRPr sz="1200">
                <a:solidFill>
                  <a:schemeClr val="tx1">
                    <a:tint val="75000"/>
                  </a:schemeClr>
                </a:solidFill>
              </a:defRPr>
            </a:lvl7pPr>
            <a:lvl8pPr marL="2857111" indent="0">
              <a:buNone/>
              <a:defRPr sz="1200">
                <a:solidFill>
                  <a:schemeClr val="tx1">
                    <a:tint val="75000"/>
                  </a:schemeClr>
                </a:solidFill>
              </a:defRPr>
            </a:lvl8pPr>
            <a:lvl9pPr marL="326526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293512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9" name="矩形 8"/>
          <p:cNvSpPr/>
          <p:nvPr userDrawn="1"/>
        </p:nvSpPr>
        <p:spPr>
          <a:xfrm>
            <a:off x="7182228" y="4780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0204693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100" b="1"/>
            </a:lvl1pPr>
            <a:lvl2pPr marL="408159" indent="0">
              <a:buNone/>
              <a:defRPr sz="1800" b="1"/>
            </a:lvl2pPr>
            <a:lvl3pPr marL="816317" indent="0">
              <a:buNone/>
              <a:defRPr sz="1600" b="1"/>
            </a:lvl3pPr>
            <a:lvl4pPr marL="1224476" indent="0">
              <a:buNone/>
              <a:defRPr sz="1500" b="1"/>
            </a:lvl4pPr>
            <a:lvl5pPr marL="1632635" indent="0">
              <a:buNone/>
              <a:defRPr sz="1500" b="1"/>
            </a:lvl5pPr>
            <a:lvl6pPr marL="2040793" indent="0">
              <a:buNone/>
              <a:defRPr sz="1500" b="1"/>
            </a:lvl6pPr>
            <a:lvl7pPr marL="2448952" indent="0">
              <a:buNone/>
              <a:defRPr sz="1500" b="1"/>
            </a:lvl7pPr>
            <a:lvl8pPr marL="2857111" indent="0">
              <a:buNone/>
              <a:defRPr sz="1500" b="1"/>
            </a:lvl8pPr>
            <a:lvl9pPr marL="3265269" indent="0">
              <a:buNone/>
              <a:defRPr sz="15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1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100" b="1"/>
            </a:lvl1pPr>
            <a:lvl2pPr marL="408159" indent="0">
              <a:buNone/>
              <a:defRPr sz="1800" b="1"/>
            </a:lvl2pPr>
            <a:lvl3pPr marL="816317" indent="0">
              <a:buNone/>
              <a:defRPr sz="1600" b="1"/>
            </a:lvl3pPr>
            <a:lvl4pPr marL="1224476" indent="0">
              <a:buNone/>
              <a:defRPr sz="1500" b="1"/>
            </a:lvl4pPr>
            <a:lvl5pPr marL="1632635" indent="0">
              <a:buNone/>
              <a:defRPr sz="1500" b="1"/>
            </a:lvl5pPr>
            <a:lvl6pPr marL="2040793" indent="0">
              <a:buNone/>
              <a:defRPr sz="1500" b="1"/>
            </a:lvl6pPr>
            <a:lvl7pPr marL="2448952" indent="0">
              <a:buNone/>
              <a:defRPr sz="1500" b="1"/>
            </a:lvl7pPr>
            <a:lvl8pPr marL="2857111" indent="0">
              <a:buNone/>
              <a:defRPr sz="1500" b="1"/>
            </a:lvl8pPr>
            <a:lvl9pPr marL="3265269" indent="0">
              <a:buNone/>
              <a:defRPr sz="15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1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68925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99360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0" y="4475094"/>
            <a:ext cx="9144000" cy="706004"/>
          </a:xfrm>
          <a:prstGeom prst="rect">
            <a:avLst/>
          </a:prstGeom>
        </p:spPr>
      </p:pic>
      <p:sp>
        <p:nvSpPr>
          <p:cNvPr id="6" name="矩形 5"/>
          <p:cNvSpPr/>
          <p:nvPr userDrawn="1"/>
        </p:nvSpPr>
        <p:spPr>
          <a:xfrm>
            <a:off x="0" y="135738"/>
            <a:ext cx="9144000" cy="50783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文本框 6"/>
          <p:cNvSpPr txBox="1"/>
          <p:nvPr userDrawn="1"/>
        </p:nvSpPr>
        <p:spPr>
          <a:xfrm>
            <a:off x="370115" y="135738"/>
            <a:ext cx="3647152" cy="5078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700" b="1" i="0" u="none" strike="noStrike" kern="1200" cap="none" spc="0" normalizeH="0" baseline="0" noProof="0" dirty="0" smtClean="0">
                <a:ln>
                  <a:noFill/>
                </a:ln>
                <a:solidFill>
                  <a:srgbClr val="DA251D"/>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00" b="1" i="0" u="none" strike="noStrike" kern="1200" cap="none" spc="0" normalizeH="0" baseline="0" noProof="0" dirty="0">
              <a:ln>
                <a:noFill/>
              </a:ln>
              <a:solidFill>
                <a:srgbClr val="DA251D"/>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6187686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4"/>
          </a:xfrm>
        </p:spPr>
        <p:txBody>
          <a:bodyPr/>
          <a:lstStyle>
            <a:lvl1pPr>
              <a:defRPr sz="29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p:spPr>
        <p:txBody>
          <a:bodyPr/>
          <a:lstStyle>
            <a:lvl1pPr marL="0" indent="0">
              <a:buNone/>
              <a:defRPr sz="1200"/>
            </a:lvl1pPr>
            <a:lvl2pPr marL="408159" indent="0">
              <a:buNone/>
              <a:defRPr sz="1100"/>
            </a:lvl2pPr>
            <a:lvl3pPr marL="816317" indent="0">
              <a:buNone/>
              <a:defRPr sz="900"/>
            </a:lvl3pPr>
            <a:lvl4pPr marL="1224476" indent="0">
              <a:buNone/>
              <a:defRPr sz="800"/>
            </a:lvl4pPr>
            <a:lvl5pPr marL="1632635" indent="0">
              <a:buNone/>
              <a:defRPr sz="800"/>
            </a:lvl5pPr>
            <a:lvl6pPr marL="2040793" indent="0">
              <a:buNone/>
              <a:defRPr sz="800"/>
            </a:lvl6pPr>
            <a:lvl7pPr marL="2448952" indent="0">
              <a:buNone/>
              <a:defRPr sz="800"/>
            </a:lvl7pPr>
            <a:lvl8pPr marL="2857111" indent="0">
              <a:buNone/>
              <a:defRPr sz="800"/>
            </a:lvl8pPr>
            <a:lvl9pPr marL="3265269"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207989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9" y="3600452"/>
            <a:ext cx="5486400" cy="425053"/>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9" y="459582"/>
            <a:ext cx="5486400" cy="3086100"/>
          </a:xfrm>
        </p:spPr>
        <p:txBody>
          <a:bodyPr/>
          <a:lstStyle>
            <a:lvl1pPr marL="0" indent="0">
              <a:buNone/>
              <a:defRPr sz="2900"/>
            </a:lvl1pPr>
            <a:lvl2pPr marL="408159" indent="0">
              <a:buNone/>
              <a:defRPr sz="2500"/>
            </a:lvl2pPr>
            <a:lvl3pPr marL="816317" indent="0">
              <a:buNone/>
              <a:defRPr sz="2100"/>
            </a:lvl3pPr>
            <a:lvl4pPr marL="1224476" indent="0">
              <a:buNone/>
              <a:defRPr sz="1800"/>
            </a:lvl4pPr>
            <a:lvl5pPr marL="1632635" indent="0">
              <a:buNone/>
              <a:defRPr sz="1800"/>
            </a:lvl5pPr>
            <a:lvl6pPr marL="2040793" indent="0">
              <a:buNone/>
              <a:defRPr sz="1800"/>
            </a:lvl6pPr>
            <a:lvl7pPr marL="2448952" indent="0">
              <a:buNone/>
              <a:defRPr sz="1800"/>
            </a:lvl7pPr>
            <a:lvl8pPr marL="2857111" indent="0">
              <a:buNone/>
              <a:defRPr sz="1800"/>
            </a:lvl8pPr>
            <a:lvl9pPr marL="3265269" indent="0">
              <a:buNone/>
              <a:defRPr sz="1800"/>
            </a:lvl9pPr>
          </a:lstStyle>
          <a:p>
            <a:endParaRPr lang="zh-CN" altLang="en-US"/>
          </a:p>
        </p:txBody>
      </p:sp>
      <p:sp>
        <p:nvSpPr>
          <p:cNvPr id="4" name="文本占位符 3"/>
          <p:cNvSpPr>
            <a:spLocks noGrp="1"/>
          </p:cNvSpPr>
          <p:nvPr>
            <p:ph type="body" sz="half" idx="2"/>
          </p:nvPr>
        </p:nvSpPr>
        <p:spPr>
          <a:xfrm>
            <a:off x="1792289" y="4025504"/>
            <a:ext cx="5486400" cy="603647"/>
          </a:xfrm>
        </p:spPr>
        <p:txBody>
          <a:bodyPr/>
          <a:lstStyle>
            <a:lvl1pPr marL="0" indent="0">
              <a:buNone/>
              <a:defRPr sz="1200"/>
            </a:lvl1pPr>
            <a:lvl2pPr marL="408159" indent="0">
              <a:buNone/>
              <a:defRPr sz="1100"/>
            </a:lvl2pPr>
            <a:lvl3pPr marL="816317" indent="0">
              <a:buNone/>
              <a:defRPr sz="900"/>
            </a:lvl3pPr>
            <a:lvl4pPr marL="1224476" indent="0">
              <a:buNone/>
              <a:defRPr sz="800"/>
            </a:lvl4pPr>
            <a:lvl5pPr marL="1632635" indent="0">
              <a:buNone/>
              <a:defRPr sz="800"/>
            </a:lvl5pPr>
            <a:lvl6pPr marL="2040793" indent="0">
              <a:buNone/>
              <a:defRPr sz="800"/>
            </a:lvl6pPr>
            <a:lvl7pPr marL="2448952" indent="0">
              <a:buNone/>
              <a:defRPr sz="800"/>
            </a:lvl7pPr>
            <a:lvl8pPr marL="2857111" indent="0">
              <a:buNone/>
              <a:defRPr sz="800"/>
            </a:lvl8pPr>
            <a:lvl9pPr marL="3265269"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277378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81634" tIns="40817" rIns="81634" bIns="4081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81634" tIns="40817" rIns="81634" bIns="4081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81634" tIns="40817" rIns="81634" bIns="40817" rtlCol="0" anchor="ctr"/>
          <a:lstStyle>
            <a:lvl1pPr algn="l">
              <a:defRPr sz="1100">
                <a:solidFill>
                  <a:schemeClr val="tx1">
                    <a:tint val="75000"/>
                  </a:schemeClr>
                </a:solidFill>
              </a:defRPr>
            </a:lvl1pPr>
          </a:lstStyle>
          <a:p>
            <a:pPr marL="0" marR="0" lvl="0" indent="0" algn="l" defTabSz="816317" rtl="0" eaLnBrk="1" fontAlgn="auto" latinLnBrk="0" hangingPunct="1">
              <a:lnSpc>
                <a:spcPct val="100000"/>
              </a:lnSpc>
              <a:spcBef>
                <a:spcPts val="0"/>
              </a:spcBef>
              <a:spcAft>
                <a:spcPts val="0"/>
              </a:spcAft>
              <a:buClrTx/>
              <a:buSzTx/>
              <a:buFontTx/>
              <a:buNone/>
              <a:tabLst/>
              <a:defRPr/>
            </a:pPr>
            <a:fld id="{E4DC3B0C-C86F-45B7-914F-B28544627FAA}" type="datetimeFigureOut">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816317" rtl="0" eaLnBrk="1" fontAlgn="auto" latinLnBrk="0" hangingPunct="1">
                <a:lnSpc>
                  <a:spcPct val="100000"/>
                </a:lnSpc>
                <a:spcBef>
                  <a:spcPts val="0"/>
                </a:spcBef>
                <a:spcAft>
                  <a:spcPts val="0"/>
                </a:spcAft>
                <a:buClrTx/>
                <a:buSzTx/>
                <a:buFontTx/>
                <a:buNone/>
                <a:tabLst/>
                <a:defRPr/>
              </a:pPr>
              <a:t>2019/1/23</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1" y="4767264"/>
            <a:ext cx="2895600" cy="273844"/>
          </a:xfrm>
          <a:prstGeom prst="rect">
            <a:avLst/>
          </a:prstGeom>
        </p:spPr>
        <p:txBody>
          <a:bodyPr vert="horz" lIns="81634" tIns="40817" rIns="81634" bIns="40817" rtlCol="0" anchor="ctr"/>
          <a:lstStyle>
            <a:lvl1pPr algn="ctr">
              <a:defRPr sz="1100">
                <a:solidFill>
                  <a:schemeClr val="tx1">
                    <a:tint val="75000"/>
                  </a:schemeClr>
                </a:solidFill>
              </a:defRPr>
            </a:lvl1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81634" tIns="40817" rIns="81634" bIns="40817" rtlCol="0" anchor="ctr"/>
          <a:lstStyle>
            <a:lvl1pPr algn="r">
              <a:defRPr sz="1100">
                <a:solidFill>
                  <a:schemeClr val="tx1">
                    <a:tint val="75000"/>
                  </a:schemeClr>
                </a:solidFill>
              </a:defRPr>
            </a:lvl1pPr>
          </a:lstStyle>
          <a:p>
            <a:pPr marL="0" marR="0" lvl="0" indent="0" algn="r" defTabSz="816317" rtl="0" eaLnBrk="1" fontAlgn="auto" latinLnBrk="0" hangingPunct="1">
              <a:lnSpc>
                <a:spcPct val="100000"/>
              </a:lnSpc>
              <a:spcBef>
                <a:spcPts val="0"/>
              </a:spcBef>
              <a:spcAft>
                <a:spcPts val="0"/>
              </a:spcAft>
              <a:buClrTx/>
              <a:buSzTx/>
              <a:buFontTx/>
              <a:buNone/>
              <a:tabLst/>
              <a:defRPr/>
            </a:pPr>
            <a:fld id="{AE8B2EFA-B0D9-43AE-BC6F-426EE09EDED2}" type="slidenum">
              <a:rPr kumimoji="0" lang="zh-CN" altLang="en-US" sz="11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816317" rtl="0" eaLnBrk="1" fontAlgn="auto" latinLnBrk="0" hangingPunct="1">
                <a:lnSpc>
                  <a:spcPct val="100000"/>
                </a:lnSpc>
                <a:spcBef>
                  <a:spcPts val="0"/>
                </a:spcBef>
                <a:spcAft>
                  <a:spcPts val="0"/>
                </a:spcAft>
                <a:buClrTx/>
                <a:buSzTx/>
                <a:buFontTx/>
                <a:buNone/>
                <a:tabLst/>
                <a:defRPr/>
              </a:pPr>
              <a:t>‹#›</a:t>
            </a:fld>
            <a:endParaRPr kumimoji="0" lang="zh-CN" altLang="en-US" sz="11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03837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ctr" defTabSz="816317" rtl="0" eaLnBrk="1" latinLnBrk="0" hangingPunct="1">
        <a:spcBef>
          <a:spcPct val="0"/>
        </a:spcBef>
        <a:buNone/>
        <a:defRPr sz="3900" kern="1200">
          <a:solidFill>
            <a:schemeClr val="tx1"/>
          </a:solidFill>
          <a:latin typeface="+mj-lt"/>
          <a:ea typeface="+mj-ea"/>
          <a:cs typeface="+mj-cs"/>
        </a:defRPr>
      </a:lvl1pPr>
    </p:titleStyle>
    <p:bodyStyle>
      <a:lvl1pPr marL="306119" indent="-306119" algn="l" defTabSz="816317" rtl="0" eaLnBrk="1" latinLnBrk="0" hangingPunct="1">
        <a:spcBef>
          <a:spcPct val="20000"/>
        </a:spcBef>
        <a:buFont typeface="Arial" pitchFamily="34" charset="0"/>
        <a:buChar char="•"/>
        <a:defRPr sz="2900" kern="1200">
          <a:solidFill>
            <a:schemeClr val="tx1"/>
          </a:solidFill>
          <a:latin typeface="+mn-lt"/>
          <a:ea typeface="+mn-ea"/>
          <a:cs typeface="+mn-cs"/>
        </a:defRPr>
      </a:lvl1pPr>
      <a:lvl2pPr marL="663257" indent="-255100" algn="l" defTabSz="816317"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0397" indent="-204079" algn="l" defTabSz="816317"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28555" indent="-204079" algn="l" defTabSz="816317"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6714" indent="-204079" algn="l" defTabSz="816317"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4872" indent="-204079" algn="l" defTabSz="816317"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3032" indent="-204079" algn="l" defTabSz="816317"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1190" indent="-204079" algn="l" defTabSz="816317"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9349" indent="-204079" algn="l" defTabSz="816317"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16317" rtl="0" eaLnBrk="1" latinLnBrk="0" hangingPunct="1">
        <a:defRPr sz="1600" kern="1200">
          <a:solidFill>
            <a:schemeClr val="tx1"/>
          </a:solidFill>
          <a:latin typeface="+mn-lt"/>
          <a:ea typeface="+mn-ea"/>
          <a:cs typeface="+mn-cs"/>
        </a:defRPr>
      </a:lvl1pPr>
      <a:lvl2pPr marL="408159" algn="l" defTabSz="816317" rtl="0" eaLnBrk="1" latinLnBrk="0" hangingPunct="1">
        <a:defRPr sz="1600" kern="1200">
          <a:solidFill>
            <a:schemeClr val="tx1"/>
          </a:solidFill>
          <a:latin typeface="+mn-lt"/>
          <a:ea typeface="+mn-ea"/>
          <a:cs typeface="+mn-cs"/>
        </a:defRPr>
      </a:lvl2pPr>
      <a:lvl3pPr marL="816317" algn="l" defTabSz="816317" rtl="0" eaLnBrk="1" latinLnBrk="0" hangingPunct="1">
        <a:defRPr sz="1600" kern="1200">
          <a:solidFill>
            <a:schemeClr val="tx1"/>
          </a:solidFill>
          <a:latin typeface="+mn-lt"/>
          <a:ea typeface="+mn-ea"/>
          <a:cs typeface="+mn-cs"/>
        </a:defRPr>
      </a:lvl3pPr>
      <a:lvl4pPr marL="1224476" algn="l" defTabSz="816317" rtl="0" eaLnBrk="1" latinLnBrk="0" hangingPunct="1">
        <a:defRPr sz="1600" kern="1200">
          <a:solidFill>
            <a:schemeClr val="tx1"/>
          </a:solidFill>
          <a:latin typeface="+mn-lt"/>
          <a:ea typeface="+mn-ea"/>
          <a:cs typeface="+mn-cs"/>
        </a:defRPr>
      </a:lvl4pPr>
      <a:lvl5pPr marL="1632635" algn="l" defTabSz="816317" rtl="0" eaLnBrk="1" latinLnBrk="0" hangingPunct="1">
        <a:defRPr sz="1600" kern="1200">
          <a:solidFill>
            <a:schemeClr val="tx1"/>
          </a:solidFill>
          <a:latin typeface="+mn-lt"/>
          <a:ea typeface="+mn-ea"/>
          <a:cs typeface="+mn-cs"/>
        </a:defRPr>
      </a:lvl5pPr>
      <a:lvl6pPr marL="2040793" algn="l" defTabSz="816317" rtl="0" eaLnBrk="1" latinLnBrk="0" hangingPunct="1">
        <a:defRPr sz="1600" kern="1200">
          <a:solidFill>
            <a:schemeClr val="tx1"/>
          </a:solidFill>
          <a:latin typeface="+mn-lt"/>
          <a:ea typeface="+mn-ea"/>
          <a:cs typeface="+mn-cs"/>
        </a:defRPr>
      </a:lvl6pPr>
      <a:lvl7pPr marL="2448952" algn="l" defTabSz="816317" rtl="0" eaLnBrk="1" latinLnBrk="0" hangingPunct="1">
        <a:defRPr sz="1600" kern="1200">
          <a:solidFill>
            <a:schemeClr val="tx1"/>
          </a:solidFill>
          <a:latin typeface="+mn-lt"/>
          <a:ea typeface="+mn-ea"/>
          <a:cs typeface="+mn-cs"/>
        </a:defRPr>
      </a:lvl7pPr>
      <a:lvl8pPr marL="2857111" algn="l" defTabSz="816317" rtl="0" eaLnBrk="1" latinLnBrk="0" hangingPunct="1">
        <a:defRPr sz="1600" kern="1200">
          <a:solidFill>
            <a:schemeClr val="tx1"/>
          </a:solidFill>
          <a:latin typeface="+mn-lt"/>
          <a:ea typeface="+mn-ea"/>
          <a:cs typeface="+mn-cs"/>
        </a:defRPr>
      </a:lvl8pPr>
      <a:lvl9pPr marL="3265269" algn="l" defTabSz="816317"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2422829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dirty="0" smtClean="0">
                <a:solidFill>
                  <a:srgbClr val="DA251D"/>
                </a:solidFill>
                <a:latin typeface="华文行楷" panose="02010800040101010101" pitchFamily="2" charset="-122"/>
                <a:ea typeface="华文行楷" panose="02010800040101010101" pitchFamily="2" charset="-122"/>
              </a:rPr>
              <a:t>传递爱心</a:t>
            </a:r>
            <a:endParaRPr lang="zh-CN" altLang="en-US" sz="5400" dirty="0">
              <a:solidFill>
                <a:srgbClr val="DA251D"/>
              </a:solidFill>
              <a:latin typeface="华文行楷" panose="02010800040101010101" pitchFamily="2" charset="-122"/>
              <a:ea typeface="华文行楷" panose="02010800040101010101" pitchFamily="2" charset="-122"/>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dirty="0" smtClean="0">
                <a:solidFill>
                  <a:srgbClr val="DA251D"/>
                </a:solidFill>
                <a:latin typeface="华文行楷" panose="02010800040101010101" pitchFamily="2" charset="-122"/>
                <a:ea typeface="华文行楷" panose="02010800040101010101" pitchFamily="2" charset="-122"/>
              </a:rPr>
              <a:t>传递温暖</a:t>
            </a:r>
            <a:endParaRPr lang="zh-CN" altLang="en-US" sz="5400" dirty="0">
              <a:solidFill>
                <a:srgbClr val="DA251D"/>
              </a:solidFill>
              <a:latin typeface="华文行楷" panose="02010800040101010101" pitchFamily="2" charset="-122"/>
              <a:ea typeface="华文行楷" panose="02010800040101010101" pitchFamily="2" charset="-122"/>
            </a:endParaRPr>
          </a:p>
        </p:txBody>
      </p:sp>
      <p:sp>
        <p:nvSpPr>
          <p:cNvPr id="12" name="文本框 11"/>
          <p:cNvSpPr txBox="1"/>
          <p:nvPr/>
        </p:nvSpPr>
        <p:spPr>
          <a:xfrm>
            <a:off x="1489279" y="3382853"/>
            <a:ext cx="6301725" cy="830997"/>
          </a:xfrm>
          <a:prstGeom prst="rect">
            <a:avLst/>
          </a:prstGeom>
          <a:noFill/>
        </p:spPr>
        <p:txBody>
          <a:bodyPr wrap="none" rtlCol="0">
            <a:spAutoFit/>
          </a:bodyPr>
          <a:lstStyle/>
          <a:p>
            <a:r>
              <a:rPr lang="zh-CN" altLang="en-US" sz="4800" dirty="0" smtClean="0">
                <a:solidFill>
                  <a:schemeClr val="bg1"/>
                </a:solidFill>
                <a:latin typeface="方正粗谭黑简体" panose="02000000000000000000" pitchFamily="2" charset="-122"/>
                <a:ea typeface="方正粗谭黑简体" panose="02000000000000000000" pitchFamily="2" charset="-122"/>
              </a:rPr>
              <a:t>爱心公益活动</a:t>
            </a:r>
            <a:r>
              <a:rPr lang="en-US" altLang="zh-CN" sz="4800" dirty="0" smtClean="0">
                <a:solidFill>
                  <a:schemeClr val="bg1"/>
                </a:solidFill>
                <a:latin typeface="方正粗谭黑简体" panose="02000000000000000000" pitchFamily="2" charset="-122"/>
                <a:ea typeface="方正粗谭黑简体" panose="02000000000000000000" pitchFamily="2" charset="-122"/>
              </a:rPr>
              <a:t>PPT</a:t>
            </a:r>
            <a:r>
              <a:rPr lang="zh-CN" altLang="en-US" sz="4800" dirty="0" smtClean="0">
                <a:solidFill>
                  <a:schemeClr val="bg1"/>
                </a:solidFill>
                <a:latin typeface="方正粗谭黑简体" panose="02000000000000000000" pitchFamily="2" charset="-122"/>
                <a:ea typeface="方正粗谭黑简体" panose="02000000000000000000" pitchFamily="2" charset="-122"/>
              </a:rPr>
              <a:t>模板</a:t>
            </a:r>
            <a:endParaRPr lang="zh-CN" altLang="en-US" sz="4800" dirty="0">
              <a:solidFill>
                <a:schemeClr val="bg1"/>
              </a:solidFill>
              <a:latin typeface="方正粗谭黑简体" panose="02000000000000000000" pitchFamily="2" charset="-122"/>
              <a:ea typeface="方正粗谭黑简体" panose="02000000000000000000" pitchFamily="2" charset="-122"/>
            </a:endParaRPr>
          </a:p>
        </p:txBody>
      </p:sp>
      <p:sp>
        <p:nvSpPr>
          <p:cNvPr id="13" name="文本框 12"/>
          <p:cNvSpPr txBox="1"/>
          <p:nvPr/>
        </p:nvSpPr>
        <p:spPr>
          <a:xfrm>
            <a:off x="2633007" y="4236267"/>
            <a:ext cx="3304110"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3763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1+#ppt_w/2"/>
                                          </p:val>
                                        </p:tav>
                                        <p:tav tm="100000">
                                          <p:val>
                                            <p:strVal val="#ppt_x"/>
                                          </p:val>
                                        </p:tav>
                                      </p:tavLst>
                                    </p:anim>
                                    <p:anim calcmode="lin" valueType="num">
                                      <p:cBhvr additive="base">
                                        <p:cTn id="20" dur="75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by="(-#ppt_w*2)" calcmode="lin" valueType="num">
                                      <p:cBhvr rctx="PPT">
                                        <p:cTn id="24" dur="500" autoRev="1" fill="hold">
                                          <p:stCondLst>
                                            <p:cond delay="0"/>
                                          </p:stCondLst>
                                        </p:cTn>
                                        <p:tgtEl>
                                          <p:spTgt spid="12"/>
                                        </p:tgtEl>
                                        <p:attrNameLst>
                                          <p:attrName>ppt_w</p:attrName>
                                        </p:attrNameLst>
                                      </p:cBhvr>
                                    </p:anim>
                                    <p:anim by="(#ppt_w*0.50)" calcmode="lin" valueType="num">
                                      <p:cBhvr>
                                        <p:cTn id="25" dur="500" decel="50000" autoRev="1" fill="hold">
                                          <p:stCondLst>
                                            <p:cond delay="0"/>
                                          </p:stCondLst>
                                        </p:cTn>
                                        <p:tgtEl>
                                          <p:spTgt spid="12"/>
                                        </p:tgtEl>
                                        <p:attrNameLst>
                                          <p:attrName>ppt_x</p:attrName>
                                        </p:attrNameLst>
                                      </p:cBhvr>
                                    </p:anim>
                                    <p:anim from="(-#ppt_h/2)" to="(#ppt_y)" calcmode="lin" valueType="num">
                                      <p:cBhvr>
                                        <p:cTn id="26" dur="1000" fill="hold">
                                          <p:stCondLst>
                                            <p:cond delay="0"/>
                                          </p:stCondLst>
                                        </p:cTn>
                                        <p:tgtEl>
                                          <p:spTgt spid="12"/>
                                        </p:tgtEl>
                                        <p:attrNameLst>
                                          <p:attrName>ppt_y</p:attrName>
                                        </p:attrNameLst>
                                      </p:cBhvr>
                                    </p:anim>
                                    <p:animRot by="21600000">
                                      <p:cBhvr>
                                        <p:cTn id="27" dur="1000" fill="hold">
                                          <p:stCondLst>
                                            <p:cond delay="0"/>
                                          </p:stCondLst>
                                        </p:cTn>
                                        <p:tgtEl>
                                          <p:spTgt spid="12"/>
                                        </p:tgtEl>
                                        <p:attrNameLst>
                                          <p:attrName>r</p:attrName>
                                        </p:attrNameLst>
                                      </p:cBhvr>
                                    </p:animRot>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6813985" y="3466610"/>
            <a:ext cx="1662111" cy="705018"/>
          </a:xfrm>
          <a:prstGeom prst="rect">
            <a:avLst/>
          </a:prstGeom>
          <a:noFill/>
        </p:spPr>
        <p:txBody>
          <a:bodyPr wrap="square" lIns="80979" tIns="40490" rIns="80979" bIns="40490"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46" name="Freeform 11"/>
          <p:cNvSpPr>
            <a:spLocks/>
          </p:cNvSpPr>
          <p:nvPr/>
        </p:nvSpPr>
        <p:spPr bwMode="auto">
          <a:xfrm>
            <a:off x="4562654"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7" name="Freeform 12"/>
          <p:cNvSpPr>
            <a:spLocks/>
          </p:cNvSpPr>
          <p:nvPr/>
        </p:nvSpPr>
        <p:spPr bwMode="auto">
          <a:xfrm>
            <a:off x="4661685" y="1474718"/>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9" name="Freeform 108"/>
          <p:cNvSpPr>
            <a:spLocks/>
          </p:cNvSpPr>
          <p:nvPr/>
        </p:nvSpPr>
        <p:spPr bwMode="auto">
          <a:xfrm rot="16200000">
            <a:off x="2711302" y="958917"/>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109"/>
          <p:cNvSpPr>
            <a:spLocks/>
          </p:cNvSpPr>
          <p:nvPr/>
        </p:nvSpPr>
        <p:spPr bwMode="auto">
          <a:xfrm rot="16200000">
            <a:off x="2837810" y="1097004"/>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1" name="Oval 110"/>
          <p:cNvSpPr>
            <a:spLocks noChangeArrowheads="1"/>
          </p:cNvSpPr>
          <p:nvPr/>
        </p:nvSpPr>
        <p:spPr bwMode="auto">
          <a:xfrm rot="16200000">
            <a:off x="3030173" y="1290937"/>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2" name="Freeform 120"/>
          <p:cNvSpPr>
            <a:spLocks/>
          </p:cNvSpPr>
          <p:nvPr/>
        </p:nvSpPr>
        <p:spPr bwMode="auto">
          <a:xfrm flipV="1">
            <a:off x="4562654" y="2811770"/>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1"/>
          <p:cNvSpPr>
            <a:spLocks/>
          </p:cNvSpPr>
          <p:nvPr/>
        </p:nvSpPr>
        <p:spPr bwMode="auto">
          <a:xfrm flipV="1">
            <a:off x="4711572"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Oval 122"/>
          <p:cNvSpPr>
            <a:spLocks noChangeArrowheads="1"/>
          </p:cNvSpPr>
          <p:nvPr/>
        </p:nvSpPr>
        <p:spPr bwMode="auto">
          <a:xfrm flipV="1">
            <a:off x="4934202" y="3197823"/>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24"/>
          <p:cNvSpPr>
            <a:spLocks/>
          </p:cNvSpPr>
          <p:nvPr/>
        </p:nvSpPr>
        <p:spPr bwMode="auto">
          <a:xfrm rot="5400000" flipV="1">
            <a:off x="2969329" y="2811119"/>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25"/>
          <p:cNvSpPr>
            <a:spLocks/>
          </p:cNvSpPr>
          <p:nvPr/>
        </p:nvSpPr>
        <p:spPr bwMode="auto">
          <a:xfrm rot="5400000" flipV="1">
            <a:off x="3077624" y="2920865"/>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Oval 126"/>
          <p:cNvSpPr>
            <a:spLocks noChangeArrowheads="1"/>
          </p:cNvSpPr>
          <p:nvPr/>
        </p:nvSpPr>
        <p:spPr bwMode="auto">
          <a:xfrm rot="5400000" flipV="1">
            <a:off x="3242297" y="3086883"/>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58" name="Straight Connector 19"/>
          <p:cNvCxnSpPr/>
          <p:nvPr/>
        </p:nvCxnSpPr>
        <p:spPr>
          <a:xfrm flipH="1" flipV="1">
            <a:off x="2404196" y="1433043"/>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8" y="1433042"/>
            <a:ext cx="1606399"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9" y="3466609"/>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5" y="3746495"/>
            <a:ext cx="1431085"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40" y="1418275"/>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8" y="1418274"/>
            <a:ext cx="1385582"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7" y="1038258"/>
            <a:ext cx="1086869" cy="358770"/>
          </a:xfrm>
          <a:prstGeom prst="rect">
            <a:avLst/>
          </a:prstGeom>
          <a:noFill/>
        </p:spPr>
        <p:txBody>
          <a:bodyPr wrap="none" lIns="80979" tIns="40490" rIns="80979" bIns="404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endParaRPr>
          </a:p>
        </p:txBody>
      </p:sp>
      <p:sp>
        <p:nvSpPr>
          <p:cNvPr id="65" name="TextBox 64"/>
          <p:cNvSpPr txBox="1"/>
          <p:nvPr/>
        </p:nvSpPr>
        <p:spPr>
          <a:xfrm>
            <a:off x="755576" y="1478927"/>
            <a:ext cx="1662111" cy="705018"/>
          </a:xfrm>
          <a:prstGeom prst="rect">
            <a:avLst/>
          </a:prstGeom>
          <a:noFill/>
        </p:spPr>
        <p:txBody>
          <a:bodyPr wrap="square" lIns="80979" tIns="40490" rIns="80979" bIns="40490"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endParaRPr>
          </a:p>
        </p:txBody>
      </p:sp>
      <p:sp>
        <p:nvSpPr>
          <p:cNvPr id="66" name="TextBox 65"/>
          <p:cNvSpPr txBox="1"/>
          <p:nvPr/>
        </p:nvSpPr>
        <p:spPr>
          <a:xfrm>
            <a:off x="1037479" y="3361294"/>
            <a:ext cx="1086869" cy="358770"/>
          </a:xfrm>
          <a:prstGeom prst="rect">
            <a:avLst/>
          </a:prstGeom>
          <a:noFill/>
        </p:spPr>
        <p:txBody>
          <a:bodyPr wrap="none" lIns="80979" tIns="40490" rIns="80979" bIns="404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endParaRPr>
          </a:p>
        </p:txBody>
      </p:sp>
      <p:sp>
        <p:nvSpPr>
          <p:cNvPr id="67" name="TextBox 66"/>
          <p:cNvSpPr txBox="1"/>
          <p:nvPr/>
        </p:nvSpPr>
        <p:spPr>
          <a:xfrm>
            <a:off x="6615267" y="1033382"/>
            <a:ext cx="1086870" cy="358770"/>
          </a:xfrm>
          <a:prstGeom prst="rect">
            <a:avLst/>
          </a:prstGeom>
          <a:noFill/>
        </p:spPr>
        <p:txBody>
          <a:bodyPr wrap="none" lIns="80979" tIns="40490" rIns="80979" bIns="4049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endParaRPr>
          </a:p>
        </p:txBody>
      </p:sp>
      <p:sp>
        <p:nvSpPr>
          <p:cNvPr id="68" name="TextBox 67"/>
          <p:cNvSpPr txBox="1"/>
          <p:nvPr/>
        </p:nvSpPr>
        <p:spPr>
          <a:xfrm>
            <a:off x="7383303" y="3062302"/>
            <a:ext cx="1086870" cy="358770"/>
          </a:xfrm>
          <a:prstGeom prst="rect">
            <a:avLst/>
          </a:prstGeom>
          <a:noFill/>
        </p:spPr>
        <p:txBody>
          <a:bodyPr wrap="none" lIns="80979" tIns="40490" rIns="80979" bIns="4049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添加标题</a:t>
            </a:r>
            <a:endParaRPr kumimoji="0" lang="id-ID" sz="18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endParaRPr>
          </a:p>
        </p:txBody>
      </p:sp>
      <p:sp>
        <p:nvSpPr>
          <p:cNvPr id="69" name="TextBox 68"/>
          <p:cNvSpPr txBox="1"/>
          <p:nvPr/>
        </p:nvSpPr>
        <p:spPr>
          <a:xfrm>
            <a:off x="1059016" y="3774722"/>
            <a:ext cx="1662111" cy="705018"/>
          </a:xfrm>
          <a:prstGeom prst="rect">
            <a:avLst/>
          </a:prstGeom>
          <a:noFill/>
        </p:spPr>
        <p:txBody>
          <a:bodyPr wrap="square" lIns="80979" tIns="40490" rIns="80979" bIns="40490"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70" name="TextBox 69"/>
          <p:cNvSpPr txBox="1"/>
          <p:nvPr/>
        </p:nvSpPr>
        <p:spPr>
          <a:xfrm>
            <a:off x="6045910" y="1445201"/>
            <a:ext cx="1662111" cy="705018"/>
          </a:xfrm>
          <a:prstGeom prst="rect">
            <a:avLst/>
          </a:prstGeom>
          <a:noFill/>
          <a:ln>
            <a:noFill/>
          </a:ln>
        </p:spPr>
        <p:txBody>
          <a:bodyPr wrap="square" lIns="80979" tIns="40490" rIns="80979" bIns="40490"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此处添加详细文本描述，建议与标题相关并符合整体语言风格，语言描述尽量简洁生动。</a:t>
            </a:r>
            <a:endParaRPr kumimoji="0" lang="en-US" sz="9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71" name="Straight Connector 47"/>
          <p:cNvCxnSpPr/>
          <p:nvPr/>
        </p:nvCxnSpPr>
        <p:spPr>
          <a:xfrm>
            <a:off x="6359063" y="3245669"/>
            <a:ext cx="462583" cy="179723"/>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6" y="3425391"/>
            <a:ext cx="1654450"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rgbClr val="AC0000"/>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77" name="Freeform 11"/>
          <p:cNvSpPr>
            <a:spLocks noEditPoints="1"/>
          </p:cNvSpPr>
          <p:nvPr/>
        </p:nvSpPr>
        <p:spPr bwMode="auto">
          <a:xfrm>
            <a:off x="5088996" y="1898102"/>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78" name="Group 59"/>
          <p:cNvGrpSpPr/>
          <p:nvPr/>
        </p:nvGrpSpPr>
        <p:grpSpPr>
          <a:xfrm>
            <a:off x="5361698" y="3679443"/>
            <a:ext cx="456508" cy="475633"/>
            <a:chOff x="-251803" y="2267153"/>
            <a:chExt cx="2078037" cy="2166938"/>
          </a:xfrm>
          <a:solidFill>
            <a:srgbClr val="AC0000"/>
          </a:solidFill>
        </p:grpSpPr>
        <p:sp>
          <p:nvSpPr>
            <p:cNvPr id="7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81" name="Group 97"/>
          <p:cNvGrpSpPr/>
          <p:nvPr/>
        </p:nvGrpSpPr>
        <p:grpSpPr>
          <a:xfrm>
            <a:off x="3551949" y="3470578"/>
            <a:ext cx="368484" cy="259595"/>
            <a:chOff x="3175" y="1588"/>
            <a:chExt cx="1184276" cy="835025"/>
          </a:xfrm>
          <a:solidFill>
            <a:srgbClr val="AC0000"/>
          </a:solidFill>
        </p:grpSpPr>
        <p:sp>
          <p:nvSpPr>
            <p:cNvPr id="8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91871385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1+#ppt_w/2"/>
                                          </p:val>
                                        </p:tav>
                                        <p:tav tm="100000">
                                          <p:val>
                                            <p:strVal val="#ppt_x"/>
                                          </p:val>
                                        </p:tav>
                                      </p:tavLst>
                                    </p:anim>
                                    <p:anim calcmode="lin" valueType="num">
                                      <p:cBhvr additive="base">
                                        <p:cTn id="16" dur="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0-#ppt_w/2"/>
                                          </p:val>
                                        </p:tav>
                                        <p:tav tm="100000">
                                          <p:val>
                                            <p:strVal val="#ppt_x"/>
                                          </p:val>
                                        </p:tav>
                                      </p:tavLst>
                                    </p:anim>
                                    <p:anim calcmode="lin" valueType="num">
                                      <p:cBhvr additive="base">
                                        <p:cTn id="20" dur="5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500"/>
                                        <p:tgtEl>
                                          <p:spTgt spid="5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500"/>
                                        <p:tgtEl>
                                          <p:spTgt spid="57"/>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73"/>
                                        </p:tgtEl>
                                        <p:attrNameLst>
                                          <p:attrName>style.visibility</p:attrName>
                                        </p:attrNameLst>
                                      </p:cBhvr>
                                      <p:to>
                                        <p:strVal val="visible"/>
                                      </p:to>
                                    </p:set>
                                    <p:anim calcmode="lin" valueType="num">
                                      <p:cBhvr>
                                        <p:cTn id="49" dur="500" fill="hold"/>
                                        <p:tgtEl>
                                          <p:spTgt spid="73"/>
                                        </p:tgtEl>
                                        <p:attrNameLst>
                                          <p:attrName>ppt_w</p:attrName>
                                        </p:attrNameLst>
                                      </p:cBhvr>
                                      <p:tavLst>
                                        <p:tav tm="0">
                                          <p:val>
                                            <p:fltVal val="0"/>
                                          </p:val>
                                        </p:tav>
                                        <p:tav tm="100000">
                                          <p:val>
                                            <p:strVal val="#ppt_w"/>
                                          </p:val>
                                        </p:tav>
                                      </p:tavLst>
                                    </p:anim>
                                    <p:anim calcmode="lin" valueType="num">
                                      <p:cBhvr>
                                        <p:cTn id="50" dur="500" fill="hold"/>
                                        <p:tgtEl>
                                          <p:spTgt spid="73"/>
                                        </p:tgtEl>
                                        <p:attrNameLst>
                                          <p:attrName>ppt_h</p:attrName>
                                        </p:attrNameLst>
                                      </p:cBhvr>
                                      <p:tavLst>
                                        <p:tav tm="0">
                                          <p:val>
                                            <p:fltVal val="0"/>
                                          </p:val>
                                        </p:tav>
                                        <p:tav tm="100000">
                                          <p:val>
                                            <p:strVal val="#ppt_h"/>
                                          </p:val>
                                        </p:tav>
                                      </p:tavLst>
                                    </p:anim>
                                    <p:animEffect transition="in" filter="fade">
                                      <p:cBhvr>
                                        <p:cTn id="51" dur="500"/>
                                        <p:tgtEl>
                                          <p:spTgt spid="7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 calcmode="lin" valueType="num">
                                      <p:cBhvr>
                                        <p:cTn id="54" dur="500" fill="hold"/>
                                        <p:tgtEl>
                                          <p:spTgt spid="77"/>
                                        </p:tgtEl>
                                        <p:attrNameLst>
                                          <p:attrName>ppt_w</p:attrName>
                                        </p:attrNameLst>
                                      </p:cBhvr>
                                      <p:tavLst>
                                        <p:tav tm="0">
                                          <p:val>
                                            <p:fltVal val="0"/>
                                          </p:val>
                                        </p:tav>
                                        <p:tav tm="100000">
                                          <p:val>
                                            <p:strVal val="#ppt_w"/>
                                          </p:val>
                                        </p:tav>
                                      </p:tavLst>
                                    </p:anim>
                                    <p:anim calcmode="lin" valueType="num">
                                      <p:cBhvr>
                                        <p:cTn id="55" dur="500" fill="hold"/>
                                        <p:tgtEl>
                                          <p:spTgt spid="77"/>
                                        </p:tgtEl>
                                        <p:attrNameLst>
                                          <p:attrName>ppt_h</p:attrName>
                                        </p:attrNameLst>
                                      </p:cBhvr>
                                      <p:tavLst>
                                        <p:tav tm="0">
                                          <p:val>
                                            <p:fltVal val="0"/>
                                          </p:val>
                                        </p:tav>
                                        <p:tav tm="100000">
                                          <p:val>
                                            <p:strVal val="#ppt_h"/>
                                          </p:val>
                                        </p:tav>
                                      </p:tavLst>
                                    </p:anim>
                                    <p:animEffect transition="in" filter="fade">
                                      <p:cBhvr>
                                        <p:cTn id="56" dur="500"/>
                                        <p:tgtEl>
                                          <p:spTgt spid="77"/>
                                        </p:tgtEl>
                                      </p:cBhvr>
                                    </p:animEffect>
                                  </p:childTnLst>
                                </p:cTn>
                              </p:par>
                              <p:par>
                                <p:cTn id="57" presetID="53" presetClass="entr" presetSubtype="16" fill="hold" nodeType="withEffect">
                                  <p:stCondLst>
                                    <p:cond delay="0"/>
                                  </p:stCondLst>
                                  <p:childTnLst>
                                    <p:set>
                                      <p:cBhvr>
                                        <p:cTn id="58" dur="1" fill="hold">
                                          <p:stCondLst>
                                            <p:cond delay="0"/>
                                          </p:stCondLst>
                                        </p:cTn>
                                        <p:tgtEl>
                                          <p:spTgt spid="81"/>
                                        </p:tgtEl>
                                        <p:attrNameLst>
                                          <p:attrName>style.visibility</p:attrName>
                                        </p:attrNameLst>
                                      </p:cBhvr>
                                      <p:to>
                                        <p:strVal val="visible"/>
                                      </p:to>
                                    </p:set>
                                    <p:anim calcmode="lin" valueType="num">
                                      <p:cBhvr>
                                        <p:cTn id="59" dur="500" fill="hold"/>
                                        <p:tgtEl>
                                          <p:spTgt spid="81"/>
                                        </p:tgtEl>
                                        <p:attrNameLst>
                                          <p:attrName>ppt_w</p:attrName>
                                        </p:attrNameLst>
                                      </p:cBhvr>
                                      <p:tavLst>
                                        <p:tav tm="0">
                                          <p:val>
                                            <p:fltVal val="0"/>
                                          </p:val>
                                        </p:tav>
                                        <p:tav tm="100000">
                                          <p:val>
                                            <p:strVal val="#ppt_w"/>
                                          </p:val>
                                        </p:tav>
                                      </p:tavLst>
                                    </p:anim>
                                    <p:anim calcmode="lin" valueType="num">
                                      <p:cBhvr>
                                        <p:cTn id="60" dur="500" fill="hold"/>
                                        <p:tgtEl>
                                          <p:spTgt spid="81"/>
                                        </p:tgtEl>
                                        <p:attrNameLst>
                                          <p:attrName>ppt_h</p:attrName>
                                        </p:attrNameLst>
                                      </p:cBhvr>
                                      <p:tavLst>
                                        <p:tav tm="0">
                                          <p:val>
                                            <p:fltVal val="0"/>
                                          </p:val>
                                        </p:tav>
                                        <p:tav tm="100000">
                                          <p:val>
                                            <p:strVal val="#ppt_h"/>
                                          </p:val>
                                        </p:tav>
                                      </p:tavLst>
                                    </p:anim>
                                    <p:animEffect transition="in" filter="fade">
                                      <p:cBhvr>
                                        <p:cTn id="61" dur="500"/>
                                        <p:tgtEl>
                                          <p:spTgt spid="81"/>
                                        </p:tgtEl>
                                      </p:cBhvr>
                                    </p:animEffect>
                                  </p:childTnLst>
                                </p:cTn>
                              </p:par>
                              <p:par>
                                <p:cTn id="62" presetID="53" presetClass="entr" presetSubtype="16" fill="hold" nodeType="with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500" fill="hold"/>
                                        <p:tgtEl>
                                          <p:spTgt spid="78"/>
                                        </p:tgtEl>
                                        <p:attrNameLst>
                                          <p:attrName>ppt_w</p:attrName>
                                        </p:attrNameLst>
                                      </p:cBhvr>
                                      <p:tavLst>
                                        <p:tav tm="0">
                                          <p:val>
                                            <p:fltVal val="0"/>
                                          </p:val>
                                        </p:tav>
                                        <p:tav tm="100000">
                                          <p:val>
                                            <p:strVal val="#ppt_w"/>
                                          </p:val>
                                        </p:tav>
                                      </p:tavLst>
                                    </p:anim>
                                    <p:anim calcmode="lin" valueType="num">
                                      <p:cBhvr>
                                        <p:cTn id="65" dur="500" fill="hold"/>
                                        <p:tgtEl>
                                          <p:spTgt spid="78"/>
                                        </p:tgtEl>
                                        <p:attrNameLst>
                                          <p:attrName>ppt_h</p:attrName>
                                        </p:attrNameLst>
                                      </p:cBhvr>
                                      <p:tavLst>
                                        <p:tav tm="0">
                                          <p:val>
                                            <p:fltVal val="0"/>
                                          </p:val>
                                        </p:tav>
                                        <p:tav tm="100000">
                                          <p:val>
                                            <p:strVal val="#ppt_h"/>
                                          </p:val>
                                        </p:tav>
                                      </p:tavLst>
                                    </p:anim>
                                    <p:animEffect transition="in" filter="fade">
                                      <p:cBhvr>
                                        <p:cTn id="66" dur="500"/>
                                        <p:tgtEl>
                                          <p:spTgt spid="78"/>
                                        </p:tgtEl>
                                      </p:cBhvr>
                                    </p:animEffect>
                                  </p:childTnLst>
                                </p:cTn>
                              </p:par>
                            </p:childTnLst>
                          </p:cTn>
                        </p:par>
                        <p:par>
                          <p:cTn id="67" fill="hold">
                            <p:stCondLst>
                              <p:cond delay="1500"/>
                            </p:stCondLst>
                            <p:childTnLst>
                              <p:par>
                                <p:cTn id="68" presetID="8" presetClass="emph" presetSubtype="0" fill="hold" grpId="1" nodeType="afterEffect">
                                  <p:stCondLst>
                                    <p:cond delay="0"/>
                                  </p:stCondLst>
                                  <p:childTnLst>
                                    <p:animRot by="21600000">
                                      <p:cBhvr>
                                        <p:cTn id="69" dur="2000" fill="hold"/>
                                        <p:tgtEl>
                                          <p:spTgt spid="50"/>
                                        </p:tgtEl>
                                        <p:attrNameLst>
                                          <p:attrName>r</p:attrName>
                                        </p:attrNameLst>
                                      </p:cBhvr>
                                    </p:animRot>
                                  </p:childTnLst>
                                </p:cTn>
                              </p:par>
                              <p:par>
                                <p:cTn id="70" presetID="8" presetClass="emph" presetSubtype="0" fill="hold" grpId="1" nodeType="withEffect">
                                  <p:stCondLst>
                                    <p:cond delay="0"/>
                                  </p:stCondLst>
                                  <p:childTnLst>
                                    <p:animRot by="21600000">
                                      <p:cBhvr>
                                        <p:cTn id="71" dur="2000" fill="hold"/>
                                        <p:tgtEl>
                                          <p:spTgt spid="47"/>
                                        </p:tgtEl>
                                        <p:attrNameLst>
                                          <p:attrName>r</p:attrName>
                                        </p:attrNameLst>
                                      </p:cBhvr>
                                    </p:animRot>
                                  </p:childTnLst>
                                </p:cTn>
                              </p:par>
                              <p:par>
                                <p:cTn id="72" presetID="8" presetClass="emph" presetSubtype="0" fill="hold" grpId="1" nodeType="withEffect">
                                  <p:stCondLst>
                                    <p:cond delay="0"/>
                                  </p:stCondLst>
                                  <p:childTnLst>
                                    <p:animRot by="21600000">
                                      <p:cBhvr>
                                        <p:cTn id="73" dur="2000" fill="hold"/>
                                        <p:tgtEl>
                                          <p:spTgt spid="53"/>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56"/>
                                        </p:tgtEl>
                                        <p:attrNameLst>
                                          <p:attrName>r</p:attrName>
                                        </p:attrNameLst>
                                      </p:cBhvr>
                                    </p:animRot>
                                  </p:childTnLst>
                                </p:cTn>
                              </p:par>
                            </p:childTnLst>
                          </p:cTn>
                        </p:par>
                        <p:par>
                          <p:cTn id="76" fill="hold">
                            <p:stCondLst>
                              <p:cond delay="3500"/>
                            </p:stCondLst>
                            <p:childTnLst>
                              <p:par>
                                <p:cTn id="77" presetID="22" presetClass="entr" presetSubtype="2" fill="hold"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right)">
                                      <p:cBhvr>
                                        <p:cTn id="79" dur="500"/>
                                        <p:tgtEl>
                                          <p:spTgt spid="58"/>
                                        </p:tgtEl>
                                      </p:cBhvr>
                                    </p:animEffect>
                                  </p:childTnLst>
                                </p:cTn>
                              </p:par>
                            </p:childTnLst>
                          </p:cTn>
                        </p:par>
                        <p:par>
                          <p:cTn id="80" fill="hold">
                            <p:stCondLst>
                              <p:cond delay="4000"/>
                            </p:stCondLst>
                            <p:childTnLst>
                              <p:par>
                                <p:cTn id="81" presetID="22" presetClass="entr" presetSubtype="2" fill="hold"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right)">
                                      <p:cBhvr>
                                        <p:cTn id="83" dur="500"/>
                                        <p:tgtEl>
                                          <p:spTgt spid="59"/>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500"/>
                                        <p:tgtEl>
                                          <p:spTgt spid="6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childTnLst>
                                </p:cTn>
                              </p:par>
                            </p:childTnLst>
                          </p:cTn>
                        </p:par>
                        <p:par>
                          <p:cTn id="91" fill="hold">
                            <p:stCondLst>
                              <p:cond delay="5000"/>
                            </p:stCondLst>
                            <p:childTnLst>
                              <p:par>
                                <p:cTn id="92" presetID="22" presetClass="entr" presetSubtype="8" fill="hold" nodeType="after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wipe(left)">
                                      <p:cBhvr>
                                        <p:cTn id="94" dur="500"/>
                                        <p:tgtEl>
                                          <p:spTgt spid="62"/>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left)">
                                      <p:cBhvr>
                                        <p:cTn id="98" dur="500"/>
                                        <p:tgtEl>
                                          <p:spTgt spid="63"/>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fade">
                                      <p:cBhvr>
                                        <p:cTn id="102" dur="500"/>
                                        <p:tgtEl>
                                          <p:spTgt spid="6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fade">
                                      <p:cBhvr>
                                        <p:cTn id="105" dur="500"/>
                                        <p:tgtEl>
                                          <p:spTgt spid="70"/>
                                        </p:tgtEl>
                                      </p:cBhvr>
                                    </p:animEffect>
                                  </p:childTnLst>
                                </p:cTn>
                              </p:par>
                            </p:childTnLst>
                          </p:cTn>
                        </p:par>
                        <p:par>
                          <p:cTn id="106" fill="hold">
                            <p:stCondLst>
                              <p:cond delay="6500"/>
                            </p:stCondLst>
                            <p:childTnLst>
                              <p:par>
                                <p:cTn id="107" presetID="22" presetClass="entr" presetSubtype="2" fill="hold" nodeType="afterEffect">
                                  <p:stCondLst>
                                    <p:cond delay="0"/>
                                  </p:stCondLst>
                                  <p:childTnLst>
                                    <p:set>
                                      <p:cBhvr>
                                        <p:cTn id="108" dur="1" fill="hold">
                                          <p:stCondLst>
                                            <p:cond delay="0"/>
                                          </p:stCondLst>
                                        </p:cTn>
                                        <p:tgtEl>
                                          <p:spTgt spid="60"/>
                                        </p:tgtEl>
                                        <p:attrNameLst>
                                          <p:attrName>style.visibility</p:attrName>
                                        </p:attrNameLst>
                                      </p:cBhvr>
                                      <p:to>
                                        <p:strVal val="visible"/>
                                      </p:to>
                                    </p:set>
                                    <p:animEffect transition="in" filter="wipe(right)">
                                      <p:cBhvr>
                                        <p:cTn id="109" dur="500"/>
                                        <p:tgtEl>
                                          <p:spTgt spid="60"/>
                                        </p:tgtEl>
                                      </p:cBhvr>
                                    </p:animEffect>
                                  </p:childTnLst>
                                </p:cTn>
                              </p:par>
                            </p:childTnLst>
                          </p:cTn>
                        </p:par>
                        <p:par>
                          <p:cTn id="110" fill="hold">
                            <p:stCondLst>
                              <p:cond delay="7000"/>
                            </p:stCondLst>
                            <p:childTnLst>
                              <p:par>
                                <p:cTn id="111" presetID="22" presetClass="entr" presetSubtype="2" fill="hold" nodeType="after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wipe(right)">
                                      <p:cBhvr>
                                        <p:cTn id="113" dur="500"/>
                                        <p:tgtEl>
                                          <p:spTgt spid="61"/>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66"/>
                                        </p:tgtEl>
                                        <p:attrNameLst>
                                          <p:attrName>style.visibility</p:attrName>
                                        </p:attrNameLst>
                                      </p:cBhvr>
                                      <p:to>
                                        <p:strVal val="visible"/>
                                      </p:to>
                                    </p:set>
                                    <p:animEffect transition="in" filter="fade">
                                      <p:cBhvr>
                                        <p:cTn id="117" dur="500"/>
                                        <p:tgtEl>
                                          <p:spTgt spid="6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9"/>
                                        </p:tgtEl>
                                        <p:attrNameLst>
                                          <p:attrName>style.visibility</p:attrName>
                                        </p:attrNameLst>
                                      </p:cBhvr>
                                      <p:to>
                                        <p:strVal val="visible"/>
                                      </p:to>
                                    </p:set>
                                    <p:animEffect transition="in" filter="fade">
                                      <p:cBhvr>
                                        <p:cTn id="120" dur="500"/>
                                        <p:tgtEl>
                                          <p:spTgt spid="69"/>
                                        </p:tgtEl>
                                      </p:cBhvr>
                                    </p:animEffect>
                                  </p:childTnLst>
                                </p:cTn>
                              </p:par>
                            </p:childTnLst>
                          </p:cTn>
                        </p:par>
                        <p:par>
                          <p:cTn id="121" fill="hold">
                            <p:stCondLst>
                              <p:cond delay="8000"/>
                            </p:stCondLst>
                            <p:childTnLst>
                              <p:par>
                                <p:cTn id="122" presetID="22" presetClass="entr" presetSubtype="8" fill="hold" nodeType="afterEffect">
                                  <p:stCondLst>
                                    <p:cond delay="0"/>
                                  </p:stCondLst>
                                  <p:childTnLst>
                                    <p:set>
                                      <p:cBhvr>
                                        <p:cTn id="123" dur="1" fill="hold">
                                          <p:stCondLst>
                                            <p:cond delay="0"/>
                                          </p:stCondLst>
                                        </p:cTn>
                                        <p:tgtEl>
                                          <p:spTgt spid="71"/>
                                        </p:tgtEl>
                                        <p:attrNameLst>
                                          <p:attrName>style.visibility</p:attrName>
                                        </p:attrNameLst>
                                      </p:cBhvr>
                                      <p:to>
                                        <p:strVal val="visible"/>
                                      </p:to>
                                    </p:set>
                                    <p:animEffect transition="in" filter="wipe(left)">
                                      <p:cBhvr>
                                        <p:cTn id="124" dur="500"/>
                                        <p:tgtEl>
                                          <p:spTgt spid="71"/>
                                        </p:tgtEl>
                                      </p:cBhvr>
                                    </p:animEffect>
                                  </p:childTnLst>
                                </p:cTn>
                              </p:par>
                            </p:childTnLst>
                          </p:cTn>
                        </p:par>
                        <p:par>
                          <p:cTn id="125" fill="hold">
                            <p:stCondLst>
                              <p:cond delay="8500"/>
                            </p:stCondLst>
                            <p:childTnLst>
                              <p:par>
                                <p:cTn id="126" presetID="22" presetClass="entr" presetSubtype="8" fill="hold" nodeType="afterEffect">
                                  <p:stCondLst>
                                    <p:cond delay="0"/>
                                  </p:stCondLst>
                                  <p:childTnLst>
                                    <p:set>
                                      <p:cBhvr>
                                        <p:cTn id="127" dur="1" fill="hold">
                                          <p:stCondLst>
                                            <p:cond delay="0"/>
                                          </p:stCondLst>
                                        </p:cTn>
                                        <p:tgtEl>
                                          <p:spTgt spid="72"/>
                                        </p:tgtEl>
                                        <p:attrNameLst>
                                          <p:attrName>style.visibility</p:attrName>
                                        </p:attrNameLst>
                                      </p:cBhvr>
                                      <p:to>
                                        <p:strVal val="visible"/>
                                      </p:to>
                                    </p:set>
                                    <p:animEffect transition="in" filter="wipe(left)">
                                      <p:cBhvr>
                                        <p:cTn id="128" dur="500"/>
                                        <p:tgtEl>
                                          <p:spTgt spid="72"/>
                                        </p:tgtEl>
                                      </p:cBhvr>
                                    </p:animEffect>
                                  </p:childTnLst>
                                </p:cTn>
                              </p:par>
                            </p:childTnLst>
                          </p:cTn>
                        </p:par>
                        <p:par>
                          <p:cTn id="129" fill="hold">
                            <p:stCondLst>
                              <p:cond delay="9000"/>
                            </p:stCondLst>
                            <p:childTnLst>
                              <p:par>
                                <p:cTn id="130" presetID="10" presetClass="entr" presetSubtype="0" fill="hold" grpId="0" nodeType="afterEffect">
                                  <p:stCondLst>
                                    <p:cond delay="0"/>
                                  </p:stCondLst>
                                  <p:childTnLst>
                                    <p:set>
                                      <p:cBhvr>
                                        <p:cTn id="131" dur="1" fill="hold">
                                          <p:stCondLst>
                                            <p:cond delay="0"/>
                                          </p:stCondLst>
                                        </p:cTn>
                                        <p:tgtEl>
                                          <p:spTgt spid="68"/>
                                        </p:tgtEl>
                                        <p:attrNameLst>
                                          <p:attrName>style.visibility</p:attrName>
                                        </p:attrNameLst>
                                      </p:cBhvr>
                                      <p:to>
                                        <p:strVal val="visible"/>
                                      </p:to>
                                    </p:set>
                                    <p:animEffect transition="in" filter="fade">
                                      <p:cBhvr>
                                        <p:cTn id="132" dur="500"/>
                                        <p:tgtEl>
                                          <p:spTgt spid="6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4" y="139512"/>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1"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2"/>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mn-cs"/>
              </a:rPr>
              <a:t>75%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mn-cs"/>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mn-cs"/>
              </a:rPr>
              <a:t>50%</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mn-cs"/>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mn-cs"/>
              </a:rPr>
              <a:t>25%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mn-cs"/>
            </a:endParaRPr>
          </a:p>
        </p:txBody>
      </p:sp>
      <p:sp>
        <p:nvSpPr>
          <p:cNvPr id="66" name="文本框 7"/>
          <p:cNvSpPr txBox="1">
            <a:spLocks noChangeArrowheads="1"/>
          </p:cNvSpPr>
          <p:nvPr/>
        </p:nvSpPr>
        <p:spPr bwMode="auto">
          <a:xfrm>
            <a:off x="1115617"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67" name="文本框 7"/>
          <p:cNvSpPr txBox="1">
            <a:spLocks noChangeArrowheads="1"/>
          </p:cNvSpPr>
          <p:nvPr/>
        </p:nvSpPr>
        <p:spPr bwMode="auto">
          <a:xfrm>
            <a:off x="3684262"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68" name="文本框 7"/>
          <p:cNvSpPr txBox="1">
            <a:spLocks noChangeArrowheads="1"/>
          </p:cNvSpPr>
          <p:nvPr/>
        </p:nvSpPr>
        <p:spPr bwMode="auto">
          <a:xfrm>
            <a:off x="624054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69" name="文本框 7"/>
          <p:cNvSpPr txBox="1">
            <a:spLocks noChangeArrowheads="1"/>
          </p:cNvSpPr>
          <p:nvPr/>
        </p:nvSpPr>
        <p:spPr bwMode="auto">
          <a:xfrm>
            <a:off x="1187625" y="843559"/>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30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单击此处添加说明文字单击此处添加说明文字单击此处添加说明文字单击此处添加说明文字单击此处单击此处添加说明文字。</a:t>
            </a:r>
          </a:p>
        </p:txBody>
      </p:sp>
    </p:spTree>
    <p:extLst>
      <p:ext uri="{BB962C8B-B14F-4D97-AF65-F5344CB8AC3E}">
        <p14:creationId xmlns:p14="http://schemas.microsoft.com/office/powerpoint/2010/main" val="298537018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750"/>
                                        <p:tgtEl>
                                          <p:spTgt spid="69"/>
                                        </p:tgtEl>
                                      </p:cBhvr>
                                    </p:animEffect>
                                  </p:childTnLst>
                                </p:cTn>
                              </p:par>
                            </p:childTnLst>
                          </p:cTn>
                        </p:par>
                        <p:par>
                          <p:cTn id="16" fill="hold">
                            <p:stCondLst>
                              <p:cond delay="1200"/>
                            </p:stCondLst>
                            <p:childTnLst>
                              <p:par>
                                <p:cTn id="17" presetID="3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90"/>
                                          </p:val>
                                        </p:tav>
                                        <p:tav tm="100000">
                                          <p:val>
                                            <p:fltVal val="0"/>
                                          </p:val>
                                        </p:tav>
                                      </p:tavLst>
                                    </p:anim>
                                    <p:animEffect transition="in" filter="fade">
                                      <p:cBhvr>
                                        <p:cTn id="22" dur="500"/>
                                        <p:tgtEl>
                                          <p:spTgt spid="31"/>
                                        </p:tgtEl>
                                      </p:cBhvr>
                                    </p:animEffect>
                                  </p:childTnLst>
                                </p:cTn>
                              </p:par>
                            </p:childTnLst>
                          </p:cTn>
                        </p:par>
                        <p:par>
                          <p:cTn id="23" fill="hold">
                            <p:stCondLst>
                              <p:cond delay="1700"/>
                            </p:stCondLst>
                            <p:childTnLst>
                              <p:par>
                                <p:cTn id="24" presetID="45"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anim calcmode="lin" valueType="num">
                                      <p:cBhvr>
                                        <p:cTn id="27" dur="500" fill="hold"/>
                                        <p:tgtEl>
                                          <p:spTgt spid="63"/>
                                        </p:tgtEl>
                                        <p:attrNameLst>
                                          <p:attrName>ppt_w</p:attrName>
                                        </p:attrNameLst>
                                      </p:cBhvr>
                                      <p:tavLst>
                                        <p:tav tm="0" fmla="#ppt_w*sin(2.5*pi*$)">
                                          <p:val>
                                            <p:fltVal val="0"/>
                                          </p:val>
                                        </p:tav>
                                        <p:tav tm="100000">
                                          <p:val>
                                            <p:fltVal val="1"/>
                                          </p:val>
                                        </p:tav>
                                      </p:tavLst>
                                    </p:anim>
                                    <p:anim calcmode="lin" valueType="num">
                                      <p:cBhvr>
                                        <p:cTn id="28" dur="500" fill="hold"/>
                                        <p:tgtEl>
                                          <p:spTgt spid="63"/>
                                        </p:tgtEl>
                                        <p:attrNameLst>
                                          <p:attrName>ppt_h</p:attrName>
                                        </p:attrNameLst>
                                      </p:cBhvr>
                                      <p:tavLst>
                                        <p:tav tm="0">
                                          <p:val>
                                            <p:strVal val="#ppt_h"/>
                                          </p:val>
                                        </p:tav>
                                        <p:tav tm="100000">
                                          <p:val>
                                            <p:strVal val="#ppt_h"/>
                                          </p:val>
                                        </p:tav>
                                      </p:tavLst>
                                    </p:anim>
                                  </p:childTnLst>
                                </p:cTn>
                              </p:par>
                            </p:childTnLst>
                          </p:cTn>
                        </p:par>
                        <p:par>
                          <p:cTn id="29" fill="hold">
                            <p:stCondLst>
                              <p:cond delay="2200"/>
                            </p:stCondLst>
                            <p:childTnLst>
                              <p:par>
                                <p:cTn id="30" presetID="22" presetClass="entr" presetSubtype="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childTnLst>
                          </p:cTn>
                        </p:par>
                        <p:par>
                          <p:cTn id="33" fill="hold">
                            <p:stCondLst>
                              <p:cond delay="27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 calcmode="lin" valueType="num">
                                      <p:cBhvr>
                                        <p:cTn id="38" dur="500" fill="hold"/>
                                        <p:tgtEl>
                                          <p:spTgt spid="62"/>
                                        </p:tgtEl>
                                        <p:attrNameLst>
                                          <p:attrName>style.rotation</p:attrName>
                                        </p:attrNameLst>
                                      </p:cBhvr>
                                      <p:tavLst>
                                        <p:tav tm="0">
                                          <p:val>
                                            <p:fltVal val="90"/>
                                          </p:val>
                                        </p:tav>
                                        <p:tav tm="100000">
                                          <p:val>
                                            <p:fltVal val="0"/>
                                          </p:val>
                                        </p:tav>
                                      </p:tavLst>
                                    </p:anim>
                                    <p:animEffect transition="in" filter="fade">
                                      <p:cBhvr>
                                        <p:cTn id="39" dur="500"/>
                                        <p:tgtEl>
                                          <p:spTgt spid="62"/>
                                        </p:tgtEl>
                                      </p:cBhvr>
                                    </p:animEffect>
                                  </p:childTnLst>
                                </p:cTn>
                              </p:par>
                            </p:childTnLst>
                          </p:cTn>
                        </p:par>
                        <p:par>
                          <p:cTn id="40" fill="hold">
                            <p:stCondLst>
                              <p:cond delay="3200"/>
                            </p:stCondLst>
                            <p:childTnLst>
                              <p:par>
                                <p:cTn id="41" presetID="45"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anim calcmode="lin" valueType="num">
                                      <p:cBhvr>
                                        <p:cTn id="44" dur="500" fill="hold"/>
                                        <p:tgtEl>
                                          <p:spTgt spid="64"/>
                                        </p:tgtEl>
                                        <p:attrNameLst>
                                          <p:attrName>ppt_w</p:attrName>
                                        </p:attrNameLst>
                                      </p:cBhvr>
                                      <p:tavLst>
                                        <p:tav tm="0" fmla="#ppt_w*sin(2.5*pi*$)">
                                          <p:val>
                                            <p:fltVal val="0"/>
                                          </p:val>
                                        </p:tav>
                                        <p:tav tm="100000">
                                          <p:val>
                                            <p:fltVal val="1"/>
                                          </p:val>
                                        </p:tav>
                                      </p:tavLst>
                                    </p:anim>
                                    <p:anim calcmode="lin" valueType="num">
                                      <p:cBhvr>
                                        <p:cTn id="45" dur="500" fill="hold"/>
                                        <p:tgtEl>
                                          <p:spTgt spid="64"/>
                                        </p:tgtEl>
                                        <p:attrNameLst>
                                          <p:attrName>ppt_h</p:attrName>
                                        </p:attrNameLst>
                                      </p:cBhvr>
                                      <p:tavLst>
                                        <p:tav tm="0">
                                          <p:val>
                                            <p:strVal val="#ppt_h"/>
                                          </p:val>
                                        </p:tav>
                                        <p:tav tm="100000">
                                          <p:val>
                                            <p:strVal val="#ppt_h"/>
                                          </p:val>
                                        </p:tav>
                                      </p:tavLst>
                                    </p:anim>
                                  </p:childTnLst>
                                </p:cTn>
                              </p:par>
                            </p:childTnLst>
                          </p:cTn>
                        </p:par>
                        <p:par>
                          <p:cTn id="46" fill="hold">
                            <p:stCondLst>
                              <p:cond delay="3700"/>
                            </p:stCondLst>
                            <p:childTnLst>
                              <p:par>
                                <p:cTn id="47" presetID="22" presetClass="entr" presetSubtype="1"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up)">
                                      <p:cBhvr>
                                        <p:cTn id="49" dur="500"/>
                                        <p:tgtEl>
                                          <p:spTgt spid="67"/>
                                        </p:tgtEl>
                                      </p:cBhvr>
                                    </p:animEffect>
                                  </p:childTnLst>
                                </p:cTn>
                              </p:par>
                            </p:childTnLst>
                          </p:cTn>
                        </p:par>
                        <p:par>
                          <p:cTn id="50" fill="hold">
                            <p:stCondLst>
                              <p:cond delay="4200"/>
                            </p:stCondLst>
                            <p:childTnLst>
                              <p:par>
                                <p:cTn id="51" presetID="31"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 calcmode="lin" valueType="num">
                                      <p:cBhvr>
                                        <p:cTn id="55" dur="500" fill="hold"/>
                                        <p:tgtEl>
                                          <p:spTgt spid="32"/>
                                        </p:tgtEl>
                                        <p:attrNameLst>
                                          <p:attrName>style.rotation</p:attrName>
                                        </p:attrNameLst>
                                      </p:cBhvr>
                                      <p:tavLst>
                                        <p:tav tm="0">
                                          <p:val>
                                            <p:fltVal val="90"/>
                                          </p:val>
                                        </p:tav>
                                        <p:tav tm="100000">
                                          <p:val>
                                            <p:fltVal val="0"/>
                                          </p:val>
                                        </p:tav>
                                      </p:tavLst>
                                    </p:anim>
                                    <p:animEffect transition="in" filter="fade">
                                      <p:cBhvr>
                                        <p:cTn id="56" dur="500"/>
                                        <p:tgtEl>
                                          <p:spTgt spid="32"/>
                                        </p:tgtEl>
                                      </p:cBhvr>
                                    </p:animEffect>
                                  </p:childTnLst>
                                </p:cTn>
                              </p:par>
                            </p:childTnLst>
                          </p:cTn>
                        </p:par>
                        <p:par>
                          <p:cTn id="57" fill="hold">
                            <p:stCondLst>
                              <p:cond delay="4700"/>
                            </p:stCondLst>
                            <p:childTnLst>
                              <p:par>
                                <p:cTn id="58" presetID="45" presetClass="entr" presetSubtype="0" fill="hold" grpId="0" nodeType="after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ppt_w</p:attrName>
                                        </p:attrNameLst>
                                      </p:cBhvr>
                                      <p:tavLst>
                                        <p:tav tm="0" fmla="#ppt_w*sin(2.5*pi*$)">
                                          <p:val>
                                            <p:fltVal val="0"/>
                                          </p:val>
                                        </p:tav>
                                        <p:tav tm="100000">
                                          <p:val>
                                            <p:fltVal val="1"/>
                                          </p:val>
                                        </p:tav>
                                      </p:tavLst>
                                    </p:anim>
                                    <p:anim calcmode="lin" valueType="num">
                                      <p:cBhvr>
                                        <p:cTn id="62" dur="500" fill="hold"/>
                                        <p:tgtEl>
                                          <p:spTgt spid="65"/>
                                        </p:tgtEl>
                                        <p:attrNameLst>
                                          <p:attrName>ppt_h</p:attrName>
                                        </p:attrNameLst>
                                      </p:cBhvr>
                                      <p:tavLst>
                                        <p:tav tm="0">
                                          <p:val>
                                            <p:strVal val="#ppt_h"/>
                                          </p:val>
                                        </p:tav>
                                        <p:tav tm="100000">
                                          <p:val>
                                            <p:strVal val="#ppt_h"/>
                                          </p:val>
                                        </p:tav>
                                      </p:tavLst>
                                    </p:anim>
                                  </p:childTnLst>
                                </p:cTn>
                              </p:par>
                            </p:childTnLst>
                          </p:cTn>
                        </p:par>
                        <p:par>
                          <p:cTn id="63" fill="hold">
                            <p:stCondLst>
                              <p:cond delay="5200"/>
                            </p:stCondLst>
                            <p:childTnLst>
                              <p:par>
                                <p:cTn id="64" presetID="22" presetClass="entr" presetSubtype="1"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up)">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4243171" y="915566"/>
            <a:ext cx="956780" cy="970953"/>
          </a:xfrm>
          <a:prstGeom prst="ellipse">
            <a:avLst/>
          </a:prstGeom>
          <a:solidFill>
            <a:schemeClr val="accent4"/>
          </a:solidFill>
          <a:ln w="12700">
            <a:noFill/>
            <a:round/>
            <a:headEnd/>
            <a:tailEnd/>
          </a:ln>
          <a:effectLst/>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3" name="Oval 4"/>
          <p:cNvSpPr>
            <a:spLocks noChangeArrowheads="1"/>
          </p:cNvSpPr>
          <p:nvPr/>
        </p:nvSpPr>
        <p:spPr bwMode="auto">
          <a:xfrm>
            <a:off x="4244494" y="915566"/>
            <a:ext cx="956780" cy="970953"/>
          </a:xfrm>
          <a:prstGeom prst="ellipse">
            <a:avLst/>
          </a:prstGeom>
          <a:solidFill>
            <a:schemeClr val="accent4">
              <a:lumMod val="75000"/>
            </a:schemeClr>
          </a:solidFill>
          <a:ln w="12700">
            <a:noFill/>
            <a:round/>
            <a:headEnd/>
            <a:tailEnd/>
          </a:ln>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4" name="Oval 4"/>
          <p:cNvSpPr>
            <a:spLocks noChangeArrowheads="1"/>
          </p:cNvSpPr>
          <p:nvPr/>
        </p:nvSpPr>
        <p:spPr bwMode="auto">
          <a:xfrm>
            <a:off x="3179138" y="1354522"/>
            <a:ext cx="1308991" cy="1328384"/>
          </a:xfrm>
          <a:prstGeom prst="ellipse">
            <a:avLst/>
          </a:prstGeom>
          <a:solidFill>
            <a:schemeClr val="accent3"/>
          </a:solidFill>
          <a:ln w="12700">
            <a:noFill/>
            <a:round/>
            <a:headEnd/>
            <a:tailEnd/>
          </a:ln>
          <a:effectLst/>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5" name="Oval 4"/>
          <p:cNvSpPr>
            <a:spLocks noChangeArrowheads="1"/>
          </p:cNvSpPr>
          <p:nvPr/>
        </p:nvSpPr>
        <p:spPr bwMode="auto">
          <a:xfrm>
            <a:off x="3179138" y="1751180"/>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3">
              <a:lumMod val="75000"/>
            </a:schemeClr>
          </a:solidFill>
          <a:ln w="12700">
            <a:noFill/>
            <a:round/>
            <a:headEnd/>
            <a:tailEnd/>
          </a:ln>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 name="Oval 4"/>
          <p:cNvSpPr>
            <a:spLocks noChangeArrowheads="1"/>
          </p:cNvSpPr>
          <p:nvPr/>
        </p:nvSpPr>
        <p:spPr bwMode="auto">
          <a:xfrm>
            <a:off x="1944378" y="1964637"/>
            <a:ext cx="1613309" cy="1637424"/>
          </a:xfrm>
          <a:prstGeom prst="ellipse">
            <a:avLst/>
          </a:prstGeom>
          <a:solidFill>
            <a:schemeClr val="accent2"/>
          </a:solidFill>
          <a:ln w="12700">
            <a:noFill/>
            <a:round/>
            <a:headEnd/>
            <a:tailEnd/>
          </a:ln>
          <a:effectLst/>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7" name="Oval 4"/>
          <p:cNvSpPr>
            <a:spLocks noChangeArrowheads="1"/>
          </p:cNvSpPr>
          <p:nvPr/>
        </p:nvSpPr>
        <p:spPr bwMode="auto">
          <a:xfrm>
            <a:off x="1944378" y="2769605"/>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2">
              <a:lumMod val="75000"/>
            </a:schemeClr>
          </a:solidFill>
          <a:ln w="12700">
            <a:noFill/>
            <a:round/>
            <a:headEnd/>
            <a:tailEnd/>
          </a:ln>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8" name="Oval 4"/>
          <p:cNvSpPr>
            <a:spLocks noChangeArrowheads="1"/>
          </p:cNvSpPr>
          <p:nvPr/>
        </p:nvSpPr>
        <p:spPr bwMode="auto">
          <a:xfrm>
            <a:off x="486384" y="2748325"/>
            <a:ext cx="1980161" cy="2009761"/>
          </a:xfrm>
          <a:prstGeom prst="ellipse">
            <a:avLst/>
          </a:prstGeom>
          <a:solidFill>
            <a:schemeClr val="accent1"/>
          </a:solidFill>
          <a:ln w="12700">
            <a:noFill/>
            <a:round/>
            <a:headEnd/>
            <a:tailEnd/>
          </a:ln>
          <a:effectLst/>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9" name="Oval 4"/>
          <p:cNvSpPr>
            <a:spLocks noChangeArrowheads="1"/>
          </p:cNvSpPr>
          <p:nvPr/>
        </p:nvSpPr>
        <p:spPr bwMode="auto">
          <a:xfrm>
            <a:off x="656987" y="4317096"/>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lumMod val="75000"/>
            </a:schemeClr>
          </a:solidFill>
          <a:ln w="12700">
            <a:noFill/>
            <a:round/>
            <a:headEnd/>
            <a:tailEnd/>
          </a:ln>
        </p:spPr>
        <p:txBody>
          <a:bodyPr wrap="none" lIns="72176" tIns="36089" rIns="72176" bIns="36089"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0" name="TextBox 9"/>
          <p:cNvSpPr txBox="1"/>
          <p:nvPr/>
        </p:nvSpPr>
        <p:spPr>
          <a:xfrm>
            <a:off x="840251" y="3547486"/>
            <a:ext cx="1274276" cy="411437"/>
          </a:xfrm>
          <a:prstGeom prst="rect">
            <a:avLst/>
          </a:prstGeom>
          <a:noFill/>
        </p:spPr>
        <p:txBody>
          <a:bodyPr wrap="none" lIns="72176" tIns="36089" rIns="72176" bIns="36089" rtlCol="0" anchor="ct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11" name="TextBox 10"/>
          <p:cNvSpPr txBox="1"/>
          <p:nvPr/>
        </p:nvSpPr>
        <p:spPr>
          <a:xfrm>
            <a:off x="2201842" y="2291840"/>
            <a:ext cx="1120387" cy="365271"/>
          </a:xfrm>
          <a:prstGeom prst="rect">
            <a:avLst/>
          </a:prstGeom>
          <a:noFill/>
        </p:spPr>
        <p:txBody>
          <a:bodyPr wrap="none" lIns="72176" tIns="36089" rIns="72176" bIns="36089" rtlCol="0" anchor="ct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12" name="TextBox 11"/>
          <p:cNvSpPr txBox="1"/>
          <p:nvPr/>
        </p:nvSpPr>
        <p:spPr>
          <a:xfrm>
            <a:off x="3358486" y="1873580"/>
            <a:ext cx="966499" cy="319104"/>
          </a:xfrm>
          <a:prstGeom prst="rect">
            <a:avLst/>
          </a:prstGeom>
          <a:noFill/>
        </p:spPr>
        <p:txBody>
          <a:bodyPr wrap="none" lIns="72176" tIns="36089" rIns="72176" bIns="36089" rtlCol="0" anchor="ct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cxnSp>
        <p:nvCxnSpPr>
          <p:cNvPr id="13" name="直接连接符 12"/>
          <p:cNvCxnSpPr/>
          <p:nvPr/>
        </p:nvCxnSpPr>
        <p:spPr>
          <a:xfrm>
            <a:off x="4722884" y="1535908"/>
            <a:ext cx="841329"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3824871" y="2267844"/>
            <a:ext cx="1739344"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2713997" y="3101762"/>
            <a:ext cx="2850217"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1476464" y="3970532"/>
            <a:ext cx="4087750"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7" name="TextBox 16"/>
          <p:cNvSpPr txBox="1"/>
          <p:nvPr/>
        </p:nvSpPr>
        <p:spPr>
          <a:xfrm>
            <a:off x="5630193" y="3753205"/>
            <a:ext cx="3029977" cy="55301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18" name="TextBox 17"/>
          <p:cNvSpPr txBox="1"/>
          <p:nvPr/>
        </p:nvSpPr>
        <p:spPr>
          <a:xfrm>
            <a:off x="5630193" y="2897785"/>
            <a:ext cx="3029977" cy="55301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19" name="TextBox 18"/>
          <p:cNvSpPr txBox="1"/>
          <p:nvPr/>
        </p:nvSpPr>
        <p:spPr>
          <a:xfrm>
            <a:off x="5630193" y="2042367"/>
            <a:ext cx="3029977" cy="55301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0" name="TextBox 19"/>
          <p:cNvSpPr txBox="1"/>
          <p:nvPr/>
        </p:nvSpPr>
        <p:spPr>
          <a:xfrm>
            <a:off x="5630193" y="1351387"/>
            <a:ext cx="3029977" cy="55301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1" name="TextBox 20"/>
          <p:cNvSpPr txBox="1"/>
          <p:nvPr/>
        </p:nvSpPr>
        <p:spPr>
          <a:xfrm>
            <a:off x="4328273" y="1272268"/>
            <a:ext cx="761315" cy="257549"/>
          </a:xfrm>
          <a:prstGeom prst="rect">
            <a:avLst/>
          </a:prstGeom>
          <a:noFill/>
        </p:spPr>
        <p:txBody>
          <a:bodyPr wrap="none" lIns="72176" tIns="36089" rIns="72176" bIns="36089" rtlCol="0" anchor="ct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Tree>
    <p:extLst>
      <p:ext uri="{BB962C8B-B14F-4D97-AF65-F5344CB8AC3E}">
        <p14:creationId xmlns:p14="http://schemas.microsoft.com/office/powerpoint/2010/main" val="1153846445"/>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2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4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14:bounceEnd="42000">
                                          <p:cBhvr additive="base">
                                            <p:cTn id="15"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14:bounceEnd="42000">
                                          <p:cBhvr additive="base">
                                            <p:cTn id="19"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down)">
                                          <p:cBhvr>
                                            <p:cTn id="78" dur="500"/>
                                            <p:tgtEl>
                                              <p:spTgt spid="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left)">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down)">
                                          <p:cBhvr>
                                            <p:cTn id="78" dur="500"/>
                                            <p:tgtEl>
                                              <p:spTgt spid="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left)">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4" y="139512"/>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 name="椭圆 13"/>
          <p:cNvSpPr/>
          <p:nvPr/>
        </p:nvSpPr>
        <p:spPr>
          <a:xfrm>
            <a:off x="2657587" y="3549106"/>
            <a:ext cx="1400312" cy="1398909"/>
          </a:xfrm>
          <a:prstGeom prst="ellipse">
            <a:avLst/>
          </a:prstGeom>
          <a:noFill/>
          <a:ln w="127000" cap="flat" cmpd="thinThick" algn="ctr">
            <a:solidFill>
              <a:srgbClr val="AC0000"/>
            </a:solid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输入标题</a:t>
            </a:r>
          </a:p>
        </p:txBody>
      </p:sp>
      <p:sp>
        <p:nvSpPr>
          <p:cNvPr id="15" name="KSO_GT2.1.1"/>
          <p:cNvSpPr txBox="1"/>
          <p:nvPr/>
        </p:nvSpPr>
        <p:spPr>
          <a:xfrm>
            <a:off x="5824186" y="3393425"/>
            <a:ext cx="2852271" cy="1174287"/>
          </a:xfrm>
          <a:prstGeom prst="rect">
            <a:avLst/>
          </a:prstGeom>
          <a:noFill/>
        </p:spPr>
        <p:txBody>
          <a:bodyPr lIns="100790" tIns="50396" rIns="100790" bIns="50396" anchor="ct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请在此处输入您的文本请在此处输入您的文本请在此处输入您的文本请在此处输入您的文本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AC0000"/>
            </a:solid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输入标题</a:t>
            </a:r>
          </a:p>
        </p:txBody>
      </p:sp>
      <p:cxnSp>
        <p:nvCxnSpPr>
          <p:cNvPr id="17" name="肘形连接符 27"/>
          <p:cNvCxnSpPr>
            <a:cxnSpLocks noChangeShapeType="1"/>
          </p:cNvCxnSpPr>
          <p:nvPr/>
        </p:nvCxnSpPr>
        <p:spPr bwMode="auto">
          <a:xfrm flipV="1">
            <a:off x="3335258" y="2668198"/>
            <a:ext cx="1725967"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4" y="2030770"/>
            <a:ext cx="2802985" cy="1334997"/>
          </a:xfrm>
          <a:prstGeom prst="rect">
            <a:avLst/>
          </a:prstGeom>
          <a:noFill/>
        </p:spPr>
        <p:txBody>
          <a:bodyPr lIns="100790" tIns="50396" rIns="100790" bIns="50396" anchor="ct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请在此处输入您的文本请在此处输入您的文本请在此处输入您的文本请在此处输入您的文本</a:t>
            </a:r>
          </a:p>
        </p:txBody>
      </p:sp>
      <p:cxnSp>
        <p:nvCxnSpPr>
          <p:cNvPr id="19" name="肘形连接符 8"/>
          <p:cNvCxnSpPr>
            <a:cxnSpLocks noChangeShapeType="1"/>
          </p:cNvCxnSpPr>
          <p:nvPr/>
        </p:nvCxnSpPr>
        <p:spPr bwMode="auto">
          <a:xfrm flipV="1">
            <a:off x="4078060" y="3943035"/>
            <a:ext cx="172596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5"/>
            <a:ext cx="1400314" cy="1398909"/>
          </a:xfrm>
          <a:prstGeom prst="ellipse">
            <a:avLst/>
          </a:prstGeom>
          <a:noFill/>
          <a:ln w="127000" cap="flat" cmpd="thinThick" algn="ctr">
            <a:solidFill>
              <a:srgbClr val="AC0000"/>
            </a:solidFill>
            <a:prstDash val="solid"/>
            <a:miter lim="800000"/>
          </a:ln>
          <a:effectLst/>
        </p:spPr>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输入标题</a:t>
            </a:r>
          </a:p>
        </p:txBody>
      </p:sp>
      <p:sp>
        <p:nvSpPr>
          <p:cNvPr id="21" name="KSO_GT2.1.1"/>
          <p:cNvSpPr txBox="1"/>
          <p:nvPr/>
        </p:nvSpPr>
        <p:spPr>
          <a:xfrm>
            <a:off x="4217625" y="915567"/>
            <a:ext cx="3090680" cy="955135"/>
          </a:xfrm>
          <a:prstGeom prst="rect">
            <a:avLst/>
          </a:prstGeom>
          <a:noFill/>
        </p:spPr>
        <p:txBody>
          <a:bodyPr lIns="100790" tIns="50396" rIns="100790" bIns="50396" anchor="ct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请在此处输入您的文本请在此处输入您的文本请在此处输入您的文本请在此处输入您的文本</a:t>
            </a:r>
          </a:p>
        </p:txBody>
      </p:sp>
      <p:cxnSp>
        <p:nvCxnSpPr>
          <p:cNvPr id="22" name="肘形连接符 11"/>
          <p:cNvCxnSpPr>
            <a:cxnSpLocks noChangeShapeType="1"/>
          </p:cNvCxnSpPr>
          <p:nvPr/>
        </p:nvCxnSpPr>
        <p:spPr bwMode="auto">
          <a:xfrm flipV="1">
            <a:off x="2473049" y="1432134"/>
            <a:ext cx="172441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90006430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450"/>
                            </p:stCondLst>
                            <p:childTnLst>
                              <p:par>
                                <p:cTn id="13" presetID="2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750"/>
                                        <p:tgtEl>
                                          <p:spTgt spid="2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75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750"/>
                                        <p:tgtEl>
                                          <p:spTgt spid="14"/>
                                        </p:tgtEl>
                                      </p:cBhvr>
                                    </p:animEffect>
                                  </p:childTnLst>
                                </p:cTn>
                              </p:par>
                            </p:childTnLst>
                          </p:cTn>
                        </p:par>
                        <p:par>
                          <p:cTn id="22" fill="hold">
                            <p:stCondLst>
                              <p:cond delay="1200"/>
                            </p:stCondLst>
                            <p:childTnLst>
                              <p:par>
                                <p:cTn id="23" presetID="22" presetClass="entr" presetSubtype="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750"/>
                                        <p:tgtEl>
                                          <p:spTgt spid="22"/>
                                        </p:tgtEl>
                                      </p:cBhvr>
                                    </p:animEffect>
                                  </p:childTnLst>
                                </p:cTn>
                              </p:par>
                            </p:childTnLst>
                          </p:cTn>
                        </p:par>
                        <p:par>
                          <p:cTn id="26" fill="hold">
                            <p:stCondLst>
                              <p:cond delay="195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750"/>
                                        <p:tgtEl>
                                          <p:spTgt spid="21"/>
                                        </p:tgtEl>
                                      </p:cBhvr>
                                    </p:animEffect>
                                  </p:childTnLst>
                                </p:cTn>
                              </p:par>
                            </p:childTnLst>
                          </p:cTn>
                        </p:par>
                        <p:par>
                          <p:cTn id="30" fill="hold">
                            <p:stCondLst>
                              <p:cond delay="27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750"/>
                                        <p:tgtEl>
                                          <p:spTgt spid="17"/>
                                        </p:tgtEl>
                                      </p:cBhvr>
                                    </p:animEffect>
                                  </p:childTnLst>
                                </p:cTn>
                              </p:par>
                            </p:childTnLst>
                          </p:cTn>
                        </p:par>
                        <p:par>
                          <p:cTn id="34" fill="hold">
                            <p:stCondLst>
                              <p:cond delay="345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childTnLst>
                          </p:cTn>
                        </p:par>
                        <p:par>
                          <p:cTn id="38" fill="hold">
                            <p:stCondLst>
                              <p:cond delay="42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750"/>
                                        <p:tgtEl>
                                          <p:spTgt spid="19"/>
                                        </p:tgtEl>
                                      </p:cBhvr>
                                    </p:animEffect>
                                  </p:childTnLst>
                                </p:cTn>
                              </p:par>
                            </p:childTnLst>
                          </p:cTn>
                        </p:par>
                        <p:par>
                          <p:cTn id="42" fill="hold">
                            <p:stCondLst>
                              <p:cond delay="4950"/>
                            </p:stCondLst>
                            <p:childTnLst>
                              <p:par>
                                <p:cTn id="43" presetID="22" presetClass="entr" presetSubtype="8"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1" y="1414464"/>
            <a:ext cx="2536825" cy="1270000"/>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endParaRPr>
          </a:p>
        </p:txBody>
      </p:sp>
      <p:sp>
        <p:nvSpPr>
          <p:cNvPr id="3" name="矩形 7"/>
          <p:cNvSpPr/>
          <p:nvPr/>
        </p:nvSpPr>
        <p:spPr>
          <a:xfrm>
            <a:off x="5235576" y="1414464"/>
            <a:ext cx="2536825" cy="1270000"/>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endParaRPr>
          </a:p>
        </p:txBody>
      </p:sp>
      <p:sp>
        <p:nvSpPr>
          <p:cNvPr id="4" name="矩形 8"/>
          <p:cNvSpPr/>
          <p:nvPr/>
        </p:nvSpPr>
        <p:spPr>
          <a:xfrm>
            <a:off x="1219201" y="2946401"/>
            <a:ext cx="2524125" cy="1270000"/>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endParaRPr>
          </a:p>
        </p:txBody>
      </p:sp>
      <p:sp>
        <p:nvSpPr>
          <p:cNvPr id="5" name="矩形 9"/>
          <p:cNvSpPr/>
          <p:nvPr/>
        </p:nvSpPr>
        <p:spPr>
          <a:xfrm>
            <a:off x="5256214" y="2946401"/>
            <a:ext cx="2516187" cy="1270000"/>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685800" rtl="0" eaLnBrk="1" fontAlgn="base"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endParaRPr>
          </a:p>
        </p:txBody>
      </p:sp>
      <p:sp>
        <p:nvSpPr>
          <p:cNvPr id="6" name="椭圆 5"/>
          <p:cNvSpPr>
            <a:spLocks noChangeArrowheads="1"/>
          </p:cNvSpPr>
          <p:nvPr/>
        </p:nvSpPr>
        <p:spPr bwMode="auto">
          <a:xfrm>
            <a:off x="3124201" y="1430339"/>
            <a:ext cx="2792413" cy="2794000"/>
          </a:xfrm>
          <a:prstGeom prst="ellipse">
            <a:avLst/>
          </a:prstGeom>
          <a:gradFill flip="none" rotWithShape="1">
            <a:gsLst>
              <a:gs pos="0">
                <a:srgbClr val="C00000"/>
              </a:gs>
              <a:gs pos="50000">
                <a:srgbClr val="DE0000"/>
              </a:gs>
              <a:gs pos="100000">
                <a:srgbClr val="FF0000"/>
              </a:gs>
            </a:gsLst>
            <a:lin ang="2700000" scaled="1"/>
            <a:tileRect/>
          </a:gradFill>
          <a:ln>
            <a:noFill/>
          </a:ln>
          <a:effectLst>
            <a:outerShdw dist="38100" algn="l" rotWithShape="0">
              <a:srgbClr val="000000">
                <a:alpha val="39999"/>
              </a:srgb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Calibri"/>
                <a:ea typeface="宋体" panose="02010600030101010101" pitchFamily="2" charset="-122"/>
                <a:cs typeface="+mn-cs"/>
              </a:rPr>
              <a:t>单击此处</a:t>
            </a:r>
            <a:endParaRPr kumimoji="0" lang="en-US" altLang="zh-CN" sz="1800" b="0" i="0" u="none" strike="noStrike" kern="0" cap="none" spc="0" normalizeH="0" baseline="0" noProof="0" dirty="0">
              <a:ln>
                <a:noFill/>
              </a:ln>
              <a:solidFill>
                <a:srgbClr val="FFFFFF"/>
              </a:solidFill>
              <a:effectLst/>
              <a:uLnTx/>
              <a:uFillTx/>
              <a:latin typeface="Calibri"/>
              <a:ea typeface="宋体" panose="02010600030101010101" pitchFamily="2" charset="-122"/>
              <a:cs typeface="+mn-cs"/>
            </a:endParaRP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Calibri"/>
                <a:ea typeface="宋体" panose="02010600030101010101" pitchFamily="2" charset="-122"/>
                <a:cs typeface="+mn-cs"/>
              </a:rPr>
              <a:t>添加文本</a:t>
            </a:r>
          </a:p>
        </p:txBody>
      </p:sp>
      <p:sp>
        <p:nvSpPr>
          <p:cNvPr id="7" name="TextBox 1"/>
          <p:cNvSpPr txBox="1"/>
          <p:nvPr/>
        </p:nvSpPr>
        <p:spPr>
          <a:xfrm>
            <a:off x="1295400" y="1582738"/>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685800" rtl="0" eaLnBrk="1" fontAlgn="base"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rPr>
              <a:t>单击此处添加文本单击此处添加文本单击此处添加文本</a:t>
            </a:r>
          </a:p>
        </p:txBody>
      </p:sp>
      <p:sp>
        <p:nvSpPr>
          <p:cNvPr id="8" name="TextBox 1"/>
          <p:cNvSpPr txBox="1"/>
          <p:nvPr/>
        </p:nvSpPr>
        <p:spPr>
          <a:xfrm>
            <a:off x="1295400" y="3106738"/>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685800" rtl="0" eaLnBrk="1" fontAlgn="base"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方正黑体简体" panose="02010601030101010101" pitchFamily="2" charset="-122"/>
                <a:ea typeface="方正黑体简体" panose="02010601030101010101" pitchFamily="2" charset="-122"/>
                <a:cs typeface="+mn-cs"/>
              </a:rPr>
              <a:t>单击此处添加文本单击此处添加文本单击此处添加文本</a:t>
            </a:r>
          </a:p>
        </p:txBody>
      </p:sp>
      <p:sp>
        <p:nvSpPr>
          <p:cNvPr id="9" name="TextBox 1"/>
          <p:cNvSpPr txBox="1"/>
          <p:nvPr/>
        </p:nvSpPr>
        <p:spPr>
          <a:xfrm>
            <a:off x="6096000" y="1581151"/>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r" defTabSz="685800" rtl="0" eaLnBrk="1" fontAlgn="base"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rPr>
              <a:t>单击此处添加文本单击此处添加文本单击此处添加文本</a:t>
            </a:r>
          </a:p>
        </p:txBody>
      </p:sp>
      <p:sp>
        <p:nvSpPr>
          <p:cNvPr id="10" name="TextBox 1"/>
          <p:cNvSpPr txBox="1"/>
          <p:nvPr/>
        </p:nvSpPr>
        <p:spPr>
          <a:xfrm>
            <a:off x="6096000" y="3105151"/>
            <a:ext cx="1600200" cy="923330"/>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r" defTabSz="685800" rtl="0" eaLnBrk="1" fontAlgn="base"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4D4D4D"/>
                </a:solidFill>
                <a:effectLst/>
                <a:uLnTx/>
                <a:uFillTx/>
                <a:latin typeface="方正黑体简体" panose="02010601030101010101" pitchFamily="2" charset="-122"/>
                <a:ea typeface="方正黑体简体" panose="02010601030101010101" pitchFamily="2" charset="-122"/>
                <a:cs typeface="+mn-cs"/>
              </a:rPr>
              <a:t>单击此处添加文本单击此处添加文本单击此处添加文本</a:t>
            </a:r>
          </a:p>
        </p:txBody>
      </p:sp>
      <p:sp>
        <p:nvSpPr>
          <p:cNvPr id="1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6326191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950"/>
                            </p:stCondLst>
                            <p:childTnLst>
                              <p:par>
                                <p:cTn id="19" presetID="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par>
                          <p:cTn id="35" fill="hold">
                            <p:stCondLst>
                              <p:cond delay="14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7"/>
                                        </p:tgtEl>
                                        <p:attrNameLst>
                                          <p:attrName>ppt_y</p:attrName>
                                        </p:attrNameLst>
                                      </p:cBhvr>
                                      <p:tavLst>
                                        <p:tav tm="0">
                                          <p:val>
                                            <p:strVal val="#ppt_y"/>
                                          </p:val>
                                        </p:tav>
                                        <p:tav tm="100000">
                                          <p:val>
                                            <p:strVal val="#ppt_y"/>
                                          </p:val>
                                        </p:tav>
                                      </p:tavLst>
                                    </p:anim>
                                    <p:anim calcmode="lin" valueType="num">
                                      <p:cBhvr>
                                        <p:cTn id="4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7"/>
                                        </p:tgtEl>
                                      </p:cBhvr>
                                    </p:animEffect>
                                  </p:childTnLst>
                                </p:cTn>
                              </p:par>
                              <p:par>
                                <p:cTn id="43" presetID="41" presetClass="entr" presetSubtype="0" fill="hold" grpId="0" nodeType="withEffect">
                                  <p:stCondLst>
                                    <p:cond delay="40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8"/>
                                        </p:tgtEl>
                                        <p:attrNameLst>
                                          <p:attrName>ppt_y</p:attrName>
                                        </p:attrNameLst>
                                      </p:cBhvr>
                                      <p:tavLst>
                                        <p:tav tm="0">
                                          <p:val>
                                            <p:strVal val="#ppt_y"/>
                                          </p:val>
                                        </p:tav>
                                        <p:tav tm="100000">
                                          <p:val>
                                            <p:strVal val="#ppt_y"/>
                                          </p:val>
                                        </p:tav>
                                      </p:tavLst>
                                    </p:anim>
                                    <p:anim calcmode="lin" valueType="num">
                                      <p:cBhvr>
                                        <p:cTn id="4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8"/>
                                        </p:tgtEl>
                                      </p:cBhvr>
                                    </p:animEffect>
                                  </p:childTnLst>
                                </p:cTn>
                              </p:par>
                              <p:par>
                                <p:cTn id="50" presetID="41" presetClass="entr" presetSubtype="0" fill="hold" grpId="0" nodeType="withEffect">
                                  <p:stCondLst>
                                    <p:cond delay="1000"/>
                                  </p:stCondLst>
                                  <p:iterate type="lt">
                                    <p:tmPct val="10000"/>
                                  </p:iterate>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
                                        </p:tgtEl>
                                        <p:attrNameLst>
                                          <p:attrName>ppt_y</p:attrName>
                                        </p:attrNameLst>
                                      </p:cBhvr>
                                      <p:tavLst>
                                        <p:tav tm="0">
                                          <p:val>
                                            <p:strVal val="#ppt_y"/>
                                          </p:val>
                                        </p:tav>
                                        <p:tav tm="100000">
                                          <p:val>
                                            <p:strVal val="#ppt_y"/>
                                          </p:val>
                                        </p:tav>
                                      </p:tavLst>
                                    </p:anim>
                                    <p:anim calcmode="lin" valueType="num">
                                      <p:cBhvr>
                                        <p:cTn id="5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
                                        </p:tgtEl>
                                      </p:cBhvr>
                                    </p:animEffect>
                                  </p:childTnLst>
                                </p:cTn>
                              </p:par>
                              <p:par>
                                <p:cTn id="57" presetID="41" presetClass="entr" presetSubtype="0" fill="hold" grpId="0" nodeType="withEffect">
                                  <p:stCondLst>
                                    <p:cond delay="1500"/>
                                  </p:stCondLst>
                                  <p:iterate type="lt">
                                    <p:tmPct val="10000"/>
                                  </p:iterate>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0"/>
                                        </p:tgtEl>
                                        <p:attrNameLst>
                                          <p:attrName>ppt_y</p:attrName>
                                        </p:attrNameLst>
                                      </p:cBhvr>
                                      <p:tavLst>
                                        <p:tav tm="0">
                                          <p:val>
                                            <p:strVal val="#ppt_y"/>
                                          </p:val>
                                        </p:tav>
                                        <p:tav tm="100000">
                                          <p:val>
                                            <p:strVal val="#ppt_y"/>
                                          </p:val>
                                        </p:tav>
                                      </p:tavLst>
                                    </p:anim>
                                    <p:anim calcmode="lin" valueType="num">
                                      <p:cBhvr>
                                        <p:cTn id="6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b="1" dirty="0" smtClean="0">
                <a:solidFill>
                  <a:srgbClr val="DA251D"/>
                </a:solidFill>
              </a:rPr>
              <a:t>传递爱心</a:t>
            </a:r>
            <a:endParaRPr lang="zh-CN" altLang="en-US" sz="5400" b="1" dirty="0">
              <a:solidFill>
                <a:srgbClr val="DA251D"/>
              </a:solidFill>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b="1" dirty="0" smtClean="0">
                <a:solidFill>
                  <a:srgbClr val="DA251D"/>
                </a:solidFill>
              </a:rPr>
              <a:t>传递温暖</a:t>
            </a:r>
            <a:endParaRPr lang="zh-CN" altLang="en-US" sz="5400" b="1" dirty="0">
              <a:solidFill>
                <a:srgbClr val="DA251D"/>
              </a:solidFill>
            </a:endParaRPr>
          </a:p>
        </p:txBody>
      </p:sp>
      <p:sp>
        <p:nvSpPr>
          <p:cNvPr id="12" name="文本框 11"/>
          <p:cNvSpPr txBox="1"/>
          <p:nvPr/>
        </p:nvSpPr>
        <p:spPr>
          <a:xfrm>
            <a:off x="505224" y="3394421"/>
            <a:ext cx="1415772" cy="1077218"/>
          </a:xfrm>
          <a:prstGeom prst="rect">
            <a:avLst/>
          </a:prstGeom>
          <a:noFill/>
        </p:spPr>
        <p:txBody>
          <a:bodyPr wrap="none" rtlCol="0">
            <a:spAutoFit/>
          </a:bodyPr>
          <a:lstStyle/>
          <a:p>
            <a:pPr algn="ctr"/>
            <a:r>
              <a:rPr lang="zh-CN" altLang="en-US" sz="3200" b="1" dirty="0" smtClean="0">
                <a:solidFill>
                  <a:schemeClr val="bg1"/>
                </a:solidFill>
              </a:rPr>
              <a:t>过渡页</a:t>
            </a:r>
            <a:endParaRPr lang="en-US" altLang="zh-CN" sz="3200" b="1" dirty="0" smtClean="0">
              <a:solidFill>
                <a:schemeClr val="bg1"/>
              </a:solidFill>
            </a:endParaRPr>
          </a:p>
          <a:p>
            <a:pPr algn="ctr"/>
            <a:r>
              <a:rPr lang="en-US" altLang="zh-CN" sz="3200" b="1" dirty="0" smtClean="0">
                <a:solidFill>
                  <a:schemeClr val="bg1"/>
                </a:solidFill>
              </a:rPr>
              <a:t>MULU</a:t>
            </a:r>
            <a:endParaRPr lang="zh-CN" altLang="en-US" sz="3200" b="1" dirty="0">
              <a:solidFill>
                <a:schemeClr val="bg1"/>
              </a:solidFill>
            </a:endParaRPr>
          </a:p>
        </p:txBody>
      </p:sp>
      <p:grpSp>
        <p:nvGrpSpPr>
          <p:cNvPr id="8" name="组合 7"/>
          <p:cNvGrpSpPr/>
          <p:nvPr/>
        </p:nvGrpSpPr>
        <p:grpSpPr>
          <a:xfrm>
            <a:off x="2501554" y="3299232"/>
            <a:ext cx="4887849" cy="1446550"/>
            <a:chOff x="1907705" y="852516"/>
            <a:chExt cx="3739534" cy="1120618"/>
          </a:xfrm>
        </p:grpSpPr>
        <p:sp>
          <p:nvSpPr>
            <p:cNvPr id="9" name="任意多边形 8"/>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4" name="矩形 13"/>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5"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6" name="文本框 45"/>
            <p:cNvSpPr txBox="1"/>
            <p:nvPr/>
          </p:nvSpPr>
          <p:spPr>
            <a:xfrm>
              <a:off x="1970013" y="852516"/>
              <a:ext cx="620807" cy="1120618"/>
            </a:xfrm>
            <a:prstGeom prst="rect">
              <a:avLst/>
            </a:prstGeom>
            <a:noFill/>
          </p:spPr>
          <p:txBody>
            <a:bodyPr wrap="none" rtlCol="0">
              <a:spAutoFit/>
            </a:bodyPr>
            <a:lstStyle/>
            <a:p>
              <a:pPr defTabSz="910268" fontAlgn="base">
                <a:spcBef>
                  <a:spcPct val="0"/>
                </a:spcBef>
                <a:spcAft>
                  <a:spcPct val="0"/>
                </a:spcAft>
                <a:defRPr/>
              </a:pPr>
              <a:r>
                <a:rPr lang="en-US" altLang="zh-CN" sz="8800" b="1" kern="0" dirty="0" smtClean="0">
                  <a:solidFill>
                    <a:prstClr val="white"/>
                  </a:solidFill>
                </a:rPr>
                <a:t>3</a:t>
              </a:r>
              <a:endParaRPr lang="zh-CN" altLang="en-US" sz="8800" b="1" kern="0" dirty="0">
                <a:solidFill>
                  <a:prstClr val="white"/>
                </a:solidFill>
              </a:endParaRPr>
            </a:p>
          </p:txBody>
        </p:sp>
        <p:sp>
          <p:nvSpPr>
            <p:cNvPr id="17" name="文本框 46"/>
            <p:cNvSpPr txBox="1"/>
            <p:nvPr/>
          </p:nvSpPr>
          <p:spPr>
            <a:xfrm>
              <a:off x="3209073" y="1139058"/>
              <a:ext cx="2182020" cy="381487"/>
            </a:xfrm>
            <a:prstGeom prst="rect">
              <a:avLst/>
            </a:prstGeom>
            <a:noFill/>
          </p:spPr>
          <p:txBody>
            <a:bodyPr wrap="none" rtlCol="0">
              <a:spAutoFit/>
            </a:bodyPr>
            <a:lstStyle/>
            <a:p>
              <a:pPr defTabSz="910268" fontAlgn="base">
                <a:spcBef>
                  <a:spcPct val="0"/>
                </a:spcBef>
                <a:spcAft>
                  <a:spcPct val="0"/>
                </a:spcAft>
                <a:defRPr/>
              </a:pPr>
              <a:r>
                <a:rPr lang="zh-CN" altLang="en-US" sz="2600" b="1" kern="0" dirty="0" smtClean="0">
                  <a:latin typeface="微软雅黑" panose="020B0503020204020204" pitchFamily="34" charset="-122"/>
                  <a:ea typeface="微软雅黑" panose="020B0503020204020204" pitchFamily="34" charset="-122"/>
                </a:rPr>
                <a:t>单击添加文字标题</a:t>
              </a:r>
              <a:endParaRPr lang="zh-CN" altLang="en-US" sz="2600" b="1" kern="0" dirty="0">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3210251" y="1443592"/>
              <a:ext cx="1985019" cy="32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1600" kern="0" dirty="0">
                  <a:solidFill>
                    <a:prstClr val="white"/>
                  </a:solidFill>
                  <a:latin typeface="微软雅黑" pitchFamily="34" charset="-122"/>
                  <a:ea typeface="微软雅黑" pitchFamily="34" charset="-122"/>
                </a:rPr>
                <a:t>请输入你的内容你的</a:t>
              </a:r>
              <a:r>
                <a:rPr lang="zh-CN" altLang="en-US" sz="1600" kern="0" dirty="0" smtClean="0">
                  <a:solidFill>
                    <a:prstClr val="white"/>
                  </a:solidFill>
                  <a:latin typeface="微软雅黑" pitchFamily="34" charset="-122"/>
                  <a:ea typeface="微软雅黑" pitchFamily="34" charset="-122"/>
                </a:rPr>
                <a:t>内容</a:t>
              </a:r>
              <a:endParaRPr lang="zh-CN" altLang="zh-CN" sz="1600" kern="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43221570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750"/>
                                        <p:tgtEl>
                                          <p:spTgt spid="8"/>
                                        </p:tgtEl>
                                      </p:cBhvr>
                                    </p:animEffect>
                                    <p:anim calcmode="lin" valueType="num">
                                      <p:cBhvr>
                                        <p:cTn id="15" dur="750" fill="hold"/>
                                        <p:tgtEl>
                                          <p:spTgt spid="8"/>
                                        </p:tgtEl>
                                        <p:attrNameLst>
                                          <p:attrName>ppt_x</p:attrName>
                                        </p:attrNameLst>
                                      </p:cBhvr>
                                      <p:tavLst>
                                        <p:tav tm="0">
                                          <p:val>
                                            <p:strVal val="#ppt_x"/>
                                          </p:val>
                                        </p:tav>
                                        <p:tav tm="100000">
                                          <p:val>
                                            <p:strVal val="#ppt_x"/>
                                          </p:val>
                                        </p:tav>
                                      </p:tavLst>
                                    </p:anim>
                                    <p:anim calcmode="lin" valueType="num">
                                      <p:cBhvr>
                                        <p:cTn id="1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14599" y="1117491"/>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3" name="椭圆 2"/>
          <p:cNvSpPr/>
          <p:nvPr/>
        </p:nvSpPr>
        <p:spPr>
          <a:xfrm>
            <a:off x="1266965" y="2100096"/>
            <a:ext cx="1263742" cy="126374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 name="Freeform 5"/>
          <p:cNvSpPr>
            <a:spLocks/>
          </p:cNvSpPr>
          <p:nvPr/>
        </p:nvSpPr>
        <p:spPr bwMode="auto">
          <a:xfrm>
            <a:off x="1311198" y="2865572"/>
            <a:ext cx="1175276" cy="469233"/>
          </a:xfrm>
          <a:custGeom>
            <a:avLst/>
            <a:gdLst>
              <a:gd name="T0" fmla="*/ 536 w 536"/>
              <a:gd name="T1" fmla="*/ 0 h 214"/>
              <a:gd name="T2" fmla="*/ 536 w 536"/>
              <a:gd name="T3" fmla="*/ 0 h 214"/>
              <a:gd name="T4" fmla="*/ 530 w 536"/>
              <a:gd name="T5" fmla="*/ 22 h 214"/>
              <a:gd name="T6" fmla="*/ 522 w 536"/>
              <a:gd name="T7" fmla="*/ 44 h 214"/>
              <a:gd name="T8" fmla="*/ 512 w 536"/>
              <a:gd name="T9" fmla="*/ 66 h 214"/>
              <a:gd name="T10" fmla="*/ 500 w 536"/>
              <a:gd name="T11" fmla="*/ 86 h 214"/>
              <a:gd name="T12" fmla="*/ 488 w 536"/>
              <a:gd name="T13" fmla="*/ 104 h 214"/>
              <a:gd name="T14" fmla="*/ 472 w 536"/>
              <a:gd name="T15" fmla="*/ 122 h 214"/>
              <a:gd name="T16" fmla="*/ 458 w 536"/>
              <a:gd name="T17" fmla="*/ 138 h 214"/>
              <a:gd name="T18" fmla="*/ 440 w 536"/>
              <a:gd name="T19" fmla="*/ 152 h 214"/>
              <a:gd name="T20" fmla="*/ 422 w 536"/>
              <a:gd name="T21" fmla="*/ 166 h 214"/>
              <a:gd name="T22" fmla="*/ 402 w 536"/>
              <a:gd name="T23" fmla="*/ 178 h 214"/>
              <a:gd name="T24" fmla="*/ 382 w 536"/>
              <a:gd name="T25" fmla="*/ 188 h 214"/>
              <a:gd name="T26" fmla="*/ 360 w 536"/>
              <a:gd name="T27" fmla="*/ 198 h 214"/>
              <a:gd name="T28" fmla="*/ 338 w 536"/>
              <a:gd name="T29" fmla="*/ 204 h 214"/>
              <a:gd name="T30" fmla="*/ 316 w 536"/>
              <a:gd name="T31" fmla="*/ 210 h 214"/>
              <a:gd name="T32" fmla="*/ 292 w 536"/>
              <a:gd name="T33" fmla="*/ 212 h 214"/>
              <a:gd name="T34" fmla="*/ 268 w 536"/>
              <a:gd name="T35" fmla="*/ 214 h 214"/>
              <a:gd name="T36" fmla="*/ 268 w 536"/>
              <a:gd name="T37" fmla="*/ 214 h 214"/>
              <a:gd name="T38" fmla="*/ 244 w 536"/>
              <a:gd name="T39" fmla="*/ 212 h 214"/>
              <a:gd name="T40" fmla="*/ 220 w 536"/>
              <a:gd name="T41" fmla="*/ 210 h 214"/>
              <a:gd name="T42" fmla="*/ 196 w 536"/>
              <a:gd name="T43" fmla="*/ 204 h 214"/>
              <a:gd name="T44" fmla="*/ 174 w 536"/>
              <a:gd name="T45" fmla="*/ 198 h 214"/>
              <a:gd name="T46" fmla="*/ 154 w 536"/>
              <a:gd name="T47" fmla="*/ 188 h 214"/>
              <a:gd name="T48" fmla="*/ 132 w 536"/>
              <a:gd name="T49" fmla="*/ 178 h 214"/>
              <a:gd name="T50" fmla="*/ 114 w 536"/>
              <a:gd name="T51" fmla="*/ 166 h 214"/>
              <a:gd name="T52" fmla="*/ 94 w 536"/>
              <a:gd name="T53" fmla="*/ 152 h 214"/>
              <a:gd name="T54" fmla="*/ 78 w 536"/>
              <a:gd name="T55" fmla="*/ 138 h 214"/>
              <a:gd name="T56" fmla="*/ 62 w 536"/>
              <a:gd name="T57" fmla="*/ 122 h 214"/>
              <a:gd name="T58" fmla="*/ 48 w 536"/>
              <a:gd name="T59" fmla="*/ 104 h 214"/>
              <a:gd name="T60" fmla="*/ 34 w 536"/>
              <a:gd name="T61" fmla="*/ 86 h 214"/>
              <a:gd name="T62" fmla="*/ 24 w 536"/>
              <a:gd name="T63" fmla="*/ 66 h 214"/>
              <a:gd name="T64" fmla="*/ 14 w 536"/>
              <a:gd name="T65" fmla="*/ 44 h 214"/>
              <a:gd name="T66" fmla="*/ 6 w 536"/>
              <a:gd name="T67" fmla="*/ 22 h 214"/>
              <a:gd name="T68" fmla="*/ 0 w 536"/>
              <a:gd name="T69" fmla="*/ 0 h 214"/>
              <a:gd name="T70" fmla="*/ 536 w 536"/>
              <a:gd name="T7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214">
                <a:moveTo>
                  <a:pt x="536" y="0"/>
                </a:moveTo>
                <a:lnTo>
                  <a:pt x="536" y="0"/>
                </a:lnTo>
                <a:lnTo>
                  <a:pt x="530" y="22"/>
                </a:lnTo>
                <a:lnTo>
                  <a:pt x="522" y="44"/>
                </a:lnTo>
                <a:lnTo>
                  <a:pt x="512" y="66"/>
                </a:lnTo>
                <a:lnTo>
                  <a:pt x="500" y="86"/>
                </a:lnTo>
                <a:lnTo>
                  <a:pt x="488" y="104"/>
                </a:lnTo>
                <a:lnTo>
                  <a:pt x="472" y="122"/>
                </a:lnTo>
                <a:lnTo>
                  <a:pt x="458" y="138"/>
                </a:lnTo>
                <a:lnTo>
                  <a:pt x="440" y="152"/>
                </a:lnTo>
                <a:lnTo>
                  <a:pt x="422" y="166"/>
                </a:lnTo>
                <a:lnTo>
                  <a:pt x="402" y="178"/>
                </a:lnTo>
                <a:lnTo>
                  <a:pt x="382" y="188"/>
                </a:lnTo>
                <a:lnTo>
                  <a:pt x="360" y="198"/>
                </a:lnTo>
                <a:lnTo>
                  <a:pt x="338" y="204"/>
                </a:lnTo>
                <a:lnTo>
                  <a:pt x="316" y="210"/>
                </a:lnTo>
                <a:lnTo>
                  <a:pt x="292" y="212"/>
                </a:lnTo>
                <a:lnTo>
                  <a:pt x="268" y="214"/>
                </a:lnTo>
                <a:lnTo>
                  <a:pt x="268" y="214"/>
                </a:lnTo>
                <a:lnTo>
                  <a:pt x="244" y="212"/>
                </a:lnTo>
                <a:lnTo>
                  <a:pt x="220" y="210"/>
                </a:lnTo>
                <a:lnTo>
                  <a:pt x="196" y="204"/>
                </a:lnTo>
                <a:lnTo>
                  <a:pt x="174" y="198"/>
                </a:lnTo>
                <a:lnTo>
                  <a:pt x="154" y="188"/>
                </a:lnTo>
                <a:lnTo>
                  <a:pt x="132" y="178"/>
                </a:lnTo>
                <a:lnTo>
                  <a:pt x="114" y="166"/>
                </a:lnTo>
                <a:lnTo>
                  <a:pt x="94" y="152"/>
                </a:lnTo>
                <a:lnTo>
                  <a:pt x="78" y="138"/>
                </a:lnTo>
                <a:lnTo>
                  <a:pt x="62" y="122"/>
                </a:lnTo>
                <a:lnTo>
                  <a:pt x="48" y="104"/>
                </a:lnTo>
                <a:lnTo>
                  <a:pt x="34" y="86"/>
                </a:lnTo>
                <a:lnTo>
                  <a:pt x="24" y="66"/>
                </a:lnTo>
                <a:lnTo>
                  <a:pt x="14" y="44"/>
                </a:lnTo>
                <a:lnTo>
                  <a:pt x="6" y="22"/>
                </a:lnTo>
                <a:lnTo>
                  <a:pt x="0" y="0"/>
                </a:lnTo>
                <a:lnTo>
                  <a:pt x="536"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TextBox 4"/>
          <p:cNvSpPr txBox="1"/>
          <p:nvPr/>
        </p:nvSpPr>
        <p:spPr>
          <a:xfrm>
            <a:off x="1344033" y="2547301"/>
            <a:ext cx="1018227" cy="338554"/>
          </a:xfrm>
          <a:prstGeom prst="rect">
            <a:avLst/>
          </a:prstGeom>
          <a:noFill/>
        </p:spPr>
        <p:txBody>
          <a:bodyPr wrap="none" rtlCol="0">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投入</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a:t>
            </a:r>
          </a:p>
        </p:txBody>
      </p:sp>
      <p:sp>
        <p:nvSpPr>
          <p:cNvPr id="6" name="椭圆 5"/>
          <p:cNvSpPr/>
          <p:nvPr/>
        </p:nvSpPr>
        <p:spPr>
          <a:xfrm>
            <a:off x="3049074" y="2100096"/>
            <a:ext cx="1263742" cy="1263742"/>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7" name="Freeform 6"/>
          <p:cNvSpPr>
            <a:spLocks/>
          </p:cNvSpPr>
          <p:nvPr/>
        </p:nvSpPr>
        <p:spPr bwMode="auto">
          <a:xfrm>
            <a:off x="3077959" y="2742780"/>
            <a:ext cx="1205973" cy="592024"/>
          </a:xfrm>
          <a:custGeom>
            <a:avLst/>
            <a:gdLst>
              <a:gd name="T0" fmla="*/ 550 w 550"/>
              <a:gd name="T1" fmla="*/ 0 h 270"/>
              <a:gd name="T2" fmla="*/ 550 w 550"/>
              <a:gd name="T3" fmla="*/ 0 h 270"/>
              <a:gd name="T4" fmla="*/ 548 w 550"/>
              <a:gd name="T5" fmla="*/ 26 h 270"/>
              <a:gd name="T6" fmla="*/ 544 w 550"/>
              <a:gd name="T7" fmla="*/ 54 h 270"/>
              <a:gd name="T8" fmla="*/ 536 w 550"/>
              <a:gd name="T9" fmla="*/ 80 h 270"/>
              <a:gd name="T10" fmla="*/ 526 w 550"/>
              <a:gd name="T11" fmla="*/ 104 h 270"/>
              <a:gd name="T12" fmla="*/ 514 w 550"/>
              <a:gd name="T13" fmla="*/ 128 h 270"/>
              <a:gd name="T14" fmla="*/ 502 w 550"/>
              <a:gd name="T15" fmla="*/ 150 h 270"/>
              <a:gd name="T16" fmla="*/ 486 w 550"/>
              <a:gd name="T17" fmla="*/ 172 h 270"/>
              <a:gd name="T18" fmla="*/ 468 w 550"/>
              <a:gd name="T19" fmla="*/ 190 h 270"/>
              <a:gd name="T20" fmla="*/ 448 w 550"/>
              <a:gd name="T21" fmla="*/ 208 h 270"/>
              <a:gd name="T22" fmla="*/ 428 w 550"/>
              <a:gd name="T23" fmla="*/ 224 h 270"/>
              <a:gd name="T24" fmla="*/ 404 w 550"/>
              <a:gd name="T25" fmla="*/ 238 h 270"/>
              <a:gd name="T26" fmla="*/ 380 w 550"/>
              <a:gd name="T27" fmla="*/ 248 h 270"/>
              <a:gd name="T28" fmla="*/ 356 w 550"/>
              <a:gd name="T29" fmla="*/ 258 h 270"/>
              <a:gd name="T30" fmla="*/ 330 w 550"/>
              <a:gd name="T31" fmla="*/ 264 h 270"/>
              <a:gd name="T32" fmla="*/ 302 w 550"/>
              <a:gd name="T33" fmla="*/ 268 h 270"/>
              <a:gd name="T34" fmla="*/ 274 w 550"/>
              <a:gd name="T35" fmla="*/ 270 h 270"/>
              <a:gd name="T36" fmla="*/ 274 w 550"/>
              <a:gd name="T37" fmla="*/ 270 h 270"/>
              <a:gd name="T38" fmla="*/ 246 w 550"/>
              <a:gd name="T39" fmla="*/ 268 h 270"/>
              <a:gd name="T40" fmla="*/ 220 w 550"/>
              <a:gd name="T41" fmla="*/ 264 h 270"/>
              <a:gd name="T42" fmla="*/ 194 w 550"/>
              <a:gd name="T43" fmla="*/ 258 h 270"/>
              <a:gd name="T44" fmla="*/ 168 w 550"/>
              <a:gd name="T45" fmla="*/ 248 h 270"/>
              <a:gd name="T46" fmla="*/ 144 w 550"/>
              <a:gd name="T47" fmla="*/ 238 h 270"/>
              <a:gd name="T48" fmla="*/ 122 w 550"/>
              <a:gd name="T49" fmla="*/ 224 h 270"/>
              <a:gd name="T50" fmla="*/ 102 w 550"/>
              <a:gd name="T51" fmla="*/ 208 h 270"/>
              <a:gd name="T52" fmla="*/ 82 w 550"/>
              <a:gd name="T53" fmla="*/ 190 h 270"/>
              <a:gd name="T54" fmla="*/ 64 w 550"/>
              <a:gd name="T55" fmla="*/ 172 h 270"/>
              <a:gd name="T56" fmla="*/ 48 w 550"/>
              <a:gd name="T57" fmla="*/ 150 h 270"/>
              <a:gd name="T58" fmla="*/ 34 w 550"/>
              <a:gd name="T59" fmla="*/ 128 h 270"/>
              <a:gd name="T60" fmla="*/ 22 w 550"/>
              <a:gd name="T61" fmla="*/ 104 h 270"/>
              <a:gd name="T62" fmla="*/ 14 w 550"/>
              <a:gd name="T63" fmla="*/ 80 h 270"/>
              <a:gd name="T64" fmla="*/ 6 w 550"/>
              <a:gd name="T65" fmla="*/ 54 h 270"/>
              <a:gd name="T66" fmla="*/ 2 w 550"/>
              <a:gd name="T67" fmla="*/ 26 h 270"/>
              <a:gd name="T68" fmla="*/ 0 w 550"/>
              <a:gd name="T69" fmla="*/ 0 h 270"/>
              <a:gd name="T70" fmla="*/ 550 w 550"/>
              <a:gd name="T71"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0" h="270">
                <a:moveTo>
                  <a:pt x="550" y="0"/>
                </a:moveTo>
                <a:lnTo>
                  <a:pt x="550" y="0"/>
                </a:lnTo>
                <a:lnTo>
                  <a:pt x="548" y="26"/>
                </a:lnTo>
                <a:lnTo>
                  <a:pt x="544" y="54"/>
                </a:lnTo>
                <a:lnTo>
                  <a:pt x="536" y="80"/>
                </a:lnTo>
                <a:lnTo>
                  <a:pt x="526" y="104"/>
                </a:lnTo>
                <a:lnTo>
                  <a:pt x="514" y="128"/>
                </a:lnTo>
                <a:lnTo>
                  <a:pt x="502" y="150"/>
                </a:lnTo>
                <a:lnTo>
                  <a:pt x="486" y="172"/>
                </a:lnTo>
                <a:lnTo>
                  <a:pt x="468" y="190"/>
                </a:lnTo>
                <a:lnTo>
                  <a:pt x="448" y="208"/>
                </a:lnTo>
                <a:lnTo>
                  <a:pt x="428" y="224"/>
                </a:lnTo>
                <a:lnTo>
                  <a:pt x="404" y="238"/>
                </a:lnTo>
                <a:lnTo>
                  <a:pt x="380" y="248"/>
                </a:lnTo>
                <a:lnTo>
                  <a:pt x="356" y="258"/>
                </a:lnTo>
                <a:lnTo>
                  <a:pt x="330" y="264"/>
                </a:lnTo>
                <a:lnTo>
                  <a:pt x="302" y="268"/>
                </a:lnTo>
                <a:lnTo>
                  <a:pt x="274" y="270"/>
                </a:lnTo>
                <a:lnTo>
                  <a:pt x="274" y="270"/>
                </a:lnTo>
                <a:lnTo>
                  <a:pt x="246" y="268"/>
                </a:lnTo>
                <a:lnTo>
                  <a:pt x="220" y="264"/>
                </a:lnTo>
                <a:lnTo>
                  <a:pt x="194" y="258"/>
                </a:lnTo>
                <a:lnTo>
                  <a:pt x="168" y="248"/>
                </a:lnTo>
                <a:lnTo>
                  <a:pt x="144" y="238"/>
                </a:lnTo>
                <a:lnTo>
                  <a:pt x="122" y="224"/>
                </a:lnTo>
                <a:lnTo>
                  <a:pt x="102" y="208"/>
                </a:lnTo>
                <a:lnTo>
                  <a:pt x="82" y="190"/>
                </a:lnTo>
                <a:lnTo>
                  <a:pt x="64" y="172"/>
                </a:lnTo>
                <a:lnTo>
                  <a:pt x="48" y="150"/>
                </a:lnTo>
                <a:lnTo>
                  <a:pt x="34" y="128"/>
                </a:lnTo>
                <a:lnTo>
                  <a:pt x="22" y="104"/>
                </a:lnTo>
                <a:lnTo>
                  <a:pt x="14" y="80"/>
                </a:lnTo>
                <a:lnTo>
                  <a:pt x="6" y="54"/>
                </a:lnTo>
                <a:lnTo>
                  <a:pt x="2" y="26"/>
                </a:lnTo>
                <a:lnTo>
                  <a:pt x="0" y="0"/>
                </a:lnTo>
                <a:lnTo>
                  <a:pt x="55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TextBox 7"/>
          <p:cNvSpPr txBox="1"/>
          <p:nvPr/>
        </p:nvSpPr>
        <p:spPr>
          <a:xfrm>
            <a:off x="3149537" y="2547301"/>
            <a:ext cx="1018227" cy="338554"/>
          </a:xfrm>
          <a:prstGeom prst="rect">
            <a:avLst/>
          </a:prstGeom>
          <a:noFill/>
        </p:spPr>
        <p:txBody>
          <a:bodyPr wrap="none" rtlCol="0">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支出</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40%</a:t>
            </a:r>
          </a:p>
        </p:txBody>
      </p:sp>
      <p:sp>
        <p:nvSpPr>
          <p:cNvPr id="9" name="椭圆 8"/>
          <p:cNvSpPr/>
          <p:nvPr/>
        </p:nvSpPr>
        <p:spPr>
          <a:xfrm>
            <a:off x="4831185" y="2100096"/>
            <a:ext cx="1263742" cy="1263742"/>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 name="Freeform 7"/>
          <p:cNvSpPr>
            <a:spLocks/>
          </p:cNvSpPr>
          <p:nvPr/>
        </p:nvSpPr>
        <p:spPr bwMode="auto">
          <a:xfrm>
            <a:off x="4860070" y="2571753"/>
            <a:ext cx="1205973" cy="763052"/>
          </a:xfrm>
          <a:custGeom>
            <a:avLst/>
            <a:gdLst>
              <a:gd name="T0" fmla="*/ 540 w 550"/>
              <a:gd name="T1" fmla="*/ 0 h 348"/>
              <a:gd name="T2" fmla="*/ 540 w 550"/>
              <a:gd name="T3" fmla="*/ 0 h 348"/>
              <a:gd name="T4" fmla="*/ 544 w 550"/>
              <a:gd name="T5" fmla="*/ 18 h 348"/>
              <a:gd name="T6" fmla="*/ 546 w 550"/>
              <a:gd name="T7" fmla="*/ 36 h 348"/>
              <a:gd name="T8" fmla="*/ 548 w 550"/>
              <a:gd name="T9" fmla="*/ 54 h 348"/>
              <a:gd name="T10" fmla="*/ 550 w 550"/>
              <a:gd name="T11" fmla="*/ 74 h 348"/>
              <a:gd name="T12" fmla="*/ 550 w 550"/>
              <a:gd name="T13" fmla="*/ 74 h 348"/>
              <a:gd name="T14" fmla="*/ 548 w 550"/>
              <a:gd name="T15" fmla="*/ 102 h 348"/>
              <a:gd name="T16" fmla="*/ 544 w 550"/>
              <a:gd name="T17" fmla="*/ 128 h 348"/>
              <a:gd name="T18" fmla="*/ 536 w 550"/>
              <a:gd name="T19" fmla="*/ 154 h 348"/>
              <a:gd name="T20" fmla="*/ 528 w 550"/>
              <a:gd name="T21" fmla="*/ 180 h 348"/>
              <a:gd name="T22" fmla="*/ 516 w 550"/>
              <a:gd name="T23" fmla="*/ 204 h 348"/>
              <a:gd name="T24" fmla="*/ 502 w 550"/>
              <a:gd name="T25" fmla="*/ 226 h 348"/>
              <a:gd name="T26" fmla="*/ 486 w 550"/>
              <a:gd name="T27" fmla="*/ 248 h 348"/>
              <a:gd name="T28" fmla="*/ 468 w 550"/>
              <a:gd name="T29" fmla="*/ 268 h 348"/>
              <a:gd name="T30" fmla="*/ 450 w 550"/>
              <a:gd name="T31" fmla="*/ 286 h 348"/>
              <a:gd name="T32" fmla="*/ 428 w 550"/>
              <a:gd name="T33" fmla="*/ 300 h 348"/>
              <a:gd name="T34" fmla="*/ 406 w 550"/>
              <a:gd name="T35" fmla="*/ 314 h 348"/>
              <a:gd name="T36" fmla="*/ 382 w 550"/>
              <a:gd name="T37" fmla="*/ 326 h 348"/>
              <a:gd name="T38" fmla="*/ 356 w 550"/>
              <a:gd name="T39" fmla="*/ 336 h 348"/>
              <a:gd name="T40" fmla="*/ 330 w 550"/>
              <a:gd name="T41" fmla="*/ 342 h 348"/>
              <a:gd name="T42" fmla="*/ 302 w 550"/>
              <a:gd name="T43" fmla="*/ 346 h 348"/>
              <a:gd name="T44" fmla="*/ 274 w 550"/>
              <a:gd name="T45" fmla="*/ 348 h 348"/>
              <a:gd name="T46" fmla="*/ 274 w 550"/>
              <a:gd name="T47" fmla="*/ 348 h 348"/>
              <a:gd name="T48" fmla="*/ 246 w 550"/>
              <a:gd name="T49" fmla="*/ 346 h 348"/>
              <a:gd name="T50" fmla="*/ 220 w 550"/>
              <a:gd name="T51" fmla="*/ 342 h 348"/>
              <a:gd name="T52" fmla="*/ 192 w 550"/>
              <a:gd name="T53" fmla="*/ 336 h 348"/>
              <a:gd name="T54" fmla="*/ 168 w 550"/>
              <a:gd name="T55" fmla="*/ 326 h 348"/>
              <a:gd name="T56" fmla="*/ 144 w 550"/>
              <a:gd name="T57" fmla="*/ 314 h 348"/>
              <a:gd name="T58" fmla="*/ 120 w 550"/>
              <a:gd name="T59" fmla="*/ 300 h 348"/>
              <a:gd name="T60" fmla="*/ 100 w 550"/>
              <a:gd name="T61" fmla="*/ 286 h 348"/>
              <a:gd name="T62" fmla="*/ 80 w 550"/>
              <a:gd name="T63" fmla="*/ 268 h 348"/>
              <a:gd name="T64" fmla="*/ 62 w 550"/>
              <a:gd name="T65" fmla="*/ 248 h 348"/>
              <a:gd name="T66" fmla="*/ 46 w 550"/>
              <a:gd name="T67" fmla="*/ 226 h 348"/>
              <a:gd name="T68" fmla="*/ 32 w 550"/>
              <a:gd name="T69" fmla="*/ 204 h 348"/>
              <a:gd name="T70" fmla="*/ 22 w 550"/>
              <a:gd name="T71" fmla="*/ 180 h 348"/>
              <a:gd name="T72" fmla="*/ 12 w 550"/>
              <a:gd name="T73" fmla="*/ 154 h 348"/>
              <a:gd name="T74" fmla="*/ 6 w 550"/>
              <a:gd name="T75" fmla="*/ 128 h 348"/>
              <a:gd name="T76" fmla="*/ 2 w 550"/>
              <a:gd name="T77" fmla="*/ 102 h 348"/>
              <a:gd name="T78" fmla="*/ 0 w 550"/>
              <a:gd name="T79" fmla="*/ 74 h 348"/>
              <a:gd name="T80" fmla="*/ 0 w 550"/>
              <a:gd name="T81" fmla="*/ 74 h 348"/>
              <a:gd name="T82" fmla="*/ 0 w 550"/>
              <a:gd name="T83" fmla="*/ 54 h 348"/>
              <a:gd name="T84" fmla="*/ 2 w 550"/>
              <a:gd name="T85" fmla="*/ 36 h 348"/>
              <a:gd name="T86" fmla="*/ 6 w 550"/>
              <a:gd name="T87" fmla="*/ 18 h 348"/>
              <a:gd name="T88" fmla="*/ 10 w 550"/>
              <a:gd name="T89" fmla="*/ 0 h 348"/>
              <a:gd name="T90" fmla="*/ 540 w 550"/>
              <a:gd name="T9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0" h="348">
                <a:moveTo>
                  <a:pt x="540" y="0"/>
                </a:moveTo>
                <a:lnTo>
                  <a:pt x="540" y="0"/>
                </a:lnTo>
                <a:lnTo>
                  <a:pt x="544" y="18"/>
                </a:lnTo>
                <a:lnTo>
                  <a:pt x="546" y="36"/>
                </a:lnTo>
                <a:lnTo>
                  <a:pt x="548" y="54"/>
                </a:lnTo>
                <a:lnTo>
                  <a:pt x="550" y="74"/>
                </a:lnTo>
                <a:lnTo>
                  <a:pt x="550" y="74"/>
                </a:lnTo>
                <a:lnTo>
                  <a:pt x="548" y="102"/>
                </a:lnTo>
                <a:lnTo>
                  <a:pt x="544" y="128"/>
                </a:lnTo>
                <a:lnTo>
                  <a:pt x="536" y="154"/>
                </a:lnTo>
                <a:lnTo>
                  <a:pt x="528" y="180"/>
                </a:lnTo>
                <a:lnTo>
                  <a:pt x="516" y="204"/>
                </a:lnTo>
                <a:lnTo>
                  <a:pt x="502" y="226"/>
                </a:lnTo>
                <a:lnTo>
                  <a:pt x="486" y="248"/>
                </a:lnTo>
                <a:lnTo>
                  <a:pt x="468" y="268"/>
                </a:lnTo>
                <a:lnTo>
                  <a:pt x="450" y="286"/>
                </a:lnTo>
                <a:lnTo>
                  <a:pt x="428" y="300"/>
                </a:lnTo>
                <a:lnTo>
                  <a:pt x="406" y="314"/>
                </a:lnTo>
                <a:lnTo>
                  <a:pt x="382" y="326"/>
                </a:lnTo>
                <a:lnTo>
                  <a:pt x="356" y="336"/>
                </a:lnTo>
                <a:lnTo>
                  <a:pt x="330" y="342"/>
                </a:lnTo>
                <a:lnTo>
                  <a:pt x="302" y="346"/>
                </a:lnTo>
                <a:lnTo>
                  <a:pt x="274" y="348"/>
                </a:lnTo>
                <a:lnTo>
                  <a:pt x="274" y="348"/>
                </a:lnTo>
                <a:lnTo>
                  <a:pt x="246" y="346"/>
                </a:lnTo>
                <a:lnTo>
                  <a:pt x="220" y="342"/>
                </a:lnTo>
                <a:lnTo>
                  <a:pt x="192" y="336"/>
                </a:lnTo>
                <a:lnTo>
                  <a:pt x="168" y="326"/>
                </a:lnTo>
                <a:lnTo>
                  <a:pt x="144" y="314"/>
                </a:lnTo>
                <a:lnTo>
                  <a:pt x="120" y="300"/>
                </a:lnTo>
                <a:lnTo>
                  <a:pt x="100" y="286"/>
                </a:lnTo>
                <a:lnTo>
                  <a:pt x="80" y="268"/>
                </a:lnTo>
                <a:lnTo>
                  <a:pt x="62" y="248"/>
                </a:lnTo>
                <a:lnTo>
                  <a:pt x="46" y="226"/>
                </a:lnTo>
                <a:lnTo>
                  <a:pt x="32" y="204"/>
                </a:lnTo>
                <a:lnTo>
                  <a:pt x="22" y="180"/>
                </a:lnTo>
                <a:lnTo>
                  <a:pt x="12" y="154"/>
                </a:lnTo>
                <a:lnTo>
                  <a:pt x="6" y="128"/>
                </a:lnTo>
                <a:lnTo>
                  <a:pt x="2" y="102"/>
                </a:lnTo>
                <a:lnTo>
                  <a:pt x="0" y="74"/>
                </a:lnTo>
                <a:lnTo>
                  <a:pt x="0" y="74"/>
                </a:lnTo>
                <a:lnTo>
                  <a:pt x="0" y="54"/>
                </a:lnTo>
                <a:lnTo>
                  <a:pt x="2" y="36"/>
                </a:lnTo>
                <a:lnTo>
                  <a:pt x="6" y="18"/>
                </a:lnTo>
                <a:lnTo>
                  <a:pt x="10" y="0"/>
                </a:lnTo>
                <a:lnTo>
                  <a:pt x="54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TextBox 10"/>
          <p:cNvSpPr txBox="1"/>
          <p:nvPr/>
        </p:nvSpPr>
        <p:spPr>
          <a:xfrm>
            <a:off x="4914344" y="2547301"/>
            <a:ext cx="1018227" cy="338554"/>
          </a:xfrm>
          <a:prstGeom prst="rect">
            <a:avLst/>
          </a:prstGeom>
          <a:noFill/>
        </p:spPr>
        <p:txBody>
          <a:bodyPr wrap="none" rtlCol="0">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利润</a:t>
            </a:r>
            <a:r>
              <a:rPr kumimoji="0" lang="en-US" altLang="zh-CN"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60%</a:t>
            </a:r>
          </a:p>
        </p:txBody>
      </p:sp>
      <p:sp>
        <p:nvSpPr>
          <p:cNvPr id="12" name="椭圆 11"/>
          <p:cNvSpPr/>
          <p:nvPr/>
        </p:nvSpPr>
        <p:spPr>
          <a:xfrm>
            <a:off x="6613296" y="2100096"/>
            <a:ext cx="1263742" cy="1263742"/>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 name="Freeform 8"/>
          <p:cNvSpPr>
            <a:spLocks/>
          </p:cNvSpPr>
          <p:nvPr/>
        </p:nvSpPr>
        <p:spPr bwMode="auto">
          <a:xfrm>
            <a:off x="6642182" y="2334942"/>
            <a:ext cx="1205973" cy="999862"/>
          </a:xfrm>
          <a:custGeom>
            <a:avLst/>
            <a:gdLst>
              <a:gd name="T0" fmla="*/ 482 w 550"/>
              <a:gd name="T1" fmla="*/ 0 h 456"/>
              <a:gd name="T2" fmla="*/ 482 w 550"/>
              <a:gd name="T3" fmla="*/ 0 h 456"/>
              <a:gd name="T4" fmla="*/ 496 w 550"/>
              <a:gd name="T5" fmla="*/ 18 h 456"/>
              <a:gd name="T6" fmla="*/ 510 w 550"/>
              <a:gd name="T7" fmla="*/ 38 h 456"/>
              <a:gd name="T8" fmla="*/ 522 w 550"/>
              <a:gd name="T9" fmla="*/ 60 h 456"/>
              <a:gd name="T10" fmla="*/ 532 w 550"/>
              <a:gd name="T11" fmla="*/ 82 h 456"/>
              <a:gd name="T12" fmla="*/ 540 w 550"/>
              <a:gd name="T13" fmla="*/ 106 h 456"/>
              <a:gd name="T14" fmla="*/ 546 w 550"/>
              <a:gd name="T15" fmla="*/ 130 h 456"/>
              <a:gd name="T16" fmla="*/ 550 w 550"/>
              <a:gd name="T17" fmla="*/ 156 h 456"/>
              <a:gd name="T18" fmla="*/ 550 w 550"/>
              <a:gd name="T19" fmla="*/ 182 h 456"/>
              <a:gd name="T20" fmla="*/ 550 w 550"/>
              <a:gd name="T21" fmla="*/ 182 h 456"/>
              <a:gd name="T22" fmla="*/ 548 w 550"/>
              <a:gd name="T23" fmla="*/ 210 h 456"/>
              <a:gd name="T24" fmla="*/ 544 w 550"/>
              <a:gd name="T25" fmla="*/ 236 h 456"/>
              <a:gd name="T26" fmla="*/ 538 w 550"/>
              <a:gd name="T27" fmla="*/ 262 h 456"/>
              <a:gd name="T28" fmla="*/ 528 w 550"/>
              <a:gd name="T29" fmla="*/ 288 h 456"/>
              <a:gd name="T30" fmla="*/ 518 w 550"/>
              <a:gd name="T31" fmla="*/ 312 h 456"/>
              <a:gd name="T32" fmla="*/ 504 w 550"/>
              <a:gd name="T33" fmla="*/ 334 h 456"/>
              <a:gd name="T34" fmla="*/ 488 w 550"/>
              <a:gd name="T35" fmla="*/ 356 h 456"/>
              <a:gd name="T36" fmla="*/ 470 w 550"/>
              <a:gd name="T37" fmla="*/ 376 h 456"/>
              <a:gd name="T38" fmla="*/ 450 w 550"/>
              <a:gd name="T39" fmla="*/ 394 h 456"/>
              <a:gd name="T40" fmla="*/ 430 w 550"/>
              <a:gd name="T41" fmla="*/ 408 h 456"/>
              <a:gd name="T42" fmla="*/ 406 w 550"/>
              <a:gd name="T43" fmla="*/ 422 h 456"/>
              <a:gd name="T44" fmla="*/ 382 w 550"/>
              <a:gd name="T45" fmla="*/ 434 h 456"/>
              <a:gd name="T46" fmla="*/ 358 w 550"/>
              <a:gd name="T47" fmla="*/ 444 h 456"/>
              <a:gd name="T48" fmla="*/ 330 w 550"/>
              <a:gd name="T49" fmla="*/ 450 h 456"/>
              <a:gd name="T50" fmla="*/ 304 w 550"/>
              <a:gd name="T51" fmla="*/ 454 h 456"/>
              <a:gd name="T52" fmla="*/ 276 w 550"/>
              <a:gd name="T53" fmla="*/ 456 h 456"/>
              <a:gd name="T54" fmla="*/ 276 w 550"/>
              <a:gd name="T55" fmla="*/ 456 h 456"/>
              <a:gd name="T56" fmla="*/ 248 w 550"/>
              <a:gd name="T57" fmla="*/ 454 h 456"/>
              <a:gd name="T58" fmla="*/ 220 w 550"/>
              <a:gd name="T59" fmla="*/ 450 h 456"/>
              <a:gd name="T60" fmla="*/ 194 w 550"/>
              <a:gd name="T61" fmla="*/ 444 h 456"/>
              <a:gd name="T62" fmla="*/ 168 w 550"/>
              <a:gd name="T63" fmla="*/ 434 h 456"/>
              <a:gd name="T64" fmla="*/ 144 w 550"/>
              <a:gd name="T65" fmla="*/ 422 h 456"/>
              <a:gd name="T66" fmla="*/ 122 w 550"/>
              <a:gd name="T67" fmla="*/ 408 h 456"/>
              <a:gd name="T68" fmla="*/ 100 w 550"/>
              <a:gd name="T69" fmla="*/ 394 h 456"/>
              <a:gd name="T70" fmla="*/ 82 w 550"/>
              <a:gd name="T71" fmla="*/ 376 h 456"/>
              <a:gd name="T72" fmla="*/ 64 w 550"/>
              <a:gd name="T73" fmla="*/ 356 h 456"/>
              <a:gd name="T74" fmla="*/ 48 w 550"/>
              <a:gd name="T75" fmla="*/ 334 h 456"/>
              <a:gd name="T76" fmla="*/ 34 w 550"/>
              <a:gd name="T77" fmla="*/ 312 h 456"/>
              <a:gd name="T78" fmla="*/ 22 w 550"/>
              <a:gd name="T79" fmla="*/ 288 h 456"/>
              <a:gd name="T80" fmla="*/ 14 w 550"/>
              <a:gd name="T81" fmla="*/ 262 h 456"/>
              <a:gd name="T82" fmla="*/ 6 w 550"/>
              <a:gd name="T83" fmla="*/ 236 h 456"/>
              <a:gd name="T84" fmla="*/ 2 w 550"/>
              <a:gd name="T85" fmla="*/ 210 h 456"/>
              <a:gd name="T86" fmla="*/ 0 w 550"/>
              <a:gd name="T87" fmla="*/ 182 h 456"/>
              <a:gd name="T88" fmla="*/ 0 w 550"/>
              <a:gd name="T89" fmla="*/ 182 h 456"/>
              <a:gd name="T90" fmla="*/ 2 w 550"/>
              <a:gd name="T91" fmla="*/ 156 h 456"/>
              <a:gd name="T92" fmla="*/ 6 w 550"/>
              <a:gd name="T93" fmla="*/ 130 h 456"/>
              <a:gd name="T94" fmla="*/ 12 w 550"/>
              <a:gd name="T95" fmla="*/ 106 h 456"/>
              <a:gd name="T96" fmla="*/ 20 w 550"/>
              <a:gd name="T97" fmla="*/ 82 h 456"/>
              <a:gd name="T98" fmla="*/ 30 w 550"/>
              <a:gd name="T99" fmla="*/ 60 h 456"/>
              <a:gd name="T100" fmla="*/ 40 w 550"/>
              <a:gd name="T101" fmla="*/ 38 h 456"/>
              <a:gd name="T102" fmla="*/ 54 w 550"/>
              <a:gd name="T103" fmla="*/ 18 h 456"/>
              <a:gd name="T104" fmla="*/ 70 w 550"/>
              <a:gd name="T105" fmla="*/ 0 h 456"/>
              <a:gd name="T106" fmla="*/ 482 w 550"/>
              <a:gd name="T10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0" h="456">
                <a:moveTo>
                  <a:pt x="482" y="0"/>
                </a:moveTo>
                <a:lnTo>
                  <a:pt x="482" y="0"/>
                </a:lnTo>
                <a:lnTo>
                  <a:pt x="496" y="18"/>
                </a:lnTo>
                <a:lnTo>
                  <a:pt x="510" y="38"/>
                </a:lnTo>
                <a:lnTo>
                  <a:pt x="522" y="60"/>
                </a:lnTo>
                <a:lnTo>
                  <a:pt x="532" y="82"/>
                </a:lnTo>
                <a:lnTo>
                  <a:pt x="540" y="106"/>
                </a:lnTo>
                <a:lnTo>
                  <a:pt x="546" y="130"/>
                </a:lnTo>
                <a:lnTo>
                  <a:pt x="550" y="156"/>
                </a:lnTo>
                <a:lnTo>
                  <a:pt x="550" y="182"/>
                </a:lnTo>
                <a:lnTo>
                  <a:pt x="550" y="182"/>
                </a:lnTo>
                <a:lnTo>
                  <a:pt x="548" y="210"/>
                </a:lnTo>
                <a:lnTo>
                  <a:pt x="544" y="236"/>
                </a:lnTo>
                <a:lnTo>
                  <a:pt x="538" y="262"/>
                </a:lnTo>
                <a:lnTo>
                  <a:pt x="528" y="288"/>
                </a:lnTo>
                <a:lnTo>
                  <a:pt x="518" y="312"/>
                </a:lnTo>
                <a:lnTo>
                  <a:pt x="504" y="334"/>
                </a:lnTo>
                <a:lnTo>
                  <a:pt x="488" y="356"/>
                </a:lnTo>
                <a:lnTo>
                  <a:pt x="470" y="376"/>
                </a:lnTo>
                <a:lnTo>
                  <a:pt x="450" y="394"/>
                </a:lnTo>
                <a:lnTo>
                  <a:pt x="430" y="408"/>
                </a:lnTo>
                <a:lnTo>
                  <a:pt x="406" y="422"/>
                </a:lnTo>
                <a:lnTo>
                  <a:pt x="382" y="434"/>
                </a:lnTo>
                <a:lnTo>
                  <a:pt x="358" y="444"/>
                </a:lnTo>
                <a:lnTo>
                  <a:pt x="330" y="450"/>
                </a:lnTo>
                <a:lnTo>
                  <a:pt x="304" y="454"/>
                </a:lnTo>
                <a:lnTo>
                  <a:pt x="276" y="456"/>
                </a:lnTo>
                <a:lnTo>
                  <a:pt x="276" y="456"/>
                </a:lnTo>
                <a:lnTo>
                  <a:pt x="248" y="454"/>
                </a:lnTo>
                <a:lnTo>
                  <a:pt x="220" y="450"/>
                </a:lnTo>
                <a:lnTo>
                  <a:pt x="194" y="444"/>
                </a:lnTo>
                <a:lnTo>
                  <a:pt x="168" y="434"/>
                </a:lnTo>
                <a:lnTo>
                  <a:pt x="144" y="422"/>
                </a:lnTo>
                <a:lnTo>
                  <a:pt x="122" y="408"/>
                </a:lnTo>
                <a:lnTo>
                  <a:pt x="100" y="394"/>
                </a:lnTo>
                <a:lnTo>
                  <a:pt x="82" y="376"/>
                </a:lnTo>
                <a:lnTo>
                  <a:pt x="64" y="356"/>
                </a:lnTo>
                <a:lnTo>
                  <a:pt x="48" y="334"/>
                </a:lnTo>
                <a:lnTo>
                  <a:pt x="34" y="312"/>
                </a:lnTo>
                <a:lnTo>
                  <a:pt x="22" y="288"/>
                </a:lnTo>
                <a:lnTo>
                  <a:pt x="14" y="262"/>
                </a:lnTo>
                <a:lnTo>
                  <a:pt x="6" y="236"/>
                </a:lnTo>
                <a:lnTo>
                  <a:pt x="2" y="210"/>
                </a:lnTo>
                <a:lnTo>
                  <a:pt x="0" y="182"/>
                </a:lnTo>
                <a:lnTo>
                  <a:pt x="0" y="182"/>
                </a:lnTo>
                <a:lnTo>
                  <a:pt x="2" y="156"/>
                </a:lnTo>
                <a:lnTo>
                  <a:pt x="6" y="130"/>
                </a:lnTo>
                <a:lnTo>
                  <a:pt x="12" y="106"/>
                </a:lnTo>
                <a:lnTo>
                  <a:pt x="20" y="82"/>
                </a:lnTo>
                <a:lnTo>
                  <a:pt x="30" y="60"/>
                </a:lnTo>
                <a:lnTo>
                  <a:pt x="40" y="38"/>
                </a:lnTo>
                <a:lnTo>
                  <a:pt x="54" y="18"/>
                </a:lnTo>
                <a:lnTo>
                  <a:pt x="70" y="0"/>
                </a:lnTo>
                <a:lnTo>
                  <a:pt x="482"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TextBox 13"/>
          <p:cNvSpPr txBox="1"/>
          <p:nvPr/>
        </p:nvSpPr>
        <p:spPr>
          <a:xfrm>
            <a:off x="6710459" y="2547301"/>
            <a:ext cx="1018227" cy="338554"/>
          </a:xfrm>
          <a:prstGeom prst="rect">
            <a:avLst/>
          </a:prstGeom>
          <a:noFill/>
        </p:spPr>
        <p:txBody>
          <a:bodyPr wrap="none" rtlCol="0">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完成</a:t>
            </a:r>
            <a:r>
              <a:rPr kumimoji="0" lang="en-US" altLang="zh-CN"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80%</a:t>
            </a:r>
          </a:p>
        </p:txBody>
      </p:sp>
      <p:grpSp>
        <p:nvGrpSpPr>
          <p:cNvPr id="15" name="组合 14"/>
          <p:cNvGrpSpPr/>
          <p:nvPr/>
        </p:nvGrpSpPr>
        <p:grpSpPr>
          <a:xfrm>
            <a:off x="811134" y="3548944"/>
            <a:ext cx="2121132" cy="678991"/>
            <a:chOff x="794684" y="3476935"/>
            <a:chExt cx="2121132" cy="678991"/>
          </a:xfrm>
        </p:grpSpPr>
        <p:sp>
          <p:nvSpPr>
            <p:cNvPr id="16" name="Text Placeholder 2"/>
            <p:cNvSpPr txBox="1">
              <a:spLocks/>
            </p:cNvSpPr>
            <p:nvPr/>
          </p:nvSpPr>
          <p:spPr bwMode="auto">
            <a:xfrm>
              <a:off x="10934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
                  <a:srgbClr val="C00000"/>
                </a:buClr>
                <a:buSzPct val="80000"/>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7" name="Text Placeholder 2"/>
            <p:cNvSpPr txBox="1">
              <a:spLocks/>
            </p:cNvSpPr>
            <p:nvPr/>
          </p:nvSpPr>
          <p:spPr bwMode="auto">
            <a:xfrm>
              <a:off x="7946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内容需概括精炼不用多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2611334" y="3548944"/>
            <a:ext cx="2121132" cy="678991"/>
            <a:chOff x="2627784" y="3476935"/>
            <a:chExt cx="2121132" cy="678991"/>
          </a:xfrm>
        </p:grpSpPr>
        <p:sp>
          <p:nvSpPr>
            <p:cNvPr id="19" name="Text Placeholder 2"/>
            <p:cNvSpPr txBox="1">
              <a:spLocks/>
            </p:cNvSpPr>
            <p:nvPr/>
          </p:nvSpPr>
          <p:spPr bwMode="auto">
            <a:xfrm>
              <a:off x="29265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
                  <a:srgbClr val="C00000"/>
                </a:buClr>
                <a:buSzPct val="80000"/>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内容需概括精炼不用多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21" name="组合 20"/>
          <p:cNvGrpSpPr/>
          <p:nvPr/>
        </p:nvGrpSpPr>
        <p:grpSpPr>
          <a:xfrm>
            <a:off x="4411534" y="3548944"/>
            <a:ext cx="2121132" cy="678991"/>
            <a:chOff x="4427984" y="3476935"/>
            <a:chExt cx="2121132" cy="678991"/>
          </a:xfrm>
        </p:grpSpPr>
        <p:sp>
          <p:nvSpPr>
            <p:cNvPr id="22" name="Text Placeholder 2"/>
            <p:cNvSpPr txBox="1">
              <a:spLocks/>
            </p:cNvSpPr>
            <p:nvPr/>
          </p:nvSpPr>
          <p:spPr bwMode="auto">
            <a:xfrm>
              <a:off x="47267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
                  <a:srgbClr val="C00000"/>
                </a:buClr>
                <a:buSzPct val="80000"/>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3" name="Text Placeholder 2"/>
            <p:cNvSpPr txBox="1">
              <a:spLocks/>
            </p:cNvSpPr>
            <p:nvPr/>
          </p:nvSpPr>
          <p:spPr bwMode="auto">
            <a:xfrm>
              <a:off x="44279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内容需概括精炼不用多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6211734" y="3548944"/>
            <a:ext cx="2121132" cy="678991"/>
            <a:chOff x="6195284" y="3476935"/>
            <a:chExt cx="2121132" cy="678991"/>
          </a:xfrm>
        </p:grpSpPr>
        <p:sp>
          <p:nvSpPr>
            <p:cNvPr id="25" name="Text Placeholder 2"/>
            <p:cNvSpPr txBox="1">
              <a:spLocks/>
            </p:cNvSpPr>
            <p:nvPr/>
          </p:nvSpPr>
          <p:spPr bwMode="auto">
            <a:xfrm>
              <a:off x="64940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
                  <a:srgbClr val="C00000"/>
                </a:buClr>
                <a:buSzPct val="80000"/>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6" name="Text Placeholder 2"/>
            <p:cNvSpPr txBox="1">
              <a:spLocks/>
            </p:cNvSpPr>
            <p:nvPr/>
          </p:nvSpPr>
          <p:spPr bwMode="auto">
            <a:xfrm>
              <a:off x="61952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内容需概括精炼不用多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3255583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6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fltVal val="0"/>
                                          </p:val>
                                        </p:tav>
                                        <p:tav tm="100000">
                                          <p:val>
                                            <p:strVal val="#ppt_w"/>
                                          </p:val>
                                        </p:tav>
                                      </p:tavLst>
                                    </p:anim>
                                    <p:anim calcmode="lin" valueType="num">
                                      <p:cBhvr>
                                        <p:cTn id="30" dur="1000" fill="hold"/>
                                        <p:tgtEl>
                                          <p:spTgt spid="12"/>
                                        </p:tgtEl>
                                        <p:attrNameLst>
                                          <p:attrName>ppt_h</p:attrName>
                                        </p:attrNameLst>
                                      </p:cBhvr>
                                      <p:tavLst>
                                        <p:tav tm="0">
                                          <p:val>
                                            <p:fltVal val="0"/>
                                          </p:val>
                                        </p:tav>
                                        <p:tav tm="100000">
                                          <p:val>
                                            <p:strVal val="#ppt_h"/>
                                          </p:val>
                                        </p:tav>
                                      </p:tavLst>
                                    </p:anim>
                                    <p:anim calcmode="lin" valueType="num">
                                      <p:cBhvr>
                                        <p:cTn id="31"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par>
                          <p:cTn id="37" fill="hold">
                            <p:stCondLst>
                              <p:cond delay="2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3100"/>
                            </p:stCondLst>
                            <p:childTnLst>
                              <p:par>
                                <p:cTn id="42" presetID="2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childTnLst>
                          </p:cTn>
                        </p:par>
                        <p:par>
                          <p:cTn id="53" fill="hold">
                            <p:stCondLst>
                              <p:cond delay="46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5100"/>
                            </p:stCondLst>
                            <p:childTnLst>
                              <p:par>
                                <p:cTn id="58" presetID="22" presetClass="entr" presetSubtype="4"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down)">
                                      <p:cBhvr>
                                        <p:cTn id="60" dur="500"/>
                                        <p:tgtEl>
                                          <p:spTgt spid="13"/>
                                        </p:tgtEl>
                                      </p:cBhvr>
                                    </p:animEffect>
                                  </p:childTnLst>
                                </p:cTn>
                              </p:par>
                            </p:childTnLst>
                          </p:cTn>
                        </p:par>
                        <p:par>
                          <p:cTn id="61" fill="hold">
                            <p:stCondLst>
                              <p:cond delay="56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6100"/>
                            </p:stCondLst>
                            <p:childTnLst>
                              <p:par>
                                <p:cTn id="66" presetID="42"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2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40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3"/>
          <p:cNvSpPr>
            <a:spLocks/>
          </p:cNvSpPr>
          <p:nvPr/>
        </p:nvSpPr>
        <p:spPr bwMode="gray">
          <a:xfrm flipV="1">
            <a:off x="1870669" y="2679738"/>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3" name="箭头2"/>
          <p:cNvSpPr>
            <a:spLocks/>
          </p:cNvSpPr>
          <p:nvPr/>
        </p:nvSpPr>
        <p:spPr bwMode="gray">
          <a:xfrm rot="16200000">
            <a:off x="2188686" y="2161566"/>
            <a:ext cx="358296" cy="1433956"/>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1"/>
          <p:cNvSpPr>
            <a:spLocks/>
          </p:cNvSpPr>
          <p:nvPr/>
        </p:nvSpPr>
        <p:spPr bwMode="gray">
          <a:xfrm>
            <a:off x="1862911" y="1596706"/>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标题1"/>
          <p:cNvSpPr>
            <a:spLocks noChangeArrowheads="1"/>
          </p:cNvSpPr>
          <p:nvPr/>
        </p:nvSpPr>
        <p:spPr bwMode="gray">
          <a:xfrm>
            <a:off x="3152643" y="1329899"/>
            <a:ext cx="1993390" cy="866499"/>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8"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6" name="标题2"/>
          <p:cNvSpPr>
            <a:spLocks noChangeArrowheads="1"/>
          </p:cNvSpPr>
          <p:nvPr/>
        </p:nvSpPr>
        <p:spPr bwMode="gray">
          <a:xfrm>
            <a:off x="3162165" y="2407166"/>
            <a:ext cx="1983869" cy="866499"/>
          </a:xfrm>
          <a:prstGeom prst="roundRect">
            <a:avLst>
              <a:gd name="adj" fmla="val 11921"/>
            </a:avLst>
          </a:prstGeom>
          <a:solidFill>
            <a:schemeClr val="accent3"/>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8"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7" name="标题3"/>
          <p:cNvSpPr>
            <a:spLocks noChangeArrowheads="1"/>
          </p:cNvSpPr>
          <p:nvPr/>
        </p:nvSpPr>
        <p:spPr bwMode="gray">
          <a:xfrm>
            <a:off x="3147883" y="3487817"/>
            <a:ext cx="1998150" cy="865719"/>
          </a:xfrm>
          <a:prstGeom prst="roundRect">
            <a:avLst>
              <a:gd name="adj" fmla="val 11921"/>
            </a:avLst>
          </a:prstGeom>
          <a:solidFill>
            <a:schemeClr val="accent4"/>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378"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8" name="Oval 19"/>
          <p:cNvSpPr>
            <a:spLocks noChangeArrowheads="1"/>
          </p:cNvSpPr>
          <p:nvPr/>
        </p:nvSpPr>
        <p:spPr bwMode="auto">
          <a:xfrm>
            <a:off x="1475656" y="2301903"/>
            <a:ext cx="1079438" cy="1079750"/>
          </a:xfrm>
          <a:prstGeom prst="roundRect">
            <a:avLst/>
          </a:prstGeom>
          <a:solidFill>
            <a:schemeClr val="accent1"/>
          </a:solidFill>
          <a:ln w="3175" cap="flat" cmpd="sng" algn="ctr">
            <a:noFill/>
            <a:prstDash val="solid"/>
          </a:ln>
          <a:effectLst>
            <a:outerShdw blurRad="50800" dist="38100" dir="2700000" algn="tl" rotWithShape="0">
              <a:prstClr val="black">
                <a:alpha val="40000"/>
              </a:prstClr>
            </a:outerShdw>
          </a:effectLst>
        </p:spPr>
        <p:txBody>
          <a:bodyPr lIns="94487" tIns="34285" rIns="94487" bIns="134982" anchor="ctr"/>
          <a:lstStyle/>
          <a:p>
            <a:pPr marL="0" marR="0" lvl="0" indent="0" algn="ctr" defTabSz="816317" rtl="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添加内容</a:t>
            </a:r>
          </a:p>
        </p:txBody>
      </p:sp>
      <p:sp>
        <p:nvSpPr>
          <p:cNvPr id="9" name="文本1"/>
          <p:cNvSpPr>
            <a:spLocks noChangeArrowheads="1"/>
          </p:cNvSpPr>
          <p:nvPr/>
        </p:nvSpPr>
        <p:spPr bwMode="gray">
          <a:xfrm>
            <a:off x="5146034" y="1329899"/>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8"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 name="文本2"/>
          <p:cNvSpPr>
            <a:spLocks noChangeArrowheads="1"/>
          </p:cNvSpPr>
          <p:nvPr/>
        </p:nvSpPr>
        <p:spPr bwMode="gray">
          <a:xfrm>
            <a:off x="5146034" y="2407166"/>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8" rtl="0" eaLnBrk="1" fontAlgn="base" latinLnBrk="0" hangingPunct="1">
              <a:lnSpc>
                <a:spcPct val="120000"/>
              </a:lnSpc>
              <a:spcBef>
                <a:spcPct val="0"/>
              </a:spcBef>
              <a:spcAft>
                <a:spcPct val="0"/>
              </a:spcAft>
              <a:buClrTx/>
              <a:buSzTx/>
              <a:buFontTx/>
              <a:buNone/>
              <a:tabLst/>
              <a:defRPr/>
            </a:pP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378" rtl="0" eaLnBrk="1" fontAlgn="base" latinLnBrk="0" hangingPunct="1">
              <a:lnSpc>
                <a:spcPct val="12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378" rtl="0" eaLnBrk="1" fontAlgn="base" latinLnBrk="0" hangingPunct="1">
              <a:lnSpc>
                <a:spcPct val="120000"/>
              </a:lnSpc>
              <a:spcBef>
                <a:spcPct val="0"/>
              </a:spcBef>
              <a:spcAft>
                <a:spcPct val="0"/>
              </a:spcAft>
              <a:buClrTx/>
              <a:buSzTx/>
              <a:buFontTx/>
              <a:buNone/>
              <a:tabLst/>
              <a:defRPr/>
            </a:pP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1" name="文本3"/>
          <p:cNvSpPr>
            <a:spLocks noChangeArrowheads="1"/>
          </p:cNvSpPr>
          <p:nvPr/>
        </p:nvSpPr>
        <p:spPr bwMode="ltGray">
          <a:xfrm>
            <a:off x="5146033" y="3494960"/>
            <a:ext cx="2536961" cy="85857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8"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52887432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4" y="139512"/>
            <a:ext cx="251728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8" name="组合 37"/>
          <p:cNvGrpSpPr/>
          <p:nvPr/>
        </p:nvGrpSpPr>
        <p:grpSpPr>
          <a:xfrm>
            <a:off x="4558140" y="915567"/>
            <a:ext cx="3867466" cy="990550"/>
            <a:chOff x="4558140" y="915566"/>
            <a:chExt cx="3867466" cy="990550"/>
          </a:xfrm>
          <a:solidFill>
            <a:srgbClr val="FFAFAF"/>
          </a:solidFill>
        </p:grpSpPr>
        <p:sp>
          <p:nvSpPr>
            <p:cNvPr id="13" name="圆角矩形 12"/>
            <p:cNvSpPr/>
            <p:nvPr/>
          </p:nvSpPr>
          <p:spPr bwMode="auto">
            <a:xfrm>
              <a:off x="4558140" y="91556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矩形 35"/>
            <p:cNvSpPr>
              <a:spLocks noChangeArrowheads="1"/>
            </p:cNvSpPr>
            <p:nvPr/>
          </p:nvSpPr>
          <p:spPr bwMode="auto">
            <a:xfrm>
              <a:off x="4826129" y="105305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点击添加文本或复制文本自此点击添加文本或复制文本自此点击添加文本或复制文本自此点击添加文本或复制文本自此点击添加文本或复制文本自此点击添加文本或复制文本自此</a:t>
              </a:r>
              <a:endParaRPr kumimoji="0" lang="zh-CN" altLang="en-US" sz="900" b="0"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grpSp>
      <p:sp>
        <p:nvSpPr>
          <p:cNvPr id="21" name="五边形 20"/>
          <p:cNvSpPr/>
          <p:nvPr/>
        </p:nvSpPr>
        <p:spPr>
          <a:xfrm>
            <a:off x="3470126" y="1197124"/>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r>
              <a:rPr kumimoji="0" lang="zh-CN" altLang="en-US" sz="1500" b="1" i="0" u="none" strike="noStrike" kern="0" cap="none" spc="0" normalizeH="0" baseline="0" noProof="0" dirty="0">
                <a:ln>
                  <a:noFill/>
                </a:ln>
                <a:solidFill>
                  <a:srgbClr val="F8F8F8"/>
                </a:solidFill>
                <a:effectLst/>
                <a:uLnTx/>
                <a:uFillTx/>
                <a:latin typeface="Arial" panose="020B0604020202020204" pitchFamily="34" charset="0"/>
                <a:ea typeface="微软雅黑" panose="020B0503020204020204" pitchFamily="34" charset="-122"/>
                <a:cs typeface="+mn-cs"/>
              </a:rPr>
              <a:t>分标题一</a:t>
            </a:r>
          </a:p>
        </p:txBody>
      </p:sp>
      <p:grpSp>
        <p:nvGrpSpPr>
          <p:cNvPr id="39" name="组合 38"/>
          <p:cNvGrpSpPr/>
          <p:nvPr/>
        </p:nvGrpSpPr>
        <p:grpSpPr>
          <a:xfrm>
            <a:off x="4558142" y="2040472"/>
            <a:ext cx="3867465" cy="990551"/>
            <a:chOff x="4558141" y="2040470"/>
            <a:chExt cx="3867465" cy="990551"/>
          </a:xfrm>
          <a:solidFill>
            <a:srgbClr val="FFAFAF"/>
          </a:solidFill>
        </p:grpSpPr>
        <p:sp>
          <p:nvSpPr>
            <p:cNvPr id="16" name="圆角矩形 15"/>
            <p:cNvSpPr/>
            <p:nvPr/>
          </p:nvSpPr>
          <p:spPr bwMode="auto">
            <a:xfrm>
              <a:off x="4558141" y="2040470"/>
              <a:ext cx="3867465" cy="9905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9" name="矩形 35"/>
            <p:cNvSpPr>
              <a:spLocks noChangeArrowheads="1"/>
            </p:cNvSpPr>
            <p:nvPr/>
          </p:nvSpPr>
          <p:spPr bwMode="auto">
            <a:xfrm>
              <a:off x="4826129" y="2177955"/>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点击添加文本或复制文本自此点击添加文本或复制文本自此点击添加文本或复制文本自此点击添加文本或复制文本自此点击添加文本或复制文本自此点击添加文本或复制文本自此</a:t>
              </a:r>
              <a:endParaRPr kumimoji="0" lang="zh-CN" altLang="en-US" sz="900" b="0"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grpSp>
      <p:grpSp>
        <p:nvGrpSpPr>
          <p:cNvPr id="40" name="组合 39"/>
          <p:cNvGrpSpPr/>
          <p:nvPr/>
        </p:nvGrpSpPr>
        <p:grpSpPr>
          <a:xfrm>
            <a:off x="4558140" y="3165375"/>
            <a:ext cx="3867466" cy="990550"/>
            <a:chOff x="4558140" y="3165376"/>
            <a:chExt cx="3867466" cy="990550"/>
          </a:xfrm>
          <a:solidFill>
            <a:srgbClr val="FFAFAF"/>
          </a:solidFill>
        </p:grpSpPr>
        <p:sp>
          <p:nvSpPr>
            <p:cNvPr id="19" name="圆角矩形 18"/>
            <p:cNvSpPr/>
            <p:nvPr/>
          </p:nvSpPr>
          <p:spPr bwMode="auto">
            <a:xfrm>
              <a:off x="4558140" y="316537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矩形 35"/>
            <p:cNvSpPr>
              <a:spLocks noChangeArrowheads="1"/>
            </p:cNvSpPr>
            <p:nvPr/>
          </p:nvSpPr>
          <p:spPr bwMode="auto">
            <a:xfrm>
              <a:off x="4826129" y="330286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点击添加文本或复制文本自此点击添加文本或复制文本自此点击添加文本或复制文本自此点击添加文本或复制文本自此点击添加文本或复制文本自此点击添加文本或复制文本自此</a:t>
              </a:r>
              <a:endParaRPr kumimoji="0" lang="zh-CN" altLang="en-US" sz="900" b="0"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grpSp>
      <p:sp>
        <p:nvSpPr>
          <p:cNvPr id="22" name="五边形 21"/>
          <p:cNvSpPr/>
          <p:nvPr/>
        </p:nvSpPr>
        <p:spPr>
          <a:xfrm>
            <a:off x="3470126" y="2282850"/>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r>
              <a:rPr kumimoji="0" lang="zh-CN" altLang="en-US" sz="1500" b="1" i="0" u="none" strike="noStrike" kern="0" cap="none" spc="0" normalizeH="0" baseline="0" noProof="0" dirty="0">
                <a:ln>
                  <a:noFill/>
                </a:ln>
                <a:solidFill>
                  <a:srgbClr val="F8F8F8"/>
                </a:solidFill>
                <a:effectLst/>
                <a:uLnTx/>
                <a:uFillTx/>
                <a:latin typeface="Arial" panose="020B0604020202020204" pitchFamily="34" charset="0"/>
                <a:ea typeface="微软雅黑" panose="020B0503020204020204" pitchFamily="34" charset="-122"/>
                <a:cs typeface="+mn-cs"/>
              </a:rPr>
              <a:t>分标题二</a:t>
            </a:r>
          </a:p>
        </p:txBody>
      </p:sp>
      <p:sp>
        <p:nvSpPr>
          <p:cNvPr id="23" name="五边形 22"/>
          <p:cNvSpPr/>
          <p:nvPr/>
        </p:nvSpPr>
        <p:spPr>
          <a:xfrm>
            <a:off x="3462982" y="3447530"/>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rPr>
              <a:t> </a:t>
            </a:r>
            <a:r>
              <a:rPr kumimoji="0" lang="zh-CN" altLang="en-US" sz="1500" b="1" i="0" u="none" strike="noStrike" kern="0" cap="none" spc="0" normalizeH="0" baseline="0" noProof="0" dirty="0">
                <a:ln>
                  <a:noFill/>
                </a:ln>
                <a:solidFill>
                  <a:srgbClr val="F8F8F8"/>
                </a:solidFill>
                <a:effectLst/>
                <a:uLnTx/>
                <a:uFillTx/>
                <a:latin typeface="Arial" panose="020B0604020202020204" pitchFamily="34" charset="0"/>
                <a:ea typeface="微软雅黑" panose="020B0503020204020204" pitchFamily="34" charset="-122"/>
                <a:cs typeface="+mn-cs"/>
              </a:rPr>
              <a:t>分标题三</a:t>
            </a:r>
          </a:p>
        </p:txBody>
      </p:sp>
      <p:sp>
        <p:nvSpPr>
          <p:cNvPr id="2" name="燕尾形 1"/>
          <p:cNvSpPr/>
          <p:nvPr/>
        </p:nvSpPr>
        <p:spPr bwMode="auto">
          <a:xfrm>
            <a:off x="899593" y="1792909"/>
            <a:ext cx="1546994" cy="1406126"/>
          </a:xfrm>
          <a:prstGeom prst="chevron">
            <a:avLst>
              <a:gd name="adj" fmla="val 36789"/>
            </a:avLst>
          </a:prstGeom>
          <a:solidFill>
            <a:srgbClr val="C0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charset="0"/>
              <a:ea typeface="华文细黑" pitchFamily="2" charset="-122"/>
              <a:cs typeface="+mn-cs"/>
            </a:endParaRPr>
          </a:p>
        </p:txBody>
      </p:sp>
      <p:sp>
        <p:nvSpPr>
          <p:cNvPr id="28" name="燕尾形 27"/>
          <p:cNvSpPr/>
          <p:nvPr/>
        </p:nvSpPr>
        <p:spPr bwMode="auto">
          <a:xfrm>
            <a:off x="539553" y="1993962"/>
            <a:ext cx="648238" cy="1004020"/>
          </a:xfrm>
          <a:prstGeom prst="chevron">
            <a:avLst>
              <a:gd name="adj" fmla="val 54224"/>
            </a:avLst>
          </a:prstGeom>
          <a:solidFill>
            <a:srgbClr val="DE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charset="0"/>
              <a:ea typeface="华文细黑" pitchFamily="2" charset="-122"/>
              <a:cs typeface="+mn-cs"/>
            </a:endParaRPr>
          </a:p>
        </p:txBody>
      </p:sp>
      <p:sp>
        <p:nvSpPr>
          <p:cNvPr id="4" name="TextBox 3"/>
          <p:cNvSpPr txBox="1"/>
          <p:nvPr/>
        </p:nvSpPr>
        <p:spPr>
          <a:xfrm>
            <a:off x="1418889" y="2008460"/>
            <a:ext cx="699230" cy="923330"/>
          </a:xfrm>
          <a:prstGeom prst="rect">
            <a:avLst/>
          </a:prstGeom>
          <a:noFill/>
        </p:spPr>
        <p:txBody>
          <a:bodyPr wrap="none" rtlCol="0">
            <a:spAutoFit/>
          </a:bodyPr>
          <a:lstStyle/>
          <a:p>
            <a:pPr marL="0" marR="0" lvl="0" indent="0" algn="ctr" defTabSz="6858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Calibri"/>
                <a:ea typeface="微软雅黑" panose="020B0503020204020204" pitchFamily="34" charset="-122"/>
                <a:cs typeface="+mn-cs"/>
              </a:rPr>
              <a:t>添 加</a:t>
            </a:r>
            <a:endParaRPr kumimoji="0" lang="en-US" altLang="zh-CN" sz="1800" b="0" i="0" u="none" strike="noStrike" kern="0" cap="none" spc="0" normalizeH="0" baseline="0" noProof="0" dirty="0">
              <a:ln>
                <a:noFill/>
              </a:ln>
              <a:solidFill>
                <a:srgbClr val="F8F8F8"/>
              </a:solidFill>
              <a:effectLst/>
              <a:uLnTx/>
              <a:uFillTx/>
              <a:latin typeface="Calibri"/>
              <a:ea typeface="微软雅黑" panose="020B0503020204020204"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Calibri"/>
                <a:ea typeface="微软雅黑" panose="020B0503020204020204" pitchFamily="34" charset="-122"/>
                <a:cs typeface="+mn-cs"/>
              </a:rPr>
              <a:t>标 题</a:t>
            </a:r>
          </a:p>
        </p:txBody>
      </p:sp>
      <p:cxnSp>
        <p:nvCxnSpPr>
          <p:cNvPr id="10" name="直接箭头连接符 9"/>
          <p:cNvCxnSpPr>
            <a:stCxn id="2" idx="3"/>
            <a:endCxn id="21" idx="1"/>
          </p:cNvCxnSpPr>
          <p:nvPr/>
        </p:nvCxnSpPr>
        <p:spPr bwMode="auto">
          <a:xfrm flipV="1">
            <a:off x="2446586" y="1410841"/>
            <a:ext cx="1023540" cy="108513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箭头连接符 31"/>
          <p:cNvCxnSpPr>
            <a:stCxn id="2" idx="3"/>
            <a:endCxn id="22" idx="1"/>
          </p:cNvCxnSpPr>
          <p:nvPr/>
        </p:nvCxnSpPr>
        <p:spPr bwMode="auto">
          <a:xfrm>
            <a:off x="2446586" y="2495971"/>
            <a:ext cx="1023540" cy="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箭头连接符 33"/>
          <p:cNvCxnSpPr>
            <a:stCxn id="2" idx="3"/>
            <a:endCxn id="23" idx="1"/>
          </p:cNvCxnSpPr>
          <p:nvPr/>
        </p:nvCxnSpPr>
        <p:spPr bwMode="auto">
          <a:xfrm>
            <a:off x="2446587" y="2495971"/>
            <a:ext cx="1016396" cy="116468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05849128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19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8"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45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345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3950"/>
                            </p:stCondLst>
                            <p:childTnLst>
                              <p:par>
                                <p:cTn id="49" presetID="22" presetClass="entr" presetSubtype="8"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 grpId="0" animBg="1"/>
      <p:bldP spid="28" grpId="0" animBg="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461048" y="1025897"/>
            <a:ext cx="5567336" cy="138499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rPr>
              <a:t>说明性文字</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rPr>
              <a:t>文字说明性文字说明性文字说明性文字说明性文字说明性文字说明性文字说明性文字说明性文字说明性文字说明性文字说明性文字说明性文字说字说明性文字</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a:t>
              </a:r>
            </a:p>
          </p:txBody>
        </p:sp>
        <p:sp>
          <p:nvSpPr>
            <p:cNvPr id="73" name="椭圆 72"/>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4" name="TextBox 73"/>
          <p:cNvSpPr txBox="1"/>
          <p:nvPr/>
        </p:nvSpPr>
        <p:spPr>
          <a:xfrm>
            <a:off x="2461048" y="2211711"/>
            <a:ext cx="5567336" cy="138499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rPr>
              <a:t>说明性文字</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rPr>
              <a:t>文字说明性文字说明性文字说明性文字说明性文字说明性文字说明性文字说明性文字说明性文字说明性文字说明性文字说明性文字说明性文字说字说明性文字</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a:t>
              </a:r>
            </a:p>
          </p:txBody>
        </p:sp>
        <p:sp>
          <p:nvSpPr>
            <p:cNvPr id="77" name="椭圆 76"/>
            <p:cNvSpPr/>
            <p:nvPr/>
          </p:nvSpPr>
          <p:spPr>
            <a:xfrm>
              <a:off x="1331640" y="2365633"/>
              <a:ext cx="1048470" cy="104847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8" name="TextBox 77"/>
          <p:cNvSpPr txBox="1"/>
          <p:nvPr/>
        </p:nvSpPr>
        <p:spPr>
          <a:xfrm>
            <a:off x="2461048" y="3419004"/>
            <a:ext cx="5567336" cy="1384995"/>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rPr>
              <a:t>说明性文字</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rPr>
              <a:t>文字说明性文字说明性文字说明性文字说明性文字说明性文字说明性文字说明性文字说明性文字说明性文字说明性文字说明性文字说明性文字说字说明性文字</a:t>
            </a:r>
          </a:p>
          <a:p>
            <a:pPr marL="0" marR="0" lvl="0" indent="0" algn="l" defTabSz="6858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cs"/>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a:t>
              </a:r>
            </a:p>
          </p:txBody>
        </p:sp>
        <p:sp>
          <p:nvSpPr>
            <p:cNvPr id="81" name="椭圆 80"/>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77379388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1)">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heel(1)">
                                      <p:cBhvr>
                                        <p:cTn id="15" dur="500"/>
                                        <p:tgtEl>
                                          <p:spTgt spid="7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500"/>
                                        <p:tgtEl>
                                          <p:spTgt spid="74"/>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heel(1)">
                                      <p:cBhvr>
                                        <p:cTn id="23" dur="500"/>
                                        <p:tgtEl>
                                          <p:spTgt spid="7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wipe(left)">
                                      <p:cBhvr>
                                        <p:cTn id="2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4" grpId="0"/>
      <p:bldP spid="7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b="1" dirty="0" smtClean="0">
                <a:solidFill>
                  <a:srgbClr val="DA251D"/>
                </a:solidFill>
              </a:rPr>
              <a:t>传递爱心</a:t>
            </a:r>
            <a:endParaRPr lang="zh-CN" altLang="en-US" sz="5400" b="1" dirty="0">
              <a:solidFill>
                <a:srgbClr val="DA251D"/>
              </a:solidFill>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b="1" dirty="0" smtClean="0">
                <a:solidFill>
                  <a:srgbClr val="DA251D"/>
                </a:solidFill>
              </a:rPr>
              <a:t>传递温暖</a:t>
            </a:r>
            <a:endParaRPr lang="zh-CN" altLang="en-US" sz="5400" b="1" dirty="0">
              <a:solidFill>
                <a:srgbClr val="DA251D"/>
              </a:solidFill>
            </a:endParaRPr>
          </a:p>
        </p:txBody>
      </p:sp>
      <p:sp>
        <p:nvSpPr>
          <p:cNvPr id="12" name="文本框 11"/>
          <p:cNvSpPr txBox="1"/>
          <p:nvPr/>
        </p:nvSpPr>
        <p:spPr>
          <a:xfrm>
            <a:off x="505224" y="3394421"/>
            <a:ext cx="1415772" cy="1323439"/>
          </a:xfrm>
          <a:prstGeom prst="rect">
            <a:avLst/>
          </a:prstGeom>
          <a:noFill/>
        </p:spPr>
        <p:txBody>
          <a:bodyPr wrap="none" rtlCol="0">
            <a:spAutoFit/>
          </a:bodyPr>
          <a:lstStyle/>
          <a:p>
            <a:pPr algn="ctr"/>
            <a:r>
              <a:rPr lang="zh-CN" altLang="en-US" sz="4800" b="1" dirty="0" smtClean="0">
                <a:solidFill>
                  <a:schemeClr val="bg1"/>
                </a:solidFill>
              </a:rPr>
              <a:t>目录</a:t>
            </a:r>
            <a:endParaRPr lang="en-US" altLang="zh-CN" sz="4800" b="1" dirty="0" smtClean="0">
              <a:solidFill>
                <a:schemeClr val="bg1"/>
              </a:solidFill>
            </a:endParaRPr>
          </a:p>
          <a:p>
            <a:pPr algn="ctr"/>
            <a:r>
              <a:rPr lang="en-US" altLang="zh-CN" sz="3200" b="1" dirty="0" smtClean="0">
                <a:solidFill>
                  <a:schemeClr val="bg1"/>
                </a:solidFill>
              </a:rPr>
              <a:t>MULU</a:t>
            </a:r>
            <a:endParaRPr lang="zh-CN" altLang="en-US" sz="3200" b="1" dirty="0">
              <a:solidFill>
                <a:schemeClr val="bg1"/>
              </a:solidFill>
            </a:endParaRPr>
          </a:p>
        </p:txBody>
      </p:sp>
      <p:grpSp>
        <p:nvGrpSpPr>
          <p:cNvPr id="8" name="组合 7"/>
          <p:cNvGrpSpPr/>
          <p:nvPr/>
        </p:nvGrpSpPr>
        <p:grpSpPr>
          <a:xfrm>
            <a:off x="2501554" y="3299233"/>
            <a:ext cx="2531801" cy="777676"/>
            <a:chOff x="1907705" y="852516"/>
            <a:chExt cx="3739534" cy="1163084"/>
          </a:xfrm>
        </p:grpSpPr>
        <p:sp>
          <p:nvSpPr>
            <p:cNvPr id="9" name="任意多边形 8"/>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14" name="矩形 13"/>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15"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16" name="文本框 45"/>
            <p:cNvSpPr txBox="1"/>
            <p:nvPr/>
          </p:nvSpPr>
          <p:spPr>
            <a:xfrm>
              <a:off x="1970013" y="852516"/>
              <a:ext cx="734454" cy="1150768"/>
            </a:xfrm>
            <a:prstGeom prst="rect">
              <a:avLst/>
            </a:prstGeom>
            <a:noFill/>
          </p:spPr>
          <p:txBody>
            <a:bodyPr wrap="none" rtlCol="0">
              <a:spAutoFit/>
            </a:bodyPr>
            <a:lstStyle/>
            <a:p>
              <a:pPr defTabSz="910268" fontAlgn="base">
                <a:spcBef>
                  <a:spcPct val="0"/>
                </a:spcBef>
                <a:spcAft>
                  <a:spcPct val="0"/>
                </a:spcAft>
                <a:defRPr/>
              </a:pPr>
              <a:r>
                <a:rPr lang="en-US" altLang="zh-CN" sz="4400" b="1" kern="0" dirty="0">
                  <a:solidFill>
                    <a:prstClr val="white"/>
                  </a:solidFill>
                </a:rPr>
                <a:t>1</a:t>
              </a:r>
              <a:endParaRPr lang="zh-CN" altLang="en-US" sz="4400" b="1" kern="0" dirty="0">
                <a:solidFill>
                  <a:prstClr val="white"/>
                </a:solidFill>
              </a:endParaRPr>
            </a:p>
          </p:txBody>
        </p:sp>
        <p:sp>
          <p:nvSpPr>
            <p:cNvPr id="17" name="文本框 46"/>
            <p:cNvSpPr txBox="1"/>
            <p:nvPr/>
          </p:nvSpPr>
          <p:spPr>
            <a:xfrm>
              <a:off x="3169977" y="1100567"/>
              <a:ext cx="2394194" cy="460308"/>
            </a:xfrm>
            <a:prstGeom prst="rect">
              <a:avLst/>
            </a:prstGeom>
            <a:noFill/>
          </p:spPr>
          <p:txBody>
            <a:bodyPr wrap="none" rtlCol="0">
              <a:spAutoFit/>
            </a:bodyPr>
            <a:lstStyle/>
            <a:p>
              <a:pPr defTabSz="910268" fontAlgn="base">
                <a:spcBef>
                  <a:spcPct val="0"/>
                </a:spcBef>
                <a:spcAft>
                  <a:spcPct val="0"/>
                </a:spcAft>
                <a:defRPr/>
              </a:pPr>
              <a:r>
                <a:rPr lang="zh-CN" altLang="en-US" sz="1400" b="1" kern="0" dirty="0" smtClean="0">
                  <a:latin typeface="微软雅黑" panose="020B0503020204020204" pitchFamily="34" charset="-122"/>
                  <a:ea typeface="微软雅黑" panose="020B0503020204020204" pitchFamily="34" charset="-122"/>
                </a:rPr>
                <a:t>单击添加文字标题</a:t>
              </a:r>
              <a:endParaRPr lang="zh-CN" altLang="en-US" sz="1400" b="1" kern="0" dirty="0">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3183344" y="1357647"/>
              <a:ext cx="1985019" cy="65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800" kern="0" dirty="0">
                  <a:solidFill>
                    <a:prstClr val="white"/>
                  </a:solidFill>
                  <a:latin typeface="微软雅黑" pitchFamily="34" charset="-122"/>
                  <a:ea typeface="微软雅黑" pitchFamily="34" charset="-122"/>
                </a:rPr>
                <a:t>请输入你的内容你的内容</a:t>
              </a:r>
              <a:endParaRPr lang="zh-CN" altLang="zh-CN" sz="800" kern="0" dirty="0">
                <a:solidFill>
                  <a:prstClr val="white"/>
                </a:solidFill>
                <a:latin typeface="微软雅黑" pitchFamily="34" charset="-122"/>
                <a:ea typeface="微软雅黑" pitchFamily="34" charset="-122"/>
              </a:endParaRPr>
            </a:p>
            <a:p>
              <a:pPr algn="just" defTabSz="910268">
                <a:lnSpc>
                  <a:spcPct val="150000"/>
                </a:lnSpc>
                <a:defRPr/>
              </a:pPr>
              <a:endParaRPr lang="zh-CN" altLang="zh-CN" sz="800" kern="0" dirty="0">
                <a:solidFill>
                  <a:prstClr val="white"/>
                </a:solidFill>
                <a:latin typeface="微软雅黑" pitchFamily="34" charset="-122"/>
                <a:ea typeface="微软雅黑" pitchFamily="34" charset="-122"/>
              </a:endParaRPr>
            </a:p>
          </p:txBody>
        </p:sp>
      </p:grpSp>
      <p:grpSp>
        <p:nvGrpSpPr>
          <p:cNvPr id="19" name="组合 18"/>
          <p:cNvGrpSpPr/>
          <p:nvPr/>
        </p:nvGrpSpPr>
        <p:grpSpPr>
          <a:xfrm>
            <a:off x="2501554" y="4078262"/>
            <a:ext cx="2531801" cy="777676"/>
            <a:chOff x="1907705" y="852516"/>
            <a:chExt cx="3739534" cy="1163084"/>
          </a:xfrm>
        </p:grpSpPr>
        <p:sp>
          <p:nvSpPr>
            <p:cNvPr id="20" name="任意多边形 19"/>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21" name="矩形 20"/>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22"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23" name="文本框 45"/>
            <p:cNvSpPr txBox="1"/>
            <p:nvPr/>
          </p:nvSpPr>
          <p:spPr>
            <a:xfrm>
              <a:off x="1970013" y="852516"/>
              <a:ext cx="734454" cy="1150768"/>
            </a:xfrm>
            <a:prstGeom prst="rect">
              <a:avLst/>
            </a:prstGeom>
            <a:noFill/>
          </p:spPr>
          <p:txBody>
            <a:bodyPr wrap="none" rtlCol="0">
              <a:spAutoFit/>
            </a:bodyPr>
            <a:lstStyle/>
            <a:p>
              <a:pPr defTabSz="910268" fontAlgn="base">
                <a:spcBef>
                  <a:spcPct val="0"/>
                </a:spcBef>
                <a:spcAft>
                  <a:spcPct val="0"/>
                </a:spcAft>
                <a:defRPr/>
              </a:pPr>
              <a:r>
                <a:rPr lang="en-US" altLang="zh-CN" sz="4400" b="1" kern="0" dirty="0" smtClean="0">
                  <a:solidFill>
                    <a:prstClr val="white"/>
                  </a:solidFill>
                </a:rPr>
                <a:t>2</a:t>
              </a:r>
              <a:endParaRPr lang="zh-CN" altLang="en-US" sz="4400" b="1" kern="0" dirty="0">
                <a:solidFill>
                  <a:prstClr val="white"/>
                </a:solidFill>
              </a:endParaRPr>
            </a:p>
          </p:txBody>
        </p:sp>
        <p:sp>
          <p:nvSpPr>
            <p:cNvPr id="24" name="文本框 46"/>
            <p:cNvSpPr txBox="1"/>
            <p:nvPr/>
          </p:nvSpPr>
          <p:spPr>
            <a:xfrm>
              <a:off x="3169977" y="1100567"/>
              <a:ext cx="2394194" cy="460308"/>
            </a:xfrm>
            <a:prstGeom prst="rect">
              <a:avLst/>
            </a:prstGeom>
            <a:noFill/>
          </p:spPr>
          <p:txBody>
            <a:bodyPr wrap="none" rtlCol="0">
              <a:spAutoFit/>
            </a:bodyPr>
            <a:lstStyle/>
            <a:p>
              <a:pPr defTabSz="910268" fontAlgn="base">
                <a:spcBef>
                  <a:spcPct val="0"/>
                </a:spcBef>
                <a:spcAft>
                  <a:spcPct val="0"/>
                </a:spcAft>
                <a:defRPr/>
              </a:pPr>
              <a:r>
                <a:rPr lang="zh-CN" altLang="en-US" sz="1400" b="1" kern="0" dirty="0" smtClean="0">
                  <a:latin typeface="微软雅黑" panose="020B0503020204020204" pitchFamily="34" charset="-122"/>
                  <a:ea typeface="微软雅黑" panose="020B0503020204020204" pitchFamily="34" charset="-122"/>
                </a:rPr>
                <a:t>单击添加文字标题</a:t>
              </a:r>
              <a:endParaRPr lang="zh-CN" altLang="en-US" sz="1400" b="1" kern="0" dirty="0">
                <a:latin typeface="微软雅黑" panose="020B0503020204020204" pitchFamily="34" charset="-122"/>
                <a:ea typeface="微软雅黑" panose="020B0503020204020204" pitchFamily="34" charset="-122"/>
              </a:endParaRPr>
            </a:p>
          </p:txBody>
        </p:sp>
        <p:sp>
          <p:nvSpPr>
            <p:cNvPr id="25" name="矩形 1"/>
            <p:cNvSpPr>
              <a:spLocks noChangeArrowheads="1"/>
            </p:cNvSpPr>
            <p:nvPr/>
          </p:nvSpPr>
          <p:spPr bwMode="auto">
            <a:xfrm>
              <a:off x="3183344" y="1357647"/>
              <a:ext cx="1985019" cy="65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800" kern="0" dirty="0">
                  <a:solidFill>
                    <a:prstClr val="white"/>
                  </a:solidFill>
                  <a:latin typeface="微软雅黑" pitchFamily="34" charset="-122"/>
                  <a:ea typeface="微软雅黑" pitchFamily="34" charset="-122"/>
                </a:rPr>
                <a:t>请输入你的内容你的内容</a:t>
              </a:r>
              <a:endParaRPr lang="zh-CN" altLang="zh-CN" sz="800" kern="0" dirty="0">
                <a:solidFill>
                  <a:prstClr val="white"/>
                </a:solidFill>
                <a:latin typeface="微软雅黑" pitchFamily="34" charset="-122"/>
                <a:ea typeface="微软雅黑" pitchFamily="34" charset="-122"/>
              </a:endParaRPr>
            </a:p>
            <a:p>
              <a:pPr algn="just" defTabSz="910268">
                <a:lnSpc>
                  <a:spcPct val="150000"/>
                </a:lnSpc>
                <a:defRPr/>
              </a:pPr>
              <a:endParaRPr lang="zh-CN" altLang="zh-CN" sz="800" kern="0" dirty="0">
                <a:solidFill>
                  <a:prstClr val="white"/>
                </a:solidFill>
                <a:latin typeface="微软雅黑" pitchFamily="34" charset="-122"/>
                <a:ea typeface="微软雅黑" pitchFamily="34" charset="-122"/>
              </a:endParaRPr>
            </a:p>
          </p:txBody>
        </p:sp>
      </p:grpSp>
      <p:grpSp>
        <p:nvGrpSpPr>
          <p:cNvPr id="26" name="组合 25"/>
          <p:cNvGrpSpPr/>
          <p:nvPr/>
        </p:nvGrpSpPr>
        <p:grpSpPr>
          <a:xfrm>
            <a:off x="5473354" y="3299233"/>
            <a:ext cx="2531801" cy="777676"/>
            <a:chOff x="1907705" y="852516"/>
            <a:chExt cx="3739534" cy="1163084"/>
          </a:xfrm>
        </p:grpSpPr>
        <p:sp>
          <p:nvSpPr>
            <p:cNvPr id="27" name="任意多边形 26"/>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28" name="矩形 27"/>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29"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30" name="文本框 45"/>
            <p:cNvSpPr txBox="1"/>
            <p:nvPr/>
          </p:nvSpPr>
          <p:spPr>
            <a:xfrm>
              <a:off x="1970013" y="852516"/>
              <a:ext cx="734454" cy="1150768"/>
            </a:xfrm>
            <a:prstGeom prst="rect">
              <a:avLst/>
            </a:prstGeom>
            <a:noFill/>
          </p:spPr>
          <p:txBody>
            <a:bodyPr wrap="none" rtlCol="0">
              <a:spAutoFit/>
            </a:bodyPr>
            <a:lstStyle/>
            <a:p>
              <a:pPr defTabSz="910268" fontAlgn="base">
                <a:spcBef>
                  <a:spcPct val="0"/>
                </a:spcBef>
                <a:spcAft>
                  <a:spcPct val="0"/>
                </a:spcAft>
                <a:defRPr/>
              </a:pPr>
              <a:r>
                <a:rPr lang="en-US" altLang="zh-CN" sz="4400" b="1" kern="0" dirty="0" smtClean="0">
                  <a:solidFill>
                    <a:prstClr val="white"/>
                  </a:solidFill>
                </a:rPr>
                <a:t>3</a:t>
              </a:r>
              <a:endParaRPr lang="zh-CN" altLang="en-US" sz="4400" b="1" kern="0" dirty="0">
                <a:solidFill>
                  <a:prstClr val="white"/>
                </a:solidFill>
              </a:endParaRPr>
            </a:p>
          </p:txBody>
        </p:sp>
        <p:sp>
          <p:nvSpPr>
            <p:cNvPr id="31" name="文本框 46"/>
            <p:cNvSpPr txBox="1"/>
            <p:nvPr/>
          </p:nvSpPr>
          <p:spPr>
            <a:xfrm>
              <a:off x="3169977" y="1100567"/>
              <a:ext cx="2394194" cy="460308"/>
            </a:xfrm>
            <a:prstGeom prst="rect">
              <a:avLst/>
            </a:prstGeom>
            <a:noFill/>
          </p:spPr>
          <p:txBody>
            <a:bodyPr wrap="none" rtlCol="0">
              <a:spAutoFit/>
            </a:bodyPr>
            <a:lstStyle/>
            <a:p>
              <a:pPr defTabSz="910268" fontAlgn="base">
                <a:spcBef>
                  <a:spcPct val="0"/>
                </a:spcBef>
                <a:spcAft>
                  <a:spcPct val="0"/>
                </a:spcAft>
                <a:defRPr/>
              </a:pPr>
              <a:r>
                <a:rPr lang="zh-CN" altLang="en-US" sz="1400" b="1" kern="0" dirty="0" smtClean="0">
                  <a:latin typeface="微软雅黑" panose="020B0503020204020204" pitchFamily="34" charset="-122"/>
                  <a:ea typeface="微软雅黑" panose="020B0503020204020204" pitchFamily="34" charset="-122"/>
                </a:rPr>
                <a:t>单击添加文字标题</a:t>
              </a:r>
              <a:endParaRPr lang="zh-CN" altLang="en-US" sz="1400" b="1" kern="0" dirty="0">
                <a:latin typeface="微软雅黑" panose="020B0503020204020204" pitchFamily="34" charset="-122"/>
                <a:ea typeface="微软雅黑" panose="020B0503020204020204" pitchFamily="34" charset="-122"/>
              </a:endParaRPr>
            </a:p>
          </p:txBody>
        </p:sp>
        <p:sp>
          <p:nvSpPr>
            <p:cNvPr id="32" name="矩形 1"/>
            <p:cNvSpPr>
              <a:spLocks noChangeArrowheads="1"/>
            </p:cNvSpPr>
            <p:nvPr/>
          </p:nvSpPr>
          <p:spPr bwMode="auto">
            <a:xfrm>
              <a:off x="3183344" y="1357647"/>
              <a:ext cx="1985019" cy="65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800" kern="0" dirty="0">
                  <a:solidFill>
                    <a:prstClr val="white"/>
                  </a:solidFill>
                  <a:latin typeface="微软雅黑" pitchFamily="34" charset="-122"/>
                  <a:ea typeface="微软雅黑" pitchFamily="34" charset="-122"/>
                </a:rPr>
                <a:t>请输入你的内容你的内容</a:t>
              </a:r>
              <a:endParaRPr lang="zh-CN" altLang="zh-CN" sz="800" kern="0" dirty="0">
                <a:solidFill>
                  <a:prstClr val="white"/>
                </a:solidFill>
                <a:latin typeface="微软雅黑" pitchFamily="34" charset="-122"/>
                <a:ea typeface="微软雅黑" pitchFamily="34" charset="-122"/>
              </a:endParaRPr>
            </a:p>
            <a:p>
              <a:pPr algn="just" defTabSz="910268">
                <a:lnSpc>
                  <a:spcPct val="150000"/>
                </a:lnSpc>
                <a:defRPr/>
              </a:pPr>
              <a:endParaRPr lang="zh-CN" altLang="zh-CN" sz="800" kern="0" dirty="0">
                <a:solidFill>
                  <a:prstClr val="white"/>
                </a:solidFill>
                <a:latin typeface="微软雅黑" pitchFamily="34" charset="-122"/>
                <a:ea typeface="微软雅黑" pitchFamily="34" charset="-122"/>
              </a:endParaRPr>
            </a:p>
          </p:txBody>
        </p:sp>
      </p:grpSp>
      <p:grpSp>
        <p:nvGrpSpPr>
          <p:cNvPr id="33" name="组合 32"/>
          <p:cNvGrpSpPr/>
          <p:nvPr/>
        </p:nvGrpSpPr>
        <p:grpSpPr>
          <a:xfrm>
            <a:off x="5473354" y="4078262"/>
            <a:ext cx="2531801" cy="777676"/>
            <a:chOff x="1907705" y="852516"/>
            <a:chExt cx="3739534" cy="1163084"/>
          </a:xfrm>
        </p:grpSpPr>
        <p:sp>
          <p:nvSpPr>
            <p:cNvPr id="34" name="任意多边形 33"/>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35" name="矩形 34"/>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36"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1050" kern="0">
                <a:solidFill>
                  <a:prstClr val="white"/>
                </a:solidFill>
                <a:latin typeface="Arial"/>
                <a:ea typeface="微软雅黑"/>
              </a:endParaRPr>
            </a:p>
          </p:txBody>
        </p:sp>
        <p:sp>
          <p:nvSpPr>
            <p:cNvPr id="37" name="文本框 45"/>
            <p:cNvSpPr txBox="1"/>
            <p:nvPr/>
          </p:nvSpPr>
          <p:spPr>
            <a:xfrm>
              <a:off x="1970013" y="852516"/>
              <a:ext cx="734454" cy="1150768"/>
            </a:xfrm>
            <a:prstGeom prst="rect">
              <a:avLst/>
            </a:prstGeom>
            <a:noFill/>
          </p:spPr>
          <p:txBody>
            <a:bodyPr wrap="none" rtlCol="0">
              <a:spAutoFit/>
            </a:bodyPr>
            <a:lstStyle/>
            <a:p>
              <a:pPr defTabSz="910268" fontAlgn="base">
                <a:spcBef>
                  <a:spcPct val="0"/>
                </a:spcBef>
                <a:spcAft>
                  <a:spcPct val="0"/>
                </a:spcAft>
                <a:defRPr/>
              </a:pPr>
              <a:r>
                <a:rPr lang="en-US" altLang="zh-CN" sz="4400" b="1" kern="0" dirty="0" smtClean="0">
                  <a:solidFill>
                    <a:prstClr val="white"/>
                  </a:solidFill>
                </a:rPr>
                <a:t>4</a:t>
              </a:r>
              <a:endParaRPr lang="zh-CN" altLang="en-US" sz="4400" b="1" kern="0" dirty="0">
                <a:solidFill>
                  <a:prstClr val="white"/>
                </a:solidFill>
              </a:endParaRPr>
            </a:p>
          </p:txBody>
        </p:sp>
        <p:sp>
          <p:nvSpPr>
            <p:cNvPr id="38" name="文本框 46"/>
            <p:cNvSpPr txBox="1"/>
            <p:nvPr/>
          </p:nvSpPr>
          <p:spPr>
            <a:xfrm>
              <a:off x="3169977" y="1100567"/>
              <a:ext cx="2394194" cy="460308"/>
            </a:xfrm>
            <a:prstGeom prst="rect">
              <a:avLst/>
            </a:prstGeom>
            <a:noFill/>
          </p:spPr>
          <p:txBody>
            <a:bodyPr wrap="none" rtlCol="0">
              <a:spAutoFit/>
            </a:bodyPr>
            <a:lstStyle/>
            <a:p>
              <a:pPr defTabSz="910268" fontAlgn="base">
                <a:spcBef>
                  <a:spcPct val="0"/>
                </a:spcBef>
                <a:spcAft>
                  <a:spcPct val="0"/>
                </a:spcAft>
                <a:defRPr/>
              </a:pPr>
              <a:r>
                <a:rPr lang="zh-CN" altLang="en-US" sz="1400" b="1" kern="0" dirty="0" smtClean="0">
                  <a:latin typeface="微软雅黑" panose="020B0503020204020204" pitchFamily="34" charset="-122"/>
                  <a:ea typeface="微软雅黑" panose="020B0503020204020204" pitchFamily="34" charset="-122"/>
                </a:rPr>
                <a:t>单击添加文字标题</a:t>
              </a:r>
              <a:endParaRPr lang="zh-CN" altLang="en-US" sz="1400" b="1" kern="0" dirty="0">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3183344" y="1357647"/>
              <a:ext cx="1985019" cy="65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800" kern="0" dirty="0">
                  <a:solidFill>
                    <a:prstClr val="white"/>
                  </a:solidFill>
                  <a:latin typeface="微软雅黑" pitchFamily="34" charset="-122"/>
                  <a:ea typeface="微软雅黑" pitchFamily="34" charset="-122"/>
                </a:rPr>
                <a:t>请输入你的内容你的内容</a:t>
              </a:r>
              <a:endParaRPr lang="zh-CN" altLang="zh-CN" sz="800" kern="0" dirty="0">
                <a:solidFill>
                  <a:prstClr val="white"/>
                </a:solidFill>
                <a:latin typeface="微软雅黑" pitchFamily="34" charset="-122"/>
                <a:ea typeface="微软雅黑" pitchFamily="34" charset="-122"/>
              </a:endParaRPr>
            </a:p>
            <a:p>
              <a:pPr algn="just" defTabSz="910268">
                <a:lnSpc>
                  <a:spcPct val="150000"/>
                </a:lnSpc>
                <a:defRPr/>
              </a:pPr>
              <a:endParaRPr lang="zh-CN" altLang="zh-CN" sz="800" kern="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92184122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750"/>
                                        <p:tgtEl>
                                          <p:spTgt spid="8"/>
                                        </p:tgtEl>
                                      </p:cBhvr>
                                    </p:animEffect>
                                    <p:anim calcmode="lin" valueType="num">
                                      <p:cBhvr>
                                        <p:cTn id="15" dur="750" fill="hold"/>
                                        <p:tgtEl>
                                          <p:spTgt spid="8"/>
                                        </p:tgtEl>
                                        <p:attrNameLst>
                                          <p:attrName>ppt_x</p:attrName>
                                        </p:attrNameLst>
                                      </p:cBhvr>
                                      <p:tavLst>
                                        <p:tav tm="0">
                                          <p:val>
                                            <p:strVal val="#ppt_x"/>
                                          </p:val>
                                        </p:tav>
                                        <p:tav tm="100000">
                                          <p:val>
                                            <p:strVal val="#ppt_x"/>
                                          </p:val>
                                        </p:tav>
                                      </p:tavLst>
                                    </p:anim>
                                    <p:anim calcmode="lin" valueType="num">
                                      <p:cBhvr>
                                        <p:cTn id="16" dur="75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750"/>
                            </p:stCondLst>
                            <p:childTnLst>
                              <p:par>
                                <p:cTn id="18" presetID="42" presetClass="entr" presetSubtype="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750"/>
                                        <p:tgtEl>
                                          <p:spTgt spid="19"/>
                                        </p:tgtEl>
                                      </p:cBhvr>
                                    </p:animEffect>
                                    <p:anim calcmode="lin" valueType="num">
                                      <p:cBhvr>
                                        <p:cTn id="21" dur="750" fill="hold"/>
                                        <p:tgtEl>
                                          <p:spTgt spid="19"/>
                                        </p:tgtEl>
                                        <p:attrNameLst>
                                          <p:attrName>ppt_x</p:attrName>
                                        </p:attrNameLst>
                                      </p:cBhvr>
                                      <p:tavLst>
                                        <p:tav tm="0">
                                          <p:val>
                                            <p:strVal val="#ppt_x"/>
                                          </p:val>
                                        </p:tav>
                                        <p:tav tm="100000">
                                          <p:val>
                                            <p:strVal val="#ppt_x"/>
                                          </p:val>
                                        </p:tav>
                                      </p:tavLst>
                                    </p:anim>
                                    <p:anim calcmode="lin" valueType="num">
                                      <p:cBhvr>
                                        <p:cTn id="22" dur="75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50"/>
                                        <p:tgtEl>
                                          <p:spTgt spid="26"/>
                                        </p:tgtEl>
                                      </p:cBhvr>
                                    </p:animEffect>
                                    <p:anim calcmode="lin" valueType="num">
                                      <p:cBhvr>
                                        <p:cTn id="27" dur="750" fill="hold"/>
                                        <p:tgtEl>
                                          <p:spTgt spid="26"/>
                                        </p:tgtEl>
                                        <p:attrNameLst>
                                          <p:attrName>ppt_x</p:attrName>
                                        </p:attrNameLst>
                                      </p:cBhvr>
                                      <p:tavLst>
                                        <p:tav tm="0">
                                          <p:val>
                                            <p:strVal val="#ppt_x"/>
                                          </p:val>
                                        </p:tav>
                                        <p:tav tm="100000">
                                          <p:val>
                                            <p:strVal val="#ppt_x"/>
                                          </p:val>
                                        </p:tav>
                                      </p:tavLst>
                                    </p:anim>
                                    <p:anim calcmode="lin" valueType="num">
                                      <p:cBhvr>
                                        <p:cTn id="28" dur="750" fill="hold"/>
                                        <p:tgtEl>
                                          <p:spTgt spid="26"/>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42"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750"/>
                                        <p:tgtEl>
                                          <p:spTgt spid="33"/>
                                        </p:tgtEl>
                                      </p:cBhvr>
                                    </p:animEffect>
                                    <p:anim calcmode="lin" valueType="num">
                                      <p:cBhvr>
                                        <p:cTn id="33" dur="750" fill="hold"/>
                                        <p:tgtEl>
                                          <p:spTgt spid="33"/>
                                        </p:tgtEl>
                                        <p:attrNameLst>
                                          <p:attrName>ppt_x</p:attrName>
                                        </p:attrNameLst>
                                      </p:cBhvr>
                                      <p:tavLst>
                                        <p:tav tm="0">
                                          <p:val>
                                            <p:strVal val="#ppt_x"/>
                                          </p:val>
                                        </p:tav>
                                        <p:tav tm="100000">
                                          <p:val>
                                            <p:strVal val="#ppt_x"/>
                                          </p:val>
                                        </p:tav>
                                      </p:tavLst>
                                    </p:anim>
                                    <p:anim calcmode="lin" valueType="num">
                                      <p:cBhvr>
                                        <p:cTn id="34"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80865" y="1021855"/>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矩形 2"/>
          <p:cNvSpPr/>
          <p:nvPr/>
        </p:nvSpPr>
        <p:spPr>
          <a:xfrm>
            <a:off x="3304833" y="861558"/>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 </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 name="六边形 3"/>
          <p:cNvSpPr/>
          <p:nvPr/>
        </p:nvSpPr>
        <p:spPr>
          <a:xfrm>
            <a:off x="796844" y="2211708"/>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工作概述</a:t>
            </a:r>
          </a:p>
        </p:txBody>
      </p:sp>
      <p:cxnSp>
        <p:nvCxnSpPr>
          <p:cNvPr id="5" name="直接箭头连接符 4"/>
          <p:cNvCxnSpPr>
            <a:stCxn id="4" idx="5"/>
          </p:cNvCxnSpPr>
          <p:nvPr/>
        </p:nvCxnSpPr>
        <p:spPr>
          <a:xfrm flipV="1">
            <a:off x="1730729" y="15096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4" idx="0"/>
          </p:cNvCxnSpPr>
          <p:nvPr/>
        </p:nvCxnSpPr>
        <p:spPr>
          <a:xfrm>
            <a:off x="1987291" y="2724764"/>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4" idx="1"/>
          </p:cNvCxnSpPr>
          <p:nvPr/>
        </p:nvCxnSpPr>
        <p:spPr>
          <a:xfrm>
            <a:off x="1730729" y="3237822"/>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42904" y="1239600"/>
            <a:ext cx="4537095" cy="789461"/>
          </a:xfrm>
          <a:prstGeom prst="rect">
            <a:avLst/>
          </a:prstGeom>
          <a:noFill/>
        </p:spPr>
        <p:txBody>
          <a:bodyPr wrap="square" lIns="68595" tIns="34297" rIns="68595" bIns="34297"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
        <p:nvSpPr>
          <p:cNvPr id="9" name="矩形 8"/>
          <p:cNvSpPr/>
          <p:nvPr/>
        </p:nvSpPr>
        <p:spPr>
          <a:xfrm>
            <a:off x="2680865" y="2372006"/>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矩形 9"/>
          <p:cNvSpPr/>
          <p:nvPr/>
        </p:nvSpPr>
        <p:spPr>
          <a:xfrm>
            <a:off x="3304833" y="2211708"/>
            <a:ext cx="3515183"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 </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0"/>
          <p:cNvSpPr txBox="1"/>
          <p:nvPr/>
        </p:nvSpPr>
        <p:spPr>
          <a:xfrm>
            <a:off x="2842904" y="2589751"/>
            <a:ext cx="4537095" cy="789461"/>
          </a:xfrm>
          <a:prstGeom prst="rect">
            <a:avLst/>
          </a:prstGeom>
          <a:noFill/>
        </p:spPr>
        <p:txBody>
          <a:bodyPr wrap="square" lIns="68595" tIns="34297" rIns="68595" bIns="34297"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
        <p:nvSpPr>
          <p:cNvPr id="12" name="矩形 11"/>
          <p:cNvSpPr/>
          <p:nvPr/>
        </p:nvSpPr>
        <p:spPr>
          <a:xfrm>
            <a:off x="2680865" y="3722156"/>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矩形 12"/>
          <p:cNvSpPr/>
          <p:nvPr/>
        </p:nvSpPr>
        <p:spPr>
          <a:xfrm>
            <a:off x="3304833" y="3561858"/>
            <a:ext cx="3515183" cy="3476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 </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 name="TextBox 13"/>
          <p:cNvSpPr txBox="1"/>
          <p:nvPr/>
        </p:nvSpPr>
        <p:spPr>
          <a:xfrm>
            <a:off x="2842904" y="3939901"/>
            <a:ext cx="4537095" cy="789461"/>
          </a:xfrm>
          <a:prstGeom prst="rect">
            <a:avLst/>
          </a:prstGeom>
          <a:noFill/>
        </p:spPr>
        <p:txBody>
          <a:bodyPr wrap="square" lIns="68595" tIns="34297" rIns="68595" bIns="34297"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3759697363"/>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50000">
                                          <p:cBhvr additive="base">
                                            <p:cTn id="25" dur="5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50000">
                                          <p:cBhvr additive="base">
                                            <p:cTn id="43"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14:bounceEnd="50000">
                                          <p:cBhvr additive="base">
                                            <p:cTn id="61"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b="1" dirty="0" smtClean="0">
                <a:solidFill>
                  <a:srgbClr val="DA251D"/>
                </a:solidFill>
              </a:rPr>
              <a:t>传递爱心</a:t>
            </a:r>
            <a:endParaRPr lang="zh-CN" altLang="en-US" sz="5400" b="1" dirty="0">
              <a:solidFill>
                <a:srgbClr val="DA251D"/>
              </a:solidFill>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b="1" dirty="0" smtClean="0">
                <a:solidFill>
                  <a:srgbClr val="DA251D"/>
                </a:solidFill>
              </a:rPr>
              <a:t>传递温暖</a:t>
            </a:r>
            <a:endParaRPr lang="zh-CN" altLang="en-US" sz="5400" b="1" dirty="0">
              <a:solidFill>
                <a:srgbClr val="DA251D"/>
              </a:solidFill>
            </a:endParaRPr>
          </a:p>
        </p:txBody>
      </p:sp>
      <p:sp>
        <p:nvSpPr>
          <p:cNvPr id="12" name="文本框 11"/>
          <p:cNvSpPr txBox="1"/>
          <p:nvPr/>
        </p:nvSpPr>
        <p:spPr>
          <a:xfrm>
            <a:off x="505224" y="3394421"/>
            <a:ext cx="1415772" cy="1077218"/>
          </a:xfrm>
          <a:prstGeom prst="rect">
            <a:avLst/>
          </a:prstGeom>
          <a:noFill/>
        </p:spPr>
        <p:txBody>
          <a:bodyPr wrap="none" rtlCol="0">
            <a:spAutoFit/>
          </a:bodyPr>
          <a:lstStyle/>
          <a:p>
            <a:pPr algn="ctr"/>
            <a:r>
              <a:rPr lang="zh-CN" altLang="en-US" sz="3200" b="1" dirty="0" smtClean="0">
                <a:solidFill>
                  <a:schemeClr val="bg1"/>
                </a:solidFill>
              </a:rPr>
              <a:t>过渡页</a:t>
            </a:r>
            <a:endParaRPr lang="en-US" altLang="zh-CN" sz="3200" b="1" dirty="0" smtClean="0">
              <a:solidFill>
                <a:schemeClr val="bg1"/>
              </a:solidFill>
            </a:endParaRPr>
          </a:p>
          <a:p>
            <a:pPr algn="ctr"/>
            <a:r>
              <a:rPr lang="en-US" altLang="zh-CN" sz="3200" b="1" dirty="0" smtClean="0">
                <a:solidFill>
                  <a:schemeClr val="bg1"/>
                </a:solidFill>
              </a:rPr>
              <a:t>MULU</a:t>
            </a:r>
            <a:endParaRPr lang="zh-CN" altLang="en-US" sz="3200" b="1" dirty="0">
              <a:solidFill>
                <a:schemeClr val="bg1"/>
              </a:solidFill>
            </a:endParaRPr>
          </a:p>
        </p:txBody>
      </p:sp>
      <p:grpSp>
        <p:nvGrpSpPr>
          <p:cNvPr id="8" name="组合 7"/>
          <p:cNvGrpSpPr/>
          <p:nvPr/>
        </p:nvGrpSpPr>
        <p:grpSpPr>
          <a:xfrm>
            <a:off x="2501554" y="3299232"/>
            <a:ext cx="4887849" cy="1446550"/>
            <a:chOff x="1907705" y="852516"/>
            <a:chExt cx="3739534" cy="1120618"/>
          </a:xfrm>
        </p:grpSpPr>
        <p:sp>
          <p:nvSpPr>
            <p:cNvPr id="9" name="任意多边形 8"/>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4" name="矩形 13"/>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5"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6" name="文本框 45"/>
            <p:cNvSpPr txBox="1"/>
            <p:nvPr/>
          </p:nvSpPr>
          <p:spPr>
            <a:xfrm>
              <a:off x="1970013" y="852516"/>
              <a:ext cx="620807" cy="1120618"/>
            </a:xfrm>
            <a:prstGeom prst="rect">
              <a:avLst/>
            </a:prstGeom>
            <a:noFill/>
          </p:spPr>
          <p:txBody>
            <a:bodyPr wrap="none" rtlCol="0">
              <a:spAutoFit/>
            </a:bodyPr>
            <a:lstStyle/>
            <a:p>
              <a:pPr defTabSz="910268" fontAlgn="base">
                <a:spcBef>
                  <a:spcPct val="0"/>
                </a:spcBef>
                <a:spcAft>
                  <a:spcPct val="0"/>
                </a:spcAft>
                <a:defRPr/>
              </a:pPr>
              <a:r>
                <a:rPr lang="en-US" altLang="zh-CN" sz="8800" b="1" kern="0" dirty="0" smtClean="0">
                  <a:solidFill>
                    <a:prstClr val="white"/>
                  </a:solidFill>
                </a:rPr>
                <a:t>4</a:t>
              </a:r>
              <a:endParaRPr lang="zh-CN" altLang="en-US" sz="8800" b="1" kern="0" dirty="0">
                <a:solidFill>
                  <a:prstClr val="white"/>
                </a:solidFill>
              </a:endParaRPr>
            </a:p>
          </p:txBody>
        </p:sp>
        <p:sp>
          <p:nvSpPr>
            <p:cNvPr id="17" name="文本框 46"/>
            <p:cNvSpPr txBox="1"/>
            <p:nvPr/>
          </p:nvSpPr>
          <p:spPr>
            <a:xfrm>
              <a:off x="3209073" y="1139058"/>
              <a:ext cx="2182020" cy="381487"/>
            </a:xfrm>
            <a:prstGeom prst="rect">
              <a:avLst/>
            </a:prstGeom>
            <a:noFill/>
          </p:spPr>
          <p:txBody>
            <a:bodyPr wrap="none" rtlCol="0">
              <a:spAutoFit/>
            </a:bodyPr>
            <a:lstStyle/>
            <a:p>
              <a:pPr defTabSz="910268" fontAlgn="base">
                <a:spcBef>
                  <a:spcPct val="0"/>
                </a:spcBef>
                <a:spcAft>
                  <a:spcPct val="0"/>
                </a:spcAft>
                <a:defRPr/>
              </a:pPr>
              <a:r>
                <a:rPr lang="zh-CN" altLang="en-US" sz="2600" b="1" kern="0" dirty="0" smtClean="0">
                  <a:latin typeface="微软雅黑" panose="020B0503020204020204" pitchFamily="34" charset="-122"/>
                  <a:ea typeface="微软雅黑" panose="020B0503020204020204" pitchFamily="34" charset="-122"/>
                </a:rPr>
                <a:t>单击添加文字标题</a:t>
              </a:r>
              <a:endParaRPr lang="zh-CN" altLang="en-US" sz="2600" b="1" kern="0" dirty="0">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3210251" y="1443592"/>
              <a:ext cx="1985019" cy="32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1600" kern="0" dirty="0">
                  <a:solidFill>
                    <a:prstClr val="white"/>
                  </a:solidFill>
                  <a:latin typeface="微软雅黑" pitchFamily="34" charset="-122"/>
                  <a:ea typeface="微软雅黑" pitchFamily="34" charset="-122"/>
                </a:rPr>
                <a:t>请输入你的内容你的</a:t>
              </a:r>
              <a:r>
                <a:rPr lang="zh-CN" altLang="en-US" sz="1600" kern="0" dirty="0" smtClean="0">
                  <a:solidFill>
                    <a:prstClr val="white"/>
                  </a:solidFill>
                  <a:latin typeface="微软雅黑" pitchFamily="34" charset="-122"/>
                  <a:ea typeface="微软雅黑" pitchFamily="34" charset="-122"/>
                </a:rPr>
                <a:t>内容</a:t>
              </a:r>
              <a:endParaRPr lang="zh-CN" altLang="zh-CN" sz="1600" kern="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6717116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750"/>
                                        <p:tgtEl>
                                          <p:spTgt spid="8"/>
                                        </p:tgtEl>
                                      </p:cBhvr>
                                    </p:animEffect>
                                    <p:anim calcmode="lin" valueType="num">
                                      <p:cBhvr>
                                        <p:cTn id="15" dur="750" fill="hold"/>
                                        <p:tgtEl>
                                          <p:spTgt spid="8"/>
                                        </p:tgtEl>
                                        <p:attrNameLst>
                                          <p:attrName>ppt_x</p:attrName>
                                        </p:attrNameLst>
                                      </p:cBhvr>
                                      <p:tavLst>
                                        <p:tav tm="0">
                                          <p:val>
                                            <p:strVal val="#ppt_x"/>
                                          </p:val>
                                        </p:tav>
                                        <p:tav tm="100000">
                                          <p:val>
                                            <p:strVal val="#ppt_x"/>
                                          </p:val>
                                        </p:tav>
                                      </p:tavLst>
                                    </p:anim>
                                    <p:anim calcmode="lin" valueType="num">
                                      <p:cBhvr>
                                        <p:cTn id="1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114" y="1326970"/>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矩形 2"/>
          <p:cNvSpPr/>
          <p:nvPr/>
        </p:nvSpPr>
        <p:spPr>
          <a:xfrm>
            <a:off x="899114" y="2651502"/>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p:txBody>
      </p:sp>
      <p:sp>
        <p:nvSpPr>
          <p:cNvPr id="4" name="矩形 3"/>
          <p:cNvSpPr/>
          <p:nvPr/>
        </p:nvSpPr>
        <p:spPr>
          <a:xfrm>
            <a:off x="2389405" y="1326970"/>
            <a:ext cx="1318842" cy="13245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2389405" y="2651502"/>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p:txBody>
      </p:sp>
      <p:sp>
        <p:nvSpPr>
          <p:cNvPr id="6" name="矩形 5"/>
          <p:cNvSpPr/>
          <p:nvPr/>
        </p:nvSpPr>
        <p:spPr>
          <a:xfrm>
            <a:off x="3879697" y="1326970"/>
            <a:ext cx="1318842" cy="13245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p:nvSpPr>
        <p:spPr>
          <a:xfrm>
            <a:off x="3879697" y="2651502"/>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p:txBody>
      </p:sp>
      <p:sp>
        <p:nvSpPr>
          <p:cNvPr id="8" name="矩形 7"/>
          <p:cNvSpPr/>
          <p:nvPr/>
        </p:nvSpPr>
        <p:spPr>
          <a:xfrm>
            <a:off x="5369990" y="1326970"/>
            <a:ext cx="1318842" cy="13245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5369990" y="2651502"/>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p:txBody>
      </p:sp>
      <p:sp>
        <p:nvSpPr>
          <p:cNvPr id="10" name="矩形 9"/>
          <p:cNvSpPr/>
          <p:nvPr/>
        </p:nvSpPr>
        <p:spPr>
          <a:xfrm>
            <a:off x="6860281" y="1326970"/>
            <a:ext cx="1318842" cy="13245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矩形 10"/>
          <p:cNvSpPr/>
          <p:nvPr/>
        </p:nvSpPr>
        <p:spPr>
          <a:xfrm>
            <a:off x="6860281" y="2651502"/>
            <a:ext cx="1318842" cy="794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endParaRPr>
          </a:p>
        </p:txBody>
      </p:sp>
      <p:grpSp>
        <p:nvGrpSpPr>
          <p:cNvPr id="12" name="组合 11"/>
          <p:cNvGrpSpPr/>
          <p:nvPr/>
        </p:nvGrpSpPr>
        <p:grpSpPr>
          <a:xfrm>
            <a:off x="1321338" y="1485913"/>
            <a:ext cx="474396" cy="612440"/>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17" name="Freeform 64"/>
          <p:cNvSpPr>
            <a:spLocks noEditPoints="1"/>
          </p:cNvSpPr>
          <p:nvPr/>
        </p:nvSpPr>
        <p:spPr bwMode="auto">
          <a:xfrm flipH="1">
            <a:off x="2722293" y="1520259"/>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18" name="组合 17"/>
          <p:cNvGrpSpPr/>
          <p:nvPr/>
        </p:nvGrpSpPr>
        <p:grpSpPr>
          <a:xfrm>
            <a:off x="4335277" y="1494180"/>
            <a:ext cx="407684" cy="595906"/>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21" name="Freeform 9"/>
          <p:cNvSpPr>
            <a:spLocks/>
          </p:cNvSpPr>
          <p:nvPr/>
        </p:nvSpPr>
        <p:spPr bwMode="auto">
          <a:xfrm flipH="1">
            <a:off x="5690544" y="1578937"/>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22" name="组合 21"/>
          <p:cNvGrpSpPr/>
          <p:nvPr/>
        </p:nvGrpSpPr>
        <p:grpSpPr>
          <a:xfrm>
            <a:off x="7230823" y="1519606"/>
            <a:ext cx="577765" cy="545054"/>
            <a:chOff x="1784487" y="2486066"/>
            <a:chExt cx="446032" cy="418971"/>
          </a:xfrm>
          <a:solidFill>
            <a:schemeClr val="bg1"/>
          </a:solidFill>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8"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66"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29" name="组合 28"/>
          <p:cNvGrpSpPr/>
          <p:nvPr/>
        </p:nvGrpSpPr>
        <p:grpSpPr>
          <a:xfrm>
            <a:off x="1479407" y="2280632"/>
            <a:ext cx="6119428" cy="158944"/>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6" name="等腰三角形 35"/>
          <p:cNvSpPr/>
          <p:nvPr/>
        </p:nvSpPr>
        <p:spPr>
          <a:xfrm flipV="1">
            <a:off x="1466745" y="3446219"/>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7" name="等腰三角形 36"/>
          <p:cNvSpPr/>
          <p:nvPr/>
        </p:nvSpPr>
        <p:spPr>
          <a:xfrm flipV="1">
            <a:off x="2957037" y="3446219"/>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8" name="等腰三角形 37"/>
          <p:cNvSpPr/>
          <p:nvPr/>
        </p:nvSpPr>
        <p:spPr>
          <a:xfrm flipV="1">
            <a:off x="4447329" y="3446219"/>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9" name="等腰三角形 38"/>
          <p:cNvSpPr/>
          <p:nvPr/>
        </p:nvSpPr>
        <p:spPr>
          <a:xfrm flipV="1">
            <a:off x="5937620" y="3446219"/>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0" name="等腰三角形 39"/>
          <p:cNvSpPr/>
          <p:nvPr/>
        </p:nvSpPr>
        <p:spPr>
          <a:xfrm flipV="1">
            <a:off x="7427914" y="3446219"/>
            <a:ext cx="183583" cy="15894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1" name="TextBox 40"/>
          <p:cNvSpPr txBox="1"/>
          <p:nvPr/>
        </p:nvSpPr>
        <p:spPr>
          <a:xfrm>
            <a:off x="1080414" y="3704289"/>
            <a:ext cx="956246" cy="313975"/>
          </a:xfrm>
          <a:prstGeom prst="rect">
            <a:avLst/>
          </a:prstGeom>
          <a:noFill/>
        </p:spPr>
        <p:txBody>
          <a:bodyPr wrap="none" lIns="67099" tIns="33549" rIns="67099" bIns="3354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2" name="TextBox 41"/>
          <p:cNvSpPr txBox="1"/>
          <p:nvPr/>
        </p:nvSpPr>
        <p:spPr>
          <a:xfrm>
            <a:off x="2570706" y="3704289"/>
            <a:ext cx="956246" cy="313975"/>
          </a:xfrm>
          <a:prstGeom prst="rect">
            <a:avLst/>
          </a:prstGeom>
          <a:noFill/>
        </p:spPr>
        <p:txBody>
          <a:bodyPr wrap="none" lIns="67099" tIns="33549" rIns="67099" bIns="3354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3" name="TextBox 42"/>
          <p:cNvSpPr txBox="1"/>
          <p:nvPr/>
        </p:nvSpPr>
        <p:spPr>
          <a:xfrm>
            <a:off x="4060999" y="3704289"/>
            <a:ext cx="956246" cy="313975"/>
          </a:xfrm>
          <a:prstGeom prst="rect">
            <a:avLst/>
          </a:prstGeom>
          <a:noFill/>
        </p:spPr>
        <p:txBody>
          <a:bodyPr wrap="none" lIns="67099" tIns="33549" rIns="67099" bIns="3354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4" name="TextBox 43"/>
          <p:cNvSpPr txBox="1"/>
          <p:nvPr/>
        </p:nvSpPr>
        <p:spPr>
          <a:xfrm>
            <a:off x="5551291" y="3704289"/>
            <a:ext cx="956246" cy="313975"/>
          </a:xfrm>
          <a:prstGeom prst="rect">
            <a:avLst/>
          </a:prstGeom>
          <a:noFill/>
        </p:spPr>
        <p:txBody>
          <a:bodyPr wrap="none" lIns="67099" tIns="33549" rIns="67099" bIns="3354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5" name="TextBox 44"/>
          <p:cNvSpPr txBox="1"/>
          <p:nvPr/>
        </p:nvSpPr>
        <p:spPr>
          <a:xfrm>
            <a:off x="7041582" y="3704289"/>
            <a:ext cx="956246" cy="313975"/>
          </a:xfrm>
          <a:prstGeom prst="rect">
            <a:avLst/>
          </a:prstGeom>
          <a:noFill/>
        </p:spPr>
        <p:txBody>
          <a:bodyPr wrap="none" lIns="67099" tIns="33549" rIns="67099" bIns="3354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6" name="矩形 45"/>
          <p:cNvSpPr/>
          <p:nvPr/>
        </p:nvSpPr>
        <p:spPr>
          <a:xfrm>
            <a:off x="899115" y="4081996"/>
            <a:ext cx="7280010" cy="4335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 </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9112235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985404" y="3030011"/>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76" tIns="36089" rIns="72176" bIns="3608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 name="AutoShape 3"/>
          <p:cNvSpPr>
            <a:spLocks noChangeArrowheads="1"/>
          </p:cNvSpPr>
          <p:nvPr/>
        </p:nvSpPr>
        <p:spPr bwMode="auto">
          <a:xfrm rot="10800000">
            <a:off x="1782863" y="1999303"/>
            <a:ext cx="1094578"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2"/>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76" tIns="36089" rIns="72176" bIns="3608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 name="AutoShape 6"/>
          <p:cNvSpPr>
            <a:spLocks noChangeArrowheads="1"/>
          </p:cNvSpPr>
          <p:nvPr/>
        </p:nvSpPr>
        <p:spPr bwMode="auto">
          <a:xfrm>
            <a:off x="1987487" y="1326959"/>
            <a:ext cx="685327" cy="583587"/>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72176" tIns="36089" rIns="72176" bIns="3608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5" name="AutoShape 4"/>
          <p:cNvSpPr>
            <a:spLocks noChangeArrowheads="1"/>
          </p:cNvSpPr>
          <p:nvPr/>
        </p:nvSpPr>
        <p:spPr bwMode="auto">
          <a:xfrm rot="10800000">
            <a:off x="1455651" y="2426453"/>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a:extLst/>
        </p:spPr>
        <p:style>
          <a:lnRef idx="2">
            <a:schemeClr val="dk1">
              <a:shade val="50000"/>
            </a:schemeClr>
          </a:lnRef>
          <a:fillRef idx="1">
            <a:schemeClr val="dk1"/>
          </a:fillRef>
          <a:effectRef idx="0">
            <a:schemeClr val="dk1"/>
          </a:effectRef>
          <a:fontRef idx="minor">
            <a:schemeClr val="lt1"/>
          </a:fontRef>
        </p:style>
        <p:txBody>
          <a:bodyPr lIns="72176" tIns="36089" rIns="72176" bIns="3608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6" name="AutoShape 5"/>
          <p:cNvSpPr>
            <a:spLocks noChangeArrowheads="1"/>
          </p:cNvSpPr>
          <p:nvPr/>
        </p:nvSpPr>
        <p:spPr bwMode="auto">
          <a:xfrm rot="10800000">
            <a:off x="543729" y="3880636"/>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5"/>
          </a:solidFill>
          <a:ln>
            <a:noFill/>
          </a:ln>
          <a:extLst/>
        </p:spPr>
        <p:style>
          <a:lnRef idx="2">
            <a:schemeClr val="dk1">
              <a:shade val="50000"/>
            </a:schemeClr>
          </a:lnRef>
          <a:fillRef idx="1">
            <a:schemeClr val="dk1"/>
          </a:fillRef>
          <a:effectRef idx="0">
            <a:schemeClr val="dk1"/>
          </a:effectRef>
          <a:fontRef idx="minor">
            <a:schemeClr val="lt1"/>
          </a:fontRef>
        </p:style>
        <p:txBody>
          <a:bodyPr lIns="72176" tIns="36089" rIns="72176" bIns="36089" rtlCol="0"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cxnSp>
        <p:nvCxnSpPr>
          <p:cNvPr id="7" name="直接连接符 6"/>
          <p:cNvCxnSpPr/>
          <p:nvPr/>
        </p:nvCxnSpPr>
        <p:spPr>
          <a:xfrm>
            <a:off x="2356051" y="1647273"/>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a:off x="2345128" y="2151014"/>
            <a:ext cx="283524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2356051" y="2673649"/>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2330152" y="3438489"/>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2330152" y="4195710"/>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 name="TextBox 11"/>
          <p:cNvSpPr txBox="1"/>
          <p:nvPr/>
        </p:nvSpPr>
        <p:spPr>
          <a:xfrm>
            <a:off x="5292081" y="4075422"/>
            <a:ext cx="2928596" cy="73306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3" name="TextBox 12"/>
          <p:cNvSpPr txBox="1"/>
          <p:nvPr/>
        </p:nvSpPr>
        <p:spPr>
          <a:xfrm>
            <a:off x="4042297" y="3864261"/>
            <a:ext cx="966499" cy="319104"/>
          </a:xfrm>
          <a:prstGeom prst="rect">
            <a:avLst/>
          </a:prstGeom>
          <a:noFill/>
        </p:spPr>
        <p:txBody>
          <a:bodyPr wrap="none" lIns="72176" tIns="36089" rIns="72176" bIns="3608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14" name="TextBox 13"/>
          <p:cNvSpPr txBox="1"/>
          <p:nvPr/>
        </p:nvSpPr>
        <p:spPr>
          <a:xfrm>
            <a:off x="5292081" y="3322794"/>
            <a:ext cx="2928596" cy="73306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5" name="TextBox 14"/>
          <p:cNvSpPr txBox="1"/>
          <p:nvPr/>
        </p:nvSpPr>
        <p:spPr>
          <a:xfrm>
            <a:off x="4042297" y="3118447"/>
            <a:ext cx="966499" cy="319104"/>
          </a:xfrm>
          <a:prstGeom prst="rect">
            <a:avLst/>
          </a:prstGeom>
          <a:noFill/>
        </p:spPr>
        <p:txBody>
          <a:bodyPr wrap="none" lIns="72176" tIns="36089" rIns="72176" bIns="3608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16" name="TextBox 15"/>
          <p:cNvSpPr txBox="1"/>
          <p:nvPr/>
        </p:nvSpPr>
        <p:spPr>
          <a:xfrm>
            <a:off x="5292081" y="2588226"/>
            <a:ext cx="2928596" cy="513003"/>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7" name="TextBox 16"/>
          <p:cNvSpPr txBox="1"/>
          <p:nvPr/>
        </p:nvSpPr>
        <p:spPr>
          <a:xfrm>
            <a:off x="4042297" y="2361109"/>
            <a:ext cx="966499" cy="319104"/>
          </a:xfrm>
          <a:prstGeom prst="rect">
            <a:avLst/>
          </a:prstGeom>
          <a:noFill/>
        </p:spPr>
        <p:txBody>
          <a:bodyPr wrap="none" lIns="72176" tIns="36089" rIns="72176" bIns="3608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18" name="TextBox 17"/>
          <p:cNvSpPr txBox="1"/>
          <p:nvPr/>
        </p:nvSpPr>
        <p:spPr>
          <a:xfrm>
            <a:off x="5292081" y="2031768"/>
            <a:ext cx="2928596" cy="513003"/>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9" name="TextBox 18"/>
          <p:cNvSpPr txBox="1"/>
          <p:nvPr/>
        </p:nvSpPr>
        <p:spPr>
          <a:xfrm>
            <a:off x="4042297" y="1846548"/>
            <a:ext cx="966499" cy="319104"/>
          </a:xfrm>
          <a:prstGeom prst="rect">
            <a:avLst/>
          </a:prstGeom>
          <a:noFill/>
        </p:spPr>
        <p:txBody>
          <a:bodyPr wrap="none" lIns="72176" tIns="36089" rIns="72176" bIns="3608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20" name="TextBox 19"/>
          <p:cNvSpPr txBox="1"/>
          <p:nvPr/>
        </p:nvSpPr>
        <p:spPr>
          <a:xfrm>
            <a:off x="5292081" y="1511919"/>
            <a:ext cx="2928596" cy="733064"/>
          </a:xfrm>
          <a:prstGeom prst="rect">
            <a:avLst/>
          </a:prstGeom>
          <a:noFill/>
        </p:spPr>
        <p:txBody>
          <a:bodyPr wrap="square" lIns="72176" tIns="36089" rIns="72176" bIns="36089"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1" name="TextBox 20"/>
          <p:cNvSpPr txBox="1"/>
          <p:nvPr/>
        </p:nvSpPr>
        <p:spPr>
          <a:xfrm>
            <a:off x="4042297" y="1326697"/>
            <a:ext cx="966499" cy="319104"/>
          </a:xfrm>
          <a:prstGeom prst="rect">
            <a:avLst/>
          </a:prstGeom>
          <a:noFill/>
        </p:spPr>
        <p:txBody>
          <a:bodyPr wrap="none" lIns="72176" tIns="36089" rIns="72176" bIns="36089" rtlCol="0">
            <a:spAutoFit/>
          </a:bodyPr>
          <a:lstStyle/>
          <a:p>
            <a:pPr marL="0" marR="0" lvl="0" indent="0" algn="ctr" defTabSz="81631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1550752841"/>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4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14:bounceEnd="64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64000">
                                          <p:cBhvr additive="base">
                                            <p:cTn id="15" dur="1000" fill="hold"/>
                                            <p:tgtEl>
                                              <p:spTgt spid="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14:bounceEnd="64000">
                                          <p:cBhvr additive="base">
                                            <p:cTn id="19" dur="10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14:bounceEnd="64000">
                                          <p:cBhvr additive="base">
                                            <p:cTn id="23" dur="1000" fill="hold"/>
                                            <p:tgtEl>
                                              <p:spTgt spid="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4" y="139512"/>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2" name="组合 11"/>
          <p:cNvGrpSpPr/>
          <p:nvPr/>
        </p:nvGrpSpPr>
        <p:grpSpPr>
          <a:xfrm>
            <a:off x="2237981" y="1390536"/>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50739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987449"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877668" y="1113537"/>
            <a:ext cx="1659306"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单位：万元）    </a:t>
            </a: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100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34" name="TextBox 33"/>
          <p:cNvSpPr txBox="1"/>
          <p:nvPr/>
        </p:nvSpPr>
        <p:spPr>
          <a:xfrm>
            <a:off x="2464966"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200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35" name="TextBox 34"/>
          <p:cNvSpPr txBox="1"/>
          <p:nvPr/>
        </p:nvSpPr>
        <p:spPr>
          <a:xfrm>
            <a:off x="2945019"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300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36" name="TextBox 35"/>
          <p:cNvSpPr txBox="1"/>
          <p:nvPr/>
        </p:nvSpPr>
        <p:spPr>
          <a:xfrm>
            <a:off x="3425072"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400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37" name="TextBox 36"/>
          <p:cNvSpPr txBox="1"/>
          <p:nvPr/>
        </p:nvSpPr>
        <p:spPr>
          <a:xfrm>
            <a:off x="3905125"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500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38" name="TextBox 37"/>
          <p:cNvSpPr txBox="1"/>
          <p:nvPr/>
        </p:nvSpPr>
        <p:spPr>
          <a:xfrm>
            <a:off x="4385178"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600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39" name="TextBox 38"/>
          <p:cNvSpPr txBox="1"/>
          <p:nvPr/>
        </p:nvSpPr>
        <p:spPr>
          <a:xfrm>
            <a:off x="4865231"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700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40" name="TextBox 39"/>
          <p:cNvSpPr txBox="1"/>
          <p:nvPr/>
        </p:nvSpPr>
        <p:spPr>
          <a:xfrm>
            <a:off x="5345284"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800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41" name="TextBox 40"/>
          <p:cNvSpPr txBox="1"/>
          <p:nvPr/>
        </p:nvSpPr>
        <p:spPr>
          <a:xfrm>
            <a:off x="5825337" y="1113537"/>
            <a:ext cx="453970"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900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42" name="TextBox 41"/>
          <p:cNvSpPr txBox="1"/>
          <p:nvPr/>
        </p:nvSpPr>
        <p:spPr>
          <a:xfrm>
            <a:off x="6260510" y="1113537"/>
            <a:ext cx="543739"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1000</a:t>
            </a:r>
            <a:endPar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endParaRPr>
          </a:p>
        </p:txBody>
      </p:sp>
      <p:sp>
        <p:nvSpPr>
          <p:cNvPr id="43" name="五边形 42"/>
          <p:cNvSpPr/>
          <p:nvPr/>
        </p:nvSpPr>
        <p:spPr>
          <a:xfrm>
            <a:off x="2222362" y="1699533"/>
            <a:ext cx="2136734" cy="320158"/>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4" name="五边形 43"/>
          <p:cNvSpPr/>
          <p:nvPr/>
        </p:nvSpPr>
        <p:spPr>
          <a:xfrm>
            <a:off x="2222362" y="2215591"/>
            <a:ext cx="1585957"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5" name="五边形 44"/>
          <p:cNvSpPr/>
          <p:nvPr/>
        </p:nvSpPr>
        <p:spPr>
          <a:xfrm>
            <a:off x="2222362" y="2731648"/>
            <a:ext cx="2895938"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6" name="五边形 45"/>
          <p:cNvSpPr/>
          <p:nvPr/>
        </p:nvSpPr>
        <p:spPr>
          <a:xfrm>
            <a:off x="2222360" y="3247705"/>
            <a:ext cx="2415885"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7" name="五边形 46"/>
          <p:cNvSpPr/>
          <p:nvPr/>
        </p:nvSpPr>
        <p:spPr>
          <a:xfrm>
            <a:off x="2222362" y="3763762"/>
            <a:ext cx="3829961"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8" name="TextBox 47"/>
          <p:cNvSpPr txBox="1"/>
          <p:nvPr/>
        </p:nvSpPr>
        <p:spPr>
          <a:xfrm>
            <a:off x="1263347" y="1699533"/>
            <a:ext cx="1222659"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添加文本</a:t>
            </a:r>
          </a:p>
        </p:txBody>
      </p:sp>
      <p:sp>
        <p:nvSpPr>
          <p:cNvPr id="49" name="TextBox 48"/>
          <p:cNvSpPr txBox="1"/>
          <p:nvPr/>
        </p:nvSpPr>
        <p:spPr>
          <a:xfrm>
            <a:off x="1263347" y="2220985"/>
            <a:ext cx="1222660"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添加文本</a:t>
            </a:r>
          </a:p>
        </p:txBody>
      </p:sp>
      <p:sp>
        <p:nvSpPr>
          <p:cNvPr id="50" name="TextBox 49"/>
          <p:cNvSpPr txBox="1"/>
          <p:nvPr/>
        </p:nvSpPr>
        <p:spPr>
          <a:xfrm>
            <a:off x="1263346" y="2742437"/>
            <a:ext cx="1369148"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添加文本</a:t>
            </a:r>
          </a:p>
        </p:txBody>
      </p:sp>
      <p:sp>
        <p:nvSpPr>
          <p:cNvPr id="51" name="TextBox 50"/>
          <p:cNvSpPr txBox="1"/>
          <p:nvPr/>
        </p:nvSpPr>
        <p:spPr>
          <a:xfrm>
            <a:off x="1263347" y="3263889"/>
            <a:ext cx="1517337"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添加文本</a:t>
            </a:r>
          </a:p>
        </p:txBody>
      </p:sp>
      <p:sp>
        <p:nvSpPr>
          <p:cNvPr id="52" name="TextBox 51"/>
          <p:cNvSpPr txBox="1"/>
          <p:nvPr/>
        </p:nvSpPr>
        <p:spPr>
          <a:xfrm>
            <a:off x="1263346" y="3785341"/>
            <a:ext cx="1517336"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DE0000"/>
                </a:solidFill>
                <a:effectLst/>
                <a:uLnTx/>
                <a:uFillTx/>
                <a:latin typeface="微软雅黑" pitchFamily="34" charset="-122"/>
                <a:ea typeface="微软雅黑" pitchFamily="34" charset="-122"/>
                <a:cs typeface="+mn-cs"/>
              </a:rPr>
              <a:t>添加文本</a:t>
            </a:r>
          </a:p>
        </p:txBody>
      </p:sp>
      <p:sp>
        <p:nvSpPr>
          <p:cNvPr id="3" name="TextBox 2"/>
          <p:cNvSpPr txBox="1"/>
          <p:nvPr/>
        </p:nvSpPr>
        <p:spPr>
          <a:xfrm>
            <a:off x="6660233" y="2220984"/>
            <a:ext cx="1757955" cy="1477328"/>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请在此处输入您的文本请在此处输入您的文本请在此处输入您的文本请在此处输入您的文本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请在此处输入您的文本</a:t>
            </a:r>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2226730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450"/>
                            </p:stCondLst>
                            <p:childTnLst>
                              <p:par>
                                <p:cTn id="13" presetID="2" presetClass="entr" presetSubtype="4"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ppt_y</p:attrName>
                                        </p:attrNameLst>
                                      </p:cBhvr>
                                      <p:tavLst>
                                        <p:tav tm="0">
                                          <p:val>
                                            <p:strVal val="#ppt_y+#ppt_h*1.125000"/>
                                          </p:val>
                                        </p:tav>
                                        <p:tav tm="100000">
                                          <p:val>
                                            <p:strVal val="#ppt_y"/>
                                          </p:val>
                                        </p:tav>
                                      </p:tavLst>
                                    </p:anim>
                                    <p:animEffect transition="in" filter="wipe(up)">
                                      <p:cBhvr>
                                        <p:cTn id="39" dur="500"/>
                                        <p:tgtEl>
                                          <p:spTgt spid="33"/>
                                        </p:tgtEl>
                                      </p:cBhvr>
                                    </p:animEffect>
                                  </p:childTnLst>
                                </p:cTn>
                              </p:par>
                              <p:par>
                                <p:cTn id="40" presetID="12" presetClass="entr" presetSubtype="4" fill="hold" grpId="0" nodeType="withEffect">
                                  <p:stCondLst>
                                    <p:cond delay="1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grpId="0" nodeType="withEffect">
                                  <p:stCondLst>
                                    <p:cond delay="2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p:tgtEl>
                                          <p:spTgt spid="35"/>
                                        </p:tgtEl>
                                        <p:attrNameLst>
                                          <p:attrName>ppt_y</p:attrName>
                                        </p:attrNameLst>
                                      </p:cBhvr>
                                      <p:tavLst>
                                        <p:tav tm="0">
                                          <p:val>
                                            <p:strVal val="#ppt_y+#ppt_h*1.125000"/>
                                          </p:val>
                                        </p:tav>
                                        <p:tav tm="100000">
                                          <p:val>
                                            <p:strVal val="#ppt_y"/>
                                          </p:val>
                                        </p:tav>
                                      </p:tavLst>
                                    </p:anim>
                                    <p:animEffect transition="in" filter="wipe(up)">
                                      <p:cBhvr>
                                        <p:cTn id="47" dur="500"/>
                                        <p:tgtEl>
                                          <p:spTgt spid="35"/>
                                        </p:tgtEl>
                                      </p:cBhvr>
                                    </p:animEffect>
                                  </p:childTnLst>
                                </p:cTn>
                              </p:par>
                              <p:par>
                                <p:cTn id="48" presetID="12" presetClass="entr" presetSubtype="4" fill="hold" grpId="0" nodeType="withEffect">
                                  <p:stCondLst>
                                    <p:cond delay="3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p:tgtEl>
                                          <p:spTgt spid="36"/>
                                        </p:tgtEl>
                                        <p:attrNameLst>
                                          <p:attrName>ppt_y</p:attrName>
                                        </p:attrNameLst>
                                      </p:cBhvr>
                                      <p:tavLst>
                                        <p:tav tm="0">
                                          <p:val>
                                            <p:strVal val="#ppt_y+#ppt_h*1.125000"/>
                                          </p:val>
                                        </p:tav>
                                        <p:tav tm="100000">
                                          <p:val>
                                            <p:strVal val="#ppt_y"/>
                                          </p:val>
                                        </p:tav>
                                      </p:tavLst>
                                    </p:anim>
                                    <p:animEffect transition="in" filter="wipe(up)">
                                      <p:cBhvr>
                                        <p:cTn id="51" dur="500"/>
                                        <p:tgtEl>
                                          <p:spTgt spid="36"/>
                                        </p:tgtEl>
                                      </p:cBhvr>
                                    </p:animEffect>
                                  </p:childTnLst>
                                </p:cTn>
                              </p:par>
                              <p:par>
                                <p:cTn id="52" presetID="12" presetClass="entr" presetSubtype="4" fill="hold" grpId="0" nodeType="withEffect">
                                  <p:stCondLst>
                                    <p:cond delay="4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grpId="0"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p:tgtEl>
                                          <p:spTgt spid="38"/>
                                        </p:tgtEl>
                                        <p:attrNameLst>
                                          <p:attrName>ppt_y</p:attrName>
                                        </p:attrNameLst>
                                      </p:cBhvr>
                                      <p:tavLst>
                                        <p:tav tm="0">
                                          <p:val>
                                            <p:strVal val="#ppt_y+#ppt_h*1.125000"/>
                                          </p:val>
                                        </p:tav>
                                        <p:tav tm="100000">
                                          <p:val>
                                            <p:strVal val="#ppt_y"/>
                                          </p:val>
                                        </p:tav>
                                      </p:tavLst>
                                    </p:anim>
                                    <p:animEffect transition="in" filter="wipe(up)">
                                      <p:cBhvr>
                                        <p:cTn id="59" dur="500"/>
                                        <p:tgtEl>
                                          <p:spTgt spid="38"/>
                                        </p:tgtEl>
                                      </p:cBhvr>
                                    </p:animEffect>
                                  </p:childTnLst>
                                </p:cTn>
                              </p:par>
                              <p:par>
                                <p:cTn id="60" presetID="12" presetClass="entr" presetSubtype="4" fill="hold" grpId="0" nodeType="withEffect">
                                  <p:stCondLst>
                                    <p:cond delay="6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p:tgtEl>
                                          <p:spTgt spid="39"/>
                                        </p:tgtEl>
                                        <p:attrNameLst>
                                          <p:attrName>ppt_y</p:attrName>
                                        </p:attrNameLst>
                                      </p:cBhvr>
                                      <p:tavLst>
                                        <p:tav tm="0">
                                          <p:val>
                                            <p:strVal val="#ppt_y+#ppt_h*1.125000"/>
                                          </p:val>
                                        </p:tav>
                                        <p:tav tm="100000">
                                          <p:val>
                                            <p:strVal val="#ppt_y"/>
                                          </p:val>
                                        </p:tav>
                                      </p:tavLst>
                                    </p:anim>
                                    <p:animEffect transition="in" filter="wipe(up)">
                                      <p:cBhvr>
                                        <p:cTn id="63" dur="500"/>
                                        <p:tgtEl>
                                          <p:spTgt spid="39"/>
                                        </p:tgtEl>
                                      </p:cBhvr>
                                    </p:animEffect>
                                  </p:childTnLst>
                                </p:cTn>
                              </p:par>
                              <p:par>
                                <p:cTn id="64" presetID="12" presetClass="entr" presetSubtype="4" fill="hold" grpId="0" nodeType="withEffect">
                                  <p:stCondLst>
                                    <p:cond delay="7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p:tgtEl>
                                          <p:spTgt spid="40"/>
                                        </p:tgtEl>
                                        <p:attrNameLst>
                                          <p:attrName>ppt_y</p:attrName>
                                        </p:attrNameLst>
                                      </p:cBhvr>
                                      <p:tavLst>
                                        <p:tav tm="0">
                                          <p:val>
                                            <p:strVal val="#ppt_y+#ppt_h*1.125000"/>
                                          </p:val>
                                        </p:tav>
                                        <p:tav tm="100000">
                                          <p:val>
                                            <p:strVal val="#ppt_y"/>
                                          </p:val>
                                        </p:tav>
                                      </p:tavLst>
                                    </p:anim>
                                    <p:animEffect transition="in" filter="wipe(up)">
                                      <p:cBhvr>
                                        <p:cTn id="67" dur="500"/>
                                        <p:tgtEl>
                                          <p:spTgt spid="40"/>
                                        </p:tgtEl>
                                      </p:cBhvr>
                                    </p:animEffect>
                                  </p:childTnLst>
                                </p:cTn>
                              </p:par>
                              <p:par>
                                <p:cTn id="68" presetID="12" presetClass="entr" presetSubtype="4" fill="hold" grpId="0" nodeType="withEffect">
                                  <p:stCondLst>
                                    <p:cond delay="8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p:tgtEl>
                                          <p:spTgt spid="41"/>
                                        </p:tgtEl>
                                        <p:attrNameLst>
                                          <p:attrName>ppt_y</p:attrName>
                                        </p:attrNameLst>
                                      </p:cBhvr>
                                      <p:tavLst>
                                        <p:tav tm="0">
                                          <p:val>
                                            <p:strVal val="#ppt_y+#ppt_h*1.125000"/>
                                          </p:val>
                                        </p:tav>
                                        <p:tav tm="100000">
                                          <p:val>
                                            <p:strVal val="#ppt_y"/>
                                          </p:val>
                                        </p:tav>
                                      </p:tavLst>
                                    </p:anim>
                                    <p:animEffect transition="in" filter="wipe(up)">
                                      <p:cBhvr>
                                        <p:cTn id="71" dur="500"/>
                                        <p:tgtEl>
                                          <p:spTgt spid="41"/>
                                        </p:tgtEl>
                                      </p:cBhvr>
                                    </p:animEffect>
                                  </p:childTnLst>
                                </p:cTn>
                              </p:par>
                              <p:par>
                                <p:cTn id="72" presetID="12" presetClass="entr" presetSubtype="4" fill="hold" grpId="0" nodeType="withEffect">
                                  <p:stCondLst>
                                    <p:cond delay="9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p:tgtEl>
                                          <p:spTgt spid="42"/>
                                        </p:tgtEl>
                                        <p:attrNameLst>
                                          <p:attrName>ppt_y</p:attrName>
                                        </p:attrNameLst>
                                      </p:cBhvr>
                                      <p:tavLst>
                                        <p:tav tm="0">
                                          <p:val>
                                            <p:strVal val="#ppt_y+#ppt_h*1.125000"/>
                                          </p:val>
                                        </p:tav>
                                        <p:tav tm="100000">
                                          <p:val>
                                            <p:strVal val="#ppt_y"/>
                                          </p:val>
                                        </p:tav>
                                      </p:tavLst>
                                    </p:anim>
                                    <p:animEffect transition="in" filter="wipe(up)">
                                      <p:cBhvr>
                                        <p:cTn id="75" dur="500"/>
                                        <p:tgtEl>
                                          <p:spTgt spid="42"/>
                                        </p:tgtEl>
                                      </p:cBhvr>
                                    </p:animEffect>
                                  </p:childTnLst>
                                </p:cTn>
                              </p:par>
                            </p:childTnLst>
                          </p:cTn>
                        </p:par>
                        <p:par>
                          <p:cTn id="76" fill="hold">
                            <p:stCondLst>
                              <p:cond delay="1850"/>
                            </p:stCondLst>
                            <p:childTnLst>
                              <p:par>
                                <p:cTn id="77" presetID="22" presetClass="entr" presetSubtype="8"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250"/>
                                        <p:tgtEl>
                                          <p:spTgt spid="43"/>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250"/>
                                        <p:tgtEl>
                                          <p:spTgt spid="44"/>
                                        </p:tgtEl>
                                      </p:cBhvr>
                                    </p:animEffect>
                                  </p:childTnLst>
                                </p:cTn>
                              </p:par>
                            </p:childTnLst>
                          </p:cTn>
                        </p:par>
                        <p:par>
                          <p:cTn id="84" fill="hold">
                            <p:stCondLst>
                              <p:cond delay="2350"/>
                            </p:stCondLst>
                            <p:childTnLst>
                              <p:par>
                                <p:cTn id="85" presetID="22" presetClass="entr" presetSubtype="8" fill="hold" grpId="0"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wipe(left)">
                                      <p:cBhvr>
                                        <p:cTn id="87" dur="250"/>
                                        <p:tgtEl>
                                          <p:spTgt spid="45"/>
                                        </p:tgtEl>
                                      </p:cBhvr>
                                    </p:animEffect>
                                  </p:childTnLst>
                                </p:cTn>
                              </p:par>
                            </p:childTnLst>
                          </p:cTn>
                        </p:par>
                        <p:par>
                          <p:cTn id="88" fill="hold">
                            <p:stCondLst>
                              <p:cond delay="2600"/>
                            </p:stCondLst>
                            <p:childTnLst>
                              <p:par>
                                <p:cTn id="89" presetID="22" presetClass="entr" presetSubtype="8"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250"/>
                                        <p:tgtEl>
                                          <p:spTgt spid="46"/>
                                        </p:tgtEl>
                                      </p:cBhvr>
                                    </p:animEffect>
                                  </p:childTnLst>
                                </p:cTn>
                              </p:par>
                            </p:childTnLst>
                          </p:cTn>
                        </p:par>
                        <p:par>
                          <p:cTn id="92" fill="hold">
                            <p:stCondLst>
                              <p:cond delay="285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250"/>
                                        <p:tgtEl>
                                          <p:spTgt spid="47"/>
                                        </p:tgtEl>
                                      </p:cBhvr>
                                    </p:animEffect>
                                  </p:childTnLst>
                                </p:cTn>
                              </p:par>
                            </p:childTnLst>
                          </p:cTn>
                        </p:par>
                        <p:par>
                          <p:cTn id="96" fill="hold">
                            <p:stCondLst>
                              <p:cond delay="3100"/>
                            </p:stCondLst>
                            <p:childTnLst>
                              <p:par>
                                <p:cTn id="97" presetID="56" presetClass="entr" presetSubtype="0" fill="hold" grpId="0" nodeType="afterEffect">
                                  <p:stCondLst>
                                    <p:cond delay="0"/>
                                  </p:stCondLst>
                                  <p:iterate type="lt">
                                    <p:tmPct val="10000"/>
                                  </p:iterate>
                                  <p:childTnLst>
                                    <p:set>
                                      <p:cBhvr>
                                        <p:cTn id="98" dur="1" fill="hold">
                                          <p:stCondLst>
                                            <p:cond delay="0"/>
                                          </p:stCondLst>
                                        </p:cTn>
                                        <p:tgtEl>
                                          <p:spTgt spid="3"/>
                                        </p:tgtEl>
                                        <p:attrNameLst>
                                          <p:attrName>style.visibility</p:attrName>
                                        </p:attrNameLst>
                                      </p:cBhvr>
                                      <p:to>
                                        <p:strVal val="visible"/>
                                      </p:to>
                                    </p:set>
                                    <p:anim by="(-#ppt_w*2)" calcmode="lin" valueType="num">
                                      <p:cBhvr rctx="PPT">
                                        <p:cTn id="99" dur="250" autoRev="1" fill="hold">
                                          <p:stCondLst>
                                            <p:cond delay="0"/>
                                          </p:stCondLst>
                                        </p:cTn>
                                        <p:tgtEl>
                                          <p:spTgt spid="3"/>
                                        </p:tgtEl>
                                        <p:attrNameLst>
                                          <p:attrName>ppt_w</p:attrName>
                                        </p:attrNameLst>
                                      </p:cBhvr>
                                    </p:anim>
                                    <p:anim by="(#ppt_w*0.50)" calcmode="lin" valueType="num">
                                      <p:cBhvr>
                                        <p:cTn id="100" dur="250" decel="50000" autoRev="1" fill="hold">
                                          <p:stCondLst>
                                            <p:cond delay="0"/>
                                          </p:stCondLst>
                                        </p:cTn>
                                        <p:tgtEl>
                                          <p:spTgt spid="3"/>
                                        </p:tgtEl>
                                        <p:attrNameLst>
                                          <p:attrName>ppt_x</p:attrName>
                                        </p:attrNameLst>
                                      </p:cBhvr>
                                    </p:anim>
                                    <p:anim from="(-#ppt_h/2)" to="(#ppt_y)" calcmode="lin" valueType="num">
                                      <p:cBhvr>
                                        <p:cTn id="101" dur="500" fill="hold">
                                          <p:stCondLst>
                                            <p:cond delay="0"/>
                                          </p:stCondLst>
                                        </p:cTn>
                                        <p:tgtEl>
                                          <p:spTgt spid="3"/>
                                        </p:tgtEl>
                                        <p:attrNameLst>
                                          <p:attrName>ppt_y</p:attrName>
                                        </p:attrNameLst>
                                      </p:cBhvr>
                                    </p:anim>
                                    <p:animRot by="21600000">
                                      <p:cBhvr>
                                        <p:cTn id="102"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33" grpId="0"/>
      <p:bldP spid="34" grpId="0"/>
      <p:bldP spid="35" grpId="0"/>
      <p:bldP spid="36" grpId="0"/>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P spid="50" grpId="0"/>
      <p:bldP spid="51" grpId="0"/>
      <p:bldP spid="5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4" y="139512"/>
            <a:ext cx="264056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微软雅黑" pitchFamily="34" charset="-122"/>
              <a:cs typeface="+mn-cs"/>
            </a:endParaRPr>
          </a:p>
        </p:txBody>
      </p:sp>
      <p:sp>
        <p:nvSpPr>
          <p:cNvPr id="33" name="Freeform 4"/>
          <p:cNvSpPr>
            <a:spLocks noEditPoints="1"/>
          </p:cNvSpPr>
          <p:nvPr/>
        </p:nvSpPr>
        <p:spPr bwMode="auto">
          <a:xfrm>
            <a:off x="3333055" y="2178720"/>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5"/>
          <p:cNvSpPr>
            <a:spLocks noEditPoints="1"/>
          </p:cNvSpPr>
          <p:nvPr/>
        </p:nvSpPr>
        <p:spPr bwMode="auto">
          <a:xfrm>
            <a:off x="2525018"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Rectangle 7"/>
          <p:cNvSpPr>
            <a:spLocks noChangeArrowheads="1"/>
          </p:cNvSpPr>
          <p:nvPr/>
        </p:nvSpPr>
        <p:spPr bwMode="auto">
          <a:xfrm>
            <a:off x="688281"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单击此处添加段落文字内容</a:t>
            </a:r>
          </a:p>
        </p:txBody>
      </p:sp>
      <p:sp>
        <p:nvSpPr>
          <p:cNvPr id="37" name="Rectangle 8"/>
          <p:cNvSpPr>
            <a:spLocks noChangeArrowheads="1"/>
          </p:cNvSpPr>
          <p:nvPr/>
        </p:nvSpPr>
        <p:spPr bwMode="auto">
          <a:xfrm>
            <a:off x="688281" y="3326483"/>
            <a:ext cx="1579278"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宋体" panose="02010600030101010101" pitchFamily="2" charset="-122"/>
                <a:ea typeface="宋体" panose="02010600030101010101" pitchFamily="2" charset="-122"/>
                <a:cs typeface="+mn-cs"/>
              </a:rPr>
              <a:t>单击添加标题</a:t>
            </a:r>
          </a:p>
        </p:txBody>
      </p:sp>
      <p:sp>
        <p:nvSpPr>
          <p:cNvPr id="38" name="Rectangle 9"/>
          <p:cNvSpPr>
            <a:spLocks noChangeArrowheads="1"/>
          </p:cNvSpPr>
          <p:nvPr/>
        </p:nvSpPr>
        <p:spPr bwMode="auto">
          <a:xfrm>
            <a:off x="610493" y="1832645"/>
            <a:ext cx="2447925" cy="535531"/>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单击此处添加段落文字内容</a:t>
            </a:r>
          </a:p>
        </p:txBody>
      </p:sp>
      <p:sp>
        <p:nvSpPr>
          <p:cNvPr id="39" name="Rectangle 10"/>
          <p:cNvSpPr>
            <a:spLocks noChangeArrowheads="1"/>
          </p:cNvSpPr>
          <p:nvPr/>
        </p:nvSpPr>
        <p:spPr bwMode="auto">
          <a:xfrm>
            <a:off x="610493" y="1497683"/>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微软雅黑" pitchFamily="34" charset="-122"/>
                <a:ea typeface="微软雅黑" pitchFamily="34" charset="-122"/>
                <a:cs typeface="+mn-cs"/>
              </a:rPr>
              <a:t>单击添加标题</a:t>
            </a:r>
          </a:p>
        </p:txBody>
      </p:sp>
      <p:sp>
        <p:nvSpPr>
          <p:cNvPr id="40" name="Rectangle 11"/>
          <p:cNvSpPr>
            <a:spLocks noChangeArrowheads="1"/>
          </p:cNvSpPr>
          <p:nvPr/>
        </p:nvSpPr>
        <p:spPr bwMode="auto">
          <a:xfrm>
            <a:off x="6444556" y="3243932"/>
            <a:ext cx="2447925"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单击此处添加段落文字内容</a:t>
            </a:r>
          </a:p>
        </p:txBody>
      </p:sp>
      <p:sp>
        <p:nvSpPr>
          <p:cNvPr id="41" name="Rectangle 12"/>
          <p:cNvSpPr>
            <a:spLocks noChangeArrowheads="1"/>
          </p:cNvSpPr>
          <p:nvPr/>
        </p:nvSpPr>
        <p:spPr bwMode="auto">
          <a:xfrm>
            <a:off x="6411218" y="2888333"/>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AC0000"/>
                </a:solidFill>
                <a:effectLst/>
                <a:uLnTx/>
                <a:uFillTx/>
                <a:latin typeface="微软雅黑" pitchFamily="34" charset="-122"/>
                <a:ea typeface="微软雅黑" pitchFamily="34" charset="-122"/>
                <a:cs typeface="+mn-cs"/>
              </a:rPr>
              <a:t>单击添加标题</a:t>
            </a:r>
          </a:p>
        </p:txBody>
      </p:sp>
    </p:spTree>
    <p:extLst>
      <p:ext uri="{BB962C8B-B14F-4D97-AF65-F5344CB8AC3E}">
        <p14:creationId xmlns:p14="http://schemas.microsoft.com/office/powerpoint/2010/main" val="386584921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style.rotation</p:attrName>
                                        </p:attrNameLst>
                                      </p:cBhvr>
                                      <p:tavLst>
                                        <p:tav tm="0">
                                          <p:val>
                                            <p:fltVal val="360"/>
                                          </p:val>
                                        </p:tav>
                                        <p:tav tm="100000">
                                          <p:val>
                                            <p:fltVal val="0"/>
                                          </p:val>
                                        </p:tav>
                                      </p:tavLst>
                                    </p:anim>
                                    <p:animEffect transition="in" filter="fade">
                                      <p:cBhvr>
                                        <p:cTn id="18" dur="500"/>
                                        <p:tgtEl>
                                          <p:spTgt spid="34"/>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 calcmode="lin" valueType="num">
                                      <p:cBhvr>
                                        <p:cTn id="29" dur="500" fill="hold"/>
                                        <p:tgtEl>
                                          <p:spTgt spid="35"/>
                                        </p:tgtEl>
                                        <p:attrNameLst>
                                          <p:attrName>style.rotation</p:attrName>
                                        </p:attrNameLst>
                                      </p:cBhvr>
                                      <p:tavLst>
                                        <p:tav tm="0">
                                          <p:val>
                                            <p:fltVal val="360"/>
                                          </p:val>
                                        </p:tav>
                                        <p:tav tm="100000">
                                          <p:val>
                                            <p:fltVal val="0"/>
                                          </p:val>
                                        </p:tav>
                                      </p:tavLst>
                                    </p:anim>
                                    <p:animEffect transition="in" filter="fade">
                                      <p:cBhvr>
                                        <p:cTn id="30" dur="500"/>
                                        <p:tgtEl>
                                          <p:spTgt spid="35"/>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1450"/>
                            </p:stCondLst>
                            <p:childTnLst>
                              <p:par>
                                <p:cTn id="37" presetID="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1+#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4" y="139512"/>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4" name="组合 23"/>
          <p:cNvGrpSpPr>
            <a:grpSpLocks/>
          </p:cNvGrpSpPr>
          <p:nvPr/>
        </p:nvGrpSpPr>
        <p:grpSpPr bwMode="auto">
          <a:xfrm>
            <a:off x="3228778" y="1318147"/>
            <a:ext cx="2633663" cy="2621756"/>
            <a:chOff x="4277618" y="1813081"/>
            <a:chExt cx="3512584" cy="3496242"/>
          </a:xfrm>
        </p:grpSpPr>
        <p:grpSp>
          <p:nvGrpSpPr>
            <p:cNvPr id="25" name="组合 13"/>
            <p:cNvGrpSpPr>
              <a:grpSpLocks/>
            </p:cNvGrpSpPr>
            <p:nvPr/>
          </p:nvGrpSpPr>
          <p:grpSpPr bwMode="auto">
            <a:xfrm>
              <a:off x="4277618" y="3489753"/>
              <a:ext cx="1677196" cy="1819570"/>
              <a:chOff x="4277618" y="3489753"/>
              <a:chExt cx="1677196" cy="1819570"/>
            </a:xfrm>
          </p:grpSpPr>
          <p:sp>
            <p:nvSpPr>
              <p:cNvPr id="35"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7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标题</a:t>
                </a:r>
              </a:p>
            </p:txBody>
          </p:sp>
        </p:grpSp>
        <p:grpSp>
          <p:nvGrpSpPr>
            <p:cNvPr id="26" name="组合 14"/>
            <p:cNvGrpSpPr>
              <a:grpSpLocks/>
            </p:cNvGrpSpPr>
            <p:nvPr/>
          </p:nvGrpSpPr>
          <p:grpSpPr bwMode="auto">
            <a:xfrm>
              <a:off x="5954512" y="3632651"/>
              <a:ext cx="1821398" cy="1676672"/>
              <a:chOff x="5954512" y="3632651"/>
              <a:chExt cx="1821398" cy="1676672"/>
            </a:xfrm>
          </p:grpSpPr>
          <p:sp>
            <p:nvSpPr>
              <p:cNvPr id="33"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7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标题</a:t>
                </a:r>
              </a:p>
            </p:txBody>
          </p:sp>
        </p:grpSp>
        <p:grpSp>
          <p:nvGrpSpPr>
            <p:cNvPr id="27" name="组合 15"/>
            <p:cNvGrpSpPr>
              <a:grpSpLocks/>
            </p:cNvGrpSpPr>
            <p:nvPr/>
          </p:nvGrpSpPr>
          <p:grpSpPr bwMode="auto">
            <a:xfrm>
              <a:off x="6099016" y="1813081"/>
              <a:ext cx="1691186" cy="1821158"/>
              <a:chOff x="6099016" y="1813081"/>
              <a:chExt cx="1691186" cy="1821158"/>
            </a:xfrm>
          </p:grpSpPr>
          <p:sp>
            <p:nvSpPr>
              <p:cNvPr id="31"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7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2" name="矩形 85"/>
              <p:cNvSpPr>
                <a:spLocks noChangeArrowheads="1"/>
              </p:cNvSpPr>
              <p:nvPr/>
            </p:nvSpPr>
            <p:spPr bwMode="auto">
              <a:xfrm>
                <a:off x="6113005" y="2273108"/>
                <a:ext cx="1677197"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标题</a:t>
                </a:r>
              </a:p>
            </p:txBody>
          </p:sp>
        </p:grpSp>
        <p:grpSp>
          <p:nvGrpSpPr>
            <p:cNvPr id="28" name="组合 16"/>
            <p:cNvGrpSpPr>
              <a:grpSpLocks/>
            </p:cNvGrpSpPr>
            <p:nvPr/>
          </p:nvGrpSpPr>
          <p:grpSpPr bwMode="auto">
            <a:xfrm>
              <a:off x="4277618" y="1813081"/>
              <a:ext cx="1821398" cy="1676672"/>
              <a:chOff x="4277618" y="1813081"/>
              <a:chExt cx="1821398" cy="1676672"/>
            </a:xfrm>
          </p:grpSpPr>
          <p:sp>
            <p:nvSpPr>
              <p:cNvPr id="29"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7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0"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标题</a:t>
                </a:r>
              </a:p>
            </p:txBody>
          </p:sp>
        </p:grpSp>
      </p:grpSp>
      <p:grpSp>
        <p:nvGrpSpPr>
          <p:cNvPr id="37" name="Group 21"/>
          <p:cNvGrpSpPr>
            <a:grpSpLocks/>
          </p:cNvGrpSpPr>
          <p:nvPr/>
        </p:nvGrpSpPr>
        <p:grpSpPr bwMode="auto">
          <a:xfrm>
            <a:off x="5919590" y="1276475"/>
            <a:ext cx="2684859" cy="863229"/>
            <a:chOff x="0" y="0"/>
            <a:chExt cx="2689320" cy="863254"/>
          </a:xfrm>
        </p:grpSpPr>
        <p:sp>
          <p:nvSpPr>
            <p:cNvPr id="38"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AC0000"/>
                  </a:solidFill>
                  <a:effectLst/>
                  <a:uLnTx/>
                  <a:uFillTx/>
                  <a:latin typeface="微软雅黑" pitchFamily="34" charset="-122"/>
                  <a:ea typeface="微软雅黑" pitchFamily="34" charset="-122"/>
                  <a:cs typeface="+mn-cs"/>
                  <a:sym typeface="微软雅黑" pitchFamily="34" charset="-122"/>
                </a:rPr>
                <a:t>单击此处添加标题</a:t>
              </a:r>
              <a:endParaRPr kumimoji="0" lang="zh-CN" altLang="en-US" sz="1100" b="0" i="0" u="none" strike="noStrike" kern="1200" cap="none" spc="0" normalizeH="0" baseline="0" noProof="0" dirty="0">
                <a:ln>
                  <a:noFill/>
                </a:ln>
                <a:solidFill>
                  <a:srgbClr val="AC0000"/>
                </a:solidFill>
                <a:effectLst/>
                <a:uLnTx/>
                <a:uFillTx/>
                <a:latin typeface="Calibri" pitchFamily="34" charset="0"/>
                <a:ea typeface="宋体" pitchFamily="2" charset="-122"/>
                <a:cs typeface="+mn-cs"/>
              </a:endParaRPr>
            </a:p>
          </p:txBody>
        </p:sp>
        <p:sp>
          <p:nvSpPr>
            <p:cNvPr id="60" name="TextBox 77"/>
            <p:cNvSpPr>
              <a:spLocks noChangeArrowheads="1"/>
            </p:cNvSpPr>
            <p:nvPr/>
          </p:nvSpPr>
          <p:spPr bwMode="auto">
            <a:xfrm>
              <a:off x="10694" y="263072"/>
              <a:ext cx="2678626" cy="600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endParaRPr kumimoji="0" lang="en-US" altLang="zh-CN"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p:txBody>
        </p:sp>
      </p:grpSp>
      <p:grpSp>
        <p:nvGrpSpPr>
          <p:cNvPr id="61" name="Group 24"/>
          <p:cNvGrpSpPr>
            <a:grpSpLocks/>
          </p:cNvGrpSpPr>
          <p:nvPr/>
        </p:nvGrpSpPr>
        <p:grpSpPr bwMode="auto">
          <a:xfrm>
            <a:off x="5929114" y="2648075"/>
            <a:ext cx="2675334" cy="859780"/>
            <a:chOff x="0" y="0"/>
            <a:chExt cx="2678626" cy="861820"/>
          </a:xfrm>
        </p:grpSpPr>
        <p:sp>
          <p:nvSpPr>
            <p:cNvPr id="62" name="TextBox 79"/>
            <p:cNvSpPr>
              <a:spLocks noChangeArrowheads="1"/>
            </p:cNvSpPr>
            <p:nvPr/>
          </p:nvSpPr>
          <p:spPr bwMode="auto">
            <a:xfrm>
              <a:off x="0" y="0"/>
              <a:ext cx="2202554" cy="26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AC0000"/>
                  </a:solidFill>
                  <a:effectLst/>
                  <a:uLnTx/>
                  <a:uFillTx/>
                  <a:latin typeface="微软雅黑" pitchFamily="34" charset="-122"/>
                  <a:ea typeface="微软雅黑" pitchFamily="34" charset="-122"/>
                  <a:cs typeface="+mn-cs"/>
                  <a:sym typeface="微软雅黑" pitchFamily="34" charset="-122"/>
                </a:rPr>
                <a:t>单击此处添加标题</a:t>
              </a:r>
              <a:endParaRPr kumimoji="0" lang="zh-CN" altLang="en-US" sz="1100" b="0" i="0" u="none" strike="noStrike" kern="1200" cap="none" spc="0" normalizeH="0" baseline="0" noProof="0" dirty="0">
                <a:ln>
                  <a:noFill/>
                </a:ln>
                <a:solidFill>
                  <a:srgbClr val="AC0000"/>
                </a:solidFill>
                <a:effectLst/>
                <a:uLnTx/>
                <a:uFillTx/>
                <a:latin typeface="Calibri" pitchFamily="34" charset="0"/>
                <a:ea typeface="宋体" pitchFamily="2" charset="-122"/>
                <a:cs typeface="+mn-cs"/>
              </a:endParaRPr>
            </a:p>
          </p:txBody>
        </p:sp>
        <p:sp>
          <p:nvSpPr>
            <p:cNvPr id="63" name="TextBox 80"/>
            <p:cNvSpPr>
              <a:spLocks noChangeArrowheads="1"/>
            </p:cNvSpPr>
            <p:nvPr/>
          </p:nvSpPr>
          <p:spPr bwMode="auto">
            <a:xfrm>
              <a:off x="10694" y="260232"/>
              <a:ext cx="2667932" cy="6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endParaRPr kumimoji="0" lang="en-US" altLang="zh-CN"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p:txBody>
        </p:sp>
      </p:grpSp>
      <p:grpSp>
        <p:nvGrpSpPr>
          <p:cNvPr id="64" name="Group 27"/>
          <p:cNvGrpSpPr>
            <a:grpSpLocks/>
          </p:cNvGrpSpPr>
          <p:nvPr/>
        </p:nvGrpSpPr>
        <p:grpSpPr bwMode="auto">
          <a:xfrm>
            <a:off x="434381" y="1326481"/>
            <a:ext cx="2751535" cy="837323"/>
            <a:chOff x="32169" y="49844"/>
            <a:chExt cx="2757193" cy="837576"/>
          </a:xfrm>
        </p:grpSpPr>
        <p:sp>
          <p:nvSpPr>
            <p:cNvPr id="65"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AC0000"/>
                  </a:solidFill>
                  <a:effectLst/>
                  <a:uLnTx/>
                  <a:uFillTx/>
                  <a:latin typeface="微软雅黑" pitchFamily="34" charset="-122"/>
                  <a:ea typeface="微软雅黑" pitchFamily="34" charset="-122"/>
                  <a:cs typeface="+mn-cs"/>
                  <a:sym typeface="微软雅黑" pitchFamily="34" charset="-122"/>
                </a:rPr>
                <a:t>单击此处添加标题</a:t>
              </a:r>
              <a:endParaRPr kumimoji="0" lang="zh-CN" altLang="en-US" sz="1200" b="0" i="0" u="none" strike="noStrike" kern="1200" cap="none" spc="0" normalizeH="0" baseline="0" noProof="0" dirty="0">
                <a:ln>
                  <a:noFill/>
                </a:ln>
                <a:solidFill>
                  <a:srgbClr val="AC0000"/>
                </a:solidFill>
                <a:effectLst/>
                <a:uLnTx/>
                <a:uFillTx/>
                <a:latin typeface="Calibri" pitchFamily="34" charset="0"/>
                <a:ea typeface="宋体" pitchFamily="2" charset="-122"/>
                <a:cs typeface="+mn-cs"/>
              </a:endParaRPr>
            </a:p>
          </p:txBody>
        </p:sp>
        <p:sp>
          <p:nvSpPr>
            <p:cNvPr id="66" name="TextBox 83"/>
            <p:cNvSpPr>
              <a:spLocks noChangeArrowheads="1"/>
            </p:cNvSpPr>
            <p:nvPr/>
          </p:nvSpPr>
          <p:spPr bwMode="auto">
            <a:xfrm>
              <a:off x="32169" y="287074"/>
              <a:ext cx="2721096" cy="60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endParaRPr kumimoji="0" lang="en-US" altLang="zh-CN"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p:txBody>
        </p:sp>
      </p:grpSp>
      <p:grpSp>
        <p:nvGrpSpPr>
          <p:cNvPr id="67" name="Group 30"/>
          <p:cNvGrpSpPr>
            <a:grpSpLocks/>
          </p:cNvGrpSpPr>
          <p:nvPr/>
        </p:nvGrpSpPr>
        <p:grpSpPr bwMode="auto">
          <a:xfrm>
            <a:off x="498674" y="2744515"/>
            <a:ext cx="2690813" cy="835347"/>
            <a:chOff x="0" y="102119"/>
            <a:chExt cx="2696011" cy="835627"/>
          </a:xfrm>
        </p:grpSpPr>
        <p:sp>
          <p:nvSpPr>
            <p:cNvPr id="68" name="TextBox 89"/>
            <p:cNvSpPr>
              <a:spLocks noChangeArrowheads="1"/>
            </p:cNvSpPr>
            <p:nvPr/>
          </p:nvSpPr>
          <p:spPr bwMode="auto">
            <a:xfrm>
              <a:off x="1311894" y="102119"/>
              <a:ext cx="1384117" cy="26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AC0000"/>
                  </a:solidFill>
                  <a:effectLst/>
                  <a:uLnTx/>
                  <a:uFillTx/>
                  <a:latin typeface="微软雅黑" pitchFamily="34" charset="-122"/>
                  <a:ea typeface="微软雅黑" pitchFamily="34" charset="-122"/>
                  <a:cs typeface="+mn-cs"/>
                  <a:sym typeface="微软雅黑" pitchFamily="34" charset="-122"/>
                </a:rPr>
                <a:t>单击此处添加标题</a:t>
              </a:r>
              <a:endParaRPr kumimoji="0" lang="zh-CN" altLang="en-US" sz="1100" b="0" i="0" u="none" strike="noStrike" kern="1200" cap="none" spc="0" normalizeH="0" baseline="0" noProof="0" dirty="0">
                <a:ln>
                  <a:noFill/>
                </a:ln>
                <a:solidFill>
                  <a:srgbClr val="AC0000"/>
                </a:solidFill>
                <a:effectLst/>
                <a:uLnTx/>
                <a:uFillTx/>
                <a:latin typeface="Calibri" pitchFamily="34" charset="0"/>
                <a:ea typeface="宋体" pitchFamily="2" charset="-122"/>
                <a:cs typeface="+mn-cs"/>
              </a:endParaRPr>
            </a:p>
          </p:txBody>
        </p:sp>
        <p:sp>
          <p:nvSpPr>
            <p:cNvPr id="69" name="TextBox 90"/>
            <p:cNvSpPr>
              <a:spLocks noChangeArrowheads="1"/>
            </p:cNvSpPr>
            <p:nvPr/>
          </p:nvSpPr>
          <p:spPr bwMode="auto">
            <a:xfrm>
              <a:off x="0" y="337381"/>
              <a:ext cx="2623790" cy="60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endParaRPr kumimoji="0" lang="en-US" altLang="zh-CN"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Calibri" pitchFamily="34" charset="0"/>
                  <a:ea typeface="宋体" pitchFamily="2" charset="-122"/>
                  <a:cs typeface="+mn-cs"/>
                </a:rPr>
                <a:t>点击添加文字说明或复制文本自此</a:t>
              </a:r>
            </a:p>
          </p:txBody>
        </p:sp>
      </p:grpSp>
      <p:grpSp>
        <p:nvGrpSpPr>
          <p:cNvPr id="70" name="组合 69"/>
          <p:cNvGrpSpPr>
            <a:grpSpLocks/>
          </p:cNvGrpSpPr>
          <p:nvPr/>
        </p:nvGrpSpPr>
        <p:grpSpPr bwMode="auto">
          <a:xfrm>
            <a:off x="4061025" y="2217069"/>
            <a:ext cx="964406" cy="825104"/>
            <a:chOff x="5387199" y="3010872"/>
            <a:chExt cx="1286460" cy="1101492"/>
          </a:xfrm>
        </p:grpSpPr>
        <p:sp>
          <p:nvSpPr>
            <p:cNvPr id="71"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7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72" name="矩形 87"/>
            <p:cNvSpPr>
              <a:spLocks noChangeArrowheads="1"/>
            </p:cNvSpPr>
            <p:nvPr/>
          </p:nvSpPr>
          <p:spPr bwMode="auto">
            <a:xfrm>
              <a:off x="5387199" y="3249292"/>
              <a:ext cx="1286460" cy="780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文本</a:t>
              </a:r>
              <a:endParaRPr kumimoji="0" lang="en-US" altLang="zh-CN"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标题</a:t>
              </a:r>
            </a:p>
          </p:txBody>
        </p:sp>
      </p:grpSp>
    </p:spTree>
    <p:extLst>
      <p:ext uri="{BB962C8B-B14F-4D97-AF65-F5344CB8AC3E}">
        <p14:creationId xmlns:p14="http://schemas.microsoft.com/office/powerpoint/2010/main" val="333785312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500" fill="hold"/>
                                        <p:tgtEl>
                                          <p:spTgt spid="70"/>
                                        </p:tgtEl>
                                        <p:attrNameLst>
                                          <p:attrName>ppt_w</p:attrName>
                                        </p:attrNameLst>
                                      </p:cBhvr>
                                      <p:tavLst>
                                        <p:tav tm="0">
                                          <p:val>
                                            <p:fltVal val="0"/>
                                          </p:val>
                                        </p:tav>
                                        <p:tav tm="100000">
                                          <p:val>
                                            <p:strVal val="#ppt_w"/>
                                          </p:val>
                                        </p:tav>
                                      </p:tavLst>
                                    </p:anim>
                                    <p:anim calcmode="lin" valueType="num">
                                      <p:cBhvr>
                                        <p:cTn id="16" dur="500" fill="hold"/>
                                        <p:tgtEl>
                                          <p:spTgt spid="70"/>
                                        </p:tgtEl>
                                        <p:attrNameLst>
                                          <p:attrName>ppt_h</p:attrName>
                                        </p:attrNameLst>
                                      </p:cBhvr>
                                      <p:tavLst>
                                        <p:tav tm="0">
                                          <p:val>
                                            <p:fltVal val="0"/>
                                          </p:val>
                                        </p:tav>
                                        <p:tav tm="100000">
                                          <p:val>
                                            <p:strVal val="#ppt_h"/>
                                          </p:val>
                                        </p:tav>
                                      </p:tavLst>
                                    </p:anim>
                                    <p:animEffect transition="in" filter="fade">
                                      <p:cBhvr>
                                        <p:cTn id="17" dur="500"/>
                                        <p:tgtEl>
                                          <p:spTgt spid="70"/>
                                        </p:tgtEl>
                                      </p:cBhvr>
                                    </p:animEffect>
                                  </p:childTnLst>
                                </p:cTn>
                              </p:par>
                            </p:childTnLst>
                          </p:cTn>
                        </p:par>
                        <p:par>
                          <p:cTn id="18" fill="hold">
                            <p:stCondLst>
                              <p:cond delay="95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450"/>
                            </p:stCondLst>
                            <p:childTnLst>
                              <p:par>
                                <p:cTn id="25" presetID="2" presetClass="entr" presetSubtype="8"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ppt_y"/>
                                          </p:val>
                                        </p:tav>
                                        <p:tav tm="100000">
                                          <p:val>
                                            <p:strVal val="#ppt_y"/>
                                          </p:val>
                                        </p:tav>
                                      </p:tavLst>
                                    </p:anim>
                                  </p:childTnLst>
                                </p:cTn>
                              </p:par>
                            </p:childTnLst>
                          </p:cTn>
                        </p:par>
                        <p:par>
                          <p:cTn id="29" fill="hold">
                            <p:stCondLst>
                              <p:cond delay="1950"/>
                            </p:stCondLst>
                            <p:childTnLst>
                              <p:par>
                                <p:cTn id="30" presetID="2" presetClass="entr" presetSubtype="2"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450"/>
                            </p:stCondLst>
                            <p:childTnLst>
                              <p:par>
                                <p:cTn id="35" presetID="2" presetClass="entr" presetSubtype="8"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2950"/>
                            </p:stCondLst>
                            <p:childTnLst>
                              <p:par>
                                <p:cTn id="40" presetID="2" presetClass="entr" presetSubtype="2"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1+#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b="1" dirty="0" smtClean="0">
                <a:solidFill>
                  <a:srgbClr val="DA251D"/>
                </a:solidFill>
                <a:latin typeface="微软雅黑" panose="020B0503020204020204" pitchFamily="34" charset="-122"/>
                <a:ea typeface="微软雅黑" panose="020B0503020204020204" pitchFamily="34" charset="-122"/>
              </a:rPr>
              <a:t>传递爱心</a:t>
            </a:r>
            <a:endParaRPr lang="zh-CN" altLang="en-US" sz="5400" b="1" dirty="0">
              <a:solidFill>
                <a:srgbClr val="DA251D"/>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b="1" dirty="0" smtClean="0">
                <a:solidFill>
                  <a:srgbClr val="DA251D"/>
                </a:solidFill>
                <a:latin typeface="微软雅黑" panose="020B0503020204020204" pitchFamily="34" charset="-122"/>
                <a:ea typeface="微软雅黑" panose="020B0503020204020204" pitchFamily="34" charset="-122"/>
              </a:rPr>
              <a:t>传递温暖</a:t>
            </a:r>
            <a:endParaRPr lang="zh-CN" altLang="en-US" sz="5400" b="1" dirty="0">
              <a:solidFill>
                <a:srgbClr val="DA251D"/>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489279" y="3382853"/>
            <a:ext cx="6301725"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爱心公益活动</a:t>
            </a:r>
            <a:r>
              <a:rPr lang="en-US" altLang="zh-CN" sz="4800" b="1" dirty="0" smtClean="0">
                <a:solidFill>
                  <a:schemeClr val="bg1"/>
                </a:solidFill>
                <a:latin typeface="微软雅黑" panose="020B0503020204020204" pitchFamily="34" charset="-122"/>
                <a:ea typeface="微软雅黑" panose="020B0503020204020204" pitchFamily="34" charset="-122"/>
              </a:rPr>
              <a:t>PPT</a:t>
            </a:r>
            <a:r>
              <a:rPr lang="zh-CN" altLang="en-US" sz="4800" b="1" dirty="0" smtClean="0">
                <a:solidFill>
                  <a:schemeClr val="bg1"/>
                </a:solidFill>
                <a:latin typeface="微软雅黑" panose="020B0503020204020204" pitchFamily="34" charset="-122"/>
                <a:ea typeface="微软雅黑" panose="020B0503020204020204" pitchFamily="34" charset="-122"/>
              </a:rPr>
              <a:t>模板</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633007" y="4236267"/>
            <a:ext cx="3926075"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842996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1+#ppt_w/2"/>
                                          </p:val>
                                        </p:tav>
                                        <p:tav tm="100000">
                                          <p:val>
                                            <p:strVal val="#ppt_x"/>
                                          </p:val>
                                        </p:tav>
                                      </p:tavLst>
                                    </p:anim>
                                    <p:anim calcmode="lin" valueType="num">
                                      <p:cBhvr additive="base">
                                        <p:cTn id="20" dur="75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by="(-#ppt_w*2)" calcmode="lin" valueType="num">
                                      <p:cBhvr rctx="PPT">
                                        <p:cTn id="24" dur="500" autoRev="1" fill="hold">
                                          <p:stCondLst>
                                            <p:cond delay="0"/>
                                          </p:stCondLst>
                                        </p:cTn>
                                        <p:tgtEl>
                                          <p:spTgt spid="12"/>
                                        </p:tgtEl>
                                        <p:attrNameLst>
                                          <p:attrName>ppt_w</p:attrName>
                                        </p:attrNameLst>
                                      </p:cBhvr>
                                    </p:anim>
                                    <p:anim by="(#ppt_w*0.50)" calcmode="lin" valueType="num">
                                      <p:cBhvr>
                                        <p:cTn id="25" dur="500" decel="50000" autoRev="1" fill="hold">
                                          <p:stCondLst>
                                            <p:cond delay="0"/>
                                          </p:stCondLst>
                                        </p:cTn>
                                        <p:tgtEl>
                                          <p:spTgt spid="12"/>
                                        </p:tgtEl>
                                        <p:attrNameLst>
                                          <p:attrName>ppt_x</p:attrName>
                                        </p:attrNameLst>
                                      </p:cBhvr>
                                    </p:anim>
                                    <p:anim from="(-#ppt_h/2)" to="(#ppt_y)" calcmode="lin" valueType="num">
                                      <p:cBhvr>
                                        <p:cTn id="26" dur="1000" fill="hold">
                                          <p:stCondLst>
                                            <p:cond delay="0"/>
                                          </p:stCondLst>
                                        </p:cTn>
                                        <p:tgtEl>
                                          <p:spTgt spid="12"/>
                                        </p:tgtEl>
                                        <p:attrNameLst>
                                          <p:attrName>ppt_y</p:attrName>
                                        </p:attrNameLst>
                                      </p:cBhvr>
                                    </p:anim>
                                    <p:animRot by="21600000">
                                      <p:cBhvr>
                                        <p:cTn id="27" dur="1000" fill="hold">
                                          <p:stCondLst>
                                            <p:cond delay="0"/>
                                          </p:stCondLst>
                                        </p:cTn>
                                        <p:tgtEl>
                                          <p:spTgt spid="12"/>
                                        </p:tgtEl>
                                        <p:attrNameLst>
                                          <p:attrName>r</p:attrName>
                                        </p:attrNameLst>
                                      </p:cBhvr>
                                    </p:animRot>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001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b="1" dirty="0" smtClean="0">
                <a:solidFill>
                  <a:srgbClr val="DA251D"/>
                </a:solidFill>
              </a:rPr>
              <a:t>传递爱心</a:t>
            </a:r>
            <a:endParaRPr lang="zh-CN" altLang="en-US" sz="5400" b="1" dirty="0">
              <a:solidFill>
                <a:srgbClr val="DA251D"/>
              </a:solidFill>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b="1" dirty="0" smtClean="0">
                <a:solidFill>
                  <a:srgbClr val="DA251D"/>
                </a:solidFill>
              </a:rPr>
              <a:t>传递温暖</a:t>
            </a:r>
            <a:endParaRPr lang="zh-CN" altLang="en-US" sz="5400" b="1" dirty="0">
              <a:solidFill>
                <a:srgbClr val="DA251D"/>
              </a:solidFill>
            </a:endParaRPr>
          </a:p>
        </p:txBody>
      </p:sp>
      <p:sp>
        <p:nvSpPr>
          <p:cNvPr id="12" name="文本框 11"/>
          <p:cNvSpPr txBox="1"/>
          <p:nvPr/>
        </p:nvSpPr>
        <p:spPr>
          <a:xfrm>
            <a:off x="505224" y="3394421"/>
            <a:ext cx="1415772" cy="1077218"/>
          </a:xfrm>
          <a:prstGeom prst="rect">
            <a:avLst/>
          </a:prstGeom>
          <a:noFill/>
        </p:spPr>
        <p:txBody>
          <a:bodyPr wrap="none" rtlCol="0">
            <a:spAutoFit/>
          </a:bodyPr>
          <a:lstStyle/>
          <a:p>
            <a:pPr algn="ctr"/>
            <a:r>
              <a:rPr lang="zh-CN" altLang="en-US" sz="3200" b="1" dirty="0" smtClean="0">
                <a:solidFill>
                  <a:schemeClr val="bg1"/>
                </a:solidFill>
              </a:rPr>
              <a:t>过渡页</a:t>
            </a:r>
            <a:endParaRPr lang="en-US" altLang="zh-CN" sz="3200" b="1" dirty="0" smtClean="0">
              <a:solidFill>
                <a:schemeClr val="bg1"/>
              </a:solidFill>
            </a:endParaRPr>
          </a:p>
          <a:p>
            <a:pPr algn="ctr"/>
            <a:r>
              <a:rPr lang="en-US" altLang="zh-CN" sz="3200" b="1" dirty="0" smtClean="0">
                <a:solidFill>
                  <a:schemeClr val="bg1"/>
                </a:solidFill>
              </a:rPr>
              <a:t>MULU</a:t>
            </a:r>
            <a:endParaRPr lang="zh-CN" altLang="en-US" sz="3200" b="1" dirty="0">
              <a:solidFill>
                <a:schemeClr val="bg1"/>
              </a:solidFill>
            </a:endParaRPr>
          </a:p>
        </p:txBody>
      </p:sp>
      <p:grpSp>
        <p:nvGrpSpPr>
          <p:cNvPr id="8" name="组合 7"/>
          <p:cNvGrpSpPr/>
          <p:nvPr/>
        </p:nvGrpSpPr>
        <p:grpSpPr>
          <a:xfrm>
            <a:off x="2501554" y="3299232"/>
            <a:ext cx="4887849" cy="1446550"/>
            <a:chOff x="1907705" y="852516"/>
            <a:chExt cx="3739534" cy="1120618"/>
          </a:xfrm>
        </p:grpSpPr>
        <p:sp>
          <p:nvSpPr>
            <p:cNvPr id="9" name="任意多边形 8"/>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4" name="矩形 13"/>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5"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6" name="文本框 45"/>
            <p:cNvSpPr txBox="1"/>
            <p:nvPr/>
          </p:nvSpPr>
          <p:spPr>
            <a:xfrm>
              <a:off x="1970013" y="852516"/>
              <a:ext cx="620807" cy="1120618"/>
            </a:xfrm>
            <a:prstGeom prst="rect">
              <a:avLst/>
            </a:prstGeom>
            <a:noFill/>
          </p:spPr>
          <p:txBody>
            <a:bodyPr wrap="none" rtlCol="0">
              <a:spAutoFit/>
            </a:bodyPr>
            <a:lstStyle/>
            <a:p>
              <a:pPr defTabSz="910268" fontAlgn="base">
                <a:spcBef>
                  <a:spcPct val="0"/>
                </a:spcBef>
                <a:spcAft>
                  <a:spcPct val="0"/>
                </a:spcAft>
                <a:defRPr/>
              </a:pPr>
              <a:r>
                <a:rPr lang="en-US" altLang="zh-CN" sz="8800" b="1" kern="0" dirty="0">
                  <a:solidFill>
                    <a:prstClr val="white"/>
                  </a:solidFill>
                </a:rPr>
                <a:t>1</a:t>
              </a:r>
              <a:endParaRPr lang="zh-CN" altLang="en-US" sz="8800" b="1" kern="0" dirty="0">
                <a:solidFill>
                  <a:prstClr val="white"/>
                </a:solidFill>
              </a:endParaRPr>
            </a:p>
          </p:txBody>
        </p:sp>
        <p:sp>
          <p:nvSpPr>
            <p:cNvPr id="17" name="文本框 46"/>
            <p:cNvSpPr txBox="1"/>
            <p:nvPr/>
          </p:nvSpPr>
          <p:spPr>
            <a:xfrm>
              <a:off x="3209073" y="1139058"/>
              <a:ext cx="2182020" cy="381487"/>
            </a:xfrm>
            <a:prstGeom prst="rect">
              <a:avLst/>
            </a:prstGeom>
            <a:noFill/>
          </p:spPr>
          <p:txBody>
            <a:bodyPr wrap="none" rtlCol="0">
              <a:spAutoFit/>
            </a:bodyPr>
            <a:lstStyle/>
            <a:p>
              <a:pPr defTabSz="910268" fontAlgn="base">
                <a:spcBef>
                  <a:spcPct val="0"/>
                </a:spcBef>
                <a:spcAft>
                  <a:spcPct val="0"/>
                </a:spcAft>
                <a:defRPr/>
              </a:pPr>
              <a:r>
                <a:rPr lang="zh-CN" altLang="en-US" sz="2600" b="1" kern="0" dirty="0" smtClean="0">
                  <a:latin typeface="微软雅黑" panose="020B0503020204020204" pitchFamily="34" charset="-122"/>
                  <a:ea typeface="微软雅黑" panose="020B0503020204020204" pitchFamily="34" charset="-122"/>
                </a:rPr>
                <a:t>单击添加文字标题</a:t>
              </a:r>
              <a:endParaRPr lang="zh-CN" altLang="en-US" sz="2600" b="1" kern="0" dirty="0">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3210251" y="1443592"/>
              <a:ext cx="1985019" cy="32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1600" kern="0" dirty="0">
                  <a:solidFill>
                    <a:prstClr val="white"/>
                  </a:solidFill>
                  <a:latin typeface="微软雅黑" pitchFamily="34" charset="-122"/>
                  <a:ea typeface="微软雅黑" pitchFamily="34" charset="-122"/>
                </a:rPr>
                <a:t>请输入你的内容你的</a:t>
              </a:r>
              <a:r>
                <a:rPr lang="zh-CN" altLang="en-US" sz="1600" kern="0" dirty="0" smtClean="0">
                  <a:solidFill>
                    <a:prstClr val="white"/>
                  </a:solidFill>
                  <a:latin typeface="微软雅黑" pitchFamily="34" charset="-122"/>
                  <a:ea typeface="微软雅黑" pitchFamily="34" charset="-122"/>
                </a:rPr>
                <a:t>内容</a:t>
              </a:r>
              <a:endParaRPr lang="zh-CN" altLang="zh-CN" sz="1600" kern="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1977169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750"/>
                                        <p:tgtEl>
                                          <p:spTgt spid="8"/>
                                        </p:tgtEl>
                                      </p:cBhvr>
                                    </p:animEffect>
                                    <p:anim calcmode="lin" valueType="num">
                                      <p:cBhvr>
                                        <p:cTn id="15" dur="750" fill="hold"/>
                                        <p:tgtEl>
                                          <p:spTgt spid="8"/>
                                        </p:tgtEl>
                                        <p:attrNameLst>
                                          <p:attrName>ppt_x</p:attrName>
                                        </p:attrNameLst>
                                      </p:cBhvr>
                                      <p:tavLst>
                                        <p:tav tm="0">
                                          <p:val>
                                            <p:strVal val="#ppt_x"/>
                                          </p:val>
                                        </p:tav>
                                        <p:tav tm="100000">
                                          <p:val>
                                            <p:strVal val="#ppt_x"/>
                                          </p:val>
                                        </p:tav>
                                      </p:tavLst>
                                    </p:anim>
                                    <p:anim calcmode="lin" valueType="num">
                                      <p:cBhvr>
                                        <p:cTn id="1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0" y="4275428"/>
            <a:ext cx="9144000" cy="0"/>
          </a:xfrm>
          <a:prstGeom prst="line">
            <a:avLst/>
          </a:prstGeom>
          <a:ln>
            <a:solidFill>
              <a:srgbClr val="AC000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2" name="组合 31"/>
          <p:cNvGrpSpPr/>
          <p:nvPr/>
        </p:nvGrpSpPr>
        <p:grpSpPr>
          <a:xfrm>
            <a:off x="1327023" y="1203599"/>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圆角矩形 33"/>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第一季度</a:t>
              </a:r>
            </a:p>
          </p:txBody>
        </p:sp>
        <p:sp>
          <p:nvSpPr>
            <p:cNvPr id="36" name="文本框 16"/>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37" name="文本框 17"/>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38" name="椭圆 37"/>
          <p:cNvSpPr/>
          <p:nvPr/>
        </p:nvSpPr>
        <p:spPr>
          <a:xfrm>
            <a:off x="365533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9" name="组合 38"/>
          <p:cNvGrpSpPr/>
          <p:nvPr/>
        </p:nvGrpSpPr>
        <p:grpSpPr>
          <a:xfrm>
            <a:off x="3085576" y="1203599"/>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圆角矩形 40"/>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第二季度</a:t>
              </a:r>
            </a:p>
          </p:txBody>
        </p:sp>
        <p:sp>
          <p:nvSpPr>
            <p:cNvPr id="43" name="文本框 24"/>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44" name="文本框 25"/>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45" name="椭圆 44"/>
          <p:cNvSpPr/>
          <p:nvPr/>
        </p:nvSpPr>
        <p:spPr>
          <a:xfrm>
            <a:off x="5413894"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6" name="组合 45"/>
          <p:cNvGrpSpPr/>
          <p:nvPr/>
        </p:nvGrpSpPr>
        <p:grpSpPr>
          <a:xfrm>
            <a:off x="4844130" y="1203599"/>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47"/>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第三季度</a:t>
              </a:r>
            </a:p>
          </p:txBody>
        </p:sp>
        <p:sp>
          <p:nvSpPr>
            <p:cNvPr id="50" name="文本框 31"/>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51" name="文本框 32"/>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
        <p:nvSpPr>
          <p:cNvPr id="52" name="椭圆 51"/>
          <p:cNvSpPr/>
          <p:nvPr/>
        </p:nvSpPr>
        <p:spPr>
          <a:xfrm>
            <a:off x="7172449" y="4136659"/>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53" name="组合 52"/>
          <p:cNvGrpSpPr/>
          <p:nvPr/>
        </p:nvGrpSpPr>
        <p:grpSpPr>
          <a:xfrm>
            <a:off x="6602683" y="1203599"/>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圆角矩形 54"/>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AC0000"/>
                  </a:solidFill>
                  <a:effectLst/>
                  <a:uLnTx/>
                  <a:uFillTx/>
                  <a:latin typeface="微软雅黑" panose="020B0503020204020204" pitchFamily="34" charset="-122"/>
                  <a:ea typeface="微软雅黑" panose="020B0503020204020204" pitchFamily="34" charset="-122"/>
                  <a:cs typeface="+mn-cs"/>
                </a:rPr>
                <a:t>第四季度</a:t>
              </a:r>
            </a:p>
          </p:txBody>
        </p:sp>
        <p:sp>
          <p:nvSpPr>
            <p:cNvPr id="57" name="文本框 38"/>
            <p:cNvSpPr txBox="1"/>
            <p:nvPr/>
          </p:nvSpPr>
          <p:spPr>
            <a:xfrm>
              <a:off x="1368152" y="1253361"/>
              <a:ext cx="683569" cy="59340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sp>
          <p:nvSpPr>
            <p:cNvPr id="58" name="文本框 39"/>
            <p:cNvSpPr txBox="1"/>
            <p:nvPr/>
          </p:nvSpPr>
          <p:spPr>
            <a:xfrm>
              <a:off x="1257000" y="2214035"/>
              <a:ext cx="938732" cy="1102034"/>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单击此处添加文本，单击此处添加文本</a:t>
              </a:r>
            </a:p>
          </p:txBody>
        </p:sp>
      </p:grpSp>
    </p:spTree>
    <p:extLst>
      <p:ext uri="{BB962C8B-B14F-4D97-AF65-F5344CB8AC3E}">
        <p14:creationId xmlns:p14="http://schemas.microsoft.com/office/powerpoint/2010/main" val="10629440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ppt_x</p:attrName>
                                        </p:attrNameLst>
                                      </p:cBhvr>
                                      <p:tavLst>
                                        <p:tav tm="0">
                                          <p:val>
                                            <p:strVal val="#ppt_x"/>
                                          </p:val>
                                        </p:tav>
                                        <p:tav tm="100000">
                                          <p:val>
                                            <p:strVal val="#ppt_x"/>
                                          </p:val>
                                        </p:tav>
                                      </p:tavLst>
                                    </p:anim>
                                    <p:anim calcmode="lin" valueType="num">
                                      <p:cBhvr>
                                        <p:cTn id="13" dur="500" fill="hold"/>
                                        <p:tgtEl>
                                          <p:spTgt spid="31"/>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strVal val="#ppt_x"/>
                                          </p:val>
                                        </p:tav>
                                        <p:tav tm="100000">
                                          <p:val>
                                            <p:strVal val="#ppt_x"/>
                                          </p:val>
                                        </p:tav>
                                      </p:tavLst>
                                    </p:anim>
                                    <p:anim calcmode="lin" valueType="num">
                                      <p:cBhvr>
                                        <p:cTn id="18" dur="500" fill="hold"/>
                                        <p:tgtEl>
                                          <p:spTgt spid="3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anim calcmode="lin" valueType="num">
                                      <p:cBhvr>
                                        <p:cTn id="22" dur="500" fill="hold"/>
                                        <p:tgtEl>
                                          <p:spTgt spid="38"/>
                                        </p:tgtEl>
                                        <p:attrNameLst>
                                          <p:attrName>ppt_x</p:attrName>
                                        </p:attrNameLst>
                                      </p:cBhvr>
                                      <p:tavLst>
                                        <p:tav tm="0">
                                          <p:val>
                                            <p:strVal val="#ppt_x"/>
                                          </p:val>
                                        </p:tav>
                                        <p:tav tm="100000">
                                          <p:val>
                                            <p:strVal val="#ppt_x"/>
                                          </p:val>
                                        </p:tav>
                                      </p:tavLst>
                                    </p:anim>
                                    <p:anim calcmode="lin" valueType="num">
                                      <p:cBhvr>
                                        <p:cTn id="23" dur="500" fill="hold"/>
                                        <p:tgtEl>
                                          <p:spTgt spid="38"/>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anim calcmode="lin" valueType="num">
                                      <p:cBhvr>
                                        <p:cTn id="27" dur="500" fill="hold"/>
                                        <p:tgtEl>
                                          <p:spTgt spid="39"/>
                                        </p:tgtEl>
                                        <p:attrNameLst>
                                          <p:attrName>ppt_x</p:attrName>
                                        </p:attrNameLst>
                                      </p:cBhvr>
                                      <p:tavLst>
                                        <p:tav tm="0">
                                          <p:val>
                                            <p:strVal val="#ppt_x"/>
                                          </p:val>
                                        </p:tav>
                                        <p:tav tm="100000">
                                          <p:val>
                                            <p:strVal val="#ppt_x"/>
                                          </p:val>
                                        </p:tav>
                                      </p:tavLst>
                                    </p:anim>
                                    <p:anim calcmode="lin" valueType="num">
                                      <p:cBhvr>
                                        <p:cTn id="28" dur="500" fill="hold"/>
                                        <p:tgtEl>
                                          <p:spTgt spid="3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anim calcmode="lin" valueType="num">
                                      <p:cBhvr>
                                        <p:cTn id="32" dur="500" fill="hold"/>
                                        <p:tgtEl>
                                          <p:spTgt spid="45"/>
                                        </p:tgtEl>
                                        <p:attrNameLst>
                                          <p:attrName>ppt_x</p:attrName>
                                        </p:attrNameLst>
                                      </p:cBhvr>
                                      <p:tavLst>
                                        <p:tav tm="0">
                                          <p:val>
                                            <p:strVal val="#ppt_x"/>
                                          </p:val>
                                        </p:tav>
                                        <p:tav tm="100000">
                                          <p:val>
                                            <p:strVal val="#ppt_x"/>
                                          </p:val>
                                        </p:tav>
                                      </p:tavLst>
                                    </p:anim>
                                    <p:anim calcmode="lin" valueType="num">
                                      <p:cBhvr>
                                        <p:cTn id="33" dur="500" fill="hold"/>
                                        <p:tgtEl>
                                          <p:spTgt spid="45"/>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anim calcmode="lin" valueType="num">
                                      <p:cBhvr>
                                        <p:cTn id="37" dur="500" fill="hold"/>
                                        <p:tgtEl>
                                          <p:spTgt spid="46"/>
                                        </p:tgtEl>
                                        <p:attrNameLst>
                                          <p:attrName>ppt_x</p:attrName>
                                        </p:attrNameLst>
                                      </p:cBhvr>
                                      <p:tavLst>
                                        <p:tav tm="0">
                                          <p:val>
                                            <p:strVal val="#ppt_x"/>
                                          </p:val>
                                        </p:tav>
                                        <p:tav tm="100000">
                                          <p:val>
                                            <p:strVal val="#ppt_x"/>
                                          </p:val>
                                        </p:tav>
                                      </p:tavLst>
                                    </p:anim>
                                    <p:anim calcmode="lin" valueType="num">
                                      <p:cBhvr>
                                        <p:cTn id="38" dur="500" fill="hold"/>
                                        <p:tgtEl>
                                          <p:spTgt spid="4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500"/>
                                        <p:tgtEl>
                                          <p:spTgt spid="52"/>
                                        </p:tgtEl>
                                      </p:cBhvr>
                                    </p:animEffect>
                                    <p:anim calcmode="lin" valueType="num">
                                      <p:cBhvr>
                                        <p:cTn id="42" dur="500" fill="hold"/>
                                        <p:tgtEl>
                                          <p:spTgt spid="52"/>
                                        </p:tgtEl>
                                        <p:attrNameLst>
                                          <p:attrName>ppt_x</p:attrName>
                                        </p:attrNameLst>
                                      </p:cBhvr>
                                      <p:tavLst>
                                        <p:tav tm="0">
                                          <p:val>
                                            <p:strVal val="#ppt_x"/>
                                          </p:val>
                                        </p:tav>
                                        <p:tav tm="100000">
                                          <p:val>
                                            <p:strVal val="#ppt_x"/>
                                          </p:val>
                                        </p:tav>
                                      </p:tavLst>
                                    </p:anim>
                                    <p:anim calcmode="lin" valueType="num">
                                      <p:cBhvr>
                                        <p:cTn id="43" dur="500" fill="hold"/>
                                        <p:tgtEl>
                                          <p:spTgt spid="5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anim calcmode="lin" valueType="num">
                                      <p:cBhvr>
                                        <p:cTn id="47" dur="500" fill="hold"/>
                                        <p:tgtEl>
                                          <p:spTgt spid="53"/>
                                        </p:tgtEl>
                                        <p:attrNameLst>
                                          <p:attrName>ppt_x</p:attrName>
                                        </p:attrNameLst>
                                      </p:cBhvr>
                                      <p:tavLst>
                                        <p:tav tm="0">
                                          <p:val>
                                            <p:strVal val="#ppt_x"/>
                                          </p:val>
                                        </p:tav>
                                        <p:tav tm="100000">
                                          <p:val>
                                            <p:strVal val="#ppt_x"/>
                                          </p:val>
                                        </p:tav>
                                      </p:tavLst>
                                    </p:anim>
                                    <p:anim calcmode="lin" valueType="num">
                                      <p:cBhvr>
                                        <p:cTn id="48"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8" grpId="0" animBg="1"/>
      <p:bldP spid="45" grpId="0" animBg="1"/>
      <p:bldP spid="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2"/>
            <a:ext cx="26305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第二项</a:t>
            </a: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第四项</a:t>
            </a: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第一项</a:t>
            </a: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第三项</a:t>
            </a:r>
          </a:p>
        </p:txBody>
      </p:sp>
      <p:sp>
        <p:nvSpPr>
          <p:cNvPr id="38" name="矩形 37"/>
          <p:cNvSpPr/>
          <p:nvPr/>
        </p:nvSpPr>
        <p:spPr>
          <a:xfrm>
            <a:off x="834492" y="1130768"/>
            <a:ext cx="2153332"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40" name="矩形 39"/>
          <p:cNvSpPr/>
          <p:nvPr/>
        </p:nvSpPr>
        <p:spPr>
          <a:xfrm>
            <a:off x="2778339" y="3147815"/>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
        <p:nvSpPr>
          <p:cNvPr id="41" name="矩形 40"/>
          <p:cNvSpPr/>
          <p:nvPr/>
        </p:nvSpPr>
        <p:spPr>
          <a:xfrm>
            <a:off x="4668456" y="1130768"/>
            <a:ext cx="2045876"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42" name="矩形 41"/>
          <p:cNvSpPr/>
          <p:nvPr/>
        </p:nvSpPr>
        <p:spPr>
          <a:xfrm>
            <a:off x="6558573" y="3147815"/>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Tree>
    <p:extLst>
      <p:ext uri="{BB962C8B-B14F-4D97-AF65-F5344CB8AC3E}">
        <p14:creationId xmlns:p14="http://schemas.microsoft.com/office/powerpoint/2010/main" val="271143805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95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par>
                          <p:cTn id="21" fill="hold">
                            <p:stCondLst>
                              <p:cond delay="1450"/>
                            </p:stCondLst>
                            <p:childTnLst>
                              <p:par>
                                <p:cTn id="22" presetID="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195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par>
                          <p:cTn id="30" fill="hold">
                            <p:stCondLst>
                              <p:cond delay="245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295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3450"/>
                            </p:stCondLst>
                            <p:childTnLst>
                              <p:par>
                                <p:cTn id="40" presetID="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0-#ppt_h/2"/>
                                          </p:val>
                                        </p:tav>
                                        <p:tav tm="100000">
                                          <p:val>
                                            <p:strVal val="#ppt_y"/>
                                          </p:val>
                                        </p:tav>
                                      </p:tavLst>
                                    </p:anim>
                                  </p:childTnLst>
                                </p:cTn>
                              </p:par>
                            </p:childTnLst>
                          </p:cTn>
                        </p:par>
                        <p:par>
                          <p:cTn id="44" fill="hold">
                            <p:stCondLst>
                              <p:cond delay="395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a:grpSpLocks/>
          </p:cNvGrpSpPr>
          <p:nvPr/>
        </p:nvGrpSpPr>
        <p:grpSpPr bwMode="auto">
          <a:xfrm>
            <a:off x="915988" y="1471712"/>
            <a:ext cx="1352550" cy="1354137"/>
            <a:chOff x="1003844" y="1472285"/>
            <a:chExt cx="1352926" cy="1352926"/>
          </a:xfrm>
        </p:grpSpPr>
        <p:sp>
          <p:nvSpPr>
            <p:cNvPr id="65"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accent1"/>
            </a:solidFill>
            <a:ln>
              <a:noFill/>
            </a:ln>
          </p:spPr>
          <p:txBody>
            <a:bodyPr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66" name="TextBox 65"/>
            <p:cNvSpPr txBox="1"/>
            <p:nvPr/>
          </p:nvSpPr>
          <p:spPr>
            <a:xfrm>
              <a:off x="1202335" y="1840226"/>
              <a:ext cx="713855" cy="399752"/>
            </a:xfrm>
            <a:prstGeom prst="rect">
              <a:avLst/>
            </a:prstGeom>
            <a:noFill/>
          </p:spPr>
          <p:txBody>
            <a:bodyPr wrap="none">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35%</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1" name="组合 70"/>
          <p:cNvGrpSpPr>
            <a:grpSpLocks/>
          </p:cNvGrpSpPr>
          <p:nvPr/>
        </p:nvGrpSpPr>
        <p:grpSpPr bwMode="auto">
          <a:xfrm>
            <a:off x="755650" y="2860775"/>
            <a:ext cx="1512888" cy="1514475"/>
            <a:chOff x="827584" y="2860726"/>
            <a:chExt cx="1512620" cy="1513898"/>
          </a:xfrm>
        </p:grpSpPr>
        <p:sp>
          <p:nvSpPr>
            <p:cNvPr id="73"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accent2"/>
            </a:solidFill>
            <a:ln>
              <a:noFill/>
            </a:ln>
          </p:spPr>
          <p:txBody>
            <a:bodyPr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78" name="TextBox 77"/>
            <p:cNvSpPr txBox="1"/>
            <p:nvPr/>
          </p:nvSpPr>
          <p:spPr>
            <a:xfrm>
              <a:off x="1114871" y="3544678"/>
              <a:ext cx="713531" cy="399958"/>
            </a:xfrm>
            <a:prstGeom prst="rect">
              <a:avLst/>
            </a:prstGeom>
            <a:noFill/>
          </p:spPr>
          <p:txBody>
            <a:bodyPr wrap="none">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50%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9" name="组合 78"/>
          <p:cNvGrpSpPr>
            <a:grpSpLocks/>
          </p:cNvGrpSpPr>
          <p:nvPr/>
        </p:nvGrpSpPr>
        <p:grpSpPr bwMode="auto">
          <a:xfrm>
            <a:off x="2303463" y="1258988"/>
            <a:ext cx="1566862" cy="1566862"/>
            <a:chOff x="2375123" y="1258934"/>
            <a:chExt cx="1567555" cy="1566277"/>
          </a:xfrm>
          <a:solidFill>
            <a:schemeClr val="accent3"/>
          </a:solidFill>
        </p:grpSpPr>
        <p:sp>
          <p:nvSpPr>
            <p:cNvPr id="80"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accent4"/>
            </a:solidFill>
            <a:ln>
              <a:noFill/>
            </a:ln>
          </p:spPr>
          <p:txBody>
            <a:bodyPr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1" name="TextBox 80"/>
            <p:cNvSpPr txBox="1"/>
            <p:nvPr/>
          </p:nvSpPr>
          <p:spPr>
            <a:xfrm>
              <a:off x="2931391" y="1735799"/>
              <a:ext cx="713973" cy="399961"/>
            </a:xfrm>
            <a:prstGeom prst="rect">
              <a:avLst/>
            </a:prstGeom>
            <a:noFill/>
          </p:spPr>
          <p:txBody>
            <a:bodyPr wrap="none">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50%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82" name="组合 81"/>
          <p:cNvGrpSpPr>
            <a:grpSpLocks/>
          </p:cNvGrpSpPr>
          <p:nvPr/>
        </p:nvGrpSpPr>
        <p:grpSpPr bwMode="auto">
          <a:xfrm>
            <a:off x="2303463" y="2860775"/>
            <a:ext cx="1727200" cy="1727200"/>
            <a:chOff x="2376067" y="2860726"/>
            <a:chExt cx="1727248" cy="1727248"/>
          </a:xfrm>
        </p:grpSpPr>
        <p:sp>
          <p:nvSpPr>
            <p:cNvPr id="83"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accent1"/>
            </a:solidFill>
            <a:ln>
              <a:noFill/>
            </a:ln>
          </p:spPr>
          <p:txBody>
            <a:bodyPr anchor="ct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4" name="TextBox 83"/>
            <p:cNvSpPr txBox="1"/>
            <p:nvPr/>
          </p:nvSpPr>
          <p:spPr>
            <a:xfrm>
              <a:off x="3038072" y="3683044"/>
              <a:ext cx="713677" cy="400121"/>
            </a:xfrm>
            <a:prstGeom prst="rect">
              <a:avLst/>
            </a:prstGeom>
            <a:noFill/>
          </p:spPr>
          <p:txBody>
            <a:bodyPr wrap="none">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80%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85" name="组合 84"/>
          <p:cNvGrpSpPr>
            <a:grpSpLocks/>
          </p:cNvGrpSpPr>
          <p:nvPr/>
        </p:nvGrpSpPr>
        <p:grpSpPr bwMode="auto">
          <a:xfrm>
            <a:off x="4576762" y="1561282"/>
            <a:ext cx="501650" cy="506413"/>
            <a:chOff x="4929188" y="1303338"/>
            <a:chExt cx="501650" cy="506412"/>
          </a:xfrm>
        </p:grpSpPr>
        <p:sp>
          <p:nvSpPr>
            <p:cNvPr id="86"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chemeClr val="accent1"/>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7" name="Freeform 7"/>
            <p:cNvSpPr>
              <a:spLocks/>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8"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89" name="组合 88"/>
          <p:cNvGrpSpPr>
            <a:grpSpLocks/>
          </p:cNvGrpSpPr>
          <p:nvPr/>
        </p:nvGrpSpPr>
        <p:grpSpPr bwMode="auto">
          <a:xfrm>
            <a:off x="4572000" y="2286001"/>
            <a:ext cx="506412" cy="506413"/>
            <a:chOff x="1339850" y="2163763"/>
            <a:chExt cx="506413" cy="506412"/>
          </a:xfrm>
        </p:grpSpPr>
        <p:sp>
          <p:nvSpPr>
            <p:cNvPr id="90"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accent2"/>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1" name="Freeform 14"/>
            <p:cNvSpPr>
              <a:spLocks/>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2"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3" name="Oval 16"/>
            <p:cNvSpPr>
              <a:spLocks noChangeArrowheads="1"/>
            </p:cNvSpPr>
            <p:nvPr/>
          </p:nvSpPr>
          <p:spPr bwMode="auto">
            <a:xfrm>
              <a:off x="1549400" y="2419350"/>
              <a:ext cx="82550" cy="82550"/>
            </a:xfrm>
            <a:prstGeom prst="ellipse">
              <a:avLst/>
            </a:pr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94" name="组合 93"/>
          <p:cNvGrpSpPr>
            <a:grpSpLocks/>
          </p:cNvGrpSpPr>
          <p:nvPr/>
        </p:nvGrpSpPr>
        <p:grpSpPr bwMode="auto">
          <a:xfrm>
            <a:off x="4576762" y="3013324"/>
            <a:ext cx="501650" cy="506413"/>
            <a:chOff x="5093055" y="2766720"/>
            <a:chExt cx="501650" cy="506413"/>
          </a:xfrm>
        </p:grpSpPr>
        <p:sp>
          <p:nvSpPr>
            <p:cNvPr id="95"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chemeClr val="accent3"/>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6" name="Oval 22"/>
            <p:cNvSpPr>
              <a:spLocks noChangeArrowheads="1"/>
            </p:cNvSpPr>
            <p:nvPr/>
          </p:nvSpPr>
          <p:spPr bwMode="auto">
            <a:xfrm>
              <a:off x="5201005" y="3069933"/>
              <a:ext cx="98425" cy="98425"/>
            </a:xfrm>
            <a:prstGeom prst="ellipse">
              <a:avLst/>
            </a:pr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7"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8" name="Freeform 24"/>
            <p:cNvSpPr>
              <a:spLocks/>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99" name="组合 98"/>
          <p:cNvGrpSpPr>
            <a:grpSpLocks/>
          </p:cNvGrpSpPr>
          <p:nvPr/>
        </p:nvGrpSpPr>
        <p:grpSpPr bwMode="auto">
          <a:xfrm>
            <a:off x="4572000" y="3723879"/>
            <a:ext cx="506412" cy="506413"/>
            <a:chOff x="6137274" y="1900165"/>
            <a:chExt cx="506413" cy="506412"/>
          </a:xfrm>
        </p:grpSpPr>
        <p:sp>
          <p:nvSpPr>
            <p:cNvPr id="100"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accent5"/>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01"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sp>
        <p:nvSpPr>
          <p:cNvPr id="102" name="Text Box 11"/>
          <p:cNvSpPr txBox="1">
            <a:spLocks noChangeArrowheads="1"/>
          </p:cNvSpPr>
          <p:nvPr/>
        </p:nvSpPr>
        <p:spPr bwMode="auto">
          <a:xfrm>
            <a:off x="5222876" y="1486669"/>
            <a:ext cx="3148012" cy="553998"/>
          </a:xfrm>
          <a:prstGeom prst="rect">
            <a:avLst/>
          </a:prstGeom>
          <a:noFill/>
          <a:ln w="9525">
            <a:noFill/>
            <a:miter lim="800000"/>
            <a:headEnd/>
            <a:tailEnd/>
          </a:ln>
        </p:spPr>
        <p:txBody>
          <a:bodyP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3" name="Text Box 11"/>
          <p:cNvSpPr txBox="1">
            <a:spLocks noChangeArrowheads="1"/>
          </p:cNvSpPr>
          <p:nvPr/>
        </p:nvSpPr>
        <p:spPr bwMode="auto">
          <a:xfrm>
            <a:off x="5222876" y="2244725"/>
            <a:ext cx="3148012" cy="553998"/>
          </a:xfrm>
          <a:prstGeom prst="rect">
            <a:avLst/>
          </a:prstGeom>
          <a:noFill/>
          <a:ln w="9525">
            <a:noFill/>
            <a:miter lim="800000"/>
            <a:headEnd/>
            <a:tailEnd/>
          </a:ln>
        </p:spPr>
        <p:txBody>
          <a:bodyP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4" name="Text Box 11"/>
          <p:cNvSpPr txBox="1">
            <a:spLocks noChangeArrowheads="1"/>
          </p:cNvSpPr>
          <p:nvPr/>
        </p:nvSpPr>
        <p:spPr bwMode="auto">
          <a:xfrm>
            <a:off x="5222876" y="3003798"/>
            <a:ext cx="3148012" cy="553998"/>
          </a:xfrm>
          <a:prstGeom prst="rect">
            <a:avLst/>
          </a:prstGeom>
          <a:noFill/>
          <a:ln w="9525">
            <a:noFill/>
            <a:miter lim="800000"/>
            <a:headEnd/>
            <a:tailEnd/>
          </a:ln>
        </p:spPr>
        <p:txBody>
          <a:bodyP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5" name="Text Box 11"/>
          <p:cNvSpPr txBox="1">
            <a:spLocks noChangeArrowheads="1"/>
          </p:cNvSpPr>
          <p:nvPr/>
        </p:nvSpPr>
        <p:spPr bwMode="auto">
          <a:xfrm>
            <a:off x="5222876" y="3747691"/>
            <a:ext cx="3148012" cy="553998"/>
          </a:xfrm>
          <a:prstGeom prst="rect">
            <a:avLst/>
          </a:prstGeom>
          <a:noFill/>
          <a:ln w="9525">
            <a:noFill/>
            <a:miter lim="800000"/>
            <a:headEnd/>
            <a:tailEnd/>
          </a:ln>
        </p:spPr>
        <p:txBody>
          <a:bodyPr>
            <a:spAutoFit/>
          </a:body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9926682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300" fill="hold"/>
                                        <p:tgtEl>
                                          <p:spTgt spid="64"/>
                                        </p:tgtEl>
                                        <p:attrNameLst>
                                          <p:attrName>ppt_x</p:attrName>
                                        </p:attrNameLst>
                                      </p:cBhvr>
                                      <p:tavLst>
                                        <p:tav tm="0">
                                          <p:val>
                                            <p:strVal val="0-#ppt_w/2"/>
                                          </p:val>
                                        </p:tav>
                                        <p:tav tm="100000">
                                          <p:val>
                                            <p:strVal val="#ppt_x"/>
                                          </p:val>
                                        </p:tav>
                                      </p:tavLst>
                                    </p:anim>
                                    <p:anim calcmode="lin" valueType="num">
                                      <p:cBhvr additive="base">
                                        <p:cTn id="8" dur="3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300" fill="hold"/>
                                        <p:tgtEl>
                                          <p:spTgt spid="71"/>
                                        </p:tgtEl>
                                        <p:attrNameLst>
                                          <p:attrName>ppt_x</p:attrName>
                                        </p:attrNameLst>
                                      </p:cBhvr>
                                      <p:tavLst>
                                        <p:tav tm="0">
                                          <p:val>
                                            <p:strVal val="0-#ppt_w/2"/>
                                          </p:val>
                                        </p:tav>
                                        <p:tav tm="100000">
                                          <p:val>
                                            <p:strVal val="#ppt_x"/>
                                          </p:val>
                                        </p:tav>
                                      </p:tavLst>
                                    </p:anim>
                                    <p:anim calcmode="lin" valueType="num">
                                      <p:cBhvr additive="base">
                                        <p:cTn id="13" dur="300" fill="hold"/>
                                        <p:tgtEl>
                                          <p:spTgt spid="71"/>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300" fill="hold"/>
                                        <p:tgtEl>
                                          <p:spTgt spid="79"/>
                                        </p:tgtEl>
                                        <p:attrNameLst>
                                          <p:attrName>ppt_x</p:attrName>
                                        </p:attrNameLst>
                                      </p:cBhvr>
                                      <p:tavLst>
                                        <p:tav tm="0">
                                          <p:val>
                                            <p:strVal val="1+#ppt_w/2"/>
                                          </p:val>
                                        </p:tav>
                                        <p:tav tm="100000">
                                          <p:val>
                                            <p:strVal val="#ppt_x"/>
                                          </p:val>
                                        </p:tav>
                                      </p:tavLst>
                                    </p:anim>
                                    <p:anim calcmode="lin" valueType="num">
                                      <p:cBhvr additive="base">
                                        <p:cTn id="18" dur="300" fill="hold"/>
                                        <p:tgtEl>
                                          <p:spTgt spid="79"/>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300" fill="hold"/>
                                        <p:tgtEl>
                                          <p:spTgt spid="82"/>
                                        </p:tgtEl>
                                        <p:attrNameLst>
                                          <p:attrName>ppt_x</p:attrName>
                                        </p:attrNameLst>
                                      </p:cBhvr>
                                      <p:tavLst>
                                        <p:tav tm="0">
                                          <p:val>
                                            <p:strVal val="1+#ppt_w/2"/>
                                          </p:val>
                                        </p:tav>
                                        <p:tav tm="100000">
                                          <p:val>
                                            <p:strVal val="#ppt_x"/>
                                          </p:val>
                                        </p:tav>
                                      </p:tavLst>
                                    </p:anim>
                                    <p:anim calcmode="lin" valueType="num">
                                      <p:cBhvr additive="base">
                                        <p:cTn id="23" dur="300" fill="hold"/>
                                        <p:tgtEl>
                                          <p:spTgt spid="82"/>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53" presetClass="entr" presetSubtype="16" fill="hold" nodeType="with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p:cTn id="32" dur="500" fill="hold"/>
                                        <p:tgtEl>
                                          <p:spTgt spid="89"/>
                                        </p:tgtEl>
                                        <p:attrNameLst>
                                          <p:attrName>ppt_w</p:attrName>
                                        </p:attrNameLst>
                                      </p:cBhvr>
                                      <p:tavLst>
                                        <p:tav tm="0">
                                          <p:val>
                                            <p:fltVal val="0"/>
                                          </p:val>
                                        </p:tav>
                                        <p:tav tm="100000">
                                          <p:val>
                                            <p:strVal val="#ppt_w"/>
                                          </p:val>
                                        </p:tav>
                                      </p:tavLst>
                                    </p:anim>
                                    <p:anim calcmode="lin" valueType="num">
                                      <p:cBhvr>
                                        <p:cTn id="33" dur="500" fill="hold"/>
                                        <p:tgtEl>
                                          <p:spTgt spid="89"/>
                                        </p:tgtEl>
                                        <p:attrNameLst>
                                          <p:attrName>ppt_h</p:attrName>
                                        </p:attrNameLst>
                                      </p:cBhvr>
                                      <p:tavLst>
                                        <p:tav tm="0">
                                          <p:val>
                                            <p:fltVal val="0"/>
                                          </p:val>
                                        </p:tav>
                                        <p:tav tm="100000">
                                          <p:val>
                                            <p:strVal val="#ppt_h"/>
                                          </p:val>
                                        </p:tav>
                                      </p:tavLst>
                                    </p:anim>
                                    <p:animEffect transition="in" filter="fade">
                                      <p:cBhvr>
                                        <p:cTn id="34" dur="500"/>
                                        <p:tgtEl>
                                          <p:spTgt spid="89"/>
                                        </p:tgtEl>
                                      </p:cBhvr>
                                    </p:animEffect>
                                  </p:childTnLst>
                                </p:cTn>
                              </p:par>
                              <p:par>
                                <p:cTn id="35" presetID="53" presetClass="entr" presetSubtype="16" fill="hold" nodeType="with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p:cTn id="37" dur="500" fill="hold"/>
                                        <p:tgtEl>
                                          <p:spTgt spid="94"/>
                                        </p:tgtEl>
                                        <p:attrNameLst>
                                          <p:attrName>ppt_w</p:attrName>
                                        </p:attrNameLst>
                                      </p:cBhvr>
                                      <p:tavLst>
                                        <p:tav tm="0">
                                          <p:val>
                                            <p:fltVal val="0"/>
                                          </p:val>
                                        </p:tav>
                                        <p:tav tm="100000">
                                          <p:val>
                                            <p:strVal val="#ppt_w"/>
                                          </p:val>
                                        </p:tav>
                                      </p:tavLst>
                                    </p:anim>
                                    <p:anim calcmode="lin" valueType="num">
                                      <p:cBhvr>
                                        <p:cTn id="38" dur="500" fill="hold"/>
                                        <p:tgtEl>
                                          <p:spTgt spid="94"/>
                                        </p:tgtEl>
                                        <p:attrNameLst>
                                          <p:attrName>ppt_h</p:attrName>
                                        </p:attrNameLst>
                                      </p:cBhvr>
                                      <p:tavLst>
                                        <p:tav tm="0">
                                          <p:val>
                                            <p:fltVal val="0"/>
                                          </p:val>
                                        </p:tav>
                                        <p:tav tm="100000">
                                          <p:val>
                                            <p:strVal val="#ppt_h"/>
                                          </p:val>
                                        </p:tav>
                                      </p:tavLst>
                                    </p:anim>
                                    <p:animEffect transition="in" filter="fade">
                                      <p:cBhvr>
                                        <p:cTn id="39" dur="500"/>
                                        <p:tgtEl>
                                          <p:spTgt spid="94"/>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 calcmode="lin" valueType="num">
                                      <p:cBhvr additive="base">
                                        <p:cTn id="48" dur="300" fill="hold"/>
                                        <p:tgtEl>
                                          <p:spTgt spid="102"/>
                                        </p:tgtEl>
                                        <p:attrNameLst>
                                          <p:attrName>ppt_x</p:attrName>
                                        </p:attrNameLst>
                                      </p:cBhvr>
                                      <p:tavLst>
                                        <p:tav tm="0">
                                          <p:val>
                                            <p:strVal val="1+#ppt_w/2"/>
                                          </p:val>
                                        </p:tav>
                                        <p:tav tm="100000">
                                          <p:val>
                                            <p:strVal val="#ppt_x"/>
                                          </p:val>
                                        </p:tav>
                                      </p:tavLst>
                                    </p:anim>
                                    <p:anim calcmode="lin" valueType="num">
                                      <p:cBhvr additive="base">
                                        <p:cTn id="49" dur="300" fill="hold"/>
                                        <p:tgtEl>
                                          <p:spTgt spid="102"/>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additive="base">
                                        <p:cTn id="53" dur="300" fill="hold"/>
                                        <p:tgtEl>
                                          <p:spTgt spid="103"/>
                                        </p:tgtEl>
                                        <p:attrNameLst>
                                          <p:attrName>ppt_x</p:attrName>
                                        </p:attrNameLst>
                                      </p:cBhvr>
                                      <p:tavLst>
                                        <p:tav tm="0">
                                          <p:val>
                                            <p:strVal val="1+#ppt_w/2"/>
                                          </p:val>
                                        </p:tav>
                                        <p:tav tm="100000">
                                          <p:val>
                                            <p:strVal val="#ppt_x"/>
                                          </p:val>
                                        </p:tav>
                                      </p:tavLst>
                                    </p:anim>
                                    <p:anim calcmode="lin" valueType="num">
                                      <p:cBhvr additive="base">
                                        <p:cTn id="54" dur="300" fill="hold"/>
                                        <p:tgtEl>
                                          <p:spTgt spid="103"/>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additive="base">
                                        <p:cTn id="58" dur="300" fill="hold"/>
                                        <p:tgtEl>
                                          <p:spTgt spid="104"/>
                                        </p:tgtEl>
                                        <p:attrNameLst>
                                          <p:attrName>ppt_x</p:attrName>
                                        </p:attrNameLst>
                                      </p:cBhvr>
                                      <p:tavLst>
                                        <p:tav tm="0">
                                          <p:val>
                                            <p:strVal val="1+#ppt_w/2"/>
                                          </p:val>
                                        </p:tav>
                                        <p:tav tm="100000">
                                          <p:val>
                                            <p:strVal val="#ppt_x"/>
                                          </p:val>
                                        </p:tav>
                                      </p:tavLst>
                                    </p:anim>
                                    <p:anim calcmode="lin" valueType="num">
                                      <p:cBhvr additive="base">
                                        <p:cTn id="59" dur="300" fill="hold"/>
                                        <p:tgtEl>
                                          <p:spTgt spid="104"/>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300" fill="hold"/>
                                        <p:tgtEl>
                                          <p:spTgt spid="105"/>
                                        </p:tgtEl>
                                        <p:attrNameLst>
                                          <p:attrName>ppt_x</p:attrName>
                                        </p:attrNameLst>
                                      </p:cBhvr>
                                      <p:tavLst>
                                        <p:tav tm="0">
                                          <p:val>
                                            <p:strVal val="1+#ppt_w/2"/>
                                          </p:val>
                                        </p:tav>
                                        <p:tav tm="100000">
                                          <p:val>
                                            <p:strVal val="#ppt_x"/>
                                          </p:val>
                                        </p:tav>
                                      </p:tavLst>
                                    </p:anim>
                                    <p:anim calcmode="lin" valueType="num">
                                      <p:cBhvr additive="base">
                                        <p:cTn id="64"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71801" y="1200377"/>
            <a:ext cx="1549003" cy="591741"/>
            <a:chOff x="3095626" y="1206106"/>
            <a:chExt cx="1549003" cy="591741"/>
          </a:xfrm>
        </p:grpSpPr>
        <p:cxnSp>
          <p:nvCxnSpPr>
            <p:cNvPr id="3" name="Straight Connector 62"/>
            <p:cNvCxnSpPr/>
            <p:nvPr/>
          </p:nvCxnSpPr>
          <p:spPr>
            <a:xfrm>
              <a:off x="3095626" y="1458516"/>
              <a:ext cx="134898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Oval 28"/>
            <p:cNvSpPr/>
            <p:nvPr/>
          </p:nvSpPr>
          <p:spPr bwMode="auto">
            <a:xfrm>
              <a:off x="4052888" y="1206106"/>
              <a:ext cx="591741" cy="59174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5" name="Group 38"/>
            <p:cNvGrpSpPr>
              <a:grpSpLocks noChangeAspect="1"/>
            </p:cNvGrpSpPr>
            <p:nvPr/>
          </p:nvGrpSpPr>
          <p:grpSpPr>
            <a:xfrm>
              <a:off x="4162193" y="1311775"/>
              <a:ext cx="365627" cy="365627"/>
              <a:chOff x="-2771775" y="66675"/>
              <a:chExt cx="827087" cy="827088"/>
            </a:xfrm>
            <a:solidFill>
              <a:schemeClr val="bg1"/>
            </a:solidFill>
          </p:grpSpPr>
          <p:sp>
            <p:nvSpPr>
              <p:cNvPr id="6"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9" name="组合 8"/>
          <p:cNvGrpSpPr/>
          <p:nvPr/>
        </p:nvGrpSpPr>
        <p:grpSpPr>
          <a:xfrm>
            <a:off x="3059833" y="3698308"/>
            <a:ext cx="1890711" cy="591741"/>
            <a:chOff x="3487342" y="3704037"/>
            <a:chExt cx="1890711" cy="591741"/>
          </a:xfrm>
        </p:grpSpPr>
        <p:cxnSp>
          <p:nvCxnSpPr>
            <p:cNvPr id="10" name="Straight Connector 65"/>
            <p:cNvCxnSpPr/>
            <p:nvPr/>
          </p:nvCxnSpPr>
          <p:spPr>
            <a:xfrm>
              <a:off x="3487342" y="4013597"/>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31"/>
            <p:cNvSpPr/>
            <p:nvPr/>
          </p:nvSpPr>
          <p:spPr bwMode="auto">
            <a:xfrm>
              <a:off x="4786312" y="3704037"/>
              <a:ext cx="591741" cy="591741"/>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12" name="Group 42"/>
            <p:cNvGrpSpPr/>
            <p:nvPr/>
          </p:nvGrpSpPr>
          <p:grpSpPr>
            <a:xfrm>
              <a:off x="4917922" y="3874428"/>
              <a:ext cx="324274" cy="247844"/>
              <a:chOff x="5516563" y="84138"/>
              <a:chExt cx="1414463" cy="1081087"/>
            </a:xfrm>
            <a:solidFill>
              <a:schemeClr val="bg1"/>
            </a:solidFill>
          </p:grpSpPr>
          <p:sp>
            <p:nvSpPr>
              <p:cNvPr id="13"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20" name="组合 19"/>
          <p:cNvGrpSpPr/>
          <p:nvPr/>
        </p:nvGrpSpPr>
        <p:grpSpPr>
          <a:xfrm>
            <a:off x="3383955" y="2874395"/>
            <a:ext cx="2093122" cy="591741"/>
            <a:chOff x="3960019" y="2880124"/>
            <a:chExt cx="2093122" cy="591741"/>
          </a:xfrm>
        </p:grpSpPr>
        <p:cxnSp>
          <p:nvCxnSpPr>
            <p:cNvPr id="21" name="Straight Connector 64"/>
            <p:cNvCxnSpPr/>
            <p:nvPr/>
          </p:nvCxnSpPr>
          <p:spPr>
            <a:xfrm>
              <a:off x="3960019" y="3177778"/>
              <a:ext cx="161925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Oval 34"/>
            <p:cNvSpPr/>
            <p:nvPr/>
          </p:nvSpPr>
          <p:spPr bwMode="auto">
            <a:xfrm>
              <a:off x="5461401" y="2880124"/>
              <a:ext cx="591740" cy="59174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23" name="Group 50"/>
            <p:cNvGrpSpPr/>
            <p:nvPr/>
          </p:nvGrpSpPr>
          <p:grpSpPr>
            <a:xfrm>
              <a:off x="5582489" y="3029057"/>
              <a:ext cx="335556" cy="288970"/>
              <a:chOff x="2727325" y="-39687"/>
              <a:chExt cx="1463675" cy="1260475"/>
            </a:xfrm>
            <a:solidFill>
              <a:schemeClr val="bg1"/>
            </a:solidFill>
          </p:grpSpPr>
          <p:sp>
            <p:nvSpPr>
              <p:cNvPr id="24"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p:spPr>
            <p:txBody>
              <a:bodyPr/>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26" name="组合 25"/>
          <p:cNvGrpSpPr/>
          <p:nvPr/>
        </p:nvGrpSpPr>
        <p:grpSpPr>
          <a:xfrm>
            <a:off x="3173219" y="2001664"/>
            <a:ext cx="1678780" cy="591741"/>
            <a:chOff x="2858371" y="2007393"/>
            <a:chExt cx="1678780" cy="591741"/>
          </a:xfrm>
        </p:grpSpPr>
        <p:cxnSp>
          <p:nvCxnSpPr>
            <p:cNvPr id="27" name="Straight Connector 63"/>
            <p:cNvCxnSpPr/>
            <p:nvPr/>
          </p:nvCxnSpPr>
          <p:spPr>
            <a:xfrm>
              <a:off x="2858371" y="2355056"/>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3945410" y="2007393"/>
              <a:ext cx="591741" cy="591741"/>
              <a:chOff x="4648200" y="2007393"/>
              <a:chExt cx="591741" cy="591741"/>
            </a:xfrm>
          </p:grpSpPr>
          <p:sp>
            <p:nvSpPr>
              <p:cNvPr id="29" name="Oval 37"/>
              <p:cNvSpPr/>
              <p:nvPr/>
            </p:nvSpPr>
            <p:spPr bwMode="auto">
              <a:xfrm>
                <a:off x="4648200" y="2007393"/>
                <a:ext cx="591741" cy="59174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grpSp>
        <p:nvGrpSpPr>
          <p:cNvPr id="31" name="Group 4"/>
          <p:cNvGrpSpPr>
            <a:grpSpLocks/>
          </p:cNvGrpSpPr>
          <p:nvPr/>
        </p:nvGrpSpPr>
        <p:grpSpPr bwMode="auto">
          <a:xfrm>
            <a:off x="2833170" y="3656633"/>
            <a:ext cx="895349" cy="861774"/>
            <a:chOff x="6139503" y="4859013"/>
            <a:chExt cx="1192668" cy="1147878"/>
          </a:xfrm>
        </p:grpSpPr>
        <p:sp>
          <p:nvSpPr>
            <p:cNvPr id="32" name="Rounded Rectangle 5"/>
            <p:cNvSpPr>
              <a:spLocks noChangeArrowheads="1"/>
            </p:cNvSpPr>
            <p:nvPr/>
          </p:nvSpPr>
          <p:spPr bwMode="auto">
            <a:xfrm>
              <a:off x="6139503" y="4871700"/>
              <a:ext cx="1192668" cy="1122822"/>
            </a:xfrm>
            <a:prstGeom prst="roundRect">
              <a:avLst>
                <a:gd name="adj" fmla="val 9375"/>
              </a:avLst>
            </a:prstGeom>
            <a:solidFill>
              <a:schemeClr val="accent4"/>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3" name="TextBox 21"/>
            <p:cNvSpPr txBox="1">
              <a:spLocks noChangeArrowheads="1"/>
            </p:cNvSpPr>
            <p:nvPr/>
          </p:nvSpPr>
          <p:spPr bwMode="auto">
            <a:xfrm>
              <a:off x="6420130" y="4859013"/>
              <a:ext cx="771728" cy="114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1</a:t>
              </a:r>
            </a:p>
          </p:txBody>
        </p:sp>
      </p:grpSp>
      <p:grpSp>
        <p:nvGrpSpPr>
          <p:cNvPr id="34" name="Group 7"/>
          <p:cNvGrpSpPr>
            <a:grpSpLocks/>
          </p:cNvGrpSpPr>
          <p:nvPr/>
        </p:nvGrpSpPr>
        <p:grpSpPr bwMode="auto">
          <a:xfrm>
            <a:off x="3043912" y="2799383"/>
            <a:ext cx="894158" cy="867966"/>
            <a:chOff x="6420131" y="3715897"/>
            <a:chExt cx="1192668" cy="1156073"/>
          </a:xfrm>
        </p:grpSpPr>
        <p:sp>
          <p:nvSpPr>
            <p:cNvPr id="35" name="Rounded Rectangle 8"/>
            <p:cNvSpPr>
              <a:spLocks noChangeArrowheads="1"/>
            </p:cNvSpPr>
            <p:nvPr/>
          </p:nvSpPr>
          <p:spPr bwMode="auto">
            <a:xfrm>
              <a:off x="6420131" y="3749200"/>
              <a:ext cx="1192668" cy="1122770"/>
            </a:xfrm>
            <a:prstGeom prst="roundRect">
              <a:avLst>
                <a:gd name="adj" fmla="val 9375"/>
              </a:avLst>
            </a:prstGeom>
            <a:solidFill>
              <a:schemeClr val="accent3"/>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6" name="TextBox 22"/>
            <p:cNvSpPr txBox="1">
              <a:spLocks noChangeArrowheads="1"/>
            </p:cNvSpPr>
            <p:nvPr/>
          </p:nvSpPr>
          <p:spPr bwMode="auto">
            <a:xfrm>
              <a:off x="6700153" y="3715897"/>
              <a:ext cx="771728" cy="1147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2</a:t>
              </a:r>
            </a:p>
          </p:txBody>
        </p:sp>
      </p:grpSp>
      <p:grpSp>
        <p:nvGrpSpPr>
          <p:cNvPr id="37" name="Group 10"/>
          <p:cNvGrpSpPr>
            <a:grpSpLocks/>
          </p:cNvGrpSpPr>
          <p:nvPr/>
        </p:nvGrpSpPr>
        <p:grpSpPr bwMode="auto">
          <a:xfrm>
            <a:off x="2728394" y="1982611"/>
            <a:ext cx="894160" cy="872605"/>
            <a:chOff x="5999190" y="2626865"/>
            <a:chExt cx="1192668" cy="1163671"/>
          </a:xfrm>
        </p:grpSpPr>
        <p:sp>
          <p:nvSpPr>
            <p:cNvPr id="38"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9" name="TextBox 23"/>
            <p:cNvSpPr txBox="1">
              <a:spLocks noChangeArrowheads="1"/>
            </p:cNvSpPr>
            <p:nvPr/>
          </p:nvSpPr>
          <p:spPr bwMode="auto">
            <a:xfrm>
              <a:off x="6319132" y="2641309"/>
              <a:ext cx="771729" cy="1149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3</a:t>
              </a:r>
            </a:p>
          </p:txBody>
        </p:sp>
      </p:grpSp>
      <p:grpSp>
        <p:nvGrpSpPr>
          <p:cNvPr id="40" name="Group 13"/>
          <p:cNvGrpSpPr>
            <a:grpSpLocks/>
          </p:cNvGrpSpPr>
          <p:nvPr/>
        </p:nvGrpSpPr>
        <p:grpSpPr bwMode="auto">
          <a:xfrm>
            <a:off x="2280719" y="1131589"/>
            <a:ext cx="895349" cy="898648"/>
            <a:chOff x="5402860" y="1491637"/>
            <a:chExt cx="1192668" cy="1197785"/>
          </a:xfrm>
        </p:grpSpPr>
        <p:sp>
          <p:nvSpPr>
            <p:cNvPr id="41" name="Rounded Rectangle 14"/>
            <p:cNvSpPr>
              <a:spLocks noChangeArrowheads="1"/>
            </p:cNvSpPr>
            <p:nvPr/>
          </p:nvSpPr>
          <p:spPr bwMode="auto">
            <a:xfrm rot="20684149">
              <a:off x="5402860" y="1567446"/>
              <a:ext cx="1192668" cy="1121976"/>
            </a:xfrm>
            <a:prstGeom prst="roundRect">
              <a:avLst>
                <a:gd name="adj" fmla="val 9375"/>
              </a:avLst>
            </a:prstGeom>
            <a:solidFill>
              <a:schemeClr val="accent1"/>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42" name="TextBox 24"/>
            <p:cNvSpPr txBox="1">
              <a:spLocks noChangeArrowheads="1"/>
            </p:cNvSpPr>
            <p:nvPr/>
          </p:nvSpPr>
          <p:spPr bwMode="auto">
            <a:xfrm rot="20681241">
              <a:off x="5692174" y="1491637"/>
              <a:ext cx="771728" cy="114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1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4</a:t>
              </a:r>
            </a:p>
          </p:txBody>
        </p:sp>
      </p:grpSp>
      <p:grpSp>
        <p:nvGrpSpPr>
          <p:cNvPr id="43" name="Group 16"/>
          <p:cNvGrpSpPr>
            <a:grpSpLocks/>
          </p:cNvGrpSpPr>
          <p:nvPr/>
        </p:nvGrpSpPr>
        <p:grpSpPr bwMode="auto">
          <a:xfrm>
            <a:off x="899593" y="1686151"/>
            <a:ext cx="1897856" cy="3149203"/>
            <a:chOff x="3560664" y="2230705"/>
            <a:chExt cx="2529883" cy="4198799"/>
          </a:xfrm>
        </p:grpSpPr>
        <p:sp>
          <p:nvSpPr>
            <p:cNvPr id="44"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en-US" altLang="id-ID" sz="1600" b="0" i="0" u="none" strike="noStrike" kern="1200" cap="none" spc="0" normalizeH="0" baseline="0" noProof="0">
                <a:ln>
                  <a:noFill/>
                </a:ln>
                <a:solidFill>
                  <a:srgbClr val="FFFFFF"/>
                </a:solidFill>
                <a:effectLst/>
                <a:uLnTx/>
                <a:uFillTx/>
                <a:latin typeface="Calibri" pitchFamily="34" charset="0"/>
                <a:ea typeface="MS PGothic" pitchFamily="34" charset="-128"/>
                <a:cs typeface="+mn-cs"/>
              </a:endParaRPr>
            </a:p>
          </p:txBody>
        </p:sp>
        <p:grpSp>
          <p:nvGrpSpPr>
            <p:cNvPr id="45" name="Group 18"/>
            <p:cNvGrpSpPr/>
            <p:nvPr/>
          </p:nvGrpSpPr>
          <p:grpSpPr>
            <a:xfrm>
              <a:off x="4158559" y="2230705"/>
              <a:ext cx="1931988" cy="3981365"/>
              <a:chOff x="1879600" y="2427657"/>
              <a:chExt cx="1931988" cy="3981365"/>
            </a:xfrm>
            <a:solidFill>
              <a:schemeClr val="accent1">
                <a:lumMod val="75000"/>
              </a:schemeClr>
            </a:solidFill>
          </p:grpSpPr>
          <p:sp>
            <p:nvSpPr>
              <p:cNvPr id="46" name="Rounded Rectangle 19"/>
              <p:cNvSpPr/>
              <p:nvPr/>
            </p:nvSpPr>
            <p:spPr bwMode="auto">
              <a:xfrm rot="3296091" flipH="1">
                <a:off x="2526506" y="2275966"/>
                <a:ext cx="333375" cy="1627188"/>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7" name="Oval 20"/>
              <p:cNvSpPr>
                <a:spLocks noChangeArrowheads="1"/>
              </p:cNvSpPr>
              <p:nvPr/>
            </p:nvSpPr>
            <p:spPr bwMode="auto">
              <a:xfrm>
                <a:off x="1879938" y="2427657"/>
                <a:ext cx="823038" cy="823069"/>
              </a:xfrm>
              <a:prstGeom prst="ellipse">
                <a:avLst/>
              </a:prstGeom>
              <a:solidFill>
                <a:schemeClr val="tx2"/>
              </a:solidFill>
              <a:ln>
                <a:noFill/>
              </a:ln>
              <a:effectLst>
                <a:outerShdw blurRad="40000" dist="23000" dir="5400000" rotWithShape="0">
                  <a:srgbClr val="808080">
                    <a:alpha val="34999"/>
                  </a:srgbClr>
                </a:outerShdw>
              </a:effectLs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8" name="Rounded Rectangle 21"/>
              <p:cNvSpPr/>
              <p:nvPr/>
            </p:nvSpPr>
            <p:spPr bwMode="auto">
              <a:xfrm>
                <a:off x="1954213" y="3305460"/>
                <a:ext cx="674687" cy="1408112"/>
              </a:xfrm>
              <a:prstGeom prst="roundRect">
                <a:avLst>
                  <a:gd name="adj" fmla="val 2987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9" name="Rounded Rectangle 22"/>
              <p:cNvSpPr/>
              <p:nvPr/>
            </p:nvSpPr>
            <p:spPr bwMode="auto">
              <a:xfrm>
                <a:off x="1954213" y="4408772"/>
                <a:ext cx="373062" cy="2000250"/>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0" name="Rounded Rectangle 23"/>
              <p:cNvSpPr/>
              <p:nvPr/>
            </p:nvSpPr>
            <p:spPr bwMode="auto">
              <a:xfrm rot="20452300">
                <a:off x="2325688" y="4429410"/>
                <a:ext cx="371475" cy="774700"/>
              </a:xfrm>
              <a:prstGeom prst="roundRect">
                <a:avLst>
                  <a:gd name="adj" fmla="val 4046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1" name="Rounded Rectangle 24"/>
              <p:cNvSpPr/>
              <p:nvPr/>
            </p:nvSpPr>
            <p:spPr bwMode="auto">
              <a:xfrm rot="14513746">
                <a:off x="2885282" y="2583941"/>
                <a:ext cx="350837" cy="150177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2" name="Rounded Rectangle 25"/>
              <p:cNvSpPr/>
              <p:nvPr/>
            </p:nvSpPr>
            <p:spPr bwMode="auto">
              <a:xfrm>
                <a:off x="2413000" y="4916772"/>
                <a:ext cx="373063" cy="1423988"/>
              </a:xfrm>
              <a:prstGeom prst="roundRect">
                <a:avLst>
                  <a:gd name="adj" fmla="val 42456"/>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1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grpSp>
      </p:grpSp>
      <p:sp>
        <p:nvSpPr>
          <p:cNvPr id="53" name="TextBox 52"/>
          <p:cNvSpPr txBox="1"/>
          <p:nvPr/>
        </p:nvSpPr>
        <p:spPr>
          <a:xfrm>
            <a:off x="4462487" y="1133093"/>
            <a:ext cx="3261070" cy="709425"/>
          </a:xfrm>
          <a:prstGeom prst="rect">
            <a:avLst/>
          </a:prstGeom>
          <a:noFill/>
        </p:spPr>
        <p:txBody>
          <a:bodyPr wrap="square" lIns="68580" tIns="34290" rIns="68580" bIns="34290"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4" name="TextBox 53"/>
          <p:cNvSpPr txBox="1"/>
          <p:nvPr/>
        </p:nvSpPr>
        <p:spPr>
          <a:xfrm>
            <a:off x="4983339" y="1925651"/>
            <a:ext cx="3261070" cy="709425"/>
          </a:xfrm>
          <a:prstGeom prst="rect">
            <a:avLst/>
          </a:prstGeom>
          <a:noFill/>
        </p:spPr>
        <p:txBody>
          <a:bodyPr wrap="square" lIns="68580" tIns="34290" rIns="68580" bIns="34290"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5" name="TextBox 54"/>
          <p:cNvSpPr txBox="1"/>
          <p:nvPr/>
        </p:nvSpPr>
        <p:spPr>
          <a:xfrm>
            <a:off x="5559402" y="2782044"/>
            <a:ext cx="3261070" cy="709425"/>
          </a:xfrm>
          <a:prstGeom prst="rect">
            <a:avLst/>
          </a:prstGeom>
          <a:noFill/>
        </p:spPr>
        <p:txBody>
          <a:bodyPr wrap="square" lIns="68580" tIns="34290" rIns="68580" bIns="34290"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
        <p:nvSpPr>
          <p:cNvPr id="56" name="TextBox 55"/>
          <p:cNvSpPr txBox="1"/>
          <p:nvPr/>
        </p:nvSpPr>
        <p:spPr>
          <a:xfrm>
            <a:off x="5080595" y="3622295"/>
            <a:ext cx="3261070" cy="709425"/>
          </a:xfrm>
          <a:prstGeom prst="rect">
            <a:avLst/>
          </a:prstGeom>
          <a:noFill/>
        </p:spPr>
        <p:txBody>
          <a:bodyPr wrap="square" lIns="68580" tIns="34290" rIns="68580" bIns="34290" rtlCol="0">
            <a:spAutoFit/>
          </a:bodyPr>
          <a:lstStyle/>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p>
        </p:txBody>
      </p:sp>
    </p:spTree>
    <p:extLst>
      <p:ext uri="{BB962C8B-B14F-4D97-AF65-F5344CB8AC3E}">
        <p14:creationId xmlns:p14="http://schemas.microsoft.com/office/powerpoint/2010/main" val="2209038642"/>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0000">
                                          <p:cBhvr additive="base">
                                            <p:cTn id="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60000">
                                          <p:cBhvr additive="base">
                                            <p:cTn id="12"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60000">
                                          <p:cBhvr additive="base">
                                            <p:cTn id="17"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14:bounceEnd="60000">
                                          <p:cBhvr additive="base">
                                            <p:cTn id="22"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14:presetBounceEnd="60000">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293736" y="2844069"/>
            <a:ext cx="1443962" cy="2299432"/>
          </a:xfrm>
          <a:prstGeom prst="rect">
            <a:avLst/>
          </a:prstGeom>
          <a:solidFill>
            <a:schemeClr val="accent1"/>
          </a:solidFill>
          <a:ln>
            <a:noFill/>
          </a:ln>
          <a:extLst/>
        </p:spPr>
        <p:txBody>
          <a:bodyPr lIns="68571" tIns="34285" rIns="68571" bIns="34285"/>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 name="Rectangle 6"/>
          <p:cNvSpPr>
            <a:spLocks noChangeArrowheads="1"/>
          </p:cNvSpPr>
          <p:nvPr/>
        </p:nvSpPr>
        <p:spPr bwMode="auto">
          <a:xfrm>
            <a:off x="2982400" y="3362247"/>
            <a:ext cx="1459487" cy="1781254"/>
          </a:xfrm>
          <a:prstGeom prst="rect">
            <a:avLst/>
          </a:prstGeom>
          <a:solidFill>
            <a:schemeClr val="accent2"/>
          </a:solidFill>
          <a:ln>
            <a:noFill/>
          </a:ln>
          <a:extLst/>
        </p:spPr>
        <p:txBody>
          <a:bodyPr lIns="68571" tIns="34285" rIns="68571" bIns="34285"/>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 name="Rectangle 7"/>
          <p:cNvSpPr>
            <a:spLocks noChangeArrowheads="1"/>
          </p:cNvSpPr>
          <p:nvPr/>
        </p:nvSpPr>
        <p:spPr bwMode="auto">
          <a:xfrm>
            <a:off x="4686589" y="3892520"/>
            <a:ext cx="1459487" cy="1250982"/>
          </a:xfrm>
          <a:prstGeom prst="rect">
            <a:avLst/>
          </a:prstGeom>
          <a:solidFill>
            <a:schemeClr val="accent3"/>
          </a:solidFill>
          <a:ln>
            <a:noFill/>
          </a:ln>
          <a:extLst/>
        </p:spPr>
        <p:txBody>
          <a:bodyPr lIns="68571" tIns="34285" rIns="68571" bIns="34285"/>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 name="Rectangle 8"/>
          <p:cNvSpPr>
            <a:spLocks noChangeArrowheads="1"/>
          </p:cNvSpPr>
          <p:nvPr/>
        </p:nvSpPr>
        <p:spPr bwMode="auto">
          <a:xfrm>
            <a:off x="6390779" y="2153053"/>
            <a:ext cx="1459487" cy="2990450"/>
          </a:xfrm>
          <a:prstGeom prst="rect">
            <a:avLst/>
          </a:prstGeom>
          <a:solidFill>
            <a:schemeClr val="accent4"/>
          </a:solidFill>
          <a:ln>
            <a:noFill/>
          </a:ln>
          <a:extLst/>
        </p:spPr>
        <p:txBody>
          <a:bodyPr lIns="68571" tIns="34285" rIns="68571" bIns="34285"/>
          <a:lstStyle/>
          <a:p>
            <a:pPr marL="0" marR="0" lvl="0" indent="0" algn="l" defTabSz="816317"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 name="TextBox 682"/>
          <p:cNvSpPr txBox="1"/>
          <p:nvPr/>
        </p:nvSpPr>
        <p:spPr>
          <a:xfrm>
            <a:off x="1549366" y="2988230"/>
            <a:ext cx="933571" cy="530904"/>
          </a:xfrm>
          <a:prstGeom prst="rect">
            <a:avLst/>
          </a:prstGeom>
          <a:noFill/>
        </p:spPr>
        <p:txBody>
          <a:bodyPr wrap="none" lIns="68571" tIns="34285" rIns="68571" bIns="34285">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816317" rtl="0" eaLnBrk="1" fontAlgn="base" latinLnBrk="0" hangingPunct="1">
              <a:lnSpc>
                <a:spcPct val="100000"/>
              </a:lnSpc>
              <a:spcBef>
                <a:spcPct val="0"/>
              </a:spcBef>
              <a:spcAft>
                <a:spcPct val="0"/>
              </a:spcAft>
              <a:buClrTx/>
              <a:buSzTx/>
              <a:buFontTx/>
              <a:buNone/>
              <a:tabLst/>
              <a:defRPr/>
            </a:pPr>
            <a:r>
              <a:rPr kumimoji="0" lang="en-US" altLang="zh-CN"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52%</a:t>
            </a:r>
            <a:endParaRPr kumimoji="0" lang="zh-CN" altLang="en-US"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 name="TextBox 682"/>
          <p:cNvSpPr txBox="1"/>
          <p:nvPr/>
        </p:nvSpPr>
        <p:spPr>
          <a:xfrm>
            <a:off x="3113110" y="3495465"/>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816317" rtl="0" eaLnBrk="1" fontAlgn="base" latinLnBrk="0" hangingPunct="1">
              <a:lnSpc>
                <a:spcPct val="100000"/>
              </a:lnSpc>
              <a:spcBef>
                <a:spcPct val="0"/>
              </a:spcBef>
              <a:spcAft>
                <a:spcPct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45%</a:t>
            </a:r>
            <a:endParaRPr kumimoji="0" lang="zh-CN" altLang="en-US" sz="4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8" name="TextBox 682"/>
          <p:cNvSpPr txBox="1"/>
          <p:nvPr/>
        </p:nvSpPr>
        <p:spPr>
          <a:xfrm>
            <a:off x="4817299" y="3931830"/>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816317" rtl="0" eaLnBrk="1" fontAlgn="base" latinLnBrk="0" hangingPunct="1">
              <a:lnSpc>
                <a:spcPct val="100000"/>
              </a:lnSpc>
              <a:spcBef>
                <a:spcPct val="0"/>
              </a:spcBef>
              <a:spcAft>
                <a:spcPct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39%</a:t>
            </a:r>
            <a:endParaRPr kumimoji="0" lang="zh-CN" altLang="en-US" sz="4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9" name="TextBox 682"/>
          <p:cNvSpPr txBox="1"/>
          <p:nvPr/>
        </p:nvSpPr>
        <p:spPr>
          <a:xfrm>
            <a:off x="6521488" y="2276557"/>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816317" rtl="0" eaLnBrk="1" fontAlgn="base" latinLnBrk="0" hangingPunct="1">
              <a:lnSpc>
                <a:spcPct val="100000"/>
              </a:lnSpc>
              <a:spcBef>
                <a:spcPct val="0"/>
              </a:spcBef>
              <a:spcAft>
                <a:spcPct val="0"/>
              </a:spcAft>
              <a:buClrTx/>
              <a:buSzTx/>
              <a:buFontTx/>
              <a:buNone/>
              <a:tabLst/>
              <a:defRPr/>
            </a:pPr>
            <a:r>
              <a:rPr kumimoji="0" lang="en-US" altLang="zh-CN" sz="4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70%</a:t>
            </a:r>
            <a:endParaRPr kumimoji="0" lang="zh-CN" altLang="en-US" sz="4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10" name="Copyright Notice"/>
          <p:cNvSpPr>
            <a:spLocks/>
          </p:cNvSpPr>
          <p:nvPr/>
        </p:nvSpPr>
        <p:spPr bwMode="auto">
          <a:xfrm>
            <a:off x="1488472" y="2429692"/>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marL="0" marR="0" lvl="0" indent="0" algn="l" defTabSz="816317" rtl="0" eaLnBrk="1" fontAlgn="auto" latinLnBrk="0" hangingPunct="1">
              <a:lnSpc>
                <a:spcPct val="90000"/>
              </a:lnSpc>
              <a:spcBef>
                <a:spcPts val="0"/>
              </a:spcBef>
              <a:spcAft>
                <a:spcPts val="0"/>
              </a:spcAft>
              <a:buClrTx/>
              <a:buSzTx/>
              <a:buFontTx/>
              <a:buNone/>
              <a:tabLst/>
              <a:defRPr/>
            </a:pPr>
            <a:r>
              <a:rPr kumimoji="0" lang="zh-CN" alt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第一季度</a:t>
            </a:r>
            <a:endParaRPr kumimoji="0" 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1" name="Copyright Notice"/>
          <p:cNvSpPr>
            <a:spLocks/>
          </p:cNvSpPr>
          <p:nvPr/>
        </p:nvSpPr>
        <p:spPr bwMode="auto">
          <a:xfrm>
            <a:off x="3184897" y="2942996"/>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marL="0" marR="0" lvl="0" indent="0" algn="l" defTabSz="816317" rtl="0" eaLnBrk="1" fontAlgn="auto" latinLnBrk="0" hangingPunct="1">
              <a:lnSpc>
                <a:spcPct val="90000"/>
              </a:lnSpc>
              <a:spcBef>
                <a:spcPts val="0"/>
              </a:spcBef>
              <a:spcAft>
                <a:spcPts val="0"/>
              </a:spcAft>
              <a:buClrTx/>
              <a:buSzTx/>
              <a:buFontTx/>
              <a:buNone/>
              <a:tabLst/>
              <a:defRPr/>
            </a:pPr>
            <a:r>
              <a:rPr kumimoji="0" lang="zh-CN" alt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第二季度</a:t>
            </a:r>
            <a:endParaRPr kumimoji="0" 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2" name="Copyright Notice"/>
          <p:cNvSpPr>
            <a:spLocks/>
          </p:cNvSpPr>
          <p:nvPr/>
        </p:nvSpPr>
        <p:spPr bwMode="auto">
          <a:xfrm>
            <a:off x="4889086" y="3495466"/>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marL="0" marR="0" lvl="0" indent="0" algn="l" defTabSz="816317" rtl="0" eaLnBrk="1" fontAlgn="auto" latinLnBrk="0" hangingPunct="1">
              <a:lnSpc>
                <a:spcPct val="90000"/>
              </a:lnSpc>
              <a:spcBef>
                <a:spcPts val="0"/>
              </a:spcBef>
              <a:spcAft>
                <a:spcPts val="0"/>
              </a:spcAft>
              <a:buClrTx/>
              <a:buSzTx/>
              <a:buFontTx/>
              <a:buNone/>
              <a:tabLst/>
              <a:defRPr/>
            </a:pPr>
            <a:r>
              <a:rPr kumimoji="0" lang="zh-CN" alt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第三季度</a:t>
            </a:r>
            <a:endParaRPr kumimoji="0" 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 name="Copyright Notice"/>
          <p:cNvSpPr>
            <a:spLocks/>
          </p:cNvSpPr>
          <p:nvPr/>
        </p:nvSpPr>
        <p:spPr bwMode="auto">
          <a:xfrm>
            <a:off x="6593277" y="1739993"/>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marL="0" marR="0" lvl="0" indent="0" algn="l" defTabSz="816317" rtl="0" eaLnBrk="1" fontAlgn="auto" latinLnBrk="0" hangingPunct="1">
              <a:lnSpc>
                <a:spcPct val="90000"/>
              </a:lnSpc>
              <a:spcBef>
                <a:spcPts val="0"/>
              </a:spcBef>
              <a:spcAft>
                <a:spcPts val="0"/>
              </a:spcAft>
              <a:buClrTx/>
              <a:buSzTx/>
              <a:buFontTx/>
              <a:buNone/>
              <a:tabLst/>
              <a:defRPr/>
            </a:pPr>
            <a:r>
              <a:rPr kumimoji="0" lang="zh-CN" alt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第四季度</a:t>
            </a:r>
            <a:endParaRPr kumimoji="0" lang="en-US" sz="1600" b="0" i="0" u="none" strike="noStrike" kern="1200" cap="small"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4" name="矩形 13"/>
          <p:cNvSpPr/>
          <p:nvPr/>
        </p:nvSpPr>
        <p:spPr>
          <a:xfrm>
            <a:off x="1297380" y="816593"/>
            <a:ext cx="4066709" cy="1251102"/>
          </a:xfrm>
          <a:prstGeom prst="rect">
            <a:avLst/>
          </a:prstGeom>
        </p:spPr>
        <p:txBody>
          <a:bodyPr wrap="square" lIns="68571" tIns="34285" rIns="68571" bIns="34285">
            <a:spAutoFit/>
          </a:bodyPr>
          <a:lstStyle/>
          <a:p>
            <a:pPr marL="0" marR="0" lvl="0" indent="0" algn="l" defTabSz="816317" rtl="0" eaLnBrk="1" fontAlgn="auto" latinLnBrk="0" hangingPunct="1">
              <a:lnSpc>
                <a:spcPct val="2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1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102793546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randombar(horizontal)">
                                      <p:cBhvr>
                                        <p:cTn id="51" dur="500"/>
                                        <p:tgtEl>
                                          <p:spTgt spid="9"/>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5900"/>
            <a:ext cx="9144000" cy="2973976"/>
          </a:xfrm>
          <a:prstGeom prst="rect">
            <a:avLst/>
          </a:prstGeom>
        </p:spPr>
      </p:pic>
      <p:pic>
        <p:nvPicPr>
          <p:cNvPr id="2" name="图片 1"/>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2087996"/>
            <a:ext cx="9144000" cy="3061962"/>
          </a:xfrm>
          <a:prstGeom prst="rect">
            <a:avLst/>
          </a:prstGeom>
        </p:spPr>
      </p:pic>
      <p:sp>
        <p:nvSpPr>
          <p:cNvPr id="10" name="文本框 9"/>
          <p:cNvSpPr txBox="1"/>
          <p:nvPr/>
        </p:nvSpPr>
        <p:spPr>
          <a:xfrm>
            <a:off x="812800" y="325257"/>
            <a:ext cx="2954655" cy="923330"/>
          </a:xfrm>
          <a:prstGeom prst="rect">
            <a:avLst/>
          </a:prstGeom>
          <a:noFill/>
        </p:spPr>
        <p:txBody>
          <a:bodyPr wrap="none" rtlCol="0">
            <a:spAutoFit/>
          </a:bodyPr>
          <a:lstStyle/>
          <a:p>
            <a:r>
              <a:rPr lang="zh-CN" altLang="en-US" sz="5400" b="1" dirty="0" smtClean="0">
                <a:solidFill>
                  <a:srgbClr val="DA251D"/>
                </a:solidFill>
              </a:rPr>
              <a:t>传递爱心</a:t>
            </a:r>
            <a:endParaRPr lang="zh-CN" altLang="en-US" sz="5400" b="1" dirty="0">
              <a:solidFill>
                <a:srgbClr val="DA251D"/>
              </a:solidFill>
            </a:endParaRPr>
          </a:p>
        </p:txBody>
      </p:sp>
      <p:sp>
        <p:nvSpPr>
          <p:cNvPr id="11" name="文本框 10"/>
          <p:cNvSpPr txBox="1"/>
          <p:nvPr/>
        </p:nvSpPr>
        <p:spPr>
          <a:xfrm>
            <a:off x="2023745" y="1239874"/>
            <a:ext cx="2954655" cy="923330"/>
          </a:xfrm>
          <a:prstGeom prst="rect">
            <a:avLst/>
          </a:prstGeom>
          <a:noFill/>
        </p:spPr>
        <p:txBody>
          <a:bodyPr wrap="none" rtlCol="0">
            <a:spAutoFit/>
          </a:bodyPr>
          <a:lstStyle/>
          <a:p>
            <a:r>
              <a:rPr lang="zh-CN" altLang="en-US" sz="5400" b="1" dirty="0" smtClean="0">
                <a:solidFill>
                  <a:srgbClr val="DA251D"/>
                </a:solidFill>
              </a:rPr>
              <a:t>传递温暖</a:t>
            </a:r>
            <a:endParaRPr lang="zh-CN" altLang="en-US" sz="5400" b="1" dirty="0">
              <a:solidFill>
                <a:srgbClr val="DA251D"/>
              </a:solidFill>
            </a:endParaRPr>
          </a:p>
        </p:txBody>
      </p:sp>
      <p:sp>
        <p:nvSpPr>
          <p:cNvPr id="12" name="文本框 11"/>
          <p:cNvSpPr txBox="1"/>
          <p:nvPr/>
        </p:nvSpPr>
        <p:spPr>
          <a:xfrm>
            <a:off x="505224" y="3394421"/>
            <a:ext cx="1415772" cy="1077218"/>
          </a:xfrm>
          <a:prstGeom prst="rect">
            <a:avLst/>
          </a:prstGeom>
          <a:noFill/>
        </p:spPr>
        <p:txBody>
          <a:bodyPr wrap="none" rtlCol="0">
            <a:spAutoFit/>
          </a:bodyPr>
          <a:lstStyle/>
          <a:p>
            <a:pPr algn="ctr"/>
            <a:r>
              <a:rPr lang="zh-CN" altLang="en-US" sz="3200" b="1" dirty="0" smtClean="0">
                <a:solidFill>
                  <a:schemeClr val="bg1"/>
                </a:solidFill>
              </a:rPr>
              <a:t>过渡页</a:t>
            </a:r>
            <a:endParaRPr lang="en-US" altLang="zh-CN" sz="3200" b="1" dirty="0" smtClean="0">
              <a:solidFill>
                <a:schemeClr val="bg1"/>
              </a:solidFill>
            </a:endParaRPr>
          </a:p>
          <a:p>
            <a:pPr algn="ctr"/>
            <a:r>
              <a:rPr lang="en-US" altLang="zh-CN" sz="3200" b="1" dirty="0" smtClean="0">
                <a:solidFill>
                  <a:schemeClr val="bg1"/>
                </a:solidFill>
              </a:rPr>
              <a:t>MULU</a:t>
            </a:r>
            <a:endParaRPr lang="zh-CN" altLang="en-US" sz="3200" b="1" dirty="0">
              <a:solidFill>
                <a:schemeClr val="bg1"/>
              </a:solidFill>
            </a:endParaRPr>
          </a:p>
        </p:txBody>
      </p:sp>
      <p:grpSp>
        <p:nvGrpSpPr>
          <p:cNvPr id="8" name="组合 7"/>
          <p:cNvGrpSpPr/>
          <p:nvPr/>
        </p:nvGrpSpPr>
        <p:grpSpPr>
          <a:xfrm>
            <a:off x="2501554" y="3299232"/>
            <a:ext cx="4887849" cy="1446550"/>
            <a:chOff x="1907705" y="852516"/>
            <a:chExt cx="3739534" cy="1120618"/>
          </a:xfrm>
        </p:grpSpPr>
        <p:sp>
          <p:nvSpPr>
            <p:cNvPr id="9" name="任意多边形 8"/>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4" name="矩形 13"/>
            <p:cNvSpPr/>
            <p:nvPr/>
          </p:nvSpPr>
          <p:spPr>
            <a:xfrm>
              <a:off x="1907705" y="1024438"/>
              <a:ext cx="102979" cy="801604"/>
            </a:xfrm>
            <a:prstGeom prst="rect">
              <a:avLst/>
            </a:prstGeom>
            <a:solidFill>
              <a:srgbClr val="D9AA27"/>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5"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ysClr val="window" lastClr="FFFFFF">
                <a:alpha val="59000"/>
              </a:sysClr>
            </a:solidFill>
            <a:ln w="25400" cap="flat" cmpd="sng" algn="ctr">
              <a:noFill/>
              <a:prstDash val="solid"/>
            </a:ln>
            <a:effectLst/>
          </p:spPr>
          <p:txBody>
            <a:bodyPr rtlCol="0" anchor="ctr"/>
            <a:lstStyle/>
            <a:p>
              <a:pPr algn="ctr" defTabSz="910268" fontAlgn="base">
                <a:spcBef>
                  <a:spcPct val="0"/>
                </a:spcBef>
                <a:spcAft>
                  <a:spcPct val="0"/>
                </a:spcAft>
                <a:defRPr/>
              </a:pPr>
              <a:endParaRPr lang="zh-CN" altLang="en-US" sz="2400" kern="0">
                <a:solidFill>
                  <a:prstClr val="white"/>
                </a:solidFill>
                <a:latin typeface="Arial"/>
                <a:ea typeface="微软雅黑"/>
              </a:endParaRPr>
            </a:p>
          </p:txBody>
        </p:sp>
        <p:sp>
          <p:nvSpPr>
            <p:cNvPr id="16" name="文本框 45"/>
            <p:cNvSpPr txBox="1"/>
            <p:nvPr/>
          </p:nvSpPr>
          <p:spPr>
            <a:xfrm>
              <a:off x="1970013" y="852516"/>
              <a:ext cx="620807" cy="1120618"/>
            </a:xfrm>
            <a:prstGeom prst="rect">
              <a:avLst/>
            </a:prstGeom>
            <a:noFill/>
          </p:spPr>
          <p:txBody>
            <a:bodyPr wrap="none" rtlCol="0">
              <a:spAutoFit/>
            </a:bodyPr>
            <a:lstStyle/>
            <a:p>
              <a:pPr defTabSz="910268" fontAlgn="base">
                <a:spcBef>
                  <a:spcPct val="0"/>
                </a:spcBef>
                <a:spcAft>
                  <a:spcPct val="0"/>
                </a:spcAft>
                <a:defRPr/>
              </a:pPr>
              <a:r>
                <a:rPr lang="en-US" altLang="zh-CN" sz="8800" b="1" kern="0" dirty="0" smtClean="0">
                  <a:solidFill>
                    <a:prstClr val="white"/>
                  </a:solidFill>
                </a:rPr>
                <a:t>2</a:t>
              </a:r>
              <a:endParaRPr lang="zh-CN" altLang="en-US" sz="8800" b="1" kern="0" dirty="0">
                <a:solidFill>
                  <a:prstClr val="white"/>
                </a:solidFill>
              </a:endParaRPr>
            </a:p>
          </p:txBody>
        </p:sp>
        <p:sp>
          <p:nvSpPr>
            <p:cNvPr id="17" name="文本框 46"/>
            <p:cNvSpPr txBox="1"/>
            <p:nvPr/>
          </p:nvSpPr>
          <p:spPr>
            <a:xfrm>
              <a:off x="3209073" y="1139058"/>
              <a:ext cx="2182020" cy="381487"/>
            </a:xfrm>
            <a:prstGeom prst="rect">
              <a:avLst/>
            </a:prstGeom>
            <a:noFill/>
          </p:spPr>
          <p:txBody>
            <a:bodyPr wrap="none" rtlCol="0">
              <a:spAutoFit/>
            </a:bodyPr>
            <a:lstStyle/>
            <a:p>
              <a:pPr defTabSz="910268" fontAlgn="base">
                <a:spcBef>
                  <a:spcPct val="0"/>
                </a:spcBef>
                <a:spcAft>
                  <a:spcPct val="0"/>
                </a:spcAft>
                <a:defRPr/>
              </a:pPr>
              <a:r>
                <a:rPr lang="zh-CN" altLang="en-US" sz="2600" b="1" kern="0" dirty="0" smtClean="0">
                  <a:latin typeface="微软雅黑" panose="020B0503020204020204" pitchFamily="34" charset="-122"/>
                  <a:ea typeface="微软雅黑" panose="020B0503020204020204" pitchFamily="34" charset="-122"/>
                </a:rPr>
                <a:t>单击添加文字标题</a:t>
              </a:r>
              <a:endParaRPr lang="zh-CN" altLang="en-US" sz="2600" b="1" kern="0" dirty="0">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3210251" y="1443592"/>
              <a:ext cx="1985019" cy="32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10268">
                <a:lnSpc>
                  <a:spcPct val="150000"/>
                </a:lnSpc>
                <a:defRPr/>
              </a:pPr>
              <a:r>
                <a:rPr lang="zh-CN" altLang="en-US" sz="1600" kern="0" dirty="0">
                  <a:solidFill>
                    <a:prstClr val="white"/>
                  </a:solidFill>
                  <a:latin typeface="微软雅黑" pitchFamily="34" charset="-122"/>
                  <a:ea typeface="微软雅黑" pitchFamily="34" charset="-122"/>
                </a:rPr>
                <a:t>请输入你的内容你的</a:t>
              </a:r>
              <a:r>
                <a:rPr lang="zh-CN" altLang="en-US" sz="1600" kern="0" dirty="0" smtClean="0">
                  <a:solidFill>
                    <a:prstClr val="white"/>
                  </a:solidFill>
                  <a:latin typeface="微软雅黑" pitchFamily="34" charset="-122"/>
                  <a:ea typeface="微软雅黑" pitchFamily="34" charset="-122"/>
                </a:rPr>
                <a:t>内容</a:t>
              </a:r>
              <a:endParaRPr lang="zh-CN" altLang="zh-CN" sz="1600" kern="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45071909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750"/>
                                        <p:tgtEl>
                                          <p:spTgt spid="8"/>
                                        </p:tgtEl>
                                      </p:cBhvr>
                                    </p:animEffect>
                                    <p:anim calcmode="lin" valueType="num">
                                      <p:cBhvr>
                                        <p:cTn id="15" dur="750" fill="hold"/>
                                        <p:tgtEl>
                                          <p:spTgt spid="8"/>
                                        </p:tgtEl>
                                        <p:attrNameLst>
                                          <p:attrName>ppt_x</p:attrName>
                                        </p:attrNameLst>
                                      </p:cBhvr>
                                      <p:tavLst>
                                        <p:tav tm="0">
                                          <p:val>
                                            <p:strVal val="#ppt_x"/>
                                          </p:val>
                                        </p:tav>
                                        <p:tav tm="100000">
                                          <p:val>
                                            <p:strVal val="#ppt_x"/>
                                          </p:val>
                                        </p:tav>
                                      </p:tavLst>
                                    </p:anim>
                                    <p:anim calcmode="lin" valueType="num">
                                      <p:cBhvr>
                                        <p:cTn id="1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第一PPT，www.1ppt.com​">
  <a:themeElements>
    <a:clrScheme name="双红色">
      <a:dk1>
        <a:sysClr val="windowText" lastClr="000000"/>
      </a:dk1>
      <a:lt1>
        <a:sysClr val="window" lastClr="FFFFFF"/>
      </a:lt1>
      <a:dk2>
        <a:srgbClr val="C00000"/>
      </a:dk2>
      <a:lt2>
        <a:srgbClr val="EEECE1"/>
      </a:lt2>
      <a:accent1>
        <a:srgbClr val="C00000"/>
      </a:accent1>
      <a:accent2>
        <a:srgbClr val="FF0000"/>
      </a:accent2>
      <a:accent3>
        <a:srgbClr val="C00000"/>
      </a:accent3>
      <a:accent4>
        <a:srgbClr val="FF0000"/>
      </a:accent4>
      <a:accent5>
        <a:srgbClr val="C00000"/>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197</TotalTime>
  <Words>3823</Words>
  <Application>Microsoft Office PowerPoint</Application>
  <PresentationFormat>全屏显示(16:9)</PresentationFormat>
  <Paragraphs>316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爱心传递</dc:title>
  <dc:creator>第一PPT</dc:creator>
  <cp:keywords>www.1ppt.com</cp:keywords>
  <cp:lastModifiedBy>Windows User</cp:lastModifiedBy>
  <cp:revision>13</cp:revision>
  <dcterms:created xsi:type="dcterms:W3CDTF">2016-12-25T02:27:54Z</dcterms:created>
  <dcterms:modified xsi:type="dcterms:W3CDTF">2019-01-23T08:53:44Z</dcterms:modified>
</cp:coreProperties>
</file>