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1D00"/>
    <a:srgbClr val="663300"/>
    <a:srgbClr val="46014E"/>
    <a:srgbClr val="603E1F"/>
    <a:srgbClr val="F9EACD"/>
    <a:srgbClr val="D9AE87"/>
    <a:srgbClr val="7252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438" y="-162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5A8C81-7DD2-4C8F-B8D2-D8171457C9AF}" type="datetimeFigureOut">
              <a:rPr lang="zh-CN" altLang="en-US" smtClean="0"/>
              <a:t>2019/1/23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5740B7-7C1C-4DA6-A437-E0E6226A1CFE}" type="slidenum">
              <a:rPr lang="zh-CN" altLang="en-US" smtClean="0"/>
              <a:t>‹#›</a:t>
            </a:fld>
            <a:endParaRPr lang="zh-CN" altLang="en-US"/>
          </a:p>
        </p:txBody>
      </p:sp>
    </p:spTree>
    <p:extLst>
      <p:ext uri="{BB962C8B-B14F-4D97-AF65-F5344CB8AC3E}">
        <p14:creationId xmlns:p14="http://schemas.microsoft.com/office/powerpoint/2010/main" val="513621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a:t>
            </a:fld>
            <a:endParaRPr lang="zh-CN" altLang="en-US"/>
          </a:p>
        </p:txBody>
      </p:sp>
    </p:spTree>
    <p:extLst>
      <p:ext uri="{BB962C8B-B14F-4D97-AF65-F5344CB8AC3E}">
        <p14:creationId xmlns:p14="http://schemas.microsoft.com/office/powerpoint/2010/main" val="2186249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11</a:t>
            </a:fld>
            <a:endParaRPr lang="zh-CN" altLang="en-US"/>
          </a:p>
        </p:txBody>
      </p:sp>
    </p:spTree>
    <p:extLst>
      <p:ext uri="{BB962C8B-B14F-4D97-AF65-F5344CB8AC3E}">
        <p14:creationId xmlns:p14="http://schemas.microsoft.com/office/powerpoint/2010/main" val="3376394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12</a:t>
            </a:fld>
            <a:endParaRPr lang="zh-CN" altLang="en-US"/>
          </a:p>
        </p:txBody>
      </p:sp>
    </p:spTree>
    <p:extLst>
      <p:ext uri="{BB962C8B-B14F-4D97-AF65-F5344CB8AC3E}">
        <p14:creationId xmlns:p14="http://schemas.microsoft.com/office/powerpoint/2010/main" val="862570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13</a:t>
            </a:fld>
            <a:endParaRPr lang="zh-CN" altLang="en-US"/>
          </a:p>
        </p:txBody>
      </p:sp>
    </p:spTree>
    <p:extLst>
      <p:ext uri="{BB962C8B-B14F-4D97-AF65-F5344CB8AC3E}">
        <p14:creationId xmlns:p14="http://schemas.microsoft.com/office/powerpoint/2010/main" val="1154753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14</a:t>
            </a:fld>
            <a:endParaRPr lang="zh-CN" altLang="en-US"/>
          </a:p>
        </p:txBody>
      </p:sp>
    </p:spTree>
    <p:extLst>
      <p:ext uri="{BB962C8B-B14F-4D97-AF65-F5344CB8AC3E}">
        <p14:creationId xmlns:p14="http://schemas.microsoft.com/office/powerpoint/2010/main" val="1748949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15</a:t>
            </a:fld>
            <a:endParaRPr lang="zh-CN" altLang="en-US"/>
          </a:p>
        </p:txBody>
      </p:sp>
    </p:spTree>
    <p:extLst>
      <p:ext uri="{BB962C8B-B14F-4D97-AF65-F5344CB8AC3E}">
        <p14:creationId xmlns:p14="http://schemas.microsoft.com/office/powerpoint/2010/main" val="1037152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16</a:t>
            </a:fld>
            <a:endParaRPr lang="zh-CN" altLang="en-US"/>
          </a:p>
        </p:txBody>
      </p:sp>
    </p:spTree>
    <p:extLst>
      <p:ext uri="{BB962C8B-B14F-4D97-AF65-F5344CB8AC3E}">
        <p14:creationId xmlns:p14="http://schemas.microsoft.com/office/powerpoint/2010/main" val="4285920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17</a:t>
            </a:fld>
            <a:endParaRPr lang="zh-CN" altLang="en-US"/>
          </a:p>
        </p:txBody>
      </p:sp>
    </p:spTree>
    <p:extLst>
      <p:ext uri="{BB962C8B-B14F-4D97-AF65-F5344CB8AC3E}">
        <p14:creationId xmlns:p14="http://schemas.microsoft.com/office/powerpoint/2010/main" val="493436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18</a:t>
            </a:fld>
            <a:endParaRPr lang="zh-CN" altLang="en-US"/>
          </a:p>
        </p:txBody>
      </p:sp>
    </p:spTree>
    <p:extLst>
      <p:ext uri="{BB962C8B-B14F-4D97-AF65-F5344CB8AC3E}">
        <p14:creationId xmlns:p14="http://schemas.microsoft.com/office/powerpoint/2010/main" val="2327245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19</a:t>
            </a:fld>
            <a:endParaRPr lang="zh-CN" altLang="en-US"/>
          </a:p>
        </p:txBody>
      </p:sp>
    </p:spTree>
    <p:extLst>
      <p:ext uri="{BB962C8B-B14F-4D97-AF65-F5344CB8AC3E}">
        <p14:creationId xmlns:p14="http://schemas.microsoft.com/office/powerpoint/2010/main" val="28030642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20</a:t>
            </a:fld>
            <a:endParaRPr lang="zh-CN" altLang="en-US"/>
          </a:p>
        </p:txBody>
      </p:sp>
    </p:spTree>
    <p:extLst>
      <p:ext uri="{BB962C8B-B14F-4D97-AF65-F5344CB8AC3E}">
        <p14:creationId xmlns:p14="http://schemas.microsoft.com/office/powerpoint/2010/main" val="2906578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3</a:t>
            </a:fld>
            <a:endParaRPr lang="zh-CN" altLang="en-US"/>
          </a:p>
        </p:txBody>
      </p:sp>
    </p:spTree>
    <p:extLst>
      <p:ext uri="{BB962C8B-B14F-4D97-AF65-F5344CB8AC3E}">
        <p14:creationId xmlns:p14="http://schemas.microsoft.com/office/powerpoint/2010/main" val="2485229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21</a:t>
            </a:fld>
            <a:endParaRPr lang="zh-CN" altLang="en-US"/>
          </a:p>
        </p:txBody>
      </p:sp>
    </p:spTree>
    <p:extLst>
      <p:ext uri="{BB962C8B-B14F-4D97-AF65-F5344CB8AC3E}">
        <p14:creationId xmlns:p14="http://schemas.microsoft.com/office/powerpoint/2010/main" val="2426705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22</a:t>
            </a:fld>
            <a:endParaRPr lang="zh-CN" altLang="en-US"/>
          </a:p>
        </p:txBody>
      </p:sp>
    </p:spTree>
    <p:extLst>
      <p:ext uri="{BB962C8B-B14F-4D97-AF65-F5344CB8AC3E}">
        <p14:creationId xmlns:p14="http://schemas.microsoft.com/office/powerpoint/2010/main" val="3218570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23</a:t>
            </a:fld>
            <a:endParaRPr lang="zh-CN" altLang="en-US"/>
          </a:p>
        </p:txBody>
      </p:sp>
    </p:spTree>
    <p:extLst>
      <p:ext uri="{BB962C8B-B14F-4D97-AF65-F5344CB8AC3E}">
        <p14:creationId xmlns:p14="http://schemas.microsoft.com/office/powerpoint/2010/main" val="562296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24</a:t>
            </a:fld>
            <a:endParaRPr lang="zh-CN" altLang="en-US"/>
          </a:p>
        </p:txBody>
      </p:sp>
    </p:spTree>
    <p:extLst>
      <p:ext uri="{BB962C8B-B14F-4D97-AF65-F5344CB8AC3E}">
        <p14:creationId xmlns:p14="http://schemas.microsoft.com/office/powerpoint/2010/main" val="3484697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25</a:t>
            </a:fld>
            <a:endParaRPr lang="zh-CN" altLang="en-US"/>
          </a:p>
        </p:txBody>
      </p:sp>
    </p:spTree>
    <p:extLst>
      <p:ext uri="{BB962C8B-B14F-4D97-AF65-F5344CB8AC3E}">
        <p14:creationId xmlns:p14="http://schemas.microsoft.com/office/powerpoint/2010/main" val="3321605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D40385-01E8-4DC2-923D-B15C8731D43D}" type="slidenum">
              <a:rPr lang="zh-CN" altLang="en-US"/>
              <a:pPr/>
              <a:t>26</a:t>
            </a:fld>
            <a:endParaRPr lang="en-US" altLang="zh-CN"/>
          </a:p>
        </p:txBody>
      </p:sp>
      <p:sp>
        <p:nvSpPr>
          <p:cNvPr id="240642" name="Rectangle 2"/>
          <p:cNvSpPr>
            <a:spLocks noGrp="1" noRot="1" noChangeAspect="1" noChangeArrowheads="1" noTextEdit="1"/>
          </p:cNvSpPr>
          <p:nvPr>
            <p:ph type="sldImg"/>
          </p:nvPr>
        </p:nvSpPr>
        <p:spPr>
          <a:xfrm>
            <a:off x="381000" y="685800"/>
            <a:ext cx="6096000" cy="3429000"/>
          </a:xfrm>
          <a:ln/>
        </p:spPr>
      </p:sp>
      <p:sp>
        <p:nvSpPr>
          <p:cNvPr id="24064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8121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4</a:t>
            </a:fld>
            <a:endParaRPr lang="zh-CN" altLang="en-US"/>
          </a:p>
        </p:txBody>
      </p:sp>
    </p:spTree>
    <p:extLst>
      <p:ext uri="{BB962C8B-B14F-4D97-AF65-F5344CB8AC3E}">
        <p14:creationId xmlns:p14="http://schemas.microsoft.com/office/powerpoint/2010/main" val="4144811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5</a:t>
            </a:fld>
            <a:endParaRPr lang="zh-CN" altLang="en-US"/>
          </a:p>
        </p:txBody>
      </p:sp>
    </p:spTree>
    <p:extLst>
      <p:ext uri="{BB962C8B-B14F-4D97-AF65-F5344CB8AC3E}">
        <p14:creationId xmlns:p14="http://schemas.microsoft.com/office/powerpoint/2010/main" val="2765489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6</a:t>
            </a:fld>
            <a:endParaRPr lang="zh-CN" altLang="en-US"/>
          </a:p>
        </p:txBody>
      </p:sp>
    </p:spTree>
    <p:extLst>
      <p:ext uri="{BB962C8B-B14F-4D97-AF65-F5344CB8AC3E}">
        <p14:creationId xmlns:p14="http://schemas.microsoft.com/office/powerpoint/2010/main" val="925168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7</a:t>
            </a:fld>
            <a:endParaRPr lang="zh-CN" altLang="en-US"/>
          </a:p>
        </p:txBody>
      </p:sp>
    </p:spTree>
    <p:extLst>
      <p:ext uri="{BB962C8B-B14F-4D97-AF65-F5344CB8AC3E}">
        <p14:creationId xmlns:p14="http://schemas.microsoft.com/office/powerpoint/2010/main" val="1900416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8</a:t>
            </a:fld>
            <a:endParaRPr lang="zh-CN" altLang="en-US"/>
          </a:p>
        </p:txBody>
      </p:sp>
    </p:spTree>
    <p:extLst>
      <p:ext uri="{BB962C8B-B14F-4D97-AF65-F5344CB8AC3E}">
        <p14:creationId xmlns:p14="http://schemas.microsoft.com/office/powerpoint/2010/main" val="398728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9</a:t>
            </a:fld>
            <a:endParaRPr lang="zh-CN" altLang="en-US"/>
          </a:p>
        </p:txBody>
      </p:sp>
    </p:spTree>
    <p:extLst>
      <p:ext uri="{BB962C8B-B14F-4D97-AF65-F5344CB8AC3E}">
        <p14:creationId xmlns:p14="http://schemas.microsoft.com/office/powerpoint/2010/main" val="3302639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A1A15F-C1A7-45C2-8241-1CA8D69F6986}" type="slidenum">
              <a:rPr lang="zh-CN" altLang="en-US" smtClean="0"/>
              <a:t>10</a:t>
            </a:fld>
            <a:endParaRPr lang="zh-CN" altLang="en-US"/>
          </a:p>
        </p:txBody>
      </p:sp>
    </p:spTree>
    <p:extLst>
      <p:ext uri="{BB962C8B-B14F-4D97-AF65-F5344CB8AC3E}">
        <p14:creationId xmlns:p14="http://schemas.microsoft.com/office/powerpoint/2010/main" val="2148502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矩形 1"/>
          <p:cNvSpPr/>
          <p:nvPr userDrawn="1"/>
        </p:nvSpPr>
        <p:spPr>
          <a:xfrm>
            <a:off x="0" y="609599"/>
            <a:ext cx="9144000" cy="4296229"/>
          </a:xfrm>
          <a:prstGeom prst="rect">
            <a:avLst/>
          </a:prstGeom>
          <a:solidFill>
            <a:srgbClr val="F9EA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a:xfrm>
            <a:off x="1136640" y="12592"/>
            <a:ext cx="7886700" cy="582499"/>
          </a:xfrm>
        </p:spPr>
        <p:txBody>
          <a:bodyPr>
            <a:normAutofit/>
          </a:bodyPr>
          <a:lstStyle>
            <a:lvl1pPr algn="r">
              <a:defRPr sz="3200" b="0">
                <a:solidFill>
                  <a:srgbClr val="3A1D00"/>
                </a:solidFill>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4090401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0413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95695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6981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456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4378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44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6755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96387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05199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8628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6733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
        <p:nvSpPr>
          <p:cNvPr id="7" name="矩形 6"/>
          <p:cNvSpPr/>
          <p:nvPr userDrawn="1"/>
        </p:nvSpPr>
        <p:spPr>
          <a:xfrm>
            <a:off x="7047970" y="4731139"/>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9708613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2019/1/23</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1"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2019/1/23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54992582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4.png"/><Relationship Id="rId5" Type="http://schemas.microsoft.com/office/2007/relationships/hdphoto" Target="../media/hdphoto1.wdp"/><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4.png"/><Relationship Id="rId7" Type="http://schemas.microsoft.com/office/2007/relationships/hdphoto" Target="../media/hdphoto3.wdp"/><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58.png"/><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microsoft.com/office/2007/relationships/hdphoto" Target="../media/hdphoto5.wdp"/><Relationship Id="rId5" Type="http://schemas.openxmlformats.org/officeDocument/2006/relationships/image" Target="../media/image59.png"/><Relationship Id="rId4" Type="http://schemas.microsoft.com/office/2007/relationships/hdphoto" Target="../media/hdphoto4.wdp"/><Relationship Id="rId9"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6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4.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8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5.png"/><Relationship Id="rId1" Type="http://schemas.openxmlformats.org/officeDocument/2006/relationships/slideLayout" Target="../slideLayouts/slideLayout1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4.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992" y="182777"/>
            <a:ext cx="5974015" cy="3712877"/>
          </a:xfrm>
          <a:prstGeom prst="rect">
            <a:avLst/>
          </a:prstGeom>
        </p:spPr>
      </p:pic>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82777"/>
            <a:ext cx="3251200" cy="1190833"/>
          </a:xfrm>
          <a:prstGeom prst="rect">
            <a:avLst/>
          </a:prstGeom>
        </p:spPr>
      </p:pic>
      <p:sp>
        <p:nvSpPr>
          <p:cNvPr id="17" name="文本框 16"/>
          <p:cNvSpPr txBox="1"/>
          <p:nvPr/>
        </p:nvSpPr>
        <p:spPr>
          <a:xfrm>
            <a:off x="3340525" y="563727"/>
            <a:ext cx="2431585" cy="1262980"/>
          </a:xfrm>
          <a:custGeom>
            <a:avLst/>
            <a:gdLst/>
            <a:ahLst/>
            <a:cxnLst/>
            <a:rect l="l" t="t" r="r" b="b"/>
            <a:pathLst>
              <a:path w="2272995" h="1180607">
                <a:moveTo>
                  <a:pt x="1947469" y="1014376"/>
                </a:moveTo>
                <a:cubicBezTo>
                  <a:pt x="1940966" y="1015188"/>
                  <a:pt x="1926133" y="1019252"/>
                  <a:pt x="1902968" y="1026568"/>
                </a:cubicBezTo>
                <a:cubicBezTo>
                  <a:pt x="1879803" y="1033883"/>
                  <a:pt x="1867002" y="1039166"/>
                  <a:pt x="1864563" y="1042417"/>
                </a:cubicBezTo>
                <a:cubicBezTo>
                  <a:pt x="1862125" y="1044856"/>
                  <a:pt x="1865782" y="1047294"/>
                  <a:pt x="1875536" y="1049732"/>
                </a:cubicBezTo>
                <a:cubicBezTo>
                  <a:pt x="1893418" y="1054609"/>
                  <a:pt x="1918208" y="1057860"/>
                  <a:pt x="1949907" y="1059486"/>
                </a:cubicBezTo>
                <a:cubicBezTo>
                  <a:pt x="1971853" y="1061112"/>
                  <a:pt x="1993189" y="1060299"/>
                  <a:pt x="2013915" y="1057048"/>
                </a:cubicBezTo>
                <a:cubicBezTo>
                  <a:pt x="2034642" y="1053796"/>
                  <a:pt x="2045005" y="1050139"/>
                  <a:pt x="2045005" y="1046075"/>
                </a:cubicBezTo>
                <a:cubicBezTo>
                  <a:pt x="2045005" y="1043636"/>
                  <a:pt x="2031187" y="1037744"/>
                  <a:pt x="2003552" y="1028397"/>
                </a:cubicBezTo>
                <a:cubicBezTo>
                  <a:pt x="1975917" y="1019049"/>
                  <a:pt x="1957222" y="1014376"/>
                  <a:pt x="1947469" y="1014376"/>
                </a:cubicBezTo>
                <a:close/>
                <a:moveTo>
                  <a:pt x="205232" y="977800"/>
                </a:moveTo>
                <a:lnTo>
                  <a:pt x="189382" y="979019"/>
                </a:lnTo>
                <a:cubicBezTo>
                  <a:pt x="190195" y="979019"/>
                  <a:pt x="191414" y="979019"/>
                  <a:pt x="193040" y="979019"/>
                </a:cubicBezTo>
                <a:cubicBezTo>
                  <a:pt x="202794" y="980644"/>
                  <a:pt x="211328" y="980644"/>
                  <a:pt x="218643" y="979019"/>
                </a:cubicBezTo>
                <a:cubicBezTo>
                  <a:pt x="222707" y="978206"/>
                  <a:pt x="222707" y="977800"/>
                  <a:pt x="218643" y="977800"/>
                </a:cubicBezTo>
                <a:cubicBezTo>
                  <a:pt x="215392" y="977800"/>
                  <a:pt x="210922" y="977800"/>
                  <a:pt x="205232" y="977800"/>
                </a:cubicBezTo>
                <a:close/>
                <a:moveTo>
                  <a:pt x="744118" y="799796"/>
                </a:moveTo>
                <a:cubicBezTo>
                  <a:pt x="735990" y="800609"/>
                  <a:pt x="725627" y="803251"/>
                  <a:pt x="713029" y="807721"/>
                </a:cubicBezTo>
                <a:cubicBezTo>
                  <a:pt x="700430" y="812192"/>
                  <a:pt x="693725" y="815646"/>
                  <a:pt x="692912" y="818084"/>
                </a:cubicBezTo>
                <a:cubicBezTo>
                  <a:pt x="692099" y="820523"/>
                  <a:pt x="698805" y="823977"/>
                  <a:pt x="713029" y="828448"/>
                </a:cubicBezTo>
                <a:cubicBezTo>
                  <a:pt x="727253" y="832918"/>
                  <a:pt x="738022" y="835153"/>
                  <a:pt x="745338" y="835153"/>
                </a:cubicBezTo>
                <a:cubicBezTo>
                  <a:pt x="747776" y="835153"/>
                  <a:pt x="748995" y="829057"/>
                  <a:pt x="748995" y="816865"/>
                </a:cubicBezTo>
                <a:cubicBezTo>
                  <a:pt x="748995" y="804673"/>
                  <a:pt x="747370" y="798984"/>
                  <a:pt x="744118" y="799796"/>
                </a:cubicBezTo>
                <a:close/>
                <a:moveTo>
                  <a:pt x="1849323" y="730759"/>
                </a:moveTo>
                <a:cubicBezTo>
                  <a:pt x="1845259" y="731267"/>
                  <a:pt x="1841805" y="732334"/>
                  <a:pt x="1838960" y="733960"/>
                </a:cubicBezTo>
                <a:cubicBezTo>
                  <a:pt x="1825143" y="742088"/>
                  <a:pt x="1806448" y="754686"/>
                  <a:pt x="1782877" y="771755"/>
                </a:cubicBezTo>
                <a:cubicBezTo>
                  <a:pt x="1759306" y="788824"/>
                  <a:pt x="1738986" y="804470"/>
                  <a:pt x="1721917" y="818694"/>
                </a:cubicBezTo>
                <a:cubicBezTo>
                  <a:pt x="1704848" y="832918"/>
                  <a:pt x="1697533" y="840436"/>
                  <a:pt x="1699971" y="841249"/>
                </a:cubicBezTo>
                <a:cubicBezTo>
                  <a:pt x="1703222" y="842875"/>
                  <a:pt x="1714602" y="839217"/>
                  <a:pt x="1734109" y="830276"/>
                </a:cubicBezTo>
                <a:cubicBezTo>
                  <a:pt x="1753616" y="821336"/>
                  <a:pt x="1769872" y="812395"/>
                  <a:pt x="1782877" y="803454"/>
                </a:cubicBezTo>
                <a:cubicBezTo>
                  <a:pt x="1795882" y="794513"/>
                  <a:pt x="1816608" y="781915"/>
                  <a:pt x="1845056" y="765659"/>
                </a:cubicBezTo>
                <a:cubicBezTo>
                  <a:pt x="1853184" y="761595"/>
                  <a:pt x="1860499" y="757531"/>
                  <a:pt x="1867002" y="753467"/>
                </a:cubicBezTo>
                <a:cubicBezTo>
                  <a:pt x="1873504" y="749403"/>
                  <a:pt x="1878381" y="746152"/>
                  <a:pt x="1881632" y="743713"/>
                </a:cubicBezTo>
                <a:cubicBezTo>
                  <a:pt x="1884883" y="741275"/>
                  <a:pt x="1886103" y="739649"/>
                  <a:pt x="1885290" y="738837"/>
                </a:cubicBezTo>
                <a:cubicBezTo>
                  <a:pt x="1881226" y="734773"/>
                  <a:pt x="1873911" y="732131"/>
                  <a:pt x="1863344" y="730912"/>
                </a:cubicBezTo>
                <a:cubicBezTo>
                  <a:pt x="1858061" y="730302"/>
                  <a:pt x="1853387" y="730251"/>
                  <a:pt x="1849323" y="730759"/>
                </a:cubicBezTo>
                <a:close/>
                <a:moveTo>
                  <a:pt x="734365" y="670561"/>
                </a:moveTo>
                <a:cubicBezTo>
                  <a:pt x="733552" y="670561"/>
                  <a:pt x="731520" y="672187"/>
                  <a:pt x="728269" y="675438"/>
                </a:cubicBezTo>
                <a:cubicBezTo>
                  <a:pt x="723392" y="681128"/>
                  <a:pt x="715670" y="684785"/>
                  <a:pt x="705104" y="686411"/>
                </a:cubicBezTo>
                <a:cubicBezTo>
                  <a:pt x="692099" y="689662"/>
                  <a:pt x="676656" y="696977"/>
                  <a:pt x="658774" y="708356"/>
                </a:cubicBezTo>
                <a:cubicBezTo>
                  <a:pt x="640893" y="719736"/>
                  <a:pt x="631139" y="728676"/>
                  <a:pt x="629514" y="735179"/>
                </a:cubicBezTo>
                <a:cubicBezTo>
                  <a:pt x="628701" y="743307"/>
                  <a:pt x="629107" y="747371"/>
                  <a:pt x="630733" y="747371"/>
                </a:cubicBezTo>
                <a:cubicBezTo>
                  <a:pt x="632358" y="747371"/>
                  <a:pt x="644754" y="741885"/>
                  <a:pt x="667918" y="730912"/>
                </a:cubicBezTo>
                <a:cubicBezTo>
                  <a:pt x="691083" y="719939"/>
                  <a:pt x="709574" y="715265"/>
                  <a:pt x="723392" y="716891"/>
                </a:cubicBezTo>
                <a:lnTo>
                  <a:pt x="744118" y="719329"/>
                </a:lnTo>
                <a:lnTo>
                  <a:pt x="740461" y="696164"/>
                </a:lnTo>
                <a:cubicBezTo>
                  <a:pt x="738022" y="679096"/>
                  <a:pt x="735990" y="670561"/>
                  <a:pt x="734365" y="670561"/>
                </a:cubicBezTo>
                <a:close/>
                <a:moveTo>
                  <a:pt x="141834" y="606553"/>
                </a:moveTo>
                <a:cubicBezTo>
                  <a:pt x="146710" y="606147"/>
                  <a:pt x="152603" y="606553"/>
                  <a:pt x="159512" y="607773"/>
                </a:cubicBezTo>
                <a:cubicBezTo>
                  <a:pt x="166421" y="608992"/>
                  <a:pt x="172720" y="610821"/>
                  <a:pt x="178410" y="613259"/>
                </a:cubicBezTo>
                <a:cubicBezTo>
                  <a:pt x="189789" y="618136"/>
                  <a:pt x="202590" y="627686"/>
                  <a:pt x="216814" y="641910"/>
                </a:cubicBezTo>
                <a:cubicBezTo>
                  <a:pt x="231038" y="656134"/>
                  <a:pt x="240792" y="672593"/>
                  <a:pt x="246075" y="691288"/>
                </a:cubicBezTo>
                <a:cubicBezTo>
                  <a:pt x="251358" y="709982"/>
                  <a:pt x="254000" y="737211"/>
                  <a:pt x="254000" y="772974"/>
                </a:cubicBezTo>
                <a:cubicBezTo>
                  <a:pt x="254000" y="800609"/>
                  <a:pt x="254813" y="817678"/>
                  <a:pt x="256438" y="824180"/>
                </a:cubicBezTo>
                <a:cubicBezTo>
                  <a:pt x="258064" y="830683"/>
                  <a:pt x="262534" y="838404"/>
                  <a:pt x="269850" y="847345"/>
                </a:cubicBezTo>
                <a:cubicBezTo>
                  <a:pt x="280416" y="859537"/>
                  <a:pt x="289763" y="866852"/>
                  <a:pt x="297891" y="869291"/>
                </a:cubicBezTo>
                <a:cubicBezTo>
                  <a:pt x="306019" y="871729"/>
                  <a:pt x="316586" y="879654"/>
                  <a:pt x="329590" y="893065"/>
                </a:cubicBezTo>
                <a:cubicBezTo>
                  <a:pt x="342595" y="906476"/>
                  <a:pt x="350723" y="918059"/>
                  <a:pt x="353974" y="927812"/>
                </a:cubicBezTo>
                <a:cubicBezTo>
                  <a:pt x="357226" y="940004"/>
                  <a:pt x="355803" y="949148"/>
                  <a:pt x="349707" y="955244"/>
                </a:cubicBezTo>
                <a:cubicBezTo>
                  <a:pt x="343611" y="961340"/>
                  <a:pt x="329997" y="966827"/>
                  <a:pt x="308864" y="971704"/>
                </a:cubicBezTo>
                <a:lnTo>
                  <a:pt x="277165" y="980238"/>
                </a:lnTo>
                <a:lnTo>
                  <a:pt x="352755" y="980238"/>
                </a:lnTo>
                <a:cubicBezTo>
                  <a:pt x="421843" y="981051"/>
                  <a:pt x="478739" y="985115"/>
                  <a:pt x="523443" y="992430"/>
                </a:cubicBezTo>
                <a:cubicBezTo>
                  <a:pt x="568147" y="999745"/>
                  <a:pt x="646582" y="1018440"/>
                  <a:pt x="758749" y="1048513"/>
                </a:cubicBezTo>
                <a:cubicBezTo>
                  <a:pt x="798576" y="1059080"/>
                  <a:pt x="832917" y="1063550"/>
                  <a:pt x="861771" y="1061924"/>
                </a:cubicBezTo>
                <a:cubicBezTo>
                  <a:pt x="890626" y="1060299"/>
                  <a:pt x="909117" y="1061112"/>
                  <a:pt x="917245" y="1064363"/>
                </a:cubicBezTo>
                <a:cubicBezTo>
                  <a:pt x="919683" y="1065176"/>
                  <a:pt x="921918" y="1065785"/>
                  <a:pt x="923950" y="1066192"/>
                </a:cubicBezTo>
                <a:cubicBezTo>
                  <a:pt x="925982" y="1066598"/>
                  <a:pt x="927608" y="1066598"/>
                  <a:pt x="928827" y="1066192"/>
                </a:cubicBezTo>
                <a:cubicBezTo>
                  <a:pt x="930046" y="1065785"/>
                  <a:pt x="930656" y="1065176"/>
                  <a:pt x="930656" y="1064363"/>
                </a:cubicBezTo>
                <a:cubicBezTo>
                  <a:pt x="930656" y="1061924"/>
                  <a:pt x="948538" y="1057454"/>
                  <a:pt x="984301" y="1050952"/>
                </a:cubicBezTo>
                <a:cubicBezTo>
                  <a:pt x="1013562" y="1046075"/>
                  <a:pt x="1040790" y="1044043"/>
                  <a:pt x="1065987" y="1044856"/>
                </a:cubicBezTo>
                <a:cubicBezTo>
                  <a:pt x="1091184" y="1045668"/>
                  <a:pt x="1105408" y="1048920"/>
                  <a:pt x="1108659" y="1054609"/>
                </a:cubicBezTo>
                <a:cubicBezTo>
                  <a:pt x="1117600" y="1073304"/>
                  <a:pt x="1122274" y="1084480"/>
                  <a:pt x="1122680" y="1088137"/>
                </a:cubicBezTo>
                <a:cubicBezTo>
                  <a:pt x="1123086" y="1091795"/>
                  <a:pt x="1120445" y="1096062"/>
                  <a:pt x="1114755" y="1100939"/>
                </a:cubicBezTo>
                <a:cubicBezTo>
                  <a:pt x="1106627" y="1106629"/>
                  <a:pt x="1089152" y="1110693"/>
                  <a:pt x="1062330" y="1113131"/>
                </a:cubicBezTo>
                <a:cubicBezTo>
                  <a:pt x="1035507" y="1115569"/>
                  <a:pt x="1020064" y="1118414"/>
                  <a:pt x="1016000" y="1121665"/>
                </a:cubicBezTo>
                <a:cubicBezTo>
                  <a:pt x="1005434" y="1129793"/>
                  <a:pt x="966826" y="1134467"/>
                  <a:pt x="900176" y="1135686"/>
                </a:cubicBezTo>
                <a:cubicBezTo>
                  <a:pt x="833526" y="1136905"/>
                  <a:pt x="789229" y="1133451"/>
                  <a:pt x="767283" y="1125323"/>
                </a:cubicBezTo>
                <a:cubicBezTo>
                  <a:pt x="753466" y="1120446"/>
                  <a:pt x="725424" y="1109880"/>
                  <a:pt x="683158" y="1093624"/>
                </a:cubicBezTo>
                <a:cubicBezTo>
                  <a:pt x="620573" y="1070052"/>
                  <a:pt x="560019" y="1052577"/>
                  <a:pt x="501498" y="1041198"/>
                </a:cubicBezTo>
                <a:cubicBezTo>
                  <a:pt x="477114" y="1036321"/>
                  <a:pt x="391566" y="1033273"/>
                  <a:pt x="244856" y="1032054"/>
                </a:cubicBezTo>
                <a:cubicBezTo>
                  <a:pt x="98146" y="1030835"/>
                  <a:pt x="20930" y="1028600"/>
                  <a:pt x="13208" y="1025348"/>
                </a:cubicBezTo>
                <a:cubicBezTo>
                  <a:pt x="5486" y="1022097"/>
                  <a:pt x="1219" y="1013563"/>
                  <a:pt x="406" y="999745"/>
                </a:cubicBezTo>
                <a:cubicBezTo>
                  <a:pt x="-406" y="990804"/>
                  <a:pt x="0" y="984302"/>
                  <a:pt x="1626" y="980238"/>
                </a:cubicBezTo>
                <a:cubicBezTo>
                  <a:pt x="3251" y="976174"/>
                  <a:pt x="7722" y="970891"/>
                  <a:pt x="15037" y="964389"/>
                </a:cubicBezTo>
                <a:cubicBezTo>
                  <a:pt x="23165" y="957073"/>
                  <a:pt x="31090" y="953212"/>
                  <a:pt x="38811" y="952806"/>
                </a:cubicBezTo>
                <a:cubicBezTo>
                  <a:pt x="46533" y="952400"/>
                  <a:pt x="63398" y="954635"/>
                  <a:pt x="89408" y="959512"/>
                </a:cubicBezTo>
                <a:cubicBezTo>
                  <a:pt x="103226" y="962763"/>
                  <a:pt x="128422" y="961137"/>
                  <a:pt x="164998" y="954635"/>
                </a:cubicBezTo>
                <a:cubicBezTo>
                  <a:pt x="190195" y="950571"/>
                  <a:pt x="214782" y="945288"/>
                  <a:pt x="238760" y="938785"/>
                </a:cubicBezTo>
                <a:cubicBezTo>
                  <a:pt x="262738" y="932283"/>
                  <a:pt x="274726" y="927812"/>
                  <a:pt x="274726" y="925374"/>
                </a:cubicBezTo>
                <a:cubicBezTo>
                  <a:pt x="274726" y="924561"/>
                  <a:pt x="264973" y="916840"/>
                  <a:pt x="245466" y="902209"/>
                </a:cubicBezTo>
                <a:cubicBezTo>
                  <a:pt x="225958" y="887579"/>
                  <a:pt x="212344" y="871120"/>
                  <a:pt x="204622" y="852832"/>
                </a:cubicBezTo>
                <a:cubicBezTo>
                  <a:pt x="196901" y="834544"/>
                  <a:pt x="191414" y="804267"/>
                  <a:pt x="188163" y="762001"/>
                </a:cubicBezTo>
                <a:cubicBezTo>
                  <a:pt x="184912" y="727051"/>
                  <a:pt x="180645" y="700838"/>
                  <a:pt x="175362" y="683363"/>
                </a:cubicBezTo>
                <a:cubicBezTo>
                  <a:pt x="170078" y="665888"/>
                  <a:pt x="160934" y="649022"/>
                  <a:pt x="147930" y="632766"/>
                </a:cubicBezTo>
                <a:cubicBezTo>
                  <a:pt x="138989" y="620574"/>
                  <a:pt x="134518" y="613259"/>
                  <a:pt x="134518" y="610821"/>
                </a:cubicBezTo>
                <a:cubicBezTo>
                  <a:pt x="134518" y="608382"/>
                  <a:pt x="136957" y="606960"/>
                  <a:pt x="141834" y="606553"/>
                </a:cubicBezTo>
                <a:close/>
                <a:moveTo>
                  <a:pt x="1719478" y="582779"/>
                </a:moveTo>
                <a:cubicBezTo>
                  <a:pt x="1716227" y="582779"/>
                  <a:pt x="1713992" y="585217"/>
                  <a:pt x="1712773" y="590094"/>
                </a:cubicBezTo>
                <a:cubicBezTo>
                  <a:pt x="1711554" y="594971"/>
                  <a:pt x="1711554" y="601473"/>
                  <a:pt x="1712773" y="609601"/>
                </a:cubicBezTo>
                <a:cubicBezTo>
                  <a:pt x="1713992" y="617729"/>
                  <a:pt x="1716227" y="625857"/>
                  <a:pt x="1719478" y="633985"/>
                </a:cubicBezTo>
                <a:cubicBezTo>
                  <a:pt x="1723543" y="642926"/>
                  <a:pt x="1726387" y="647803"/>
                  <a:pt x="1728013" y="648616"/>
                </a:cubicBezTo>
                <a:cubicBezTo>
                  <a:pt x="1729639" y="649428"/>
                  <a:pt x="1732077" y="647803"/>
                  <a:pt x="1735328" y="643739"/>
                </a:cubicBezTo>
                <a:cubicBezTo>
                  <a:pt x="1739392" y="637236"/>
                  <a:pt x="1739798" y="628499"/>
                  <a:pt x="1736547" y="617526"/>
                </a:cubicBezTo>
                <a:cubicBezTo>
                  <a:pt x="1733296" y="606553"/>
                  <a:pt x="1730858" y="598019"/>
                  <a:pt x="1729232" y="591923"/>
                </a:cubicBezTo>
                <a:cubicBezTo>
                  <a:pt x="1727606" y="585827"/>
                  <a:pt x="1724355" y="582779"/>
                  <a:pt x="1719478" y="582779"/>
                </a:cubicBezTo>
                <a:close/>
                <a:moveTo>
                  <a:pt x="715429" y="526162"/>
                </a:moveTo>
                <a:cubicBezTo>
                  <a:pt x="712610" y="526924"/>
                  <a:pt x="708762" y="531572"/>
                  <a:pt x="703885" y="540107"/>
                </a:cubicBezTo>
                <a:cubicBezTo>
                  <a:pt x="671373" y="593752"/>
                  <a:pt x="655117" y="623419"/>
                  <a:pt x="655117" y="629108"/>
                </a:cubicBezTo>
                <a:cubicBezTo>
                  <a:pt x="655117" y="629108"/>
                  <a:pt x="655726" y="629108"/>
                  <a:pt x="656946" y="629108"/>
                </a:cubicBezTo>
                <a:cubicBezTo>
                  <a:pt x="658165" y="629108"/>
                  <a:pt x="659994" y="629108"/>
                  <a:pt x="662432" y="629108"/>
                </a:cubicBezTo>
                <a:cubicBezTo>
                  <a:pt x="664870" y="629108"/>
                  <a:pt x="667309" y="628702"/>
                  <a:pt x="669747" y="627889"/>
                </a:cubicBezTo>
                <a:cubicBezTo>
                  <a:pt x="681126" y="626264"/>
                  <a:pt x="692912" y="627889"/>
                  <a:pt x="705104" y="632766"/>
                </a:cubicBezTo>
                <a:cubicBezTo>
                  <a:pt x="717296" y="637643"/>
                  <a:pt x="725830" y="644145"/>
                  <a:pt x="730707" y="652273"/>
                </a:cubicBezTo>
                <a:lnTo>
                  <a:pt x="736803" y="660808"/>
                </a:lnTo>
                <a:cubicBezTo>
                  <a:pt x="737616" y="660808"/>
                  <a:pt x="737210" y="654712"/>
                  <a:pt x="735584" y="642520"/>
                </a:cubicBezTo>
                <a:cubicBezTo>
                  <a:pt x="733146" y="627076"/>
                  <a:pt x="730301" y="604521"/>
                  <a:pt x="727050" y="574854"/>
                </a:cubicBezTo>
                <a:cubicBezTo>
                  <a:pt x="723798" y="545187"/>
                  <a:pt x="720750" y="529134"/>
                  <a:pt x="717906" y="526696"/>
                </a:cubicBezTo>
                <a:cubicBezTo>
                  <a:pt x="717194" y="526086"/>
                  <a:pt x="716369" y="525908"/>
                  <a:pt x="715429" y="526162"/>
                </a:cubicBezTo>
                <a:close/>
                <a:moveTo>
                  <a:pt x="1854505" y="464974"/>
                </a:moveTo>
                <a:cubicBezTo>
                  <a:pt x="1851863" y="465482"/>
                  <a:pt x="1848307" y="466548"/>
                  <a:pt x="1843837" y="468174"/>
                </a:cubicBezTo>
                <a:cubicBezTo>
                  <a:pt x="1829206" y="475489"/>
                  <a:pt x="1819656" y="482601"/>
                  <a:pt x="1815186" y="489510"/>
                </a:cubicBezTo>
                <a:cubicBezTo>
                  <a:pt x="1810715" y="496419"/>
                  <a:pt x="1808886" y="508408"/>
                  <a:pt x="1809699" y="525476"/>
                </a:cubicBezTo>
                <a:cubicBezTo>
                  <a:pt x="1810512" y="548235"/>
                  <a:pt x="1813357" y="568148"/>
                  <a:pt x="1818234" y="585217"/>
                </a:cubicBezTo>
                <a:lnTo>
                  <a:pt x="1824330" y="610821"/>
                </a:lnTo>
                <a:lnTo>
                  <a:pt x="1832864" y="591313"/>
                </a:lnTo>
                <a:cubicBezTo>
                  <a:pt x="1852371" y="544984"/>
                  <a:pt x="1862125" y="509220"/>
                  <a:pt x="1862125" y="484024"/>
                </a:cubicBezTo>
                <a:cubicBezTo>
                  <a:pt x="1862125" y="472644"/>
                  <a:pt x="1861312" y="466345"/>
                  <a:pt x="1859686" y="465126"/>
                </a:cubicBezTo>
                <a:cubicBezTo>
                  <a:pt x="1858874" y="464516"/>
                  <a:pt x="1857146" y="464466"/>
                  <a:pt x="1854505" y="464974"/>
                </a:cubicBezTo>
                <a:close/>
                <a:moveTo>
                  <a:pt x="1989226" y="433122"/>
                </a:moveTo>
                <a:cubicBezTo>
                  <a:pt x="1978457" y="433325"/>
                  <a:pt x="1969008" y="434443"/>
                  <a:pt x="1960880" y="436475"/>
                </a:cubicBezTo>
                <a:cubicBezTo>
                  <a:pt x="1955190" y="438100"/>
                  <a:pt x="1951533" y="440945"/>
                  <a:pt x="1949907" y="445009"/>
                </a:cubicBezTo>
                <a:cubicBezTo>
                  <a:pt x="1948282" y="449073"/>
                  <a:pt x="1946656" y="458827"/>
                  <a:pt x="1945030" y="474270"/>
                </a:cubicBezTo>
                <a:cubicBezTo>
                  <a:pt x="1943405" y="496216"/>
                  <a:pt x="1940560" y="510846"/>
                  <a:pt x="1936496" y="518161"/>
                </a:cubicBezTo>
                <a:cubicBezTo>
                  <a:pt x="1933245" y="523038"/>
                  <a:pt x="1926946" y="536856"/>
                  <a:pt x="1917598" y="559614"/>
                </a:cubicBezTo>
                <a:cubicBezTo>
                  <a:pt x="1908251" y="582372"/>
                  <a:pt x="1903171" y="596190"/>
                  <a:pt x="1902359" y="601067"/>
                </a:cubicBezTo>
                <a:cubicBezTo>
                  <a:pt x="1901545" y="604318"/>
                  <a:pt x="1908455" y="606350"/>
                  <a:pt x="1923085" y="607163"/>
                </a:cubicBezTo>
                <a:lnTo>
                  <a:pt x="1943811" y="609601"/>
                </a:lnTo>
                <a:lnTo>
                  <a:pt x="1991360" y="537668"/>
                </a:lnTo>
                <a:cubicBezTo>
                  <a:pt x="2023059" y="489713"/>
                  <a:pt x="2040534" y="461265"/>
                  <a:pt x="2043786" y="452324"/>
                </a:cubicBezTo>
                <a:cubicBezTo>
                  <a:pt x="2046224" y="445822"/>
                  <a:pt x="2046630" y="441758"/>
                  <a:pt x="2045005" y="440132"/>
                </a:cubicBezTo>
                <a:cubicBezTo>
                  <a:pt x="2043379" y="438507"/>
                  <a:pt x="2036877" y="436881"/>
                  <a:pt x="2025498" y="435256"/>
                </a:cubicBezTo>
                <a:cubicBezTo>
                  <a:pt x="2012086" y="433630"/>
                  <a:pt x="1999996" y="432919"/>
                  <a:pt x="1989226" y="433122"/>
                </a:cubicBezTo>
                <a:close/>
                <a:moveTo>
                  <a:pt x="113792" y="420625"/>
                </a:moveTo>
                <a:cubicBezTo>
                  <a:pt x="131674" y="423876"/>
                  <a:pt x="149149" y="437491"/>
                  <a:pt x="166218" y="461469"/>
                </a:cubicBezTo>
                <a:cubicBezTo>
                  <a:pt x="183286" y="485446"/>
                  <a:pt x="188570" y="503937"/>
                  <a:pt x="182067" y="516942"/>
                </a:cubicBezTo>
                <a:cubicBezTo>
                  <a:pt x="177190" y="525883"/>
                  <a:pt x="170688" y="528728"/>
                  <a:pt x="162560" y="525476"/>
                </a:cubicBezTo>
                <a:cubicBezTo>
                  <a:pt x="160122" y="524664"/>
                  <a:pt x="159106" y="522428"/>
                  <a:pt x="159512" y="518771"/>
                </a:cubicBezTo>
                <a:cubicBezTo>
                  <a:pt x="159918" y="515113"/>
                  <a:pt x="155448" y="509830"/>
                  <a:pt x="146101" y="502921"/>
                </a:cubicBezTo>
                <a:cubicBezTo>
                  <a:pt x="136754" y="496012"/>
                  <a:pt x="125171" y="489713"/>
                  <a:pt x="111354" y="484024"/>
                </a:cubicBezTo>
                <a:cubicBezTo>
                  <a:pt x="89408" y="475083"/>
                  <a:pt x="74371" y="463297"/>
                  <a:pt x="66243" y="448667"/>
                </a:cubicBezTo>
                <a:cubicBezTo>
                  <a:pt x="62992" y="442977"/>
                  <a:pt x="67056" y="436475"/>
                  <a:pt x="78435" y="429160"/>
                </a:cubicBezTo>
                <a:cubicBezTo>
                  <a:pt x="89814" y="421844"/>
                  <a:pt x="101600" y="419000"/>
                  <a:pt x="113792" y="420625"/>
                </a:cubicBezTo>
                <a:close/>
                <a:moveTo>
                  <a:pt x="434061" y="198655"/>
                </a:moveTo>
                <a:cubicBezTo>
                  <a:pt x="435940" y="198299"/>
                  <a:pt x="437286" y="198324"/>
                  <a:pt x="438099" y="198731"/>
                </a:cubicBezTo>
                <a:cubicBezTo>
                  <a:pt x="444602" y="202795"/>
                  <a:pt x="444195" y="212752"/>
                  <a:pt x="436880" y="228601"/>
                </a:cubicBezTo>
                <a:cubicBezTo>
                  <a:pt x="429565" y="244451"/>
                  <a:pt x="421843" y="252376"/>
                  <a:pt x="413715" y="252376"/>
                </a:cubicBezTo>
                <a:cubicBezTo>
                  <a:pt x="410464" y="252376"/>
                  <a:pt x="408635" y="256440"/>
                  <a:pt x="408229" y="264568"/>
                </a:cubicBezTo>
                <a:cubicBezTo>
                  <a:pt x="407822" y="272696"/>
                  <a:pt x="408838" y="278385"/>
                  <a:pt x="411277" y="281636"/>
                </a:cubicBezTo>
                <a:cubicBezTo>
                  <a:pt x="412902" y="283262"/>
                  <a:pt x="412496" y="289764"/>
                  <a:pt x="410058" y="301144"/>
                </a:cubicBezTo>
                <a:cubicBezTo>
                  <a:pt x="409245" y="308459"/>
                  <a:pt x="407416" y="313132"/>
                  <a:pt x="404571" y="315164"/>
                </a:cubicBezTo>
                <a:cubicBezTo>
                  <a:pt x="401726" y="317196"/>
                  <a:pt x="395021" y="318619"/>
                  <a:pt x="384454" y="319432"/>
                </a:cubicBezTo>
                <a:cubicBezTo>
                  <a:pt x="369011" y="320244"/>
                  <a:pt x="356413" y="316993"/>
                  <a:pt x="346659" y="309678"/>
                </a:cubicBezTo>
                <a:cubicBezTo>
                  <a:pt x="336906" y="302363"/>
                  <a:pt x="326746" y="288139"/>
                  <a:pt x="316179" y="267006"/>
                </a:cubicBezTo>
                <a:cubicBezTo>
                  <a:pt x="303174" y="241809"/>
                  <a:pt x="299110" y="225960"/>
                  <a:pt x="303987" y="219457"/>
                </a:cubicBezTo>
                <a:cubicBezTo>
                  <a:pt x="308864" y="212955"/>
                  <a:pt x="324307" y="213768"/>
                  <a:pt x="350317" y="221896"/>
                </a:cubicBezTo>
                <a:cubicBezTo>
                  <a:pt x="360883" y="225147"/>
                  <a:pt x="368605" y="226163"/>
                  <a:pt x="373482" y="224944"/>
                </a:cubicBezTo>
                <a:cubicBezTo>
                  <a:pt x="378358" y="223724"/>
                  <a:pt x="388112" y="219457"/>
                  <a:pt x="402742" y="212142"/>
                </a:cubicBezTo>
                <a:cubicBezTo>
                  <a:pt x="417982" y="204217"/>
                  <a:pt x="428422" y="199721"/>
                  <a:pt x="434061" y="198655"/>
                </a:cubicBezTo>
                <a:close/>
                <a:moveTo>
                  <a:pt x="787552" y="40692"/>
                </a:moveTo>
                <a:cubicBezTo>
                  <a:pt x="794563" y="38558"/>
                  <a:pt x="805688" y="43283"/>
                  <a:pt x="820928" y="54865"/>
                </a:cubicBezTo>
                <a:cubicBezTo>
                  <a:pt x="839622" y="67870"/>
                  <a:pt x="851611" y="79452"/>
                  <a:pt x="856894" y="89612"/>
                </a:cubicBezTo>
                <a:cubicBezTo>
                  <a:pt x="862178" y="99772"/>
                  <a:pt x="864819" y="115012"/>
                  <a:pt x="864819" y="135332"/>
                </a:cubicBezTo>
                <a:lnTo>
                  <a:pt x="864819" y="170689"/>
                </a:lnTo>
                <a:lnTo>
                  <a:pt x="840435" y="191416"/>
                </a:lnTo>
                <a:lnTo>
                  <a:pt x="816051" y="212142"/>
                </a:lnTo>
                <a:lnTo>
                  <a:pt x="831901" y="226772"/>
                </a:lnTo>
                <a:cubicBezTo>
                  <a:pt x="848157" y="242216"/>
                  <a:pt x="851002" y="256033"/>
                  <a:pt x="840435" y="268225"/>
                </a:cubicBezTo>
                <a:cubicBezTo>
                  <a:pt x="829869" y="280417"/>
                  <a:pt x="803046" y="294235"/>
                  <a:pt x="759968" y="309678"/>
                </a:cubicBezTo>
                <a:cubicBezTo>
                  <a:pt x="727456" y="321057"/>
                  <a:pt x="703885" y="331624"/>
                  <a:pt x="689254" y="341377"/>
                </a:cubicBezTo>
                <a:cubicBezTo>
                  <a:pt x="659994" y="360072"/>
                  <a:pt x="633171" y="393193"/>
                  <a:pt x="608787" y="440742"/>
                </a:cubicBezTo>
                <a:cubicBezTo>
                  <a:pt x="584403" y="488291"/>
                  <a:pt x="572211" y="531166"/>
                  <a:pt x="572211" y="569368"/>
                </a:cubicBezTo>
                <a:lnTo>
                  <a:pt x="572211" y="587656"/>
                </a:lnTo>
                <a:lnTo>
                  <a:pt x="581965" y="569368"/>
                </a:lnTo>
                <a:cubicBezTo>
                  <a:pt x="589280" y="553925"/>
                  <a:pt x="600862" y="534620"/>
                  <a:pt x="616712" y="511456"/>
                </a:cubicBezTo>
                <a:cubicBezTo>
                  <a:pt x="632562" y="488291"/>
                  <a:pt x="642112" y="476708"/>
                  <a:pt x="645363" y="476708"/>
                </a:cubicBezTo>
                <a:cubicBezTo>
                  <a:pt x="648614" y="476708"/>
                  <a:pt x="650240" y="474270"/>
                  <a:pt x="650240" y="469393"/>
                </a:cubicBezTo>
                <a:cubicBezTo>
                  <a:pt x="650240" y="464516"/>
                  <a:pt x="658368" y="453137"/>
                  <a:pt x="674624" y="435256"/>
                </a:cubicBezTo>
                <a:cubicBezTo>
                  <a:pt x="685190" y="423876"/>
                  <a:pt x="693115" y="416561"/>
                  <a:pt x="698398" y="413310"/>
                </a:cubicBezTo>
                <a:cubicBezTo>
                  <a:pt x="703682" y="410059"/>
                  <a:pt x="710794" y="408433"/>
                  <a:pt x="719734" y="408433"/>
                </a:cubicBezTo>
                <a:cubicBezTo>
                  <a:pt x="732739" y="408433"/>
                  <a:pt x="746760" y="412091"/>
                  <a:pt x="761797" y="419406"/>
                </a:cubicBezTo>
                <a:cubicBezTo>
                  <a:pt x="776834" y="426721"/>
                  <a:pt x="788416" y="435662"/>
                  <a:pt x="796544" y="446228"/>
                </a:cubicBezTo>
                <a:cubicBezTo>
                  <a:pt x="804672" y="456795"/>
                  <a:pt x="811581" y="467768"/>
                  <a:pt x="817270" y="479147"/>
                </a:cubicBezTo>
                <a:cubicBezTo>
                  <a:pt x="822960" y="490526"/>
                  <a:pt x="824992" y="497028"/>
                  <a:pt x="823366" y="498654"/>
                </a:cubicBezTo>
                <a:cubicBezTo>
                  <a:pt x="821741" y="500280"/>
                  <a:pt x="821131" y="527915"/>
                  <a:pt x="821538" y="581560"/>
                </a:cubicBezTo>
                <a:cubicBezTo>
                  <a:pt x="821944" y="635204"/>
                  <a:pt x="823366" y="681534"/>
                  <a:pt x="825805" y="720548"/>
                </a:cubicBezTo>
                <a:cubicBezTo>
                  <a:pt x="830682" y="783134"/>
                  <a:pt x="832307" y="852628"/>
                  <a:pt x="830682" y="929032"/>
                </a:cubicBezTo>
                <a:cubicBezTo>
                  <a:pt x="830682" y="941224"/>
                  <a:pt x="829056" y="956464"/>
                  <a:pt x="825805" y="974752"/>
                </a:cubicBezTo>
                <a:cubicBezTo>
                  <a:pt x="822554" y="993040"/>
                  <a:pt x="819099" y="1009092"/>
                  <a:pt x="815442" y="1022910"/>
                </a:cubicBezTo>
                <a:cubicBezTo>
                  <a:pt x="811784" y="1036728"/>
                  <a:pt x="808736" y="1043636"/>
                  <a:pt x="806298" y="1043636"/>
                </a:cubicBezTo>
                <a:cubicBezTo>
                  <a:pt x="800608" y="1043636"/>
                  <a:pt x="791058" y="1038150"/>
                  <a:pt x="777646" y="1027177"/>
                </a:cubicBezTo>
                <a:cubicBezTo>
                  <a:pt x="764235" y="1016205"/>
                  <a:pt x="752653" y="1004216"/>
                  <a:pt x="742899" y="991211"/>
                </a:cubicBezTo>
                <a:cubicBezTo>
                  <a:pt x="728269" y="974142"/>
                  <a:pt x="718922" y="965608"/>
                  <a:pt x="714858" y="965608"/>
                </a:cubicBezTo>
                <a:cubicBezTo>
                  <a:pt x="710794" y="965608"/>
                  <a:pt x="704698" y="961137"/>
                  <a:pt x="696570" y="952196"/>
                </a:cubicBezTo>
                <a:cubicBezTo>
                  <a:pt x="689254" y="944068"/>
                  <a:pt x="681939" y="940208"/>
                  <a:pt x="674624" y="940614"/>
                </a:cubicBezTo>
                <a:cubicBezTo>
                  <a:pt x="667309" y="941020"/>
                  <a:pt x="649427" y="945694"/>
                  <a:pt x="620979" y="954635"/>
                </a:cubicBezTo>
                <a:cubicBezTo>
                  <a:pt x="594157" y="964389"/>
                  <a:pt x="575259" y="969468"/>
                  <a:pt x="564286" y="969875"/>
                </a:cubicBezTo>
                <a:cubicBezTo>
                  <a:pt x="553314" y="970281"/>
                  <a:pt x="541325" y="967233"/>
                  <a:pt x="528320" y="960731"/>
                </a:cubicBezTo>
                <a:cubicBezTo>
                  <a:pt x="514502" y="953416"/>
                  <a:pt x="505968" y="950977"/>
                  <a:pt x="502717" y="953416"/>
                </a:cubicBezTo>
                <a:cubicBezTo>
                  <a:pt x="498653" y="955854"/>
                  <a:pt x="491744" y="951384"/>
                  <a:pt x="481990" y="940004"/>
                </a:cubicBezTo>
                <a:cubicBezTo>
                  <a:pt x="472237" y="928625"/>
                  <a:pt x="466547" y="918465"/>
                  <a:pt x="464922" y="909524"/>
                </a:cubicBezTo>
                <a:cubicBezTo>
                  <a:pt x="462483" y="898145"/>
                  <a:pt x="459638" y="891643"/>
                  <a:pt x="456387" y="890017"/>
                </a:cubicBezTo>
                <a:cubicBezTo>
                  <a:pt x="453136" y="887579"/>
                  <a:pt x="451714" y="872542"/>
                  <a:pt x="452120" y="844907"/>
                </a:cubicBezTo>
                <a:cubicBezTo>
                  <a:pt x="452526" y="817272"/>
                  <a:pt x="454355" y="799796"/>
                  <a:pt x="457606" y="792481"/>
                </a:cubicBezTo>
                <a:cubicBezTo>
                  <a:pt x="461670" y="783540"/>
                  <a:pt x="461670" y="772161"/>
                  <a:pt x="457606" y="758344"/>
                </a:cubicBezTo>
                <a:cubicBezTo>
                  <a:pt x="455168" y="750216"/>
                  <a:pt x="452323" y="744120"/>
                  <a:pt x="449072" y="740056"/>
                </a:cubicBezTo>
                <a:cubicBezTo>
                  <a:pt x="445821" y="735992"/>
                  <a:pt x="439725" y="732334"/>
                  <a:pt x="430784" y="729083"/>
                </a:cubicBezTo>
                <a:cubicBezTo>
                  <a:pt x="416966" y="722580"/>
                  <a:pt x="410058" y="718110"/>
                  <a:pt x="410058" y="715672"/>
                </a:cubicBezTo>
                <a:cubicBezTo>
                  <a:pt x="410058" y="713233"/>
                  <a:pt x="406400" y="709982"/>
                  <a:pt x="399085" y="705918"/>
                </a:cubicBezTo>
                <a:cubicBezTo>
                  <a:pt x="352755" y="683160"/>
                  <a:pt x="303581" y="649022"/>
                  <a:pt x="251562" y="603505"/>
                </a:cubicBezTo>
                <a:cubicBezTo>
                  <a:pt x="226365" y="580747"/>
                  <a:pt x="217830" y="569368"/>
                  <a:pt x="225958" y="569368"/>
                </a:cubicBezTo>
                <a:cubicBezTo>
                  <a:pt x="228397" y="569368"/>
                  <a:pt x="237947" y="575464"/>
                  <a:pt x="254610" y="587656"/>
                </a:cubicBezTo>
                <a:cubicBezTo>
                  <a:pt x="271272" y="599848"/>
                  <a:pt x="281432" y="605944"/>
                  <a:pt x="285090" y="605944"/>
                </a:cubicBezTo>
                <a:cubicBezTo>
                  <a:pt x="288747" y="605944"/>
                  <a:pt x="291795" y="607976"/>
                  <a:pt x="294234" y="612040"/>
                </a:cubicBezTo>
                <a:cubicBezTo>
                  <a:pt x="297485" y="617729"/>
                  <a:pt x="316992" y="632156"/>
                  <a:pt x="352755" y="655321"/>
                </a:cubicBezTo>
                <a:cubicBezTo>
                  <a:pt x="388518" y="678486"/>
                  <a:pt x="422250" y="698603"/>
                  <a:pt x="453949" y="715672"/>
                </a:cubicBezTo>
                <a:cubicBezTo>
                  <a:pt x="458013" y="718110"/>
                  <a:pt x="461670" y="718923"/>
                  <a:pt x="464922" y="718110"/>
                </a:cubicBezTo>
                <a:cubicBezTo>
                  <a:pt x="468173" y="717297"/>
                  <a:pt x="471221" y="713843"/>
                  <a:pt x="474066" y="707747"/>
                </a:cubicBezTo>
                <a:cubicBezTo>
                  <a:pt x="476910" y="701651"/>
                  <a:pt x="479755" y="693320"/>
                  <a:pt x="482600" y="682753"/>
                </a:cubicBezTo>
                <a:cubicBezTo>
                  <a:pt x="485445" y="672187"/>
                  <a:pt x="488493" y="657963"/>
                  <a:pt x="491744" y="640081"/>
                </a:cubicBezTo>
                <a:cubicBezTo>
                  <a:pt x="502310" y="582372"/>
                  <a:pt x="510845" y="541326"/>
                  <a:pt x="517347" y="516942"/>
                </a:cubicBezTo>
                <a:cubicBezTo>
                  <a:pt x="523850" y="492558"/>
                  <a:pt x="532384" y="470206"/>
                  <a:pt x="542950" y="449886"/>
                </a:cubicBezTo>
                <a:cubicBezTo>
                  <a:pt x="548640" y="439320"/>
                  <a:pt x="550672" y="433020"/>
                  <a:pt x="549046" y="430988"/>
                </a:cubicBezTo>
                <a:cubicBezTo>
                  <a:pt x="547421" y="428956"/>
                  <a:pt x="535635" y="435662"/>
                  <a:pt x="513690" y="451105"/>
                </a:cubicBezTo>
                <a:cubicBezTo>
                  <a:pt x="491744" y="466548"/>
                  <a:pt x="471221" y="479350"/>
                  <a:pt x="452120" y="489510"/>
                </a:cubicBezTo>
                <a:cubicBezTo>
                  <a:pt x="433019" y="499670"/>
                  <a:pt x="418186" y="510033"/>
                  <a:pt x="407619" y="520600"/>
                </a:cubicBezTo>
                <a:cubicBezTo>
                  <a:pt x="391363" y="537668"/>
                  <a:pt x="374498" y="546000"/>
                  <a:pt x="357022" y="545593"/>
                </a:cubicBezTo>
                <a:cubicBezTo>
                  <a:pt x="339547" y="545187"/>
                  <a:pt x="325526" y="536449"/>
                  <a:pt x="314960" y="519380"/>
                </a:cubicBezTo>
                <a:cubicBezTo>
                  <a:pt x="297078" y="492558"/>
                  <a:pt x="291998" y="471019"/>
                  <a:pt x="299720" y="454763"/>
                </a:cubicBezTo>
                <a:cubicBezTo>
                  <a:pt x="307442" y="438507"/>
                  <a:pt x="326746" y="429160"/>
                  <a:pt x="357632" y="426721"/>
                </a:cubicBezTo>
                <a:cubicBezTo>
                  <a:pt x="370637" y="425908"/>
                  <a:pt x="384251" y="422860"/>
                  <a:pt x="398475" y="417577"/>
                </a:cubicBezTo>
                <a:cubicBezTo>
                  <a:pt x="412699" y="412294"/>
                  <a:pt x="421030" y="407620"/>
                  <a:pt x="423469" y="403556"/>
                </a:cubicBezTo>
                <a:cubicBezTo>
                  <a:pt x="425907" y="400305"/>
                  <a:pt x="429565" y="398680"/>
                  <a:pt x="434442" y="398680"/>
                </a:cubicBezTo>
                <a:cubicBezTo>
                  <a:pt x="439318" y="398680"/>
                  <a:pt x="449885" y="392381"/>
                  <a:pt x="466141" y="379782"/>
                </a:cubicBezTo>
                <a:cubicBezTo>
                  <a:pt x="482397" y="367184"/>
                  <a:pt x="494589" y="360072"/>
                  <a:pt x="502717" y="358446"/>
                </a:cubicBezTo>
                <a:cubicBezTo>
                  <a:pt x="508406" y="356820"/>
                  <a:pt x="512064" y="352960"/>
                  <a:pt x="513690" y="346864"/>
                </a:cubicBezTo>
                <a:cubicBezTo>
                  <a:pt x="515315" y="340768"/>
                  <a:pt x="513690" y="336094"/>
                  <a:pt x="508813" y="332843"/>
                </a:cubicBezTo>
                <a:cubicBezTo>
                  <a:pt x="508000" y="332843"/>
                  <a:pt x="508000" y="331827"/>
                  <a:pt x="508813" y="329795"/>
                </a:cubicBezTo>
                <a:cubicBezTo>
                  <a:pt x="509626" y="327763"/>
                  <a:pt x="511048" y="325528"/>
                  <a:pt x="513080" y="323089"/>
                </a:cubicBezTo>
                <a:cubicBezTo>
                  <a:pt x="515112" y="320651"/>
                  <a:pt x="517754" y="318212"/>
                  <a:pt x="521005" y="315774"/>
                </a:cubicBezTo>
                <a:cubicBezTo>
                  <a:pt x="532384" y="306833"/>
                  <a:pt x="539699" y="299518"/>
                  <a:pt x="542950" y="293828"/>
                </a:cubicBezTo>
                <a:cubicBezTo>
                  <a:pt x="548640" y="284888"/>
                  <a:pt x="561442" y="270664"/>
                  <a:pt x="581355" y="251156"/>
                </a:cubicBezTo>
                <a:cubicBezTo>
                  <a:pt x="601269" y="231649"/>
                  <a:pt x="615696" y="219864"/>
                  <a:pt x="624637" y="215800"/>
                </a:cubicBezTo>
                <a:cubicBezTo>
                  <a:pt x="636829" y="209297"/>
                  <a:pt x="650240" y="197715"/>
                  <a:pt x="664870" y="181053"/>
                </a:cubicBezTo>
                <a:cubicBezTo>
                  <a:pt x="679501" y="164390"/>
                  <a:pt x="688848" y="155246"/>
                  <a:pt x="692912" y="153620"/>
                </a:cubicBezTo>
                <a:cubicBezTo>
                  <a:pt x="696976" y="151995"/>
                  <a:pt x="708355" y="141428"/>
                  <a:pt x="727050" y="121921"/>
                </a:cubicBezTo>
                <a:cubicBezTo>
                  <a:pt x="742493" y="104852"/>
                  <a:pt x="749808" y="94489"/>
                  <a:pt x="748995" y="90832"/>
                </a:cubicBezTo>
                <a:cubicBezTo>
                  <a:pt x="748182" y="87174"/>
                  <a:pt x="737616" y="84939"/>
                  <a:pt x="717296" y="84126"/>
                </a:cubicBezTo>
                <a:cubicBezTo>
                  <a:pt x="704291" y="84126"/>
                  <a:pt x="697382" y="81688"/>
                  <a:pt x="696570" y="76811"/>
                </a:cubicBezTo>
                <a:cubicBezTo>
                  <a:pt x="695757" y="72747"/>
                  <a:pt x="702259" y="70715"/>
                  <a:pt x="716077" y="70715"/>
                </a:cubicBezTo>
                <a:cubicBezTo>
                  <a:pt x="726643" y="70715"/>
                  <a:pt x="739445" y="67667"/>
                  <a:pt x="754482" y="61571"/>
                </a:cubicBezTo>
                <a:cubicBezTo>
                  <a:pt x="769518" y="55475"/>
                  <a:pt x="778662" y="49988"/>
                  <a:pt x="781914" y="45112"/>
                </a:cubicBezTo>
                <a:cubicBezTo>
                  <a:pt x="783336" y="42876"/>
                  <a:pt x="785216" y="41403"/>
                  <a:pt x="787552" y="40692"/>
                </a:cubicBezTo>
                <a:close/>
                <a:moveTo>
                  <a:pt x="1829968" y="306"/>
                </a:moveTo>
                <a:cubicBezTo>
                  <a:pt x="1834947" y="-304"/>
                  <a:pt x="1840586" y="1"/>
                  <a:pt x="1846885" y="1220"/>
                </a:cubicBezTo>
                <a:cubicBezTo>
                  <a:pt x="1859483" y="3659"/>
                  <a:pt x="1871472" y="8942"/>
                  <a:pt x="1882851" y="17070"/>
                </a:cubicBezTo>
                <a:cubicBezTo>
                  <a:pt x="1898295" y="28449"/>
                  <a:pt x="1907845" y="37593"/>
                  <a:pt x="1911502" y="44502"/>
                </a:cubicBezTo>
                <a:cubicBezTo>
                  <a:pt x="1915160" y="51411"/>
                  <a:pt x="1919021" y="56084"/>
                  <a:pt x="1923085" y="58523"/>
                </a:cubicBezTo>
                <a:cubicBezTo>
                  <a:pt x="1927962" y="61774"/>
                  <a:pt x="1930197" y="67870"/>
                  <a:pt x="1929790" y="76811"/>
                </a:cubicBezTo>
                <a:cubicBezTo>
                  <a:pt x="1929384" y="85752"/>
                  <a:pt x="1927149" y="94692"/>
                  <a:pt x="1923085" y="103633"/>
                </a:cubicBezTo>
                <a:cubicBezTo>
                  <a:pt x="1917395" y="113387"/>
                  <a:pt x="1913331" y="128830"/>
                  <a:pt x="1910893" y="149963"/>
                </a:cubicBezTo>
                <a:lnTo>
                  <a:pt x="1907235" y="181662"/>
                </a:lnTo>
                <a:lnTo>
                  <a:pt x="1927962" y="181662"/>
                </a:lnTo>
                <a:cubicBezTo>
                  <a:pt x="1941779" y="181662"/>
                  <a:pt x="1958848" y="180037"/>
                  <a:pt x="1979168" y="176785"/>
                </a:cubicBezTo>
                <a:cubicBezTo>
                  <a:pt x="1992173" y="175160"/>
                  <a:pt x="2001520" y="174550"/>
                  <a:pt x="2007210" y="174957"/>
                </a:cubicBezTo>
                <a:cubicBezTo>
                  <a:pt x="2012899" y="175363"/>
                  <a:pt x="2020621" y="178411"/>
                  <a:pt x="2030374" y="184100"/>
                </a:cubicBezTo>
                <a:cubicBezTo>
                  <a:pt x="2044192" y="191416"/>
                  <a:pt x="2056384" y="202388"/>
                  <a:pt x="2066950" y="217019"/>
                </a:cubicBezTo>
                <a:lnTo>
                  <a:pt x="2082800" y="238964"/>
                </a:lnTo>
                <a:lnTo>
                  <a:pt x="2066950" y="258472"/>
                </a:lnTo>
                <a:cubicBezTo>
                  <a:pt x="2056384" y="271476"/>
                  <a:pt x="2043379" y="279604"/>
                  <a:pt x="2027936" y="282856"/>
                </a:cubicBezTo>
                <a:cubicBezTo>
                  <a:pt x="1975104" y="292609"/>
                  <a:pt x="1938528" y="301956"/>
                  <a:pt x="1918208" y="310897"/>
                </a:cubicBezTo>
                <a:cubicBezTo>
                  <a:pt x="1897888" y="319838"/>
                  <a:pt x="1883664" y="332843"/>
                  <a:pt x="1875536" y="349912"/>
                </a:cubicBezTo>
                <a:cubicBezTo>
                  <a:pt x="1864157" y="371044"/>
                  <a:pt x="1860499" y="384252"/>
                  <a:pt x="1864563" y="389536"/>
                </a:cubicBezTo>
                <a:cubicBezTo>
                  <a:pt x="1868627" y="394819"/>
                  <a:pt x="1882851" y="395022"/>
                  <a:pt x="1907235" y="390145"/>
                </a:cubicBezTo>
                <a:cubicBezTo>
                  <a:pt x="1926742" y="386081"/>
                  <a:pt x="1958848" y="382017"/>
                  <a:pt x="2003552" y="377953"/>
                </a:cubicBezTo>
                <a:lnTo>
                  <a:pt x="2070608" y="371857"/>
                </a:lnTo>
                <a:lnTo>
                  <a:pt x="2107184" y="390145"/>
                </a:lnTo>
                <a:cubicBezTo>
                  <a:pt x="2149450" y="411278"/>
                  <a:pt x="2172614" y="432004"/>
                  <a:pt x="2176678" y="452324"/>
                </a:cubicBezTo>
                <a:cubicBezTo>
                  <a:pt x="2179117" y="463704"/>
                  <a:pt x="2178710" y="471832"/>
                  <a:pt x="2175459" y="476708"/>
                </a:cubicBezTo>
                <a:cubicBezTo>
                  <a:pt x="2172208" y="481585"/>
                  <a:pt x="2163267" y="489307"/>
                  <a:pt x="2148637" y="499873"/>
                </a:cubicBezTo>
                <a:cubicBezTo>
                  <a:pt x="2129130" y="512878"/>
                  <a:pt x="2102510" y="538075"/>
                  <a:pt x="2068779" y="575464"/>
                </a:cubicBezTo>
                <a:cubicBezTo>
                  <a:pt x="2035048" y="612853"/>
                  <a:pt x="2006397" y="648616"/>
                  <a:pt x="1982826" y="682753"/>
                </a:cubicBezTo>
                <a:lnTo>
                  <a:pt x="1966976" y="707137"/>
                </a:lnTo>
                <a:lnTo>
                  <a:pt x="1991360" y="709576"/>
                </a:lnTo>
                <a:cubicBezTo>
                  <a:pt x="2007616" y="712014"/>
                  <a:pt x="2021230" y="717500"/>
                  <a:pt x="2032203" y="726035"/>
                </a:cubicBezTo>
                <a:cubicBezTo>
                  <a:pt x="2043176" y="734569"/>
                  <a:pt x="2047443" y="743307"/>
                  <a:pt x="2045005" y="752248"/>
                </a:cubicBezTo>
                <a:cubicBezTo>
                  <a:pt x="2042566" y="766878"/>
                  <a:pt x="2032000" y="779883"/>
                  <a:pt x="2013306" y="791262"/>
                </a:cubicBezTo>
                <a:cubicBezTo>
                  <a:pt x="1994611" y="802641"/>
                  <a:pt x="1964538" y="814021"/>
                  <a:pt x="1923085" y="825400"/>
                </a:cubicBezTo>
                <a:cubicBezTo>
                  <a:pt x="1865376" y="841656"/>
                  <a:pt x="1810106" y="869697"/>
                  <a:pt x="1757274" y="909524"/>
                </a:cubicBezTo>
                <a:cubicBezTo>
                  <a:pt x="1732890" y="927406"/>
                  <a:pt x="1717447" y="941224"/>
                  <a:pt x="1710944" y="950977"/>
                </a:cubicBezTo>
                <a:cubicBezTo>
                  <a:pt x="1704442" y="960731"/>
                  <a:pt x="1705661" y="968859"/>
                  <a:pt x="1714602" y="975361"/>
                </a:cubicBezTo>
                <a:cubicBezTo>
                  <a:pt x="1730045" y="986740"/>
                  <a:pt x="1737766" y="984708"/>
                  <a:pt x="1737766" y="969265"/>
                </a:cubicBezTo>
                <a:cubicBezTo>
                  <a:pt x="1737766" y="959512"/>
                  <a:pt x="1741424" y="948945"/>
                  <a:pt x="1748739" y="937566"/>
                </a:cubicBezTo>
                <a:cubicBezTo>
                  <a:pt x="1756055" y="926187"/>
                  <a:pt x="1763776" y="918872"/>
                  <a:pt x="1771904" y="915620"/>
                </a:cubicBezTo>
                <a:cubicBezTo>
                  <a:pt x="1784096" y="911556"/>
                  <a:pt x="1810512" y="915214"/>
                  <a:pt x="1851152" y="926593"/>
                </a:cubicBezTo>
                <a:cubicBezTo>
                  <a:pt x="1865782" y="931470"/>
                  <a:pt x="1883257" y="931470"/>
                  <a:pt x="1903578" y="926593"/>
                </a:cubicBezTo>
                <a:cubicBezTo>
                  <a:pt x="1919021" y="924155"/>
                  <a:pt x="1959255" y="912369"/>
                  <a:pt x="2024278" y="891236"/>
                </a:cubicBezTo>
                <a:cubicBezTo>
                  <a:pt x="2089302" y="870104"/>
                  <a:pt x="2125878" y="857099"/>
                  <a:pt x="2134006" y="852222"/>
                </a:cubicBezTo>
                <a:cubicBezTo>
                  <a:pt x="2140509" y="848971"/>
                  <a:pt x="2157171" y="846126"/>
                  <a:pt x="2183994" y="843688"/>
                </a:cubicBezTo>
                <a:cubicBezTo>
                  <a:pt x="2201062" y="841249"/>
                  <a:pt x="2213458" y="840436"/>
                  <a:pt x="2221179" y="841249"/>
                </a:cubicBezTo>
                <a:cubicBezTo>
                  <a:pt x="2228901" y="842062"/>
                  <a:pt x="2238045" y="844500"/>
                  <a:pt x="2248611" y="848564"/>
                </a:cubicBezTo>
                <a:cubicBezTo>
                  <a:pt x="2258365" y="852628"/>
                  <a:pt x="2264867" y="856286"/>
                  <a:pt x="2268118" y="859537"/>
                </a:cubicBezTo>
                <a:cubicBezTo>
                  <a:pt x="2271370" y="862788"/>
                  <a:pt x="2272995" y="866852"/>
                  <a:pt x="2272995" y="871729"/>
                </a:cubicBezTo>
                <a:cubicBezTo>
                  <a:pt x="2272995" y="882296"/>
                  <a:pt x="2269744" y="893065"/>
                  <a:pt x="2263242" y="904038"/>
                </a:cubicBezTo>
                <a:cubicBezTo>
                  <a:pt x="2256739" y="915011"/>
                  <a:pt x="2249830" y="921310"/>
                  <a:pt x="2242515" y="922936"/>
                </a:cubicBezTo>
                <a:cubicBezTo>
                  <a:pt x="2233574" y="925374"/>
                  <a:pt x="2225243" y="930251"/>
                  <a:pt x="2217522" y="937566"/>
                </a:cubicBezTo>
                <a:cubicBezTo>
                  <a:pt x="2209800" y="944881"/>
                  <a:pt x="2195373" y="948132"/>
                  <a:pt x="2174240" y="947320"/>
                </a:cubicBezTo>
                <a:cubicBezTo>
                  <a:pt x="2144979" y="946507"/>
                  <a:pt x="2120189" y="950977"/>
                  <a:pt x="2099869" y="960731"/>
                </a:cubicBezTo>
                <a:cubicBezTo>
                  <a:pt x="2094992" y="963169"/>
                  <a:pt x="2092960" y="965201"/>
                  <a:pt x="2093773" y="966827"/>
                </a:cubicBezTo>
                <a:cubicBezTo>
                  <a:pt x="2095398" y="969265"/>
                  <a:pt x="2111248" y="970891"/>
                  <a:pt x="2141322" y="971704"/>
                </a:cubicBezTo>
                <a:cubicBezTo>
                  <a:pt x="2204720" y="974142"/>
                  <a:pt x="2236419" y="992430"/>
                  <a:pt x="2236419" y="1026568"/>
                </a:cubicBezTo>
                <a:cubicBezTo>
                  <a:pt x="2236419" y="1034696"/>
                  <a:pt x="2238858" y="1040792"/>
                  <a:pt x="2243734" y="1044856"/>
                </a:cubicBezTo>
                <a:cubicBezTo>
                  <a:pt x="2251050" y="1052171"/>
                  <a:pt x="2238045" y="1068020"/>
                  <a:pt x="2204720" y="1092405"/>
                </a:cubicBezTo>
                <a:cubicBezTo>
                  <a:pt x="2192528" y="1101345"/>
                  <a:pt x="2175865" y="1113537"/>
                  <a:pt x="2154733" y="1128980"/>
                </a:cubicBezTo>
                <a:cubicBezTo>
                  <a:pt x="2133600" y="1146049"/>
                  <a:pt x="2110638" y="1157632"/>
                  <a:pt x="2085848" y="1163728"/>
                </a:cubicBezTo>
                <a:cubicBezTo>
                  <a:pt x="2061058" y="1169824"/>
                  <a:pt x="2026310" y="1172872"/>
                  <a:pt x="1981606" y="1172872"/>
                </a:cubicBezTo>
                <a:cubicBezTo>
                  <a:pt x="1938528" y="1172059"/>
                  <a:pt x="1903171" y="1167995"/>
                  <a:pt x="1875536" y="1160680"/>
                </a:cubicBezTo>
                <a:cubicBezTo>
                  <a:pt x="1846275" y="1152552"/>
                  <a:pt x="1815592" y="1140360"/>
                  <a:pt x="1783486" y="1124104"/>
                </a:cubicBezTo>
                <a:cubicBezTo>
                  <a:pt x="1751381" y="1107848"/>
                  <a:pt x="1724762" y="1090373"/>
                  <a:pt x="1703629" y="1071678"/>
                </a:cubicBezTo>
                <a:cubicBezTo>
                  <a:pt x="1684122" y="1055422"/>
                  <a:pt x="1672336" y="1047497"/>
                  <a:pt x="1668272" y="1047904"/>
                </a:cubicBezTo>
                <a:cubicBezTo>
                  <a:pt x="1664208" y="1048310"/>
                  <a:pt x="1660550" y="1058267"/>
                  <a:pt x="1657299" y="1077774"/>
                </a:cubicBezTo>
                <a:cubicBezTo>
                  <a:pt x="1655674" y="1089966"/>
                  <a:pt x="1652016" y="1098094"/>
                  <a:pt x="1646326" y="1102158"/>
                </a:cubicBezTo>
                <a:cubicBezTo>
                  <a:pt x="1640637" y="1106222"/>
                  <a:pt x="1628445" y="1110286"/>
                  <a:pt x="1609751" y="1114350"/>
                </a:cubicBezTo>
                <a:cubicBezTo>
                  <a:pt x="1595933" y="1116789"/>
                  <a:pt x="1587195" y="1117804"/>
                  <a:pt x="1583538" y="1117398"/>
                </a:cubicBezTo>
                <a:cubicBezTo>
                  <a:pt x="1579880" y="1116992"/>
                  <a:pt x="1576019" y="1114757"/>
                  <a:pt x="1571955" y="1110693"/>
                </a:cubicBezTo>
                <a:cubicBezTo>
                  <a:pt x="1567891" y="1104190"/>
                  <a:pt x="1566266" y="1088137"/>
                  <a:pt x="1567078" y="1062534"/>
                </a:cubicBezTo>
                <a:cubicBezTo>
                  <a:pt x="1567891" y="1036931"/>
                  <a:pt x="1570736" y="1019659"/>
                  <a:pt x="1575613" y="1010718"/>
                </a:cubicBezTo>
                <a:cubicBezTo>
                  <a:pt x="1579677" y="1003403"/>
                  <a:pt x="1581709" y="992836"/>
                  <a:pt x="1581709" y="979019"/>
                </a:cubicBezTo>
                <a:cubicBezTo>
                  <a:pt x="1581709" y="967640"/>
                  <a:pt x="1584757" y="958496"/>
                  <a:pt x="1590853" y="951587"/>
                </a:cubicBezTo>
                <a:cubicBezTo>
                  <a:pt x="1596949" y="944678"/>
                  <a:pt x="1605280" y="941224"/>
                  <a:pt x="1615846" y="941224"/>
                </a:cubicBezTo>
                <a:cubicBezTo>
                  <a:pt x="1634541" y="941224"/>
                  <a:pt x="1643888" y="937566"/>
                  <a:pt x="1643888" y="930251"/>
                </a:cubicBezTo>
                <a:cubicBezTo>
                  <a:pt x="1643888" y="927812"/>
                  <a:pt x="1637792" y="923748"/>
                  <a:pt x="1625600" y="918059"/>
                </a:cubicBezTo>
                <a:cubicBezTo>
                  <a:pt x="1616659" y="914808"/>
                  <a:pt x="1611376" y="911556"/>
                  <a:pt x="1609751" y="908305"/>
                </a:cubicBezTo>
                <a:cubicBezTo>
                  <a:pt x="1608125" y="905054"/>
                  <a:pt x="1607312" y="897332"/>
                  <a:pt x="1607312" y="885140"/>
                </a:cubicBezTo>
                <a:cubicBezTo>
                  <a:pt x="1607312" y="870510"/>
                  <a:pt x="1609751" y="860553"/>
                  <a:pt x="1614627" y="855270"/>
                </a:cubicBezTo>
                <a:cubicBezTo>
                  <a:pt x="1619504" y="849987"/>
                  <a:pt x="1630883" y="844500"/>
                  <a:pt x="1648765" y="838811"/>
                </a:cubicBezTo>
                <a:cubicBezTo>
                  <a:pt x="1660957" y="834747"/>
                  <a:pt x="1675587" y="824587"/>
                  <a:pt x="1692656" y="808331"/>
                </a:cubicBezTo>
                <a:lnTo>
                  <a:pt x="1719478" y="783947"/>
                </a:lnTo>
                <a:lnTo>
                  <a:pt x="1703629" y="772974"/>
                </a:lnTo>
                <a:cubicBezTo>
                  <a:pt x="1666240" y="746152"/>
                  <a:pt x="1636166" y="702667"/>
                  <a:pt x="1613408" y="642520"/>
                </a:cubicBezTo>
                <a:cubicBezTo>
                  <a:pt x="1602842" y="616510"/>
                  <a:pt x="1595933" y="600457"/>
                  <a:pt x="1592682" y="594361"/>
                </a:cubicBezTo>
                <a:cubicBezTo>
                  <a:pt x="1589431" y="588265"/>
                  <a:pt x="1586179" y="579121"/>
                  <a:pt x="1582928" y="566929"/>
                </a:cubicBezTo>
                <a:lnTo>
                  <a:pt x="1578051" y="548641"/>
                </a:lnTo>
                <a:lnTo>
                  <a:pt x="1567078" y="582779"/>
                </a:lnTo>
                <a:cubicBezTo>
                  <a:pt x="1558951" y="605537"/>
                  <a:pt x="1552651" y="624638"/>
                  <a:pt x="1548181" y="640081"/>
                </a:cubicBezTo>
                <a:cubicBezTo>
                  <a:pt x="1543710" y="655524"/>
                  <a:pt x="1538021" y="670358"/>
                  <a:pt x="1531112" y="684582"/>
                </a:cubicBezTo>
                <a:cubicBezTo>
                  <a:pt x="1524203" y="698806"/>
                  <a:pt x="1521968" y="708356"/>
                  <a:pt x="1524406" y="713233"/>
                </a:cubicBezTo>
                <a:cubicBezTo>
                  <a:pt x="1527658" y="720548"/>
                  <a:pt x="1531112" y="739649"/>
                  <a:pt x="1534770" y="770536"/>
                </a:cubicBezTo>
                <a:cubicBezTo>
                  <a:pt x="1538427" y="801422"/>
                  <a:pt x="1539443" y="821742"/>
                  <a:pt x="1537818" y="831496"/>
                </a:cubicBezTo>
                <a:cubicBezTo>
                  <a:pt x="1535379" y="844500"/>
                  <a:pt x="1533551" y="866649"/>
                  <a:pt x="1532331" y="897942"/>
                </a:cubicBezTo>
                <a:cubicBezTo>
                  <a:pt x="1531112" y="929235"/>
                  <a:pt x="1528674" y="959512"/>
                  <a:pt x="1525016" y="988772"/>
                </a:cubicBezTo>
                <a:cubicBezTo>
                  <a:pt x="1521359" y="1018033"/>
                  <a:pt x="1519530" y="1042417"/>
                  <a:pt x="1519530" y="1061924"/>
                </a:cubicBezTo>
                <a:cubicBezTo>
                  <a:pt x="1519530" y="1102565"/>
                  <a:pt x="1512621" y="1126542"/>
                  <a:pt x="1498803" y="1133857"/>
                </a:cubicBezTo>
                <a:cubicBezTo>
                  <a:pt x="1492301" y="1137921"/>
                  <a:pt x="1485798" y="1144830"/>
                  <a:pt x="1479296" y="1154584"/>
                </a:cubicBezTo>
                <a:cubicBezTo>
                  <a:pt x="1471168" y="1168401"/>
                  <a:pt x="1460602" y="1176733"/>
                  <a:pt x="1447597" y="1179577"/>
                </a:cubicBezTo>
                <a:cubicBezTo>
                  <a:pt x="1434592" y="1182422"/>
                  <a:pt x="1421994" y="1179374"/>
                  <a:pt x="1409802" y="1170433"/>
                </a:cubicBezTo>
                <a:cubicBezTo>
                  <a:pt x="1388669" y="1154990"/>
                  <a:pt x="1378102" y="1119633"/>
                  <a:pt x="1378102" y="1064363"/>
                </a:cubicBezTo>
                <a:cubicBezTo>
                  <a:pt x="1378102" y="1029412"/>
                  <a:pt x="1376070" y="998526"/>
                  <a:pt x="1372006" y="971704"/>
                </a:cubicBezTo>
                <a:lnTo>
                  <a:pt x="1367130" y="932689"/>
                </a:lnTo>
                <a:lnTo>
                  <a:pt x="1320800" y="935128"/>
                </a:lnTo>
                <a:lnTo>
                  <a:pt x="1275690" y="937566"/>
                </a:lnTo>
                <a:lnTo>
                  <a:pt x="1258621" y="921716"/>
                </a:lnTo>
                <a:cubicBezTo>
                  <a:pt x="1250493" y="913588"/>
                  <a:pt x="1245819" y="907289"/>
                  <a:pt x="1244600" y="902819"/>
                </a:cubicBezTo>
                <a:cubicBezTo>
                  <a:pt x="1243381" y="898348"/>
                  <a:pt x="1243584" y="889611"/>
                  <a:pt x="1245210" y="876606"/>
                </a:cubicBezTo>
                <a:cubicBezTo>
                  <a:pt x="1246835" y="857099"/>
                  <a:pt x="1256995" y="827025"/>
                  <a:pt x="1275690" y="786385"/>
                </a:cubicBezTo>
                <a:cubicBezTo>
                  <a:pt x="1294384" y="745745"/>
                  <a:pt x="1315923" y="707544"/>
                  <a:pt x="1340307" y="671781"/>
                </a:cubicBezTo>
                <a:cubicBezTo>
                  <a:pt x="1354938" y="648209"/>
                  <a:pt x="1372006" y="616510"/>
                  <a:pt x="1391514" y="576683"/>
                </a:cubicBezTo>
                <a:lnTo>
                  <a:pt x="1419555" y="515723"/>
                </a:lnTo>
                <a:lnTo>
                  <a:pt x="1408582" y="505969"/>
                </a:lnTo>
                <a:lnTo>
                  <a:pt x="1397610" y="494996"/>
                </a:lnTo>
                <a:lnTo>
                  <a:pt x="1413459" y="487681"/>
                </a:lnTo>
                <a:cubicBezTo>
                  <a:pt x="1423213" y="482804"/>
                  <a:pt x="1432154" y="474677"/>
                  <a:pt x="1440282" y="463297"/>
                </a:cubicBezTo>
                <a:cubicBezTo>
                  <a:pt x="1445971" y="455982"/>
                  <a:pt x="1450442" y="451512"/>
                  <a:pt x="1453693" y="449886"/>
                </a:cubicBezTo>
                <a:cubicBezTo>
                  <a:pt x="1456944" y="448260"/>
                  <a:pt x="1462634" y="448260"/>
                  <a:pt x="1470762" y="449886"/>
                </a:cubicBezTo>
                <a:cubicBezTo>
                  <a:pt x="1481328" y="452324"/>
                  <a:pt x="1492910" y="456389"/>
                  <a:pt x="1505509" y="462078"/>
                </a:cubicBezTo>
                <a:cubicBezTo>
                  <a:pt x="1518107" y="467768"/>
                  <a:pt x="1524406" y="471832"/>
                  <a:pt x="1524406" y="474270"/>
                </a:cubicBezTo>
                <a:cubicBezTo>
                  <a:pt x="1524406" y="477521"/>
                  <a:pt x="1526845" y="479147"/>
                  <a:pt x="1531722" y="479147"/>
                </a:cubicBezTo>
                <a:cubicBezTo>
                  <a:pt x="1536598" y="479147"/>
                  <a:pt x="1544726" y="486056"/>
                  <a:pt x="1556106" y="499873"/>
                </a:cubicBezTo>
                <a:lnTo>
                  <a:pt x="1573174" y="520600"/>
                </a:lnTo>
                <a:lnTo>
                  <a:pt x="1587805" y="502312"/>
                </a:lnTo>
                <a:cubicBezTo>
                  <a:pt x="1597559" y="490120"/>
                  <a:pt x="1608938" y="482398"/>
                  <a:pt x="1621942" y="479147"/>
                </a:cubicBezTo>
                <a:cubicBezTo>
                  <a:pt x="1633322" y="475083"/>
                  <a:pt x="1647952" y="468784"/>
                  <a:pt x="1665834" y="460249"/>
                </a:cubicBezTo>
                <a:cubicBezTo>
                  <a:pt x="1683715" y="451715"/>
                  <a:pt x="1695501" y="444603"/>
                  <a:pt x="1701190" y="438913"/>
                </a:cubicBezTo>
                <a:cubicBezTo>
                  <a:pt x="1706067" y="434849"/>
                  <a:pt x="1713382" y="431598"/>
                  <a:pt x="1723136" y="429160"/>
                </a:cubicBezTo>
                <a:cubicBezTo>
                  <a:pt x="1740205" y="425096"/>
                  <a:pt x="1751178" y="412497"/>
                  <a:pt x="1756055" y="391364"/>
                </a:cubicBezTo>
                <a:cubicBezTo>
                  <a:pt x="1757680" y="383236"/>
                  <a:pt x="1757883" y="378360"/>
                  <a:pt x="1756664" y="376734"/>
                </a:cubicBezTo>
                <a:cubicBezTo>
                  <a:pt x="1755445" y="375108"/>
                  <a:pt x="1751584" y="374296"/>
                  <a:pt x="1745082" y="374296"/>
                </a:cubicBezTo>
                <a:cubicBezTo>
                  <a:pt x="1704442" y="371857"/>
                  <a:pt x="1680058" y="373889"/>
                  <a:pt x="1671930" y="380392"/>
                </a:cubicBezTo>
                <a:cubicBezTo>
                  <a:pt x="1667866" y="383643"/>
                  <a:pt x="1657706" y="384862"/>
                  <a:pt x="1641450" y="384049"/>
                </a:cubicBezTo>
                <a:cubicBezTo>
                  <a:pt x="1625194" y="383236"/>
                  <a:pt x="1613408" y="381204"/>
                  <a:pt x="1606093" y="377953"/>
                </a:cubicBezTo>
                <a:cubicBezTo>
                  <a:pt x="1601216" y="375515"/>
                  <a:pt x="1593494" y="382830"/>
                  <a:pt x="1582928" y="399899"/>
                </a:cubicBezTo>
                <a:cubicBezTo>
                  <a:pt x="1575613" y="412091"/>
                  <a:pt x="1570126" y="419406"/>
                  <a:pt x="1566469" y="421844"/>
                </a:cubicBezTo>
                <a:cubicBezTo>
                  <a:pt x="1562811" y="424283"/>
                  <a:pt x="1557731" y="425096"/>
                  <a:pt x="1551229" y="424283"/>
                </a:cubicBezTo>
                <a:cubicBezTo>
                  <a:pt x="1540662" y="423470"/>
                  <a:pt x="1533347" y="421844"/>
                  <a:pt x="1529283" y="419406"/>
                </a:cubicBezTo>
                <a:cubicBezTo>
                  <a:pt x="1523594" y="415342"/>
                  <a:pt x="1507135" y="413513"/>
                  <a:pt x="1479906" y="413920"/>
                </a:cubicBezTo>
                <a:cubicBezTo>
                  <a:pt x="1452677" y="414326"/>
                  <a:pt x="1430935" y="416155"/>
                  <a:pt x="1414678" y="419406"/>
                </a:cubicBezTo>
                <a:cubicBezTo>
                  <a:pt x="1364285" y="430785"/>
                  <a:pt x="1331773" y="451105"/>
                  <a:pt x="1317142" y="480366"/>
                </a:cubicBezTo>
                <a:cubicBezTo>
                  <a:pt x="1308202" y="497435"/>
                  <a:pt x="1300886" y="516536"/>
                  <a:pt x="1295197" y="537668"/>
                </a:cubicBezTo>
                <a:cubicBezTo>
                  <a:pt x="1288694" y="562865"/>
                  <a:pt x="1281786" y="574651"/>
                  <a:pt x="1274470" y="573025"/>
                </a:cubicBezTo>
                <a:cubicBezTo>
                  <a:pt x="1271219" y="572213"/>
                  <a:pt x="1269187" y="568148"/>
                  <a:pt x="1268374" y="560833"/>
                </a:cubicBezTo>
                <a:cubicBezTo>
                  <a:pt x="1267562" y="553518"/>
                  <a:pt x="1271626" y="531572"/>
                  <a:pt x="1280566" y="494996"/>
                </a:cubicBezTo>
                <a:cubicBezTo>
                  <a:pt x="1289507" y="458420"/>
                  <a:pt x="1298855" y="427940"/>
                  <a:pt x="1308608" y="403556"/>
                </a:cubicBezTo>
                <a:cubicBezTo>
                  <a:pt x="1317549" y="378360"/>
                  <a:pt x="1327099" y="358446"/>
                  <a:pt x="1337259" y="343816"/>
                </a:cubicBezTo>
                <a:cubicBezTo>
                  <a:pt x="1347419" y="329185"/>
                  <a:pt x="1367536" y="306427"/>
                  <a:pt x="1397610" y="275540"/>
                </a:cubicBezTo>
                <a:cubicBezTo>
                  <a:pt x="1431747" y="238964"/>
                  <a:pt x="1451255" y="215596"/>
                  <a:pt x="1456131" y="205436"/>
                </a:cubicBezTo>
                <a:cubicBezTo>
                  <a:pt x="1461008" y="195276"/>
                  <a:pt x="1465072" y="186132"/>
                  <a:pt x="1468323" y="178005"/>
                </a:cubicBezTo>
                <a:cubicBezTo>
                  <a:pt x="1473200" y="169064"/>
                  <a:pt x="1479296" y="165000"/>
                  <a:pt x="1486611" y="165812"/>
                </a:cubicBezTo>
                <a:cubicBezTo>
                  <a:pt x="1493926" y="166625"/>
                  <a:pt x="1505306" y="173534"/>
                  <a:pt x="1520749" y="186539"/>
                </a:cubicBezTo>
                <a:cubicBezTo>
                  <a:pt x="1540256" y="201982"/>
                  <a:pt x="1550010" y="210923"/>
                  <a:pt x="1550010" y="213361"/>
                </a:cubicBezTo>
                <a:cubicBezTo>
                  <a:pt x="1550010" y="215800"/>
                  <a:pt x="1554074" y="221286"/>
                  <a:pt x="1562202" y="229820"/>
                </a:cubicBezTo>
                <a:cubicBezTo>
                  <a:pt x="1570330" y="238355"/>
                  <a:pt x="1580286" y="256846"/>
                  <a:pt x="1592072" y="285294"/>
                </a:cubicBezTo>
                <a:cubicBezTo>
                  <a:pt x="1603858" y="313742"/>
                  <a:pt x="1611986" y="327966"/>
                  <a:pt x="1616456" y="327966"/>
                </a:cubicBezTo>
                <a:cubicBezTo>
                  <a:pt x="1620926" y="327966"/>
                  <a:pt x="1639824" y="318009"/>
                  <a:pt x="1673149" y="298096"/>
                </a:cubicBezTo>
                <a:cubicBezTo>
                  <a:pt x="1706474" y="278182"/>
                  <a:pt x="1732890" y="262942"/>
                  <a:pt x="1752397" y="252376"/>
                </a:cubicBezTo>
                <a:cubicBezTo>
                  <a:pt x="1765402" y="245060"/>
                  <a:pt x="1774139" y="238964"/>
                  <a:pt x="1778610" y="234088"/>
                </a:cubicBezTo>
                <a:cubicBezTo>
                  <a:pt x="1783080" y="229211"/>
                  <a:pt x="1788160" y="219660"/>
                  <a:pt x="1793850" y="205436"/>
                </a:cubicBezTo>
                <a:cubicBezTo>
                  <a:pt x="1799539" y="191212"/>
                  <a:pt x="1803197" y="178005"/>
                  <a:pt x="1804822" y="165812"/>
                </a:cubicBezTo>
                <a:cubicBezTo>
                  <a:pt x="1806448" y="153620"/>
                  <a:pt x="1807667" y="128830"/>
                  <a:pt x="1808480" y="91441"/>
                </a:cubicBezTo>
                <a:cubicBezTo>
                  <a:pt x="1809293" y="36171"/>
                  <a:pt x="1812138" y="7316"/>
                  <a:pt x="1817014" y="4878"/>
                </a:cubicBezTo>
                <a:cubicBezTo>
                  <a:pt x="1820672" y="2440"/>
                  <a:pt x="1824990" y="916"/>
                  <a:pt x="1829968" y="306"/>
                </a:cubicBezTo>
                <a:close/>
              </a:path>
            </a:pathLst>
          </a:custGeom>
          <a:solidFill>
            <a:srgbClr val="72522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latin typeface="李旭科书法" panose="02000603000000000000" pitchFamily="2" charset="-122"/>
              <a:ea typeface="李旭科书法" panose="02000603000000000000" pitchFamily="2" charset="-122"/>
            </a:endParaRPr>
          </a:p>
        </p:txBody>
      </p:sp>
      <p:sp>
        <p:nvSpPr>
          <p:cNvPr id="16" name="文本框 15"/>
          <p:cNvSpPr txBox="1"/>
          <p:nvPr/>
        </p:nvSpPr>
        <p:spPr>
          <a:xfrm>
            <a:off x="3313831" y="1985630"/>
            <a:ext cx="2413934" cy="1263323"/>
          </a:xfrm>
          <a:custGeom>
            <a:avLst/>
            <a:gdLst/>
            <a:ahLst/>
            <a:cxnLst/>
            <a:rect l="l" t="t" r="r" b="b"/>
            <a:pathLst>
              <a:path w="2256495" h="1180928">
                <a:moveTo>
                  <a:pt x="545348" y="660192"/>
                </a:moveTo>
                <a:cubicBezTo>
                  <a:pt x="542910" y="660801"/>
                  <a:pt x="539455" y="663138"/>
                  <a:pt x="534985" y="667202"/>
                </a:cubicBezTo>
                <a:cubicBezTo>
                  <a:pt x="532547" y="668828"/>
                  <a:pt x="528889" y="671672"/>
                  <a:pt x="524012" y="675736"/>
                </a:cubicBezTo>
                <a:cubicBezTo>
                  <a:pt x="510195" y="689554"/>
                  <a:pt x="506131" y="696869"/>
                  <a:pt x="511820" y="697682"/>
                </a:cubicBezTo>
                <a:cubicBezTo>
                  <a:pt x="518323" y="697682"/>
                  <a:pt x="526654" y="693821"/>
                  <a:pt x="536814" y="686100"/>
                </a:cubicBezTo>
                <a:cubicBezTo>
                  <a:pt x="546974" y="678378"/>
                  <a:pt x="551241" y="670860"/>
                  <a:pt x="549615" y="663544"/>
                </a:cubicBezTo>
                <a:cubicBezTo>
                  <a:pt x="549209" y="660700"/>
                  <a:pt x="547787" y="659582"/>
                  <a:pt x="545348" y="660192"/>
                </a:cubicBezTo>
                <a:close/>
                <a:moveTo>
                  <a:pt x="1777350" y="556255"/>
                </a:moveTo>
                <a:cubicBezTo>
                  <a:pt x="1768409" y="557068"/>
                  <a:pt x="1752966" y="561538"/>
                  <a:pt x="1731020" y="569666"/>
                </a:cubicBezTo>
                <a:cubicBezTo>
                  <a:pt x="1709075" y="577794"/>
                  <a:pt x="1695257" y="584703"/>
                  <a:pt x="1689567" y="590392"/>
                </a:cubicBezTo>
                <a:cubicBezTo>
                  <a:pt x="1684691" y="594456"/>
                  <a:pt x="1682252" y="597708"/>
                  <a:pt x="1682252" y="600146"/>
                </a:cubicBezTo>
                <a:cubicBezTo>
                  <a:pt x="1682252" y="602584"/>
                  <a:pt x="1683878" y="607055"/>
                  <a:pt x="1687129" y="613557"/>
                </a:cubicBezTo>
                <a:cubicBezTo>
                  <a:pt x="1692819" y="624124"/>
                  <a:pt x="1697695" y="629407"/>
                  <a:pt x="1701759" y="629407"/>
                </a:cubicBezTo>
                <a:cubicBezTo>
                  <a:pt x="1706636" y="629407"/>
                  <a:pt x="1719641" y="624124"/>
                  <a:pt x="1740774" y="613557"/>
                </a:cubicBezTo>
                <a:cubicBezTo>
                  <a:pt x="1761907" y="602991"/>
                  <a:pt x="1774099" y="595472"/>
                  <a:pt x="1777350" y="591002"/>
                </a:cubicBezTo>
                <a:cubicBezTo>
                  <a:pt x="1780601" y="586532"/>
                  <a:pt x="1783446" y="579826"/>
                  <a:pt x="1785884" y="570885"/>
                </a:cubicBezTo>
                <a:cubicBezTo>
                  <a:pt x="1787510" y="564383"/>
                  <a:pt x="1787916" y="560319"/>
                  <a:pt x="1787104" y="558693"/>
                </a:cubicBezTo>
                <a:cubicBezTo>
                  <a:pt x="1786291" y="557068"/>
                  <a:pt x="1783039" y="556255"/>
                  <a:pt x="1777350" y="556255"/>
                </a:cubicBezTo>
                <a:close/>
                <a:moveTo>
                  <a:pt x="771510" y="479445"/>
                </a:moveTo>
                <a:cubicBezTo>
                  <a:pt x="765007" y="479445"/>
                  <a:pt x="749970" y="489199"/>
                  <a:pt x="726399" y="508706"/>
                </a:cubicBezTo>
                <a:cubicBezTo>
                  <a:pt x="702828" y="528213"/>
                  <a:pt x="687791" y="543656"/>
                  <a:pt x="681289" y="555036"/>
                </a:cubicBezTo>
                <a:cubicBezTo>
                  <a:pt x="674787" y="565602"/>
                  <a:pt x="668691" y="581045"/>
                  <a:pt x="663001" y="601365"/>
                </a:cubicBezTo>
                <a:cubicBezTo>
                  <a:pt x="659750" y="614370"/>
                  <a:pt x="658124" y="622701"/>
                  <a:pt x="658124" y="626359"/>
                </a:cubicBezTo>
                <a:cubicBezTo>
                  <a:pt x="658124" y="630016"/>
                  <a:pt x="659750" y="632658"/>
                  <a:pt x="663001" y="634284"/>
                </a:cubicBezTo>
                <a:cubicBezTo>
                  <a:pt x="667065" y="635909"/>
                  <a:pt x="693887" y="630626"/>
                  <a:pt x="743468" y="618434"/>
                </a:cubicBezTo>
                <a:cubicBezTo>
                  <a:pt x="793049" y="606242"/>
                  <a:pt x="820278" y="597708"/>
                  <a:pt x="825155" y="592831"/>
                </a:cubicBezTo>
                <a:cubicBezTo>
                  <a:pt x="829219" y="589580"/>
                  <a:pt x="831251" y="579013"/>
                  <a:pt x="831251" y="561132"/>
                </a:cubicBezTo>
                <a:cubicBezTo>
                  <a:pt x="831251" y="548127"/>
                  <a:pt x="830032" y="538983"/>
                  <a:pt x="827593" y="533700"/>
                </a:cubicBezTo>
                <a:cubicBezTo>
                  <a:pt x="825155" y="528416"/>
                  <a:pt x="817433" y="519272"/>
                  <a:pt x="804428" y="506268"/>
                </a:cubicBezTo>
                <a:cubicBezTo>
                  <a:pt x="785734" y="488386"/>
                  <a:pt x="774761" y="479445"/>
                  <a:pt x="771510" y="479445"/>
                </a:cubicBezTo>
                <a:close/>
                <a:moveTo>
                  <a:pt x="1395740" y="465424"/>
                </a:moveTo>
                <a:cubicBezTo>
                  <a:pt x="1397366" y="465831"/>
                  <a:pt x="1400211" y="468472"/>
                  <a:pt x="1404275" y="473349"/>
                </a:cubicBezTo>
                <a:cubicBezTo>
                  <a:pt x="1420531" y="493669"/>
                  <a:pt x="1431504" y="526588"/>
                  <a:pt x="1437193" y="572104"/>
                </a:cubicBezTo>
                <a:cubicBezTo>
                  <a:pt x="1440444" y="598927"/>
                  <a:pt x="1441054" y="623108"/>
                  <a:pt x="1439022" y="644647"/>
                </a:cubicBezTo>
                <a:cubicBezTo>
                  <a:pt x="1436990" y="666186"/>
                  <a:pt x="1433129" y="679800"/>
                  <a:pt x="1427439" y="685490"/>
                </a:cubicBezTo>
                <a:cubicBezTo>
                  <a:pt x="1424188" y="688741"/>
                  <a:pt x="1421953" y="690367"/>
                  <a:pt x="1420734" y="690367"/>
                </a:cubicBezTo>
                <a:cubicBezTo>
                  <a:pt x="1419515" y="690367"/>
                  <a:pt x="1418092" y="688335"/>
                  <a:pt x="1416467" y="684271"/>
                </a:cubicBezTo>
                <a:cubicBezTo>
                  <a:pt x="1414028" y="678581"/>
                  <a:pt x="1409964" y="675736"/>
                  <a:pt x="1404275" y="675736"/>
                </a:cubicBezTo>
                <a:cubicBezTo>
                  <a:pt x="1397772" y="675736"/>
                  <a:pt x="1389238" y="670453"/>
                  <a:pt x="1378671" y="659887"/>
                </a:cubicBezTo>
                <a:cubicBezTo>
                  <a:pt x="1368105" y="649320"/>
                  <a:pt x="1361196" y="639160"/>
                  <a:pt x="1357945" y="629407"/>
                </a:cubicBezTo>
                <a:cubicBezTo>
                  <a:pt x="1353881" y="618028"/>
                  <a:pt x="1351849" y="605023"/>
                  <a:pt x="1351849" y="590392"/>
                </a:cubicBezTo>
                <a:cubicBezTo>
                  <a:pt x="1351849" y="579013"/>
                  <a:pt x="1356726" y="557677"/>
                  <a:pt x="1366479" y="526384"/>
                </a:cubicBezTo>
                <a:cubicBezTo>
                  <a:pt x="1376233" y="495092"/>
                  <a:pt x="1383548" y="476194"/>
                  <a:pt x="1388425" y="469692"/>
                </a:cubicBezTo>
                <a:cubicBezTo>
                  <a:pt x="1391676" y="466440"/>
                  <a:pt x="1394115" y="465018"/>
                  <a:pt x="1395740" y="465424"/>
                </a:cubicBezTo>
                <a:close/>
                <a:moveTo>
                  <a:pt x="832470" y="427020"/>
                </a:moveTo>
                <a:cubicBezTo>
                  <a:pt x="830032" y="427020"/>
                  <a:pt x="822716" y="432303"/>
                  <a:pt x="810524" y="442869"/>
                </a:cubicBezTo>
                <a:lnTo>
                  <a:pt x="792236" y="457500"/>
                </a:lnTo>
                <a:lnTo>
                  <a:pt x="810524" y="468472"/>
                </a:lnTo>
                <a:cubicBezTo>
                  <a:pt x="822716" y="475788"/>
                  <a:pt x="830032" y="479445"/>
                  <a:pt x="832470" y="479445"/>
                </a:cubicBezTo>
                <a:cubicBezTo>
                  <a:pt x="834908" y="479445"/>
                  <a:pt x="836127" y="470708"/>
                  <a:pt x="836127" y="453232"/>
                </a:cubicBezTo>
                <a:cubicBezTo>
                  <a:pt x="836127" y="435757"/>
                  <a:pt x="834908" y="427020"/>
                  <a:pt x="832470" y="427020"/>
                </a:cubicBezTo>
                <a:close/>
                <a:moveTo>
                  <a:pt x="689747" y="413227"/>
                </a:moveTo>
                <a:cubicBezTo>
                  <a:pt x="688172" y="412872"/>
                  <a:pt x="686979" y="412999"/>
                  <a:pt x="686166" y="413608"/>
                </a:cubicBezTo>
                <a:cubicBezTo>
                  <a:pt x="682915" y="416047"/>
                  <a:pt x="680070" y="431084"/>
                  <a:pt x="677631" y="458719"/>
                </a:cubicBezTo>
                <a:lnTo>
                  <a:pt x="673974" y="497733"/>
                </a:lnTo>
                <a:lnTo>
                  <a:pt x="688604" y="487980"/>
                </a:lnTo>
                <a:cubicBezTo>
                  <a:pt x="699171" y="481477"/>
                  <a:pt x="708111" y="475788"/>
                  <a:pt x="715427" y="470911"/>
                </a:cubicBezTo>
                <a:cubicBezTo>
                  <a:pt x="725180" y="464408"/>
                  <a:pt x="730057" y="458109"/>
                  <a:pt x="730057" y="452013"/>
                </a:cubicBezTo>
                <a:cubicBezTo>
                  <a:pt x="730057" y="445917"/>
                  <a:pt x="724774" y="438399"/>
                  <a:pt x="714207" y="429458"/>
                </a:cubicBezTo>
                <a:cubicBezTo>
                  <a:pt x="702625" y="419704"/>
                  <a:pt x="694472" y="414294"/>
                  <a:pt x="689747" y="413227"/>
                </a:cubicBezTo>
                <a:close/>
                <a:moveTo>
                  <a:pt x="832089" y="355239"/>
                </a:moveTo>
                <a:cubicBezTo>
                  <a:pt x="824012" y="354325"/>
                  <a:pt x="803819" y="357525"/>
                  <a:pt x="771510" y="364840"/>
                </a:cubicBezTo>
                <a:cubicBezTo>
                  <a:pt x="725180" y="375407"/>
                  <a:pt x="702015" y="383941"/>
                  <a:pt x="702015" y="390444"/>
                </a:cubicBezTo>
                <a:cubicBezTo>
                  <a:pt x="702015" y="393695"/>
                  <a:pt x="706283" y="398978"/>
                  <a:pt x="714817" y="406293"/>
                </a:cubicBezTo>
                <a:cubicBezTo>
                  <a:pt x="723351" y="413608"/>
                  <a:pt x="732495" y="419704"/>
                  <a:pt x="742249" y="424581"/>
                </a:cubicBezTo>
                <a:cubicBezTo>
                  <a:pt x="750377" y="428645"/>
                  <a:pt x="755863" y="430677"/>
                  <a:pt x="758708" y="430677"/>
                </a:cubicBezTo>
                <a:cubicBezTo>
                  <a:pt x="761553" y="430677"/>
                  <a:pt x="766227" y="428239"/>
                  <a:pt x="772729" y="423362"/>
                </a:cubicBezTo>
                <a:cubicBezTo>
                  <a:pt x="780857" y="417672"/>
                  <a:pt x="793455" y="405887"/>
                  <a:pt x="810524" y="388005"/>
                </a:cubicBezTo>
                <a:cubicBezTo>
                  <a:pt x="827593" y="370124"/>
                  <a:pt x="836127" y="359964"/>
                  <a:pt x="836127" y="357525"/>
                </a:cubicBezTo>
                <a:cubicBezTo>
                  <a:pt x="836127" y="356306"/>
                  <a:pt x="834781" y="355544"/>
                  <a:pt x="832089" y="355239"/>
                </a:cubicBezTo>
                <a:close/>
                <a:moveTo>
                  <a:pt x="1698102" y="228290"/>
                </a:moveTo>
                <a:cubicBezTo>
                  <a:pt x="1695663" y="228290"/>
                  <a:pt x="1693631" y="228900"/>
                  <a:pt x="1692006" y="230119"/>
                </a:cubicBezTo>
                <a:cubicBezTo>
                  <a:pt x="1690380" y="231338"/>
                  <a:pt x="1689974" y="232354"/>
                  <a:pt x="1690787" y="233167"/>
                </a:cubicBezTo>
                <a:cubicBezTo>
                  <a:pt x="1691599" y="237231"/>
                  <a:pt x="1693631" y="239466"/>
                  <a:pt x="1696883" y="239872"/>
                </a:cubicBezTo>
                <a:cubicBezTo>
                  <a:pt x="1700134" y="240279"/>
                  <a:pt x="1702572" y="238856"/>
                  <a:pt x="1704198" y="235605"/>
                </a:cubicBezTo>
                <a:cubicBezTo>
                  <a:pt x="1705823" y="230728"/>
                  <a:pt x="1703791" y="228290"/>
                  <a:pt x="1698102" y="228290"/>
                </a:cubicBezTo>
                <a:close/>
                <a:moveTo>
                  <a:pt x="1883420" y="156357"/>
                </a:moveTo>
                <a:cubicBezTo>
                  <a:pt x="1876918" y="156357"/>
                  <a:pt x="1869196" y="157170"/>
                  <a:pt x="1860255" y="158795"/>
                </a:cubicBezTo>
                <a:cubicBezTo>
                  <a:pt x="1851315" y="160421"/>
                  <a:pt x="1843593" y="162859"/>
                  <a:pt x="1837091" y="166111"/>
                </a:cubicBezTo>
                <a:cubicBezTo>
                  <a:pt x="1828150" y="170175"/>
                  <a:pt x="1822054" y="173832"/>
                  <a:pt x="1818803" y="177083"/>
                </a:cubicBezTo>
                <a:cubicBezTo>
                  <a:pt x="1815551" y="180335"/>
                  <a:pt x="1813519" y="185618"/>
                  <a:pt x="1812707" y="192933"/>
                </a:cubicBezTo>
                <a:cubicBezTo>
                  <a:pt x="1807017" y="227884"/>
                  <a:pt x="1806611" y="245765"/>
                  <a:pt x="1811487" y="246578"/>
                </a:cubicBezTo>
                <a:cubicBezTo>
                  <a:pt x="1813926" y="246578"/>
                  <a:pt x="1819209" y="242108"/>
                  <a:pt x="1827337" y="233167"/>
                </a:cubicBezTo>
                <a:cubicBezTo>
                  <a:pt x="1837904" y="223413"/>
                  <a:pt x="1844812" y="218536"/>
                  <a:pt x="1848063" y="218536"/>
                </a:cubicBezTo>
                <a:cubicBezTo>
                  <a:pt x="1851315" y="218536"/>
                  <a:pt x="1859646" y="209596"/>
                  <a:pt x="1873057" y="191714"/>
                </a:cubicBezTo>
                <a:cubicBezTo>
                  <a:pt x="1886468" y="173832"/>
                  <a:pt x="1893174" y="162859"/>
                  <a:pt x="1893174" y="158795"/>
                </a:cubicBezTo>
                <a:cubicBezTo>
                  <a:pt x="1893174" y="157170"/>
                  <a:pt x="1889923" y="156357"/>
                  <a:pt x="1883420" y="156357"/>
                </a:cubicBezTo>
                <a:close/>
                <a:moveTo>
                  <a:pt x="262379" y="117800"/>
                </a:moveTo>
                <a:cubicBezTo>
                  <a:pt x="270279" y="117901"/>
                  <a:pt x="278851" y="118156"/>
                  <a:pt x="288097" y="118562"/>
                </a:cubicBezTo>
                <a:cubicBezTo>
                  <a:pt x="325079" y="120187"/>
                  <a:pt x="348854" y="123032"/>
                  <a:pt x="359420" y="127096"/>
                </a:cubicBezTo>
                <a:cubicBezTo>
                  <a:pt x="372425" y="132786"/>
                  <a:pt x="382585" y="143759"/>
                  <a:pt x="389900" y="160015"/>
                </a:cubicBezTo>
                <a:cubicBezTo>
                  <a:pt x="402092" y="189276"/>
                  <a:pt x="403718" y="212440"/>
                  <a:pt x="394777" y="229509"/>
                </a:cubicBezTo>
                <a:cubicBezTo>
                  <a:pt x="389900" y="238450"/>
                  <a:pt x="374457" y="244952"/>
                  <a:pt x="348447" y="249016"/>
                </a:cubicBezTo>
                <a:cubicBezTo>
                  <a:pt x="322438" y="253080"/>
                  <a:pt x="297647" y="252674"/>
                  <a:pt x="274076" y="247797"/>
                </a:cubicBezTo>
                <a:cubicBezTo>
                  <a:pt x="265135" y="246172"/>
                  <a:pt x="257007" y="246781"/>
                  <a:pt x="249692" y="249626"/>
                </a:cubicBezTo>
                <a:cubicBezTo>
                  <a:pt x="242377" y="252471"/>
                  <a:pt x="228153" y="259583"/>
                  <a:pt x="207020" y="270962"/>
                </a:cubicBezTo>
                <a:cubicBezTo>
                  <a:pt x="176134" y="288844"/>
                  <a:pt x="159065" y="297784"/>
                  <a:pt x="155814" y="297784"/>
                </a:cubicBezTo>
                <a:cubicBezTo>
                  <a:pt x="143622" y="297784"/>
                  <a:pt x="149718" y="288437"/>
                  <a:pt x="174102" y="269743"/>
                </a:cubicBezTo>
                <a:cubicBezTo>
                  <a:pt x="187107" y="260802"/>
                  <a:pt x="197673" y="252471"/>
                  <a:pt x="205801" y="244749"/>
                </a:cubicBezTo>
                <a:cubicBezTo>
                  <a:pt x="213929" y="237028"/>
                  <a:pt x="219415" y="230728"/>
                  <a:pt x="222260" y="225852"/>
                </a:cubicBezTo>
                <a:cubicBezTo>
                  <a:pt x="225105" y="220975"/>
                  <a:pt x="224902" y="217317"/>
                  <a:pt x="221651" y="214879"/>
                </a:cubicBezTo>
                <a:cubicBezTo>
                  <a:pt x="217587" y="210815"/>
                  <a:pt x="206207" y="201874"/>
                  <a:pt x="187513" y="188056"/>
                </a:cubicBezTo>
                <a:cubicBezTo>
                  <a:pt x="174508" y="177490"/>
                  <a:pt x="163739" y="165907"/>
                  <a:pt x="155204" y="153309"/>
                </a:cubicBezTo>
                <a:cubicBezTo>
                  <a:pt x="146670" y="140711"/>
                  <a:pt x="144028" y="131567"/>
                  <a:pt x="147279" y="125877"/>
                </a:cubicBezTo>
                <a:cubicBezTo>
                  <a:pt x="150531" y="121813"/>
                  <a:pt x="158252" y="120797"/>
                  <a:pt x="170444" y="122829"/>
                </a:cubicBezTo>
                <a:cubicBezTo>
                  <a:pt x="182636" y="124861"/>
                  <a:pt x="195641" y="124252"/>
                  <a:pt x="209459" y="121000"/>
                </a:cubicBezTo>
                <a:cubicBezTo>
                  <a:pt x="221041" y="118562"/>
                  <a:pt x="238681" y="117495"/>
                  <a:pt x="262379" y="117800"/>
                </a:cubicBezTo>
                <a:close/>
                <a:moveTo>
                  <a:pt x="842452" y="49220"/>
                </a:moveTo>
                <a:cubicBezTo>
                  <a:pt x="860588" y="48915"/>
                  <a:pt x="881238" y="54554"/>
                  <a:pt x="904403" y="66136"/>
                </a:cubicBezTo>
                <a:cubicBezTo>
                  <a:pt x="927974" y="78328"/>
                  <a:pt x="942604" y="88488"/>
                  <a:pt x="948294" y="96616"/>
                </a:cubicBezTo>
                <a:cubicBezTo>
                  <a:pt x="954796" y="107183"/>
                  <a:pt x="956828" y="155951"/>
                  <a:pt x="954390" y="242920"/>
                </a:cubicBezTo>
                <a:cubicBezTo>
                  <a:pt x="953577" y="266492"/>
                  <a:pt x="956422" y="280512"/>
                  <a:pt x="962924" y="284983"/>
                </a:cubicBezTo>
                <a:cubicBezTo>
                  <a:pt x="969427" y="289453"/>
                  <a:pt x="975116" y="298191"/>
                  <a:pt x="979993" y="311196"/>
                </a:cubicBezTo>
                <a:cubicBezTo>
                  <a:pt x="983244" y="320949"/>
                  <a:pt x="984260" y="327858"/>
                  <a:pt x="983041" y="331922"/>
                </a:cubicBezTo>
                <a:cubicBezTo>
                  <a:pt x="981822" y="335986"/>
                  <a:pt x="976335" y="344114"/>
                  <a:pt x="966582" y="356306"/>
                </a:cubicBezTo>
                <a:cubicBezTo>
                  <a:pt x="945449" y="382316"/>
                  <a:pt x="934476" y="427426"/>
                  <a:pt x="933663" y="491637"/>
                </a:cubicBezTo>
                <a:cubicBezTo>
                  <a:pt x="933663" y="512770"/>
                  <a:pt x="936915" y="526994"/>
                  <a:pt x="943417" y="534309"/>
                </a:cubicBezTo>
                <a:cubicBezTo>
                  <a:pt x="949919" y="541624"/>
                  <a:pt x="971865" y="553410"/>
                  <a:pt x="1009254" y="569666"/>
                </a:cubicBezTo>
                <a:cubicBezTo>
                  <a:pt x="1040953" y="583484"/>
                  <a:pt x="1060257" y="593034"/>
                  <a:pt x="1067166" y="598317"/>
                </a:cubicBezTo>
                <a:cubicBezTo>
                  <a:pt x="1074075" y="603600"/>
                  <a:pt x="1078748" y="612744"/>
                  <a:pt x="1081187" y="625749"/>
                </a:cubicBezTo>
                <a:cubicBezTo>
                  <a:pt x="1086063" y="647695"/>
                  <a:pt x="1083219" y="661716"/>
                  <a:pt x="1072652" y="667812"/>
                </a:cubicBezTo>
                <a:cubicBezTo>
                  <a:pt x="1062086" y="673908"/>
                  <a:pt x="1035670" y="676956"/>
                  <a:pt x="993404" y="676956"/>
                </a:cubicBezTo>
                <a:cubicBezTo>
                  <a:pt x="973897" y="676956"/>
                  <a:pt x="961705" y="677565"/>
                  <a:pt x="956828" y="678784"/>
                </a:cubicBezTo>
                <a:cubicBezTo>
                  <a:pt x="951951" y="680004"/>
                  <a:pt x="948294" y="683458"/>
                  <a:pt x="945855" y="689148"/>
                </a:cubicBezTo>
                <a:cubicBezTo>
                  <a:pt x="942604" y="698901"/>
                  <a:pt x="941995" y="746247"/>
                  <a:pt x="944027" y="831184"/>
                </a:cubicBezTo>
                <a:cubicBezTo>
                  <a:pt x="946059" y="916122"/>
                  <a:pt x="949513" y="985820"/>
                  <a:pt x="954390" y="1040277"/>
                </a:cubicBezTo>
                <a:cubicBezTo>
                  <a:pt x="960079" y="1103676"/>
                  <a:pt x="960892" y="1139439"/>
                  <a:pt x="956828" y="1147567"/>
                </a:cubicBezTo>
                <a:cubicBezTo>
                  <a:pt x="952764" y="1156508"/>
                  <a:pt x="940775" y="1164636"/>
                  <a:pt x="920862" y="1171951"/>
                </a:cubicBezTo>
                <a:cubicBezTo>
                  <a:pt x="900948" y="1179266"/>
                  <a:pt x="882051" y="1182111"/>
                  <a:pt x="864169" y="1180485"/>
                </a:cubicBezTo>
                <a:cubicBezTo>
                  <a:pt x="844662" y="1178860"/>
                  <a:pt x="831047" y="1172967"/>
                  <a:pt x="823326" y="1162807"/>
                </a:cubicBezTo>
                <a:cubicBezTo>
                  <a:pt x="815604" y="1152647"/>
                  <a:pt x="808899" y="1132124"/>
                  <a:pt x="803209" y="1101237"/>
                </a:cubicBezTo>
                <a:lnTo>
                  <a:pt x="793455" y="1053688"/>
                </a:lnTo>
                <a:lnTo>
                  <a:pt x="810524" y="1019551"/>
                </a:lnTo>
                <a:lnTo>
                  <a:pt x="827593" y="986632"/>
                </a:lnTo>
                <a:lnTo>
                  <a:pt x="830032" y="847644"/>
                </a:lnTo>
                <a:cubicBezTo>
                  <a:pt x="831657" y="780181"/>
                  <a:pt x="832063" y="740151"/>
                  <a:pt x="831251" y="727552"/>
                </a:cubicBezTo>
                <a:cubicBezTo>
                  <a:pt x="830438" y="714954"/>
                  <a:pt x="827593" y="708655"/>
                  <a:pt x="822716" y="708655"/>
                </a:cubicBezTo>
                <a:cubicBezTo>
                  <a:pt x="808899" y="708655"/>
                  <a:pt x="773135" y="719628"/>
                  <a:pt x="715427" y="741573"/>
                </a:cubicBezTo>
                <a:lnTo>
                  <a:pt x="666659" y="761080"/>
                </a:lnTo>
                <a:lnTo>
                  <a:pt x="655686" y="790341"/>
                </a:lnTo>
                <a:cubicBezTo>
                  <a:pt x="648371" y="810661"/>
                  <a:pt x="641868" y="835452"/>
                  <a:pt x="636179" y="864712"/>
                </a:cubicBezTo>
                <a:cubicBezTo>
                  <a:pt x="630489" y="891535"/>
                  <a:pt x="625206" y="910229"/>
                  <a:pt x="620329" y="920796"/>
                </a:cubicBezTo>
                <a:cubicBezTo>
                  <a:pt x="615452" y="931362"/>
                  <a:pt x="608543" y="937864"/>
                  <a:pt x="599603" y="940303"/>
                </a:cubicBezTo>
                <a:cubicBezTo>
                  <a:pt x="593100" y="941928"/>
                  <a:pt x="579079" y="941928"/>
                  <a:pt x="557540" y="940303"/>
                </a:cubicBezTo>
                <a:cubicBezTo>
                  <a:pt x="536001" y="938677"/>
                  <a:pt x="523199" y="936645"/>
                  <a:pt x="519135" y="934207"/>
                </a:cubicBezTo>
                <a:cubicBezTo>
                  <a:pt x="516697" y="932581"/>
                  <a:pt x="513446" y="919576"/>
                  <a:pt x="509382" y="895192"/>
                </a:cubicBezTo>
                <a:cubicBezTo>
                  <a:pt x="503692" y="860242"/>
                  <a:pt x="499425" y="839922"/>
                  <a:pt x="496580" y="834232"/>
                </a:cubicBezTo>
                <a:cubicBezTo>
                  <a:pt x="493735" y="828543"/>
                  <a:pt x="486217" y="824885"/>
                  <a:pt x="474025" y="823260"/>
                </a:cubicBezTo>
                <a:cubicBezTo>
                  <a:pt x="456143" y="820821"/>
                  <a:pt x="443748" y="816148"/>
                  <a:pt x="436839" y="809239"/>
                </a:cubicBezTo>
                <a:cubicBezTo>
                  <a:pt x="429931" y="802330"/>
                  <a:pt x="425663" y="789528"/>
                  <a:pt x="424038" y="770834"/>
                </a:cubicBezTo>
                <a:cubicBezTo>
                  <a:pt x="421599" y="749701"/>
                  <a:pt x="418755" y="739135"/>
                  <a:pt x="415503" y="739135"/>
                </a:cubicBezTo>
                <a:cubicBezTo>
                  <a:pt x="412252" y="739135"/>
                  <a:pt x="406156" y="750920"/>
                  <a:pt x="397215" y="774492"/>
                </a:cubicBezTo>
                <a:cubicBezTo>
                  <a:pt x="381772" y="811068"/>
                  <a:pt x="353324" y="851301"/>
                  <a:pt x="311871" y="895192"/>
                </a:cubicBezTo>
                <a:cubicBezTo>
                  <a:pt x="294803" y="913074"/>
                  <a:pt x="283627" y="926688"/>
                  <a:pt x="278343" y="936036"/>
                </a:cubicBezTo>
                <a:cubicBezTo>
                  <a:pt x="273060" y="945383"/>
                  <a:pt x="267167" y="961436"/>
                  <a:pt x="260665" y="984194"/>
                </a:cubicBezTo>
                <a:cubicBezTo>
                  <a:pt x="255788" y="1002888"/>
                  <a:pt x="250911" y="1017925"/>
                  <a:pt x="246035" y="1029304"/>
                </a:cubicBezTo>
                <a:cubicBezTo>
                  <a:pt x="241971" y="1036620"/>
                  <a:pt x="238923" y="1041090"/>
                  <a:pt x="236891" y="1042716"/>
                </a:cubicBezTo>
                <a:cubicBezTo>
                  <a:pt x="234859" y="1044341"/>
                  <a:pt x="231404" y="1043528"/>
                  <a:pt x="226527" y="1040277"/>
                </a:cubicBezTo>
                <a:cubicBezTo>
                  <a:pt x="220025" y="1037026"/>
                  <a:pt x="212710" y="1036213"/>
                  <a:pt x="204582" y="1037839"/>
                </a:cubicBezTo>
                <a:cubicBezTo>
                  <a:pt x="194828" y="1040277"/>
                  <a:pt x="186497" y="1039058"/>
                  <a:pt x="179588" y="1034181"/>
                </a:cubicBezTo>
                <a:cubicBezTo>
                  <a:pt x="172679" y="1029304"/>
                  <a:pt x="162316" y="1016300"/>
                  <a:pt x="148499" y="995167"/>
                </a:cubicBezTo>
                <a:cubicBezTo>
                  <a:pt x="132243" y="969970"/>
                  <a:pt x="123911" y="951479"/>
                  <a:pt x="123505" y="939693"/>
                </a:cubicBezTo>
                <a:cubicBezTo>
                  <a:pt x="123099" y="927908"/>
                  <a:pt x="130617" y="912668"/>
                  <a:pt x="146060" y="893973"/>
                </a:cubicBezTo>
                <a:cubicBezTo>
                  <a:pt x="160691" y="876092"/>
                  <a:pt x="172070" y="863900"/>
                  <a:pt x="180198" y="857397"/>
                </a:cubicBezTo>
                <a:cubicBezTo>
                  <a:pt x="195641" y="845205"/>
                  <a:pt x="205395" y="822447"/>
                  <a:pt x="209459" y="789122"/>
                </a:cubicBezTo>
                <a:cubicBezTo>
                  <a:pt x="211084" y="767989"/>
                  <a:pt x="221041" y="712719"/>
                  <a:pt x="239329" y="623311"/>
                </a:cubicBezTo>
                <a:cubicBezTo>
                  <a:pt x="257617" y="533903"/>
                  <a:pt x="264526" y="487776"/>
                  <a:pt x="260055" y="484932"/>
                </a:cubicBezTo>
                <a:cubicBezTo>
                  <a:pt x="255585" y="482087"/>
                  <a:pt x="228966" y="479445"/>
                  <a:pt x="180198" y="477007"/>
                </a:cubicBezTo>
                <a:cubicBezTo>
                  <a:pt x="69657" y="472130"/>
                  <a:pt x="10323" y="466034"/>
                  <a:pt x="2195" y="458719"/>
                </a:cubicBezTo>
                <a:cubicBezTo>
                  <a:pt x="-244" y="456280"/>
                  <a:pt x="-650" y="453436"/>
                  <a:pt x="975" y="450184"/>
                </a:cubicBezTo>
                <a:cubicBezTo>
                  <a:pt x="2601" y="446933"/>
                  <a:pt x="5852" y="443885"/>
                  <a:pt x="10729" y="441040"/>
                </a:cubicBezTo>
                <a:cubicBezTo>
                  <a:pt x="15606" y="438196"/>
                  <a:pt x="20889" y="436367"/>
                  <a:pt x="26579" y="435554"/>
                </a:cubicBezTo>
                <a:cubicBezTo>
                  <a:pt x="37958" y="433116"/>
                  <a:pt x="60107" y="425394"/>
                  <a:pt x="93025" y="412389"/>
                </a:cubicBezTo>
                <a:cubicBezTo>
                  <a:pt x="125943" y="399384"/>
                  <a:pt x="154188" y="390850"/>
                  <a:pt x="177759" y="386786"/>
                </a:cubicBezTo>
                <a:cubicBezTo>
                  <a:pt x="197267" y="383535"/>
                  <a:pt x="220838" y="376829"/>
                  <a:pt x="248473" y="366669"/>
                </a:cubicBezTo>
                <a:cubicBezTo>
                  <a:pt x="276108" y="356509"/>
                  <a:pt x="293583" y="348178"/>
                  <a:pt x="300899" y="341676"/>
                </a:cubicBezTo>
                <a:cubicBezTo>
                  <a:pt x="307401" y="335986"/>
                  <a:pt x="318983" y="329687"/>
                  <a:pt x="335646" y="322778"/>
                </a:cubicBezTo>
                <a:cubicBezTo>
                  <a:pt x="352308" y="315869"/>
                  <a:pt x="363078" y="313228"/>
                  <a:pt x="367955" y="314853"/>
                </a:cubicBezTo>
                <a:cubicBezTo>
                  <a:pt x="373644" y="317292"/>
                  <a:pt x="382382" y="329280"/>
                  <a:pt x="394167" y="350820"/>
                </a:cubicBezTo>
                <a:cubicBezTo>
                  <a:pt x="405953" y="372359"/>
                  <a:pt x="410627" y="389631"/>
                  <a:pt x="408188" y="402636"/>
                </a:cubicBezTo>
                <a:cubicBezTo>
                  <a:pt x="405750" y="415640"/>
                  <a:pt x="402092" y="422143"/>
                  <a:pt x="397215" y="422143"/>
                </a:cubicBezTo>
                <a:cubicBezTo>
                  <a:pt x="392339" y="422143"/>
                  <a:pt x="385227" y="426207"/>
                  <a:pt x="375879" y="434335"/>
                </a:cubicBezTo>
                <a:cubicBezTo>
                  <a:pt x="366532" y="442463"/>
                  <a:pt x="359420" y="450591"/>
                  <a:pt x="354543" y="458719"/>
                </a:cubicBezTo>
                <a:cubicBezTo>
                  <a:pt x="348854" y="470911"/>
                  <a:pt x="336459" y="524352"/>
                  <a:pt x="317358" y="619044"/>
                </a:cubicBezTo>
                <a:cubicBezTo>
                  <a:pt x="298257" y="713735"/>
                  <a:pt x="289926" y="764738"/>
                  <a:pt x="292364" y="772053"/>
                </a:cubicBezTo>
                <a:cubicBezTo>
                  <a:pt x="293177" y="775304"/>
                  <a:pt x="307401" y="761080"/>
                  <a:pt x="335036" y="729381"/>
                </a:cubicBezTo>
                <a:cubicBezTo>
                  <a:pt x="357795" y="703372"/>
                  <a:pt x="375067" y="686100"/>
                  <a:pt x="386852" y="677565"/>
                </a:cubicBezTo>
                <a:cubicBezTo>
                  <a:pt x="398638" y="669031"/>
                  <a:pt x="407375" y="667202"/>
                  <a:pt x="413065" y="672079"/>
                </a:cubicBezTo>
                <a:cubicBezTo>
                  <a:pt x="417942" y="676143"/>
                  <a:pt x="420380" y="684271"/>
                  <a:pt x="420380" y="696463"/>
                </a:cubicBezTo>
                <a:cubicBezTo>
                  <a:pt x="420380" y="706216"/>
                  <a:pt x="421193" y="711093"/>
                  <a:pt x="422819" y="711093"/>
                </a:cubicBezTo>
                <a:cubicBezTo>
                  <a:pt x="423631" y="711093"/>
                  <a:pt x="425663" y="709468"/>
                  <a:pt x="428915" y="706216"/>
                </a:cubicBezTo>
                <a:cubicBezTo>
                  <a:pt x="434604" y="700527"/>
                  <a:pt x="442732" y="694837"/>
                  <a:pt x="453299" y="689148"/>
                </a:cubicBezTo>
                <a:cubicBezTo>
                  <a:pt x="470367" y="681020"/>
                  <a:pt x="502067" y="652978"/>
                  <a:pt x="548396" y="605023"/>
                </a:cubicBezTo>
                <a:cubicBezTo>
                  <a:pt x="565465" y="587954"/>
                  <a:pt x="578876" y="541624"/>
                  <a:pt x="588630" y="466034"/>
                </a:cubicBezTo>
                <a:cubicBezTo>
                  <a:pt x="588630" y="461970"/>
                  <a:pt x="589036" y="456280"/>
                  <a:pt x="589849" y="448965"/>
                </a:cubicBezTo>
                <a:cubicBezTo>
                  <a:pt x="593913" y="422143"/>
                  <a:pt x="594726" y="406496"/>
                  <a:pt x="592287" y="402026"/>
                </a:cubicBezTo>
                <a:cubicBezTo>
                  <a:pt x="589849" y="397556"/>
                  <a:pt x="580908" y="394914"/>
                  <a:pt x="565465" y="394101"/>
                </a:cubicBezTo>
                <a:cubicBezTo>
                  <a:pt x="560588" y="394101"/>
                  <a:pt x="556931" y="393695"/>
                  <a:pt x="554492" y="392882"/>
                </a:cubicBezTo>
                <a:cubicBezTo>
                  <a:pt x="510601" y="390444"/>
                  <a:pt x="488655" y="383941"/>
                  <a:pt x="488655" y="373375"/>
                </a:cubicBezTo>
                <a:cubicBezTo>
                  <a:pt x="488655" y="370124"/>
                  <a:pt x="493329" y="365044"/>
                  <a:pt x="502676" y="358135"/>
                </a:cubicBezTo>
                <a:cubicBezTo>
                  <a:pt x="512023" y="351226"/>
                  <a:pt x="533359" y="338018"/>
                  <a:pt x="566684" y="318511"/>
                </a:cubicBezTo>
                <a:cubicBezTo>
                  <a:pt x="580502" y="310383"/>
                  <a:pt x="589239" y="302255"/>
                  <a:pt x="592897" y="294127"/>
                </a:cubicBezTo>
                <a:cubicBezTo>
                  <a:pt x="596555" y="285999"/>
                  <a:pt x="597571" y="272588"/>
                  <a:pt x="595945" y="253893"/>
                </a:cubicBezTo>
                <a:cubicBezTo>
                  <a:pt x="595132" y="240888"/>
                  <a:pt x="593710" y="231744"/>
                  <a:pt x="591678" y="226461"/>
                </a:cubicBezTo>
                <a:cubicBezTo>
                  <a:pt x="589646" y="221178"/>
                  <a:pt x="584972" y="215285"/>
                  <a:pt x="577657" y="208783"/>
                </a:cubicBezTo>
                <a:cubicBezTo>
                  <a:pt x="570342" y="202280"/>
                  <a:pt x="566075" y="197404"/>
                  <a:pt x="564855" y="194152"/>
                </a:cubicBezTo>
                <a:cubicBezTo>
                  <a:pt x="563636" y="190901"/>
                  <a:pt x="564246" y="186024"/>
                  <a:pt x="566684" y="179522"/>
                </a:cubicBezTo>
                <a:cubicBezTo>
                  <a:pt x="569935" y="170581"/>
                  <a:pt x="573796" y="164688"/>
                  <a:pt x="578267" y="161843"/>
                </a:cubicBezTo>
                <a:cubicBezTo>
                  <a:pt x="582737" y="158999"/>
                  <a:pt x="590255" y="157576"/>
                  <a:pt x="600822" y="157576"/>
                </a:cubicBezTo>
                <a:cubicBezTo>
                  <a:pt x="613827" y="157576"/>
                  <a:pt x="628660" y="161031"/>
                  <a:pt x="645323" y="167939"/>
                </a:cubicBezTo>
                <a:cubicBezTo>
                  <a:pt x="661985" y="174848"/>
                  <a:pt x="676006" y="183586"/>
                  <a:pt x="687385" y="194152"/>
                </a:cubicBezTo>
                <a:cubicBezTo>
                  <a:pt x="697139" y="203906"/>
                  <a:pt x="702828" y="210815"/>
                  <a:pt x="704454" y="214879"/>
                </a:cubicBezTo>
                <a:cubicBezTo>
                  <a:pt x="706079" y="218943"/>
                  <a:pt x="706079" y="226461"/>
                  <a:pt x="704454" y="237434"/>
                </a:cubicBezTo>
                <a:cubicBezTo>
                  <a:pt x="702828" y="248407"/>
                  <a:pt x="702422" y="255112"/>
                  <a:pt x="703235" y="257551"/>
                </a:cubicBezTo>
                <a:cubicBezTo>
                  <a:pt x="704047" y="259989"/>
                  <a:pt x="707705" y="262021"/>
                  <a:pt x="714207" y="263647"/>
                </a:cubicBezTo>
                <a:cubicBezTo>
                  <a:pt x="723148" y="266085"/>
                  <a:pt x="729651" y="265476"/>
                  <a:pt x="733715" y="261818"/>
                </a:cubicBezTo>
                <a:cubicBezTo>
                  <a:pt x="737778" y="258160"/>
                  <a:pt x="743671" y="256332"/>
                  <a:pt x="751393" y="256332"/>
                </a:cubicBezTo>
                <a:cubicBezTo>
                  <a:pt x="759115" y="256332"/>
                  <a:pt x="763991" y="254706"/>
                  <a:pt x="766023" y="251455"/>
                </a:cubicBezTo>
                <a:cubicBezTo>
                  <a:pt x="768055" y="248204"/>
                  <a:pt x="779028" y="245359"/>
                  <a:pt x="798942" y="242920"/>
                </a:cubicBezTo>
                <a:cubicBezTo>
                  <a:pt x="818855" y="240482"/>
                  <a:pt x="832876" y="236824"/>
                  <a:pt x="841004" y="231948"/>
                </a:cubicBezTo>
                <a:cubicBezTo>
                  <a:pt x="847507" y="227884"/>
                  <a:pt x="851164" y="223007"/>
                  <a:pt x="851977" y="217317"/>
                </a:cubicBezTo>
                <a:cubicBezTo>
                  <a:pt x="852790" y="211627"/>
                  <a:pt x="852383" y="196591"/>
                  <a:pt x="850758" y="172207"/>
                </a:cubicBezTo>
                <a:cubicBezTo>
                  <a:pt x="849945" y="147823"/>
                  <a:pt x="848523" y="131770"/>
                  <a:pt x="846491" y="124048"/>
                </a:cubicBezTo>
                <a:cubicBezTo>
                  <a:pt x="844459" y="116327"/>
                  <a:pt x="838972" y="106370"/>
                  <a:pt x="830032" y="94178"/>
                </a:cubicBezTo>
                <a:cubicBezTo>
                  <a:pt x="812963" y="68981"/>
                  <a:pt x="811337" y="54757"/>
                  <a:pt x="825155" y="51506"/>
                </a:cubicBezTo>
                <a:cubicBezTo>
                  <a:pt x="830641" y="50084"/>
                  <a:pt x="836407" y="49321"/>
                  <a:pt x="842452" y="49220"/>
                </a:cubicBezTo>
                <a:close/>
                <a:moveTo>
                  <a:pt x="1712580" y="452"/>
                </a:moveTo>
                <a:cubicBezTo>
                  <a:pt x="1718981" y="1773"/>
                  <a:pt x="1726550" y="5989"/>
                  <a:pt x="1735287" y="13101"/>
                </a:cubicBezTo>
                <a:cubicBezTo>
                  <a:pt x="1752763" y="27325"/>
                  <a:pt x="1771660" y="50287"/>
                  <a:pt x="1791980" y="81986"/>
                </a:cubicBezTo>
                <a:lnTo>
                  <a:pt x="1811487" y="114904"/>
                </a:lnTo>
                <a:lnTo>
                  <a:pt x="1835871" y="112466"/>
                </a:lnTo>
                <a:cubicBezTo>
                  <a:pt x="1851315" y="110840"/>
                  <a:pt x="1874886" y="107995"/>
                  <a:pt x="1906585" y="103931"/>
                </a:cubicBezTo>
                <a:cubicBezTo>
                  <a:pt x="1935033" y="99867"/>
                  <a:pt x="1954743" y="98851"/>
                  <a:pt x="1965716" y="100883"/>
                </a:cubicBezTo>
                <a:cubicBezTo>
                  <a:pt x="1976689" y="102915"/>
                  <a:pt x="1988678" y="109824"/>
                  <a:pt x="2001683" y="121610"/>
                </a:cubicBezTo>
                <a:cubicBezTo>
                  <a:pt x="2014688" y="133396"/>
                  <a:pt x="2023222" y="149042"/>
                  <a:pt x="2027286" y="168549"/>
                </a:cubicBezTo>
                <a:cubicBezTo>
                  <a:pt x="2032975" y="192120"/>
                  <a:pt x="2033382" y="209596"/>
                  <a:pt x="2028505" y="220975"/>
                </a:cubicBezTo>
                <a:cubicBezTo>
                  <a:pt x="2023628" y="232354"/>
                  <a:pt x="2010623" y="246578"/>
                  <a:pt x="1989491" y="263647"/>
                </a:cubicBezTo>
                <a:cubicBezTo>
                  <a:pt x="1952102" y="293720"/>
                  <a:pt x="1936252" y="310789"/>
                  <a:pt x="1941942" y="314853"/>
                </a:cubicBezTo>
                <a:cubicBezTo>
                  <a:pt x="1945193" y="316479"/>
                  <a:pt x="1954947" y="316885"/>
                  <a:pt x="1971203" y="316072"/>
                </a:cubicBezTo>
                <a:cubicBezTo>
                  <a:pt x="1993148" y="313634"/>
                  <a:pt x="2020377" y="314853"/>
                  <a:pt x="2052889" y="319730"/>
                </a:cubicBezTo>
                <a:cubicBezTo>
                  <a:pt x="2085401" y="324607"/>
                  <a:pt x="2108972" y="327045"/>
                  <a:pt x="2123603" y="327045"/>
                </a:cubicBezTo>
                <a:cubicBezTo>
                  <a:pt x="2145548" y="327045"/>
                  <a:pt x="2176841" y="345740"/>
                  <a:pt x="2217481" y="383128"/>
                </a:cubicBezTo>
                <a:cubicBezTo>
                  <a:pt x="2232924" y="397759"/>
                  <a:pt x="2243288" y="409341"/>
                  <a:pt x="2248571" y="417876"/>
                </a:cubicBezTo>
                <a:cubicBezTo>
                  <a:pt x="2253854" y="426410"/>
                  <a:pt x="2256495" y="435554"/>
                  <a:pt x="2256495" y="445308"/>
                </a:cubicBezTo>
                <a:cubicBezTo>
                  <a:pt x="2256495" y="466440"/>
                  <a:pt x="2243897" y="477820"/>
                  <a:pt x="2218700" y="479445"/>
                </a:cubicBezTo>
                <a:cubicBezTo>
                  <a:pt x="2209759" y="479445"/>
                  <a:pt x="2203054" y="478429"/>
                  <a:pt x="2198583" y="476397"/>
                </a:cubicBezTo>
                <a:cubicBezTo>
                  <a:pt x="2194113" y="474365"/>
                  <a:pt x="2188220" y="469285"/>
                  <a:pt x="2180905" y="461157"/>
                </a:cubicBezTo>
                <a:cubicBezTo>
                  <a:pt x="2173590" y="452216"/>
                  <a:pt x="2167291" y="446527"/>
                  <a:pt x="2162007" y="444088"/>
                </a:cubicBezTo>
                <a:cubicBezTo>
                  <a:pt x="2156724" y="441650"/>
                  <a:pt x="2144735" y="440024"/>
                  <a:pt x="2126041" y="439212"/>
                </a:cubicBezTo>
                <a:cubicBezTo>
                  <a:pt x="2095967" y="436773"/>
                  <a:pt x="2058985" y="440431"/>
                  <a:pt x="2015094" y="450184"/>
                </a:cubicBezTo>
                <a:cubicBezTo>
                  <a:pt x="2006153" y="451810"/>
                  <a:pt x="1992132" y="457093"/>
                  <a:pt x="1973031" y="466034"/>
                </a:cubicBezTo>
                <a:cubicBezTo>
                  <a:pt x="1953931" y="474975"/>
                  <a:pt x="1943567" y="481071"/>
                  <a:pt x="1941942" y="484322"/>
                </a:cubicBezTo>
                <a:cubicBezTo>
                  <a:pt x="1941129" y="485135"/>
                  <a:pt x="1942551" y="487167"/>
                  <a:pt x="1946209" y="490418"/>
                </a:cubicBezTo>
                <a:cubicBezTo>
                  <a:pt x="1949867" y="493669"/>
                  <a:pt x="1954540" y="496920"/>
                  <a:pt x="1960230" y="500172"/>
                </a:cubicBezTo>
                <a:cubicBezTo>
                  <a:pt x="1974047" y="508300"/>
                  <a:pt x="1981769" y="514396"/>
                  <a:pt x="1983395" y="518460"/>
                </a:cubicBezTo>
                <a:cubicBezTo>
                  <a:pt x="1989084" y="531464"/>
                  <a:pt x="1975267" y="555848"/>
                  <a:pt x="1941942" y="591612"/>
                </a:cubicBezTo>
                <a:cubicBezTo>
                  <a:pt x="1922435" y="612744"/>
                  <a:pt x="1903131" y="626359"/>
                  <a:pt x="1884030" y="632455"/>
                </a:cubicBezTo>
                <a:cubicBezTo>
                  <a:pt x="1864929" y="638551"/>
                  <a:pt x="1854363" y="643224"/>
                  <a:pt x="1852331" y="646476"/>
                </a:cubicBezTo>
                <a:cubicBezTo>
                  <a:pt x="1850298" y="649727"/>
                  <a:pt x="1859240" y="660293"/>
                  <a:pt x="1879153" y="678175"/>
                </a:cubicBezTo>
                <a:cubicBezTo>
                  <a:pt x="1899067" y="696056"/>
                  <a:pt x="1909023" y="706216"/>
                  <a:pt x="1909023" y="708655"/>
                </a:cubicBezTo>
                <a:cubicBezTo>
                  <a:pt x="1908210" y="711906"/>
                  <a:pt x="1901912" y="718408"/>
                  <a:pt x="1890126" y="728162"/>
                </a:cubicBezTo>
                <a:cubicBezTo>
                  <a:pt x="1878340" y="737916"/>
                  <a:pt x="1867571" y="744824"/>
                  <a:pt x="1857817" y="748888"/>
                </a:cubicBezTo>
                <a:lnTo>
                  <a:pt x="1839529" y="757423"/>
                </a:lnTo>
                <a:lnTo>
                  <a:pt x="1872447" y="765957"/>
                </a:lnTo>
                <a:cubicBezTo>
                  <a:pt x="1894393" y="772460"/>
                  <a:pt x="1916339" y="780588"/>
                  <a:pt x="1938284" y="790341"/>
                </a:cubicBezTo>
                <a:cubicBezTo>
                  <a:pt x="1996806" y="818789"/>
                  <a:pt x="1974454" y="841548"/>
                  <a:pt x="1871228" y="858616"/>
                </a:cubicBezTo>
                <a:cubicBezTo>
                  <a:pt x="1867977" y="859429"/>
                  <a:pt x="1864726" y="859836"/>
                  <a:pt x="1861475" y="859836"/>
                </a:cubicBezTo>
                <a:lnTo>
                  <a:pt x="1841967" y="863493"/>
                </a:lnTo>
                <a:lnTo>
                  <a:pt x="1838310" y="922015"/>
                </a:lnTo>
                <a:cubicBezTo>
                  <a:pt x="1835871" y="961029"/>
                  <a:pt x="1833839" y="986226"/>
                  <a:pt x="1832214" y="997605"/>
                </a:cubicBezTo>
                <a:lnTo>
                  <a:pt x="1828556" y="1015893"/>
                </a:lnTo>
                <a:lnTo>
                  <a:pt x="1846844" y="1012236"/>
                </a:lnTo>
                <a:cubicBezTo>
                  <a:pt x="1858223" y="1009797"/>
                  <a:pt x="1873057" y="1007562"/>
                  <a:pt x="1891345" y="1005530"/>
                </a:cubicBezTo>
                <a:cubicBezTo>
                  <a:pt x="1909633" y="1003498"/>
                  <a:pt x="1918777" y="1001466"/>
                  <a:pt x="1918777" y="999434"/>
                </a:cubicBezTo>
                <a:cubicBezTo>
                  <a:pt x="1918777" y="997402"/>
                  <a:pt x="1915932" y="993541"/>
                  <a:pt x="1910243" y="987852"/>
                </a:cubicBezTo>
                <a:cubicBezTo>
                  <a:pt x="1903740" y="980536"/>
                  <a:pt x="1904147" y="977285"/>
                  <a:pt x="1911462" y="978098"/>
                </a:cubicBezTo>
                <a:cubicBezTo>
                  <a:pt x="1917964" y="978911"/>
                  <a:pt x="1931782" y="983788"/>
                  <a:pt x="1952915" y="992728"/>
                </a:cubicBezTo>
                <a:cubicBezTo>
                  <a:pt x="2022003" y="1021176"/>
                  <a:pt x="2056547" y="1039871"/>
                  <a:pt x="2056547" y="1048812"/>
                </a:cubicBezTo>
                <a:cubicBezTo>
                  <a:pt x="2054921" y="1051250"/>
                  <a:pt x="2053295" y="1052876"/>
                  <a:pt x="2051670" y="1053688"/>
                </a:cubicBezTo>
                <a:cubicBezTo>
                  <a:pt x="2045980" y="1055314"/>
                  <a:pt x="2043135" y="1059784"/>
                  <a:pt x="2043135" y="1067100"/>
                </a:cubicBezTo>
                <a:cubicBezTo>
                  <a:pt x="2043135" y="1078479"/>
                  <a:pt x="2038462" y="1084981"/>
                  <a:pt x="2029115" y="1086607"/>
                </a:cubicBezTo>
                <a:cubicBezTo>
                  <a:pt x="2019767" y="1088232"/>
                  <a:pt x="1989897" y="1088232"/>
                  <a:pt x="1939504" y="1086607"/>
                </a:cubicBezTo>
                <a:cubicBezTo>
                  <a:pt x="1891548" y="1084981"/>
                  <a:pt x="1853144" y="1084981"/>
                  <a:pt x="1824289" y="1086607"/>
                </a:cubicBezTo>
                <a:cubicBezTo>
                  <a:pt x="1795435" y="1088232"/>
                  <a:pt x="1759062" y="1093109"/>
                  <a:pt x="1715171" y="1101237"/>
                </a:cubicBezTo>
                <a:cubicBezTo>
                  <a:pt x="1647708" y="1113429"/>
                  <a:pt x="1603004" y="1114242"/>
                  <a:pt x="1581059" y="1103676"/>
                </a:cubicBezTo>
                <a:cubicBezTo>
                  <a:pt x="1550172" y="1087420"/>
                  <a:pt x="1536761" y="1068725"/>
                  <a:pt x="1540825" y="1047592"/>
                </a:cubicBezTo>
                <a:cubicBezTo>
                  <a:pt x="1545702" y="1024834"/>
                  <a:pt x="1556675" y="1017519"/>
                  <a:pt x="1573743" y="1025647"/>
                </a:cubicBezTo>
                <a:cubicBezTo>
                  <a:pt x="1583497" y="1031336"/>
                  <a:pt x="1603004" y="1032352"/>
                  <a:pt x="1632265" y="1028695"/>
                </a:cubicBezTo>
                <a:cubicBezTo>
                  <a:pt x="1661526" y="1025037"/>
                  <a:pt x="1678188" y="1021176"/>
                  <a:pt x="1682252" y="1017112"/>
                </a:cubicBezTo>
                <a:cubicBezTo>
                  <a:pt x="1687129" y="1012236"/>
                  <a:pt x="1692209" y="1000856"/>
                  <a:pt x="1697492" y="982975"/>
                </a:cubicBezTo>
                <a:cubicBezTo>
                  <a:pt x="1702776" y="965093"/>
                  <a:pt x="1705417" y="950869"/>
                  <a:pt x="1705417" y="940303"/>
                </a:cubicBezTo>
                <a:cubicBezTo>
                  <a:pt x="1705417" y="932988"/>
                  <a:pt x="1704808" y="928111"/>
                  <a:pt x="1703588" y="925672"/>
                </a:cubicBezTo>
                <a:cubicBezTo>
                  <a:pt x="1702369" y="923234"/>
                  <a:pt x="1700134" y="922421"/>
                  <a:pt x="1696883" y="923234"/>
                </a:cubicBezTo>
                <a:cubicBezTo>
                  <a:pt x="1690380" y="924860"/>
                  <a:pt x="1672092" y="927501"/>
                  <a:pt x="1642019" y="931159"/>
                </a:cubicBezTo>
                <a:cubicBezTo>
                  <a:pt x="1611945" y="934816"/>
                  <a:pt x="1594063" y="936645"/>
                  <a:pt x="1588374" y="936645"/>
                </a:cubicBezTo>
                <a:cubicBezTo>
                  <a:pt x="1581871" y="936645"/>
                  <a:pt x="1575369" y="932581"/>
                  <a:pt x="1568867" y="924453"/>
                </a:cubicBezTo>
                <a:cubicBezTo>
                  <a:pt x="1562364" y="916325"/>
                  <a:pt x="1558300" y="906978"/>
                  <a:pt x="1556675" y="896412"/>
                </a:cubicBezTo>
                <a:cubicBezTo>
                  <a:pt x="1554236" y="885032"/>
                  <a:pt x="1556675" y="873247"/>
                  <a:pt x="1563990" y="861055"/>
                </a:cubicBezTo>
                <a:cubicBezTo>
                  <a:pt x="1571305" y="848863"/>
                  <a:pt x="1579433" y="842767"/>
                  <a:pt x="1588374" y="842767"/>
                </a:cubicBezTo>
                <a:cubicBezTo>
                  <a:pt x="1607068" y="842767"/>
                  <a:pt x="1626982" y="831388"/>
                  <a:pt x="1648115" y="808629"/>
                </a:cubicBezTo>
                <a:cubicBezTo>
                  <a:pt x="1664371" y="790748"/>
                  <a:pt x="1673515" y="779368"/>
                  <a:pt x="1675547" y="774492"/>
                </a:cubicBezTo>
                <a:cubicBezTo>
                  <a:pt x="1677579" y="769615"/>
                  <a:pt x="1676969" y="761893"/>
                  <a:pt x="1673718" y="751327"/>
                </a:cubicBezTo>
                <a:cubicBezTo>
                  <a:pt x="1669654" y="739135"/>
                  <a:pt x="1665996" y="733039"/>
                  <a:pt x="1662745" y="733039"/>
                </a:cubicBezTo>
                <a:cubicBezTo>
                  <a:pt x="1658681" y="733039"/>
                  <a:pt x="1650147" y="726333"/>
                  <a:pt x="1637142" y="712922"/>
                </a:cubicBezTo>
                <a:cubicBezTo>
                  <a:pt x="1624137" y="699511"/>
                  <a:pt x="1615603" y="688741"/>
                  <a:pt x="1611539" y="680613"/>
                </a:cubicBezTo>
                <a:cubicBezTo>
                  <a:pt x="1597721" y="652165"/>
                  <a:pt x="1587155" y="622498"/>
                  <a:pt x="1579839" y="591612"/>
                </a:cubicBezTo>
                <a:cubicBezTo>
                  <a:pt x="1573337" y="563164"/>
                  <a:pt x="1561145" y="537560"/>
                  <a:pt x="1543263" y="514802"/>
                </a:cubicBezTo>
                <a:cubicBezTo>
                  <a:pt x="1531884" y="500172"/>
                  <a:pt x="1532291" y="493263"/>
                  <a:pt x="1544483" y="494076"/>
                </a:cubicBezTo>
                <a:cubicBezTo>
                  <a:pt x="1554236" y="494888"/>
                  <a:pt x="1568867" y="500172"/>
                  <a:pt x="1588374" y="509925"/>
                </a:cubicBezTo>
                <a:cubicBezTo>
                  <a:pt x="1607068" y="519679"/>
                  <a:pt x="1621292" y="524556"/>
                  <a:pt x="1631046" y="524556"/>
                </a:cubicBezTo>
                <a:cubicBezTo>
                  <a:pt x="1640799" y="524556"/>
                  <a:pt x="1654617" y="519679"/>
                  <a:pt x="1672499" y="509925"/>
                </a:cubicBezTo>
                <a:cubicBezTo>
                  <a:pt x="1703385" y="493669"/>
                  <a:pt x="1754185" y="474162"/>
                  <a:pt x="1824899" y="451404"/>
                </a:cubicBezTo>
                <a:cubicBezTo>
                  <a:pt x="1846844" y="444088"/>
                  <a:pt x="1862694" y="442056"/>
                  <a:pt x="1872447" y="445308"/>
                </a:cubicBezTo>
                <a:cubicBezTo>
                  <a:pt x="1878950" y="447746"/>
                  <a:pt x="1887281" y="447136"/>
                  <a:pt x="1897441" y="443479"/>
                </a:cubicBezTo>
                <a:cubicBezTo>
                  <a:pt x="1907601" y="439821"/>
                  <a:pt x="1929750" y="429458"/>
                  <a:pt x="1963887" y="412389"/>
                </a:cubicBezTo>
                <a:cubicBezTo>
                  <a:pt x="2015094" y="387192"/>
                  <a:pt x="2043339" y="374391"/>
                  <a:pt x="2048622" y="373984"/>
                </a:cubicBezTo>
                <a:cubicBezTo>
                  <a:pt x="2053905" y="373578"/>
                  <a:pt x="2051263" y="370530"/>
                  <a:pt x="2040697" y="364840"/>
                </a:cubicBezTo>
                <a:cubicBezTo>
                  <a:pt x="2025254" y="356712"/>
                  <a:pt x="1994367" y="354274"/>
                  <a:pt x="1948038" y="357525"/>
                </a:cubicBezTo>
                <a:cubicBezTo>
                  <a:pt x="1901708" y="360776"/>
                  <a:pt x="1874480" y="367279"/>
                  <a:pt x="1866351" y="377032"/>
                </a:cubicBezTo>
                <a:cubicBezTo>
                  <a:pt x="1862288" y="381909"/>
                  <a:pt x="1858223" y="382722"/>
                  <a:pt x="1854159" y="379471"/>
                </a:cubicBezTo>
                <a:cubicBezTo>
                  <a:pt x="1848470" y="374594"/>
                  <a:pt x="1838513" y="374797"/>
                  <a:pt x="1824289" y="380080"/>
                </a:cubicBezTo>
                <a:cubicBezTo>
                  <a:pt x="1810065" y="385364"/>
                  <a:pt x="1797263" y="393695"/>
                  <a:pt x="1785884" y="405074"/>
                </a:cubicBezTo>
                <a:cubicBezTo>
                  <a:pt x="1776943" y="414015"/>
                  <a:pt x="1770644" y="419298"/>
                  <a:pt x="1766987" y="420924"/>
                </a:cubicBezTo>
                <a:cubicBezTo>
                  <a:pt x="1763329" y="422549"/>
                  <a:pt x="1759468" y="421736"/>
                  <a:pt x="1755404" y="418485"/>
                </a:cubicBezTo>
                <a:cubicBezTo>
                  <a:pt x="1748902" y="413608"/>
                  <a:pt x="1735084" y="411983"/>
                  <a:pt x="1713951" y="413608"/>
                </a:cubicBezTo>
                <a:cubicBezTo>
                  <a:pt x="1692819" y="416047"/>
                  <a:pt x="1677985" y="419298"/>
                  <a:pt x="1669451" y="423362"/>
                </a:cubicBezTo>
                <a:cubicBezTo>
                  <a:pt x="1660916" y="427426"/>
                  <a:pt x="1645676" y="438399"/>
                  <a:pt x="1623731" y="456280"/>
                </a:cubicBezTo>
                <a:lnTo>
                  <a:pt x="1587155" y="486760"/>
                </a:lnTo>
                <a:lnTo>
                  <a:pt x="1538387" y="479445"/>
                </a:lnTo>
                <a:cubicBezTo>
                  <a:pt x="1527007" y="477820"/>
                  <a:pt x="1516441" y="475991"/>
                  <a:pt x="1506687" y="473959"/>
                </a:cubicBezTo>
                <a:cubicBezTo>
                  <a:pt x="1496934" y="471927"/>
                  <a:pt x="1488399" y="469895"/>
                  <a:pt x="1481084" y="467863"/>
                </a:cubicBezTo>
                <a:cubicBezTo>
                  <a:pt x="1473769" y="465831"/>
                  <a:pt x="1467470" y="463799"/>
                  <a:pt x="1462187" y="461767"/>
                </a:cubicBezTo>
                <a:cubicBezTo>
                  <a:pt x="1456903" y="459735"/>
                  <a:pt x="1452839" y="457703"/>
                  <a:pt x="1449995" y="455671"/>
                </a:cubicBezTo>
                <a:cubicBezTo>
                  <a:pt x="1447150" y="453639"/>
                  <a:pt x="1446134" y="451810"/>
                  <a:pt x="1446947" y="450184"/>
                </a:cubicBezTo>
                <a:cubicBezTo>
                  <a:pt x="1447759" y="446933"/>
                  <a:pt x="1461984" y="438399"/>
                  <a:pt x="1489619" y="424581"/>
                </a:cubicBezTo>
                <a:cubicBezTo>
                  <a:pt x="1517254" y="410764"/>
                  <a:pt x="1542451" y="402636"/>
                  <a:pt x="1565209" y="400197"/>
                </a:cubicBezTo>
                <a:cubicBezTo>
                  <a:pt x="1583091" y="397759"/>
                  <a:pt x="1608288" y="391866"/>
                  <a:pt x="1640799" y="382519"/>
                </a:cubicBezTo>
                <a:cubicBezTo>
                  <a:pt x="1673311" y="373172"/>
                  <a:pt x="1690787" y="366872"/>
                  <a:pt x="1693225" y="363621"/>
                </a:cubicBezTo>
                <a:cubicBezTo>
                  <a:pt x="1694851" y="360370"/>
                  <a:pt x="1693022" y="345536"/>
                  <a:pt x="1687739" y="319120"/>
                </a:cubicBezTo>
                <a:cubicBezTo>
                  <a:pt x="1682455" y="292704"/>
                  <a:pt x="1677782" y="276245"/>
                  <a:pt x="1673718" y="269743"/>
                </a:cubicBezTo>
                <a:cubicBezTo>
                  <a:pt x="1669654" y="261615"/>
                  <a:pt x="1663151" y="258770"/>
                  <a:pt x="1654211" y="261208"/>
                </a:cubicBezTo>
                <a:cubicBezTo>
                  <a:pt x="1645270" y="263647"/>
                  <a:pt x="1630233" y="271775"/>
                  <a:pt x="1609100" y="285592"/>
                </a:cubicBezTo>
                <a:cubicBezTo>
                  <a:pt x="1588780" y="299410"/>
                  <a:pt x="1575572" y="310992"/>
                  <a:pt x="1569476" y="320340"/>
                </a:cubicBezTo>
                <a:cubicBezTo>
                  <a:pt x="1563380" y="329687"/>
                  <a:pt x="1560332" y="342895"/>
                  <a:pt x="1560332" y="359964"/>
                </a:cubicBezTo>
                <a:cubicBezTo>
                  <a:pt x="1560332" y="372968"/>
                  <a:pt x="1559723" y="380080"/>
                  <a:pt x="1558504" y="381300"/>
                </a:cubicBezTo>
                <a:cubicBezTo>
                  <a:pt x="1557284" y="382519"/>
                  <a:pt x="1548140" y="384348"/>
                  <a:pt x="1531071" y="386786"/>
                </a:cubicBezTo>
                <a:cubicBezTo>
                  <a:pt x="1514815" y="389224"/>
                  <a:pt x="1502014" y="387396"/>
                  <a:pt x="1492667" y="381300"/>
                </a:cubicBezTo>
                <a:cubicBezTo>
                  <a:pt x="1483319" y="375204"/>
                  <a:pt x="1474176" y="362808"/>
                  <a:pt x="1465235" y="344114"/>
                </a:cubicBezTo>
                <a:cubicBezTo>
                  <a:pt x="1457107" y="327858"/>
                  <a:pt x="1453652" y="306725"/>
                  <a:pt x="1454871" y="280716"/>
                </a:cubicBezTo>
                <a:cubicBezTo>
                  <a:pt x="1456091" y="254706"/>
                  <a:pt x="1459545" y="236824"/>
                  <a:pt x="1465235" y="227071"/>
                </a:cubicBezTo>
                <a:cubicBezTo>
                  <a:pt x="1469299" y="219756"/>
                  <a:pt x="1473159" y="215692"/>
                  <a:pt x="1476817" y="214879"/>
                </a:cubicBezTo>
                <a:cubicBezTo>
                  <a:pt x="1480475" y="214066"/>
                  <a:pt x="1489212" y="214472"/>
                  <a:pt x="1503030" y="216098"/>
                </a:cubicBezTo>
                <a:cubicBezTo>
                  <a:pt x="1521724" y="218536"/>
                  <a:pt x="1532291" y="221381"/>
                  <a:pt x="1534729" y="224632"/>
                </a:cubicBezTo>
                <a:cubicBezTo>
                  <a:pt x="1538793" y="231135"/>
                  <a:pt x="1560535" y="229306"/>
                  <a:pt x="1599956" y="219146"/>
                </a:cubicBezTo>
                <a:cubicBezTo>
                  <a:pt x="1639377" y="208986"/>
                  <a:pt x="1670467" y="196591"/>
                  <a:pt x="1693225" y="181960"/>
                </a:cubicBezTo>
                <a:cubicBezTo>
                  <a:pt x="1703791" y="175458"/>
                  <a:pt x="1710294" y="164079"/>
                  <a:pt x="1712732" y="147823"/>
                </a:cubicBezTo>
                <a:cubicBezTo>
                  <a:pt x="1714358" y="134005"/>
                  <a:pt x="1713748" y="115311"/>
                  <a:pt x="1710904" y="91739"/>
                </a:cubicBezTo>
                <a:cubicBezTo>
                  <a:pt x="1708059" y="68168"/>
                  <a:pt x="1703791" y="48255"/>
                  <a:pt x="1698102" y="31999"/>
                </a:cubicBezTo>
                <a:cubicBezTo>
                  <a:pt x="1693225" y="18181"/>
                  <a:pt x="1692819" y="9240"/>
                  <a:pt x="1696883" y="5176"/>
                </a:cubicBezTo>
                <a:cubicBezTo>
                  <a:pt x="1700947" y="706"/>
                  <a:pt x="1706179" y="-869"/>
                  <a:pt x="1712580" y="452"/>
                </a:cubicBezTo>
                <a:close/>
              </a:path>
            </a:pathLst>
          </a:custGeom>
          <a:solidFill>
            <a:srgbClr val="72522B"/>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latin typeface="李旭科书法" panose="02000603000000000000" pitchFamily="2" charset="-122"/>
              <a:ea typeface="李旭科书法" panose="02000603000000000000" pitchFamily="2" charset="-122"/>
            </a:endParaRPr>
          </a:p>
        </p:txBody>
      </p:sp>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77947" y="2781351"/>
            <a:ext cx="3437368" cy="2362149"/>
          </a:xfrm>
          <a:prstGeom prst="rect">
            <a:avLst/>
          </a:prstGeom>
        </p:spPr>
      </p:pic>
    </p:spTree>
    <p:extLst>
      <p:ext uri="{BB962C8B-B14F-4D97-AF65-F5344CB8AC3E}">
        <p14:creationId xmlns:p14="http://schemas.microsoft.com/office/powerpoint/2010/main" val="296837637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750"/>
                                        <p:tgtEl>
                                          <p:spTgt spid="11"/>
                                        </p:tgtEl>
                                      </p:cBhvr>
                                    </p:animEffect>
                                  </p:childTnLst>
                                </p:cTn>
                              </p:par>
                            </p:childTnLst>
                          </p:cTn>
                        </p:par>
                        <p:par>
                          <p:cTn id="8" fill="hold">
                            <p:stCondLst>
                              <p:cond delay="750"/>
                            </p:stCondLst>
                            <p:childTnLst>
                              <p:par>
                                <p:cTn id="9" presetID="50" presetClass="entr" presetSubtype="0"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3"/>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750"/>
                                        <p:tgtEl>
                                          <p:spTgt spid="17"/>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750"/>
                                        <p:tgtEl>
                                          <p:spTgt spid="16"/>
                                        </p:tgtEl>
                                      </p:cBhvr>
                                    </p:animEffect>
                                  </p:childTnLst>
                                </p:cTn>
                              </p:par>
                            </p:childTnLst>
                          </p:cTn>
                        </p:par>
                        <p:par>
                          <p:cTn id="28" fill="hold">
                            <p:stCondLst>
                              <p:cond delay="425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992" y="182777"/>
            <a:ext cx="5974015" cy="3712877"/>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82777"/>
            <a:ext cx="3251200" cy="1190833"/>
          </a:xfrm>
          <a:prstGeom prst="rect">
            <a:avLst/>
          </a:prstGeom>
        </p:spPr>
      </p:pic>
      <p:pic>
        <p:nvPicPr>
          <p:cNvPr id="9" name="图片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7947" y="2781351"/>
            <a:ext cx="3437368" cy="2362149"/>
          </a:xfrm>
          <a:prstGeom prst="rect">
            <a:avLst/>
          </a:prstGeom>
        </p:spPr>
      </p:pic>
      <p:sp>
        <p:nvSpPr>
          <p:cNvPr id="29" name="TextBox 28"/>
          <p:cNvSpPr txBox="1"/>
          <p:nvPr/>
        </p:nvSpPr>
        <p:spPr>
          <a:xfrm>
            <a:off x="3065139" y="1331329"/>
            <a:ext cx="3262432" cy="1015663"/>
          </a:xfrm>
          <a:prstGeom prst="rect">
            <a:avLst/>
          </a:prstGeom>
          <a:noFill/>
        </p:spPr>
        <p:txBody>
          <a:bodyPr vert="horz" wrap="none" rtlCol="0">
            <a:spAutoFit/>
          </a:bodyPr>
          <a:lstStyle/>
          <a:p>
            <a:r>
              <a:rPr lang="zh-CN" altLang="en-US" sz="6000" smtClean="0">
                <a:latin typeface="叶根友特色简体升级版" pitchFamily="2" charset="-122"/>
                <a:ea typeface="叶根友特色简体升级版" pitchFamily="2" charset="-122"/>
              </a:rPr>
              <a:t>第二部分</a:t>
            </a:r>
            <a:endParaRPr lang="zh-CN" altLang="en-US" sz="6000" dirty="0">
              <a:latin typeface="叶根友特色简体升级版" pitchFamily="2" charset="-122"/>
              <a:ea typeface="叶根友特色简体升级版" pitchFamily="2" charset="-122"/>
            </a:endParaRPr>
          </a:p>
        </p:txBody>
      </p:sp>
      <p:sp>
        <p:nvSpPr>
          <p:cNvPr id="30" name="TextBox 29"/>
          <p:cNvSpPr txBox="1"/>
          <p:nvPr/>
        </p:nvSpPr>
        <p:spPr>
          <a:xfrm>
            <a:off x="3284453" y="2277592"/>
            <a:ext cx="2724417" cy="338554"/>
          </a:xfrm>
          <a:prstGeom prst="rect">
            <a:avLst/>
          </a:prstGeom>
          <a:noFill/>
        </p:spPr>
        <p:txBody>
          <a:bodyPr wrap="square" rtlCol="0">
            <a:spAutoFit/>
          </a:bodyPr>
          <a:lstStyle/>
          <a:p>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1600" dirty="0" smtClean="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1600" dirty="0">
              <a:solidFill>
                <a:sysClr val="windowText" lastClr="000000"/>
              </a:solidFill>
              <a:effectLst/>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180104606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par>
                          <p:cTn id="20" fill="hold">
                            <p:stCondLst>
                              <p:cond delay="2500"/>
                            </p:stCondLst>
                            <p:childTnLst>
                              <p:par>
                                <p:cTn id="21" presetID="16" presetClass="entr" presetSubtype="37"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outVertical)">
                                      <p:cBhvr>
                                        <p:cTn id="23" dur="500"/>
                                        <p:tgtEl>
                                          <p:spTgt spid="30"/>
                                        </p:tgtEl>
                                      </p:cBhvr>
                                    </p:animEffect>
                                  </p:childTnLst>
                                </p:cTn>
                              </p:par>
                            </p:childTnLst>
                          </p:cTn>
                        </p:par>
                        <p:par>
                          <p:cTn id="24" fill="hold">
                            <p:stCondLst>
                              <p:cond delay="3000"/>
                            </p:stCondLst>
                            <p:childTnLst>
                              <p:par>
                                <p:cTn id="25" presetID="17"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779912" y="1174448"/>
            <a:ext cx="1579278" cy="923330"/>
          </a:xfrm>
          <a:prstGeom prst="rect">
            <a:avLst/>
          </a:prstGeom>
          <a:noFill/>
        </p:spPr>
        <p:txBody>
          <a:bodyPr wrap="none" rtlCol="0">
            <a:spAutoFit/>
          </a:bodyPr>
          <a:lstStyle/>
          <a:p>
            <a:pPr algn="ctr"/>
            <a:r>
              <a:rPr lang="zh-CN" altLang="en-US" b="1" dirty="0" smtClean="0">
                <a:solidFill>
                  <a:sysClr val="windowText" lastClr="000000"/>
                </a:solidFill>
              </a:rPr>
              <a:t>此处</a:t>
            </a:r>
            <a:r>
              <a:rPr lang="zh-CN" altLang="en-US" b="1" dirty="0">
                <a:solidFill>
                  <a:sysClr val="windowText" lastClr="000000"/>
                </a:solidFill>
              </a:rPr>
              <a:t>添加</a:t>
            </a:r>
            <a:r>
              <a:rPr lang="zh-CN" altLang="en-US" b="1" dirty="0" smtClean="0">
                <a:solidFill>
                  <a:sysClr val="windowText" lastClr="000000"/>
                </a:solidFill>
              </a:rPr>
              <a:t>标题</a:t>
            </a:r>
            <a:endParaRPr lang="en-US" altLang="zh-CN" b="1" dirty="0" smtClean="0">
              <a:solidFill>
                <a:sysClr val="windowText" lastClr="000000"/>
              </a:solidFill>
            </a:endParaRPr>
          </a:p>
          <a:p>
            <a:pPr algn="ctr"/>
            <a:r>
              <a:rPr lang="zh-CN" altLang="en-US" sz="1200" dirty="0" smtClean="0"/>
              <a:t>单击此处添加文本</a:t>
            </a:r>
            <a:endParaRPr lang="en-US" altLang="zh-CN" sz="1200" dirty="0" smtClean="0"/>
          </a:p>
          <a:p>
            <a:pPr algn="ctr"/>
            <a:r>
              <a:rPr lang="zh-CN" altLang="en-US" sz="1200" dirty="0" smtClean="0"/>
              <a:t>单击</a:t>
            </a:r>
            <a:r>
              <a:rPr lang="zh-CN" altLang="en-US" sz="1200" dirty="0"/>
              <a:t>此处添加</a:t>
            </a:r>
            <a:r>
              <a:rPr lang="zh-CN" altLang="en-US" sz="1200" dirty="0" smtClean="0"/>
              <a:t>文本</a:t>
            </a:r>
            <a:endParaRPr lang="en-US" altLang="zh-CN" sz="1200" dirty="0" smtClean="0"/>
          </a:p>
          <a:p>
            <a:pPr algn="ctr"/>
            <a:r>
              <a:rPr lang="zh-CN" altLang="en-US" sz="1200" dirty="0" smtClean="0"/>
              <a:t>单击</a:t>
            </a:r>
            <a:r>
              <a:rPr lang="zh-CN" altLang="en-US" sz="1200" dirty="0"/>
              <a:t>此处添加</a:t>
            </a:r>
            <a:r>
              <a:rPr lang="zh-CN" altLang="en-US" sz="1200" dirty="0" smtClean="0"/>
              <a:t>文本</a:t>
            </a:r>
            <a:endParaRPr lang="zh-CN" altLang="en-US" sz="1200" dirty="0"/>
          </a:p>
        </p:txBody>
      </p:sp>
      <p:sp>
        <p:nvSpPr>
          <p:cNvPr id="7" name="TextBox 6"/>
          <p:cNvSpPr txBox="1"/>
          <p:nvPr/>
        </p:nvSpPr>
        <p:spPr>
          <a:xfrm>
            <a:off x="6799278" y="1746215"/>
            <a:ext cx="1733167" cy="1046440"/>
          </a:xfrm>
          <a:prstGeom prst="rect">
            <a:avLst/>
          </a:prstGeom>
          <a:noFill/>
        </p:spPr>
        <p:txBody>
          <a:bodyPr wrap="none" rtlCol="0">
            <a:spAutoFit/>
          </a:bodyPr>
          <a:lstStyle/>
          <a:p>
            <a:pPr algn="ctr"/>
            <a:r>
              <a:rPr lang="zh-CN" altLang="en-US" sz="2000" b="1" dirty="0" smtClean="0">
                <a:solidFill>
                  <a:sysClr val="windowText" lastClr="000000"/>
                </a:solidFill>
              </a:rPr>
              <a:t>此处</a:t>
            </a:r>
            <a:r>
              <a:rPr lang="zh-CN" altLang="en-US" sz="2000" b="1" dirty="0">
                <a:solidFill>
                  <a:sysClr val="windowText" lastClr="000000"/>
                </a:solidFill>
              </a:rPr>
              <a:t>添加</a:t>
            </a:r>
            <a:r>
              <a:rPr lang="zh-CN" altLang="en-US" sz="2000" b="1" dirty="0" smtClean="0">
                <a:solidFill>
                  <a:sysClr val="windowText" lastClr="000000"/>
                </a:solidFill>
              </a:rPr>
              <a:t>标题</a:t>
            </a:r>
            <a:endParaRPr lang="en-US" altLang="zh-CN" sz="2000" b="1" dirty="0" smtClean="0">
              <a:solidFill>
                <a:sysClr val="windowText" lastClr="000000"/>
              </a:solidFill>
            </a:endParaRPr>
          </a:p>
          <a:p>
            <a:pPr algn="ctr"/>
            <a:r>
              <a:rPr lang="zh-CN" altLang="en-US" sz="1400" dirty="0" smtClean="0"/>
              <a:t>单击此处添加文本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8" name="TextBox 7"/>
          <p:cNvSpPr txBox="1"/>
          <p:nvPr/>
        </p:nvSpPr>
        <p:spPr>
          <a:xfrm>
            <a:off x="5724133" y="3388721"/>
            <a:ext cx="1733167" cy="1046440"/>
          </a:xfrm>
          <a:prstGeom prst="rect">
            <a:avLst/>
          </a:prstGeom>
          <a:noFill/>
        </p:spPr>
        <p:txBody>
          <a:bodyPr wrap="none" rtlCol="0">
            <a:spAutoFit/>
          </a:bodyPr>
          <a:lstStyle/>
          <a:p>
            <a:pPr algn="ctr"/>
            <a:r>
              <a:rPr lang="zh-CN" altLang="en-US" sz="2000" b="1" dirty="0" smtClean="0">
                <a:solidFill>
                  <a:sysClr val="windowText" lastClr="000000"/>
                </a:solidFill>
              </a:rPr>
              <a:t>此处</a:t>
            </a:r>
            <a:r>
              <a:rPr lang="zh-CN" altLang="en-US" sz="2000" b="1" dirty="0">
                <a:solidFill>
                  <a:sysClr val="windowText" lastClr="000000"/>
                </a:solidFill>
              </a:rPr>
              <a:t>添加</a:t>
            </a:r>
            <a:r>
              <a:rPr lang="zh-CN" altLang="en-US" sz="2000" b="1" dirty="0" smtClean="0">
                <a:solidFill>
                  <a:sysClr val="windowText" lastClr="000000"/>
                </a:solidFill>
              </a:rPr>
              <a:t>标题</a:t>
            </a:r>
            <a:endParaRPr lang="en-US" altLang="zh-CN" sz="2000" b="1" dirty="0" smtClean="0">
              <a:solidFill>
                <a:sysClr val="windowText" lastClr="000000"/>
              </a:solidFill>
            </a:endParaRPr>
          </a:p>
          <a:p>
            <a:pPr algn="ctr"/>
            <a:r>
              <a:rPr lang="zh-CN" altLang="en-US" sz="1400" dirty="0" smtClean="0"/>
              <a:t>单击此处添加文本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zh-CN" altLang="en-US" sz="1400" dirty="0"/>
          </a:p>
        </p:txBody>
      </p:sp>
      <p:grpSp>
        <p:nvGrpSpPr>
          <p:cNvPr id="9" name="组合 8"/>
          <p:cNvGrpSpPr/>
          <p:nvPr/>
        </p:nvGrpSpPr>
        <p:grpSpPr>
          <a:xfrm>
            <a:off x="-1" y="968529"/>
            <a:ext cx="3788866" cy="1469358"/>
            <a:chOff x="-1" y="843558"/>
            <a:chExt cx="3788866" cy="1632620"/>
          </a:xfrm>
        </p:grpSpPr>
        <p:pic>
          <p:nvPicPr>
            <p:cNvPr id="10" name="Picture 3" descr="C:\Users\Administrator\Desktop\水墨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1" y="1779662"/>
              <a:ext cx="3788865" cy="696516"/>
            </a:xfrm>
            <a:prstGeom prst="rect">
              <a:avLst/>
            </a:prstGeom>
            <a:noFill/>
            <a:ln w="9525">
              <a:noFill/>
              <a:miter lim="800000"/>
              <a:headEnd/>
              <a:tailEnd/>
            </a:ln>
          </p:spPr>
        </p:pic>
        <p:pic>
          <p:nvPicPr>
            <p:cNvPr id="11" name="Picture 2" descr="C:\Users\Administrator\Desktop\11519219_230238617143_2副本.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rot="10800000">
              <a:off x="2215011" y="843558"/>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707185" y="1275606"/>
              <a:ext cx="601447" cy="649549"/>
            </a:xfrm>
            <a:prstGeom prst="rect">
              <a:avLst/>
            </a:prstGeom>
            <a:noFill/>
          </p:spPr>
          <p:txBody>
            <a:bodyPr wrap="none" rtlCol="0">
              <a:spAutoFit/>
            </a:bodyPr>
            <a:lstStyle/>
            <a:p>
              <a:r>
                <a:rPr lang="en-US" altLang="zh-CN" sz="3200" b="1" dirty="0" smtClean="0"/>
                <a:t>01</a:t>
              </a:r>
              <a:endParaRPr lang="zh-CN" altLang="en-US" sz="3200" b="1" dirty="0"/>
            </a:p>
          </p:txBody>
        </p:sp>
      </p:grpSp>
      <p:grpSp>
        <p:nvGrpSpPr>
          <p:cNvPr id="16" name="组合 15"/>
          <p:cNvGrpSpPr/>
          <p:nvPr/>
        </p:nvGrpSpPr>
        <p:grpSpPr>
          <a:xfrm>
            <a:off x="3" y="1561892"/>
            <a:ext cx="6684137" cy="1469358"/>
            <a:chOff x="0" y="1502850"/>
            <a:chExt cx="6684137" cy="1632620"/>
          </a:xfrm>
        </p:grpSpPr>
        <p:pic>
          <p:nvPicPr>
            <p:cNvPr id="17" name="Picture 3" descr="C:\Users\Administrator\Desktop\水墨 .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flipH="1">
              <a:off x="0" y="2438954"/>
              <a:ext cx="6444208" cy="696516"/>
            </a:xfrm>
            <a:prstGeom prst="rect">
              <a:avLst/>
            </a:prstGeom>
            <a:noFill/>
            <a:ln w="9525">
              <a:noFill/>
              <a:miter lim="800000"/>
              <a:headEnd/>
              <a:tailEnd/>
            </a:ln>
          </p:spPr>
        </p:pic>
        <p:pic>
          <p:nvPicPr>
            <p:cNvPr id="18" name="Picture 2" descr="C:\Users\Administrator\Desktop\11519219_230238617143_2副本.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rot="10800000">
              <a:off x="5110283" y="1502850"/>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5577250" y="1938487"/>
              <a:ext cx="601447" cy="649549"/>
            </a:xfrm>
            <a:prstGeom prst="rect">
              <a:avLst/>
            </a:prstGeom>
            <a:noFill/>
          </p:spPr>
          <p:txBody>
            <a:bodyPr wrap="none" rtlCol="0">
              <a:spAutoFit/>
            </a:bodyPr>
            <a:lstStyle/>
            <a:p>
              <a:r>
                <a:rPr lang="en-US" altLang="zh-CN" sz="3200" b="1" dirty="0" smtClean="0"/>
                <a:t>02</a:t>
              </a:r>
              <a:endParaRPr lang="zh-CN" altLang="en-US" sz="3200" b="1" dirty="0"/>
            </a:p>
          </p:txBody>
        </p:sp>
      </p:grpSp>
      <p:grpSp>
        <p:nvGrpSpPr>
          <p:cNvPr id="20" name="组合 19"/>
          <p:cNvGrpSpPr/>
          <p:nvPr/>
        </p:nvGrpSpPr>
        <p:grpSpPr>
          <a:xfrm>
            <a:off x="0" y="3107168"/>
            <a:ext cx="5569790" cy="1538414"/>
            <a:chOff x="0" y="3219822"/>
            <a:chExt cx="5569790" cy="1709349"/>
          </a:xfrm>
        </p:grpSpPr>
        <p:pic>
          <p:nvPicPr>
            <p:cNvPr id="21" name="Picture 3" descr="C:\Users\Administrator\Desktop\水墨 .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flipH="1">
              <a:off x="0" y="3219822"/>
              <a:ext cx="5436096" cy="696516"/>
            </a:xfrm>
            <a:prstGeom prst="rect">
              <a:avLst/>
            </a:prstGeom>
            <a:noFill/>
            <a:ln w="9525">
              <a:noFill/>
              <a:miter lim="800000"/>
              <a:headEnd/>
              <a:tailEnd/>
            </a:ln>
          </p:spPr>
        </p:pic>
        <p:pic>
          <p:nvPicPr>
            <p:cNvPr id="22" name="Picture 2" descr="C:\Users\Administrator\Desktop\11519219_230238617143_2副本.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rot="10800000" flipV="1">
              <a:off x="3995936" y="339204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470364" y="3868219"/>
              <a:ext cx="601447" cy="649549"/>
            </a:xfrm>
            <a:prstGeom prst="rect">
              <a:avLst/>
            </a:prstGeom>
            <a:noFill/>
          </p:spPr>
          <p:txBody>
            <a:bodyPr wrap="none" rtlCol="0">
              <a:spAutoFit/>
            </a:bodyPr>
            <a:lstStyle/>
            <a:p>
              <a:r>
                <a:rPr lang="en-US" altLang="zh-CN" sz="3200" b="1" dirty="0" smtClean="0"/>
                <a:t>03</a:t>
              </a:r>
              <a:endParaRPr lang="zh-CN" altLang="en-US" sz="3200" b="1" dirty="0"/>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669936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750"/>
                                        <p:tgtEl>
                                          <p:spTgt spid="6"/>
                                        </p:tgtEl>
                                      </p:cBhvr>
                                    </p:animEffect>
                                  </p:childTnLst>
                                </p:cTn>
                              </p:par>
                            </p:childTnLst>
                          </p:cTn>
                        </p:par>
                        <p:par>
                          <p:cTn id="13" fill="hold">
                            <p:stCondLst>
                              <p:cond delay="175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fill="hold"/>
                                        <p:tgtEl>
                                          <p:spTgt spid="16"/>
                                        </p:tgtEl>
                                        <p:attrNameLst>
                                          <p:attrName>ppt_x</p:attrName>
                                        </p:attrNameLst>
                                      </p:cBhvr>
                                      <p:tavLst>
                                        <p:tav tm="0">
                                          <p:val>
                                            <p:strVal val="0-#ppt_w/2"/>
                                          </p:val>
                                        </p:tav>
                                        <p:tav tm="100000">
                                          <p:val>
                                            <p:strVal val="#ppt_x"/>
                                          </p:val>
                                        </p:tav>
                                      </p:tavLst>
                                    </p:anim>
                                    <p:anim calcmode="lin" valueType="num">
                                      <p:cBhvr additive="base">
                                        <p:cTn id="17" dur="10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275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750"/>
                                        <p:tgtEl>
                                          <p:spTgt spid="7"/>
                                        </p:tgtEl>
                                      </p:cBhvr>
                                    </p:animEffect>
                                  </p:childTnLst>
                                </p:cTn>
                              </p:par>
                            </p:childTnLst>
                          </p:cTn>
                        </p:par>
                        <p:par>
                          <p:cTn id="22" fill="hold">
                            <p:stCondLst>
                              <p:cond delay="3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750"/>
                                        <p:tgtEl>
                                          <p:spTgt spid="8"/>
                                        </p:tgtEl>
                                      </p:cBhvr>
                                    </p:animEffect>
                                  </p:childTnLst>
                                </p:cTn>
                              </p:par>
                            </p:childTnLst>
                          </p:cTn>
                        </p:par>
                        <p:par>
                          <p:cTn id="31" fill="hold">
                            <p:stCondLst>
                              <p:cond delay="5250"/>
                            </p:stCondLst>
                            <p:childTnLst>
                              <p:par>
                                <p:cTn id="32" presetID="2" presetClass="exit" presetSubtype="2" fill="hold" nodeType="afterEffect">
                                  <p:stCondLst>
                                    <p:cond delay="1000"/>
                                  </p:stCondLst>
                                  <p:childTnLst>
                                    <p:anim calcmode="lin" valueType="num">
                                      <p:cBhvr additive="base">
                                        <p:cTn id="33" dur="1000"/>
                                        <p:tgtEl>
                                          <p:spTgt spid="16"/>
                                        </p:tgtEl>
                                        <p:attrNameLst>
                                          <p:attrName>ppt_x</p:attrName>
                                        </p:attrNameLst>
                                      </p:cBhvr>
                                      <p:tavLst>
                                        <p:tav tm="0">
                                          <p:val>
                                            <p:strVal val="ppt_x"/>
                                          </p:val>
                                        </p:tav>
                                        <p:tav tm="100000">
                                          <p:val>
                                            <p:strVal val="1+ppt_w/2"/>
                                          </p:val>
                                        </p:tav>
                                      </p:tavLst>
                                    </p:anim>
                                    <p:anim calcmode="lin" valueType="num">
                                      <p:cBhvr additive="base">
                                        <p:cTn id="34" dur="1000"/>
                                        <p:tgtEl>
                                          <p:spTgt spid="16"/>
                                        </p:tgtEl>
                                        <p:attrNameLst>
                                          <p:attrName>ppt_y</p:attrName>
                                        </p:attrNameLst>
                                      </p:cBhvr>
                                      <p:tavLst>
                                        <p:tav tm="0">
                                          <p:val>
                                            <p:strVal val="ppt_y"/>
                                          </p:val>
                                        </p:tav>
                                        <p:tav tm="100000">
                                          <p:val>
                                            <p:strVal val="ppt_y"/>
                                          </p:val>
                                        </p:tav>
                                      </p:tavLst>
                                    </p:anim>
                                    <p:set>
                                      <p:cBhvr>
                                        <p:cTn id="35" dur="1" fill="hold">
                                          <p:stCondLst>
                                            <p:cond delay="9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1000"/>
                                  </p:stCondLst>
                                  <p:childTnLst>
                                    <p:animEffect transition="out" filter="fade">
                                      <p:cBhvr>
                                        <p:cTn id="37" dur="750"/>
                                        <p:tgtEl>
                                          <p:spTgt spid="7"/>
                                        </p:tgtEl>
                                      </p:cBhvr>
                                    </p:animEffect>
                                    <p:set>
                                      <p:cBhvr>
                                        <p:cTn id="38" dur="1" fill="hold">
                                          <p:stCondLst>
                                            <p:cond delay="749"/>
                                          </p:stCondLst>
                                        </p:cTn>
                                        <p:tgtEl>
                                          <p:spTgt spid="7"/>
                                        </p:tgtEl>
                                        <p:attrNameLst>
                                          <p:attrName>style.visibility</p:attrName>
                                        </p:attrNameLst>
                                      </p:cBhvr>
                                      <p:to>
                                        <p:strVal val="hidden"/>
                                      </p:to>
                                    </p:set>
                                  </p:childTnLst>
                                </p:cTn>
                              </p:par>
                              <p:par>
                                <p:cTn id="39" presetID="2" presetClass="exit" presetSubtype="2" fill="hold" nodeType="withEffect">
                                  <p:stCondLst>
                                    <p:cond delay="1400"/>
                                  </p:stCondLst>
                                  <p:childTnLst>
                                    <p:anim calcmode="lin" valueType="num">
                                      <p:cBhvr additive="base">
                                        <p:cTn id="40" dur="1000"/>
                                        <p:tgtEl>
                                          <p:spTgt spid="9"/>
                                        </p:tgtEl>
                                        <p:attrNameLst>
                                          <p:attrName>ppt_x</p:attrName>
                                        </p:attrNameLst>
                                      </p:cBhvr>
                                      <p:tavLst>
                                        <p:tav tm="0">
                                          <p:val>
                                            <p:strVal val="ppt_x"/>
                                          </p:val>
                                        </p:tav>
                                        <p:tav tm="100000">
                                          <p:val>
                                            <p:strVal val="1+ppt_w/2"/>
                                          </p:val>
                                        </p:tav>
                                      </p:tavLst>
                                    </p:anim>
                                    <p:anim calcmode="lin" valueType="num">
                                      <p:cBhvr additive="base">
                                        <p:cTn id="41" dur="1000"/>
                                        <p:tgtEl>
                                          <p:spTgt spid="9"/>
                                        </p:tgtEl>
                                        <p:attrNameLst>
                                          <p:attrName>ppt_y</p:attrName>
                                        </p:attrNameLst>
                                      </p:cBhvr>
                                      <p:tavLst>
                                        <p:tav tm="0">
                                          <p:val>
                                            <p:strVal val="ppt_y"/>
                                          </p:val>
                                        </p:tav>
                                        <p:tav tm="100000">
                                          <p:val>
                                            <p:strVal val="ppt_y"/>
                                          </p:val>
                                        </p:tav>
                                      </p:tavLst>
                                    </p:anim>
                                    <p:set>
                                      <p:cBhvr>
                                        <p:cTn id="42" dur="1" fill="hold">
                                          <p:stCondLst>
                                            <p:cond delay="999"/>
                                          </p:stCondLst>
                                        </p:cTn>
                                        <p:tgtEl>
                                          <p:spTgt spid="9"/>
                                        </p:tgtEl>
                                        <p:attrNameLst>
                                          <p:attrName>style.visibility</p:attrName>
                                        </p:attrNameLst>
                                      </p:cBhvr>
                                      <p:to>
                                        <p:strVal val="hidden"/>
                                      </p:to>
                                    </p:set>
                                  </p:childTnLst>
                                </p:cTn>
                              </p:par>
                              <p:par>
                                <p:cTn id="43" presetID="10" presetClass="exit" presetSubtype="0" fill="hold" grpId="1" nodeType="withEffect">
                                  <p:stCondLst>
                                    <p:cond delay="1400"/>
                                  </p:stCondLst>
                                  <p:childTnLst>
                                    <p:animEffect transition="out" filter="fade">
                                      <p:cBhvr>
                                        <p:cTn id="44" dur="750"/>
                                        <p:tgtEl>
                                          <p:spTgt spid="6"/>
                                        </p:tgtEl>
                                      </p:cBhvr>
                                    </p:animEffect>
                                    <p:set>
                                      <p:cBhvr>
                                        <p:cTn id="45" dur="1" fill="hold">
                                          <p:stCondLst>
                                            <p:cond delay="749"/>
                                          </p:stCondLst>
                                        </p:cTn>
                                        <p:tgtEl>
                                          <p:spTgt spid="6"/>
                                        </p:tgtEl>
                                        <p:attrNameLst>
                                          <p:attrName>style.visibility</p:attrName>
                                        </p:attrNameLst>
                                      </p:cBhvr>
                                      <p:to>
                                        <p:strVal val="hidden"/>
                                      </p:to>
                                    </p:set>
                                  </p:childTnLst>
                                </p:cTn>
                              </p:par>
                              <p:par>
                                <p:cTn id="46" presetID="2" presetClass="exit" presetSubtype="2" fill="hold" nodeType="withEffect">
                                  <p:stCondLst>
                                    <p:cond delay="1800"/>
                                  </p:stCondLst>
                                  <p:childTnLst>
                                    <p:anim calcmode="lin" valueType="num">
                                      <p:cBhvr additive="base">
                                        <p:cTn id="47" dur="1000"/>
                                        <p:tgtEl>
                                          <p:spTgt spid="20"/>
                                        </p:tgtEl>
                                        <p:attrNameLst>
                                          <p:attrName>ppt_x</p:attrName>
                                        </p:attrNameLst>
                                      </p:cBhvr>
                                      <p:tavLst>
                                        <p:tav tm="0">
                                          <p:val>
                                            <p:strVal val="ppt_x"/>
                                          </p:val>
                                        </p:tav>
                                        <p:tav tm="100000">
                                          <p:val>
                                            <p:strVal val="1+ppt_w/2"/>
                                          </p:val>
                                        </p:tav>
                                      </p:tavLst>
                                    </p:anim>
                                    <p:anim calcmode="lin" valueType="num">
                                      <p:cBhvr additive="base">
                                        <p:cTn id="48" dur="1000"/>
                                        <p:tgtEl>
                                          <p:spTgt spid="20"/>
                                        </p:tgtEl>
                                        <p:attrNameLst>
                                          <p:attrName>ppt_y</p:attrName>
                                        </p:attrNameLst>
                                      </p:cBhvr>
                                      <p:tavLst>
                                        <p:tav tm="0">
                                          <p:val>
                                            <p:strVal val="ppt_y"/>
                                          </p:val>
                                        </p:tav>
                                        <p:tav tm="100000">
                                          <p:val>
                                            <p:strVal val="ppt_y"/>
                                          </p:val>
                                        </p:tav>
                                      </p:tavLst>
                                    </p:anim>
                                    <p:set>
                                      <p:cBhvr>
                                        <p:cTn id="49" dur="1" fill="hold">
                                          <p:stCondLst>
                                            <p:cond delay="999"/>
                                          </p:stCondLst>
                                        </p:cTn>
                                        <p:tgtEl>
                                          <p:spTgt spid="20"/>
                                        </p:tgtEl>
                                        <p:attrNameLst>
                                          <p:attrName>style.visibility</p:attrName>
                                        </p:attrNameLst>
                                      </p:cBhvr>
                                      <p:to>
                                        <p:strVal val="hidden"/>
                                      </p:to>
                                    </p:set>
                                  </p:childTnLst>
                                </p:cTn>
                              </p:par>
                              <p:par>
                                <p:cTn id="50" presetID="10" presetClass="exit" presetSubtype="0" fill="hold" grpId="1" nodeType="withEffect">
                                  <p:stCondLst>
                                    <p:cond delay="1800"/>
                                  </p:stCondLst>
                                  <p:childTnLst>
                                    <p:animEffect transition="out" filter="fade">
                                      <p:cBhvr>
                                        <p:cTn id="51" dur="750"/>
                                        <p:tgtEl>
                                          <p:spTgt spid="8"/>
                                        </p:tgtEl>
                                      </p:cBhvr>
                                    </p:animEffect>
                                    <p:set>
                                      <p:cBhvr>
                                        <p:cTn id="52" dur="1" fill="hold">
                                          <p:stCondLst>
                                            <p:cond delay="74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0" y="1799481"/>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6" y="1785764"/>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499" y="1707654"/>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80923" y="2355726"/>
            <a:ext cx="800219" cy="830997"/>
          </a:xfrm>
          <a:prstGeom prst="rect">
            <a:avLst/>
          </a:prstGeom>
          <a:noFill/>
        </p:spPr>
        <p:txBody>
          <a:bodyPr wrap="none" rtlCol="0">
            <a:spAutoFit/>
          </a:bodyPr>
          <a:lstStyle/>
          <a:p>
            <a:r>
              <a:rPr lang="zh-CN" altLang="en-US" sz="2400" dirty="0" smtClean="0">
                <a:latin typeface="方正黑体简体" panose="03000509000000000000" pitchFamily="65" charset="-122"/>
                <a:ea typeface="方正黑体简体" panose="03000509000000000000" pitchFamily="65" charset="-122"/>
              </a:rPr>
              <a:t>添加</a:t>
            </a:r>
            <a:endParaRPr lang="en-US" altLang="zh-CN" sz="2400" dirty="0" smtClean="0">
              <a:latin typeface="方正黑体简体" panose="03000509000000000000" pitchFamily="65" charset="-122"/>
              <a:ea typeface="方正黑体简体" panose="03000509000000000000" pitchFamily="65" charset="-122"/>
            </a:endParaRPr>
          </a:p>
          <a:p>
            <a:r>
              <a:rPr lang="zh-CN" altLang="en-US" sz="2400" dirty="0" smtClean="0">
                <a:latin typeface="方正黑体简体" panose="03000509000000000000" pitchFamily="65" charset="-122"/>
                <a:ea typeface="方正黑体简体" panose="03000509000000000000" pitchFamily="65" charset="-122"/>
              </a:rPr>
              <a:t>文字</a:t>
            </a:r>
            <a:endParaRPr lang="zh-CN" altLang="en-US" sz="2400" dirty="0">
              <a:latin typeface="方正黑体简体" panose="03000509000000000000" pitchFamily="65" charset="-122"/>
              <a:ea typeface="方正黑体简体" panose="03000509000000000000" pitchFamily="65" charset="-122"/>
            </a:endParaRPr>
          </a:p>
        </p:txBody>
      </p:sp>
      <p:sp>
        <p:nvSpPr>
          <p:cNvPr id="10" name="TextBox 9"/>
          <p:cNvSpPr txBox="1"/>
          <p:nvPr/>
        </p:nvSpPr>
        <p:spPr>
          <a:xfrm>
            <a:off x="3961243" y="2343693"/>
            <a:ext cx="800219" cy="830997"/>
          </a:xfrm>
          <a:prstGeom prst="rect">
            <a:avLst/>
          </a:prstGeom>
          <a:noFill/>
        </p:spPr>
        <p:txBody>
          <a:bodyPr wrap="none" rtlCol="0">
            <a:spAutoFit/>
          </a:bodyPr>
          <a:lstStyle/>
          <a:p>
            <a:r>
              <a:rPr lang="zh-CN" altLang="en-US" sz="2400" dirty="0" smtClean="0">
                <a:latin typeface="方正黑体简体" panose="03000509000000000000" pitchFamily="65" charset="-122"/>
                <a:ea typeface="方正黑体简体" panose="03000509000000000000" pitchFamily="65" charset="-122"/>
              </a:rPr>
              <a:t>添加</a:t>
            </a:r>
            <a:endParaRPr lang="en-US" altLang="zh-CN" sz="2400" dirty="0" smtClean="0">
              <a:latin typeface="方正黑体简体" panose="03000509000000000000" pitchFamily="65" charset="-122"/>
              <a:ea typeface="方正黑体简体" panose="03000509000000000000" pitchFamily="65" charset="-122"/>
            </a:endParaRPr>
          </a:p>
          <a:p>
            <a:r>
              <a:rPr lang="zh-CN" altLang="en-US" sz="2400" dirty="0" smtClean="0">
                <a:latin typeface="方正黑体简体" panose="03000509000000000000" pitchFamily="65" charset="-122"/>
                <a:ea typeface="方正黑体简体" panose="03000509000000000000" pitchFamily="65" charset="-122"/>
              </a:rPr>
              <a:t>文字</a:t>
            </a:r>
            <a:endParaRPr lang="zh-CN" altLang="en-US" sz="2400" dirty="0">
              <a:latin typeface="方正黑体简体" panose="03000509000000000000" pitchFamily="65" charset="-122"/>
              <a:ea typeface="方正黑体简体" panose="03000509000000000000" pitchFamily="65" charset="-122"/>
            </a:endParaRPr>
          </a:p>
        </p:txBody>
      </p:sp>
      <p:sp>
        <p:nvSpPr>
          <p:cNvPr id="11" name="TextBox 10"/>
          <p:cNvSpPr txBox="1"/>
          <p:nvPr/>
        </p:nvSpPr>
        <p:spPr>
          <a:xfrm>
            <a:off x="6913571" y="2343693"/>
            <a:ext cx="800219" cy="830997"/>
          </a:xfrm>
          <a:prstGeom prst="rect">
            <a:avLst/>
          </a:prstGeom>
          <a:noFill/>
        </p:spPr>
        <p:txBody>
          <a:bodyPr wrap="none" rtlCol="0">
            <a:spAutoFit/>
          </a:bodyPr>
          <a:lstStyle/>
          <a:p>
            <a:r>
              <a:rPr lang="zh-CN" altLang="en-US" sz="2400" dirty="0" smtClean="0">
                <a:latin typeface="方正黑体简体" panose="03000509000000000000" pitchFamily="65" charset="-122"/>
                <a:ea typeface="方正黑体简体" panose="03000509000000000000" pitchFamily="65" charset="-122"/>
              </a:rPr>
              <a:t>添加</a:t>
            </a:r>
            <a:endParaRPr lang="en-US" altLang="zh-CN" sz="2400" dirty="0" smtClean="0">
              <a:latin typeface="方正黑体简体" panose="03000509000000000000" pitchFamily="65" charset="-122"/>
              <a:ea typeface="方正黑体简体" panose="03000509000000000000" pitchFamily="65" charset="-122"/>
            </a:endParaRPr>
          </a:p>
          <a:p>
            <a:r>
              <a:rPr lang="zh-CN" altLang="en-US" sz="2400" dirty="0" smtClean="0">
                <a:latin typeface="方正黑体简体" panose="03000509000000000000" pitchFamily="65" charset="-122"/>
                <a:ea typeface="方正黑体简体" panose="03000509000000000000" pitchFamily="65" charset="-122"/>
              </a:rPr>
              <a:t>文字</a:t>
            </a:r>
            <a:endParaRPr lang="zh-CN" altLang="en-US" sz="2400" dirty="0">
              <a:latin typeface="方正黑体简体" panose="03000509000000000000" pitchFamily="65" charset="-122"/>
              <a:ea typeface="方正黑体简体" panose="03000509000000000000" pitchFamily="65" charset="-122"/>
            </a:endParaRPr>
          </a:p>
        </p:txBody>
      </p:sp>
      <p:pic>
        <p:nvPicPr>
          <p:cNvPr id="12"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83768" y="2525433"/>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09804" y="2525432"/>
            <a:ext cx="918380" cy="46751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96049276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600"/>
                                        <p:tgtEl>
                                          <p:spTgt spid="9"/>
                                        </p:tgtEl>
                                      </p:cBhvr>
                                    </p:animEffect>
                                  </p:childTnLst>
                                </p:cTn>
                              </p:par>
                            </p:childTnLst>
                          </p:cTn>
                        </p:par>
                        <p:par>
                          <p:cTn id="11" fill="hold">
                            <p:stCondLst>
                              <p:cond delay="2100"/>
                            </p:stCondLst>
                            <p:childTnLst>
                              <p:par>
                                <p:cTn id="12" presetID="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26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3100"/>
                            </p:stCondLst>
                            <p:childTnLst>
                              <p:par>
                                <p:cTn id="24" presetID="2" presetClass="entr" presetSubtype="8"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36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par>
                                <p:cTn id="32" presetID="22" presetClass="entr" presetSubtype="8"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8" descr="30"/>
          <p:cNvPicPr>
            <a:picLocks noChangeAspect="1" noChangeArrowheads="1"/>
          </p:cNvPicPr>
          <p:nvPr/>
        </p:nvPicPr>
        <p:blipFill>
          <a:blip r:embed="rId3" cstate="screen">
            <a:lum bright="-18000" contrast="18000"/>
            <a:extLst>
              <a:ext uri="{28A0092B-C50C-407E-A947-70E740481C1C}">
                <a14:useLocalDpi xmlns:a14="http://schemas.microsoft.com/office/drawing/2010/main"/>
              </a:ext>
            </a:extLst>
          </a:blip>
          <a:srcRect/>
          <a:stretch>
            <a:fillRect/>
          </a:stretch>
        </p:blipFill>
        <p:spPr bwMode="auto">
          <a:xfrm rot="1227045">
            <a:off x="3389314" y="3190399"/>
            <a:ext cx="2238375" cy="14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99" descr="4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68500" y="887255"/>
            <a:ext cx="4725988" cy="2521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00" descr="荷花212副本"/>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018088" y="2316004"/>
            <a:ext cx="1524000" cy="87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201"/>
          <p:cNvSpPr txBox="1">
            <a:spLocks noChangeArrowheads="1"/>
          </p:cNvSpPr>
          <p:nvPr/>
        </p:nvSpPr>
        <p:spPr bwMode="auto">
          <a:xfrm>
            <a:off x="3798888" y="1801654"/>
            <a:ext cx="1828800"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sz="2400" b="1" dirty="0">
                <a:solidFill>
                  <a:srgbClr val="FFFFFF"/>
                </a:solidFill>
                <a:ea typeface="楷体" pitchFamily="49" charset="-122"/>
              </a:rPr>
              <a:t>点击输入标题内容</a:t>
            </a:r>
          </a:p>
        </p:txBody>
      </p:sp>
      <p:sp>
        <p:nvSpPr>
          <p:cNvPr id="25" name="Line 202"/>
          <p:cNvSpPr>
            <a:spLocks noChangeShapeType="1"/>
          </p:cNvSpPr>
          <p:nvPr/>
        </p:nvSpPr>
        <p:spPr bwMode="auto">
          <a:xfrm flipV="1">
            <a:off x="4484688" y="3037523"/>
            <a:ext cx="0" cy="41148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pic>
        <p:nvPicPr>
          <p:cNvPr id="26" name="Picture 207" descr="30"/>
          <p:cNvPicPr>
            <a:picLocks noChangeAspect="1" noChangeArrowheads="1"/>
          </p:cNvPicPr>
          <p:nvPr/>
        </p:nvPicPr>
        <p:blipFill>
          <a:blip r:embed="rId6" cstate="screen">
            <a:lum bright="-18000" contrast="18000"/>
            <a:extLst>
              <a:ext uri="{28A0092B-C50C-407E-A947-70E740481C1C}">
                <a14:useLocalDpi xmlns:a14="http://schemas.microsoft.com/office/drawing/2010/main"/>
              </a:ext>
            </a:extLst>
          </a:blip>
          <a:srcRect/>
          <a:stretch>
            <a:fillRect/>
          </a:stretch>
        </p:blipFill>
        <p:spPr bwMode="auto">
          <a:xfrm rot="1227045">
            <a:off x="5922963" y="3190399"/>
            <a:ext cx="2209800" cy="139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09" descr="30"/>
          <p:cNvPicPr>
            <a:picLocks noChangeAspect="1" noChangeArrowheads="1"/>
          </p:cNvPicPr>
          <p:nvPr/>
        </p:nvPicPr>
        <p:blipFill>
          <a:blip r:embed="rId3" cstate="screen">
            <a:lum bright="-18000" contrast="18000"/>
            <a:extLst>
              <a:ext uri="{28A0092B-C50C-407E-A947-70E740481C1C}">
                <a14:useLocalDpi xmlns:a14="http://schemas.microsoft.com/office/drawing/2010/main"/>
              </a:ext>
            </a:extLst>
          </a:blip>
          <a:srcRect/>
          <a:stretch>
            <a:fillRect/>
          </a:stretch>
        </p:blipFill>
        <p:spPr bwMode="auto">
          <a:xfrm rot="1227045">
            <a:off x="815976" y="3138964"/>
            <a:ext cx="2239963" cy="14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Line 210"/>
          <p:cNvSpPr>
            <a:spLocks noChangeShapeType="1"/>
          </p:cNvSpPr>
          <p:nvPr/>
        </p:nvSpPr>
        <p:spPr bwMode="auto">
          <a:xfrm flipH="1" flipV="1">
            <a:off x="5627688" y="2986088"/>
            <a:ext cx="6858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9" name="Line 211"/>
          <p:cNvSpPr>
            <a:spLocks noChangeShapeType="1"/>
          </p:cNvSpPr>
          <p:nvPr/>
        </p:nvSpPr>
        <p:spPr bwMode="auto">
          <a:xfrm flipV="1">
            <a:off x="2732088" y="2986088"/>
            <a:ext cx="6096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 name="Rectangle 212"/>
          <p:cNvSpPr>
            <a:spLocks noChangeArrowheads="1"/>
          </p:cNvSpPr>
          <p:nvPr/>
        </p:nvSpPr>
        <p:spPr bwMode="auto">
          <a:xfrm>
            <a:off x="1358900" y="3620919"/>
            <a:ext cx="1220788"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p>
        </p:txBody>
      </p:sp>
      <p:sp>
        <p:nvSpPr>
          <p:cNvPr id="31" name="Rectangle 213"/>
          <p:cNvSpPr>
            <a:spLocks noChangeArrowheads="1"/>
          </p:cNvSpPr>
          <p:nvPr/>
        </p:nvSpPr>
        <p:spPr bwMode="auto">
          <a:xfrm>
            <a:off x="3989388" y="3615204"/>
            <a:ext cx="12192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p>
        </p:txBody>
      </p:sp>
      <p:sp>
        <p:nvSpPr>
          <p:cNvPr id="32" name="Rectangle 214"/>
          <p:cNvSpPr>
            <a:spLocks noChangeArrowheads="1"/>
          </p:cNvSpPr>
          <p:nvPr/>
        </p:nvSpPr>
        <p:spPr bwMode="auto">
          <a:xfrm>
            <a:off x="6465888" y="3615204"/>
            <a:ext cx="12192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endParaRPr lang="en-US" altLang="zh-CN" b="1">
              <a:solidFill>
                <a:srgbClr val="FFFFFF"/>
              </a:solidFill>
            </a:endParaRPr>
          </a:p>
        </p:txBody>
      </p:sp>
      <p:pic>
        <p:nvPicPr>
          <p:cNvPr id="33" name="图片 32"/>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27100" y="1011555"/>
            <a:ext cx="1697038" cy="222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86745450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par>
                          <p:cTn id="8" fill="hold">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style.rotation</p:attrName>
                                        </p:attrNameLst>
                                      </p:cBhvr>
                                      <p:tavLst>
                                        <p:tav tm="0">
                                          <p:val>
                                            <p:fltVal val="90"/>
                                          </p:val>
                                        </p:tav>
                                        <p:tav tm="100000">
                                          <p:val>
                                            <p:fltVal val="0"/>
                                          </p:val>
                                        </p:tav>
                                      </p:tavLst>
                                    </p:anim>
                                    <p:animEffect transition="in" filter="fade">
                                      <p:cBhvr>
                                        <p:cTn id="14" dur="1000"/>
                                        <p:tgtEl>
                                          <p:spTgt spid="24"/>
                                        </p:tgtEl>
                                      </p:cBhvr>
                                    </p:animEffect>
                                  </p:childTnLst>
                                </p:cTn>
                              </p:par>
                            </p:childTnLst>
                          </p:cTn>
                        </p:par>
                        <p:par>
                          <p:cTn id="15" fill="hold">
                            <p:stCondLst>
                              <p:cond delay="3350"/>
                            </p:stCondLst>
                            <p:childTnLst>
                              <p:par>
                                <p:cTn id="16" presetID="42"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childTnLst>
                          </p:cTn>
                        </p:par>
                        <p:par>
                          <p:cTn id="25" fill="hold">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1000" fill="hold"/>
                                        <p:tgtEl>
                                          <p:spTgt spid="27"/>
                                        </p:tgtEl>
                                        <p:attrNameLst>
                                          <p:attrName>ppt_w</p:attrName>
                                        </p:attrNameLst>
                                      </p:cBhvr>
                                      <p:tavLst>
                                        <p:tav tm="0">
                                          <p:val>
                                            <p:fltVal val="0"/>
                                          </p:val>
                                        </p:tav>
                                        <p:tav tm="100000">
                                          <p:val>
                                            <p:strVal val="#ppt_w"/>
                                          </p:val>
                                        </p:tav>
                                      </p:tavLst>
                                    </p:anim>
                                    <p:anim calcmode="lin" valueType="num">
                                      <p:cBhvr>
                                        <p:cTn id="29" dur="10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grpId="0" nodeType="clickEffect">
                                  <p:stCondLst>
                                    <p:cond delay="0"/>
                                  </p:stCondLst>
                                  <p:iterate type="lt">
                                    <p:tmPct val="10000"/>
                                  </p:iterate>
                                  <p:childTnLst>
                                    <p:set>
                                      <p:cBhvr>
                                        <p:cTn id="33" dur="1" fill="hold">
                                          <p:stCondLst>
                                            <p:cond delay="0"/>
                                          </p:stCondLst>
                                        </p:cTn>
                                        <p:tgtEl>
                                          <p:spTgt spid="30"/>
                                        </p:tgtEl>
                                        <p:attrNameLst>
                                          <p:attrName>style.visibility</p:attrName>
                                        </p:attrNameLst>
                                      </p:cBhvr>
                                      <p:to>
                                        <p:strVal val="visible"/>
                                      </p:to>
                                    </p:set>
                                    <p:anim by="(-#ppt_w*2)" calcmode="lin" valueType="num">
                                      <p:cBhvr rctx="PPT">
                                        <p:cTn id="34" dur="500" autoRev="1" fill="hold">
                                          <p:stCondLst>
                                            <p:cond delay="0"/>
                                          </p:stCondLst>
                                        </p:cTn>
                                        <p:tgtEl>
                                          <p:spTgt spid="30"/>
                                        </p:tgtEl>
                                        <p:attrNameLst>
                                          <p:attrName>ppt_w</p:attrName>
                                        </p:attrNameLst>
                                      </p:cBhvr>
                                    </p:anim>
                                    <p:anim by="(#ppt_w*0.50)" calcmode="lin" valueType="num">
                                      <p:cBhvr>
                                        <p:cTn id="35" dur="500" decel="50000" autoRev="1" fill="hold">
                                          <p:stCondLst>
                                            <p:cond delay="0"/>
                                          </p:stCondLst>
                                        </p:cTn>
                                        <p:tgtEl>
                                          <p:spTgt spid="30"/>
                                        </p:tgtEl>
                                        <p:attrNameLst>
                                          <p:attrName>ppt_x</p:attrName>
                                        </p:attrNameLst>
                                      </p:cBhvr>
                                    </p:anim>
                                    <p:anim from="(-#ppt_h/2)" to="(#ppt_y)" calcmode="lin" valueType="num">
                                      <p:cBhvr>
                                        <p:cTn id="36" dur="1000" fill="hold">
                                          <p:stCondLst>
                                            <p:cond delay="0"/>
                                          </p:stCondLst>
                                        </p:cTn>
                                        <p:tgtEl>
                                          <p:spTgt spid="30"/>
                                        </p:tgtEl>
                                        <p:attrNameLst>
                                          <p:attrName>ppt_y</p:attrName>
                                        </p:attrNameLst>
                                      </p:cBhvr>
                                    </p:anim>
                                    <p:animRot by="21600000">
                                      <p:cBhvr>
                                        <p:cTn id="37" dur="1000" fill="hold">
                                          <p:stCondLst>
                                            <p:cond delay="0"/>
                                          </p:stCondLst>
                                        </p:cTn>
                                        <p:tgtEl>
                                          <p:spTgt spid="30"/>
                                        </p:tgtEl>
                                        <p:attrNameLst>
                                          <p:attrName>r</p:attrName>
                                        </p:attrNameLst>
                                      </p:cBhvr>
                                    </p:animRot>
                                  </p:childTnLst>
                                </p:cTn>
                              </p:par>
                            </p:childTnLst>
                          </p:cTn>
                        </p:par>
                        <p:par>
                          <p:cTn id="38" fill="hold">
                            <p:stCondLst>
                              <p:cond delay="1300"/>
                            </p:stCondLst>
                            <p:childTnLst>
                              <p:par>
                                <p:cTn id="39" presetID="22"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500"/>
                                        <p:tgtEl>
                                          <p:spTgt spid="25"/>
                                        </p:tgtEl>
                                      </p:cBhvr>
                                    </p:animEffect>
                                  </p:childTnLst>
                                </p:cTn>
                              </p:par>
                            </p:childTnLst>
                          </p:cTn>
                        </p:par>
                        <p:par>
                          <p:cTn id="42" fill="hold">
                            <p:stCondLst>
                              <p:cond delay="1800"/>
                            </p:stCondLst>
                            <p:childTnLst>
                              <p:par>
                                <p:cTn id="43" presetID="23" presetClass="entr" presetSubtype="16"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56" presetClass="entr" presetSubtype="0" fill="hold" grpId="0" nodeType="clickEffect">
                                  <p:stCondLst>
                                    <p:cond delay="0"/>
                                  </p:stCondLst>
                                  <p:iterate type="lt">
                                    <p:tmPct val="10000"/>
                                  </p:iterate>
                                  <p:childTnLst>
                                    <p:set>
                                      <p:cBhvr>
                                        <p:cTn id="50" dur="1" fill="hold">
                                          <p:stCondLst>
                                            <p:cond delay="0"/>
                                          </p:stCondLst>
                                        </p:cTn>
                                        <p:tgtEl>
                                          <p:spTgt spid="31"/>
                                        </p:tgtEl>
                                        <p:attrNameLst>
                                          <p:attrName>style.visibility</p:attrName>
                                        </p:attrNameLst>
                                      </p:cBhvr>
                                      <p:to>
                                        <p:strVal val="visible"/>
                                      </p:to>
                                    </p:set>
                                    <p:anim by="(-#ppt_w*2)" calcmode="lin" valueType="num">
                                      <p:cBhvr rctx="PPT">
                                        <p:cTn id="51" dur="500" autoRev="1" fill="hold">
                                          <p:stCondLst>
                                            <p:cond delay="0"/>
                                          </p:stCondLst>
                                        </p:cTn>
                                        <p:tgtEl>
                                          <p:spTgt spid="31"/>
                                        </p:tgtEl>
                                        <p:attrNameLst>
                                          <p:attrName>ppt_w</p:attrName>
                                        </p:attrNameLst>
                                      </p:cBhvr>
                                    </p:anim>
                                    <p:anim by="(#ppt_w*0.50)" calcmode="lin" valueType="num">
                                      <p:cBhvr>
                                        <p:cTn id="52" dur="500" decel="50000" autoRev="1" fill="hold">
                                          <p:stCondLst>
                                            <p:cond delay="0"/>
                                          </p:stCondLst>
                                        </p:cTn>
                                        <p:tgtEl>
                                          <p:spTgt spid="31"/>
                                        </p:tgtEl>
                                        <p:attrNameLst>
                                          <p:attrName>ppt_x</p:attrName>
                                        </p:attrNameLst>
                                      </p:cBhvr>
                                    </p:anim>
                                    <p:anim from="(-#ppt_h/2)" to="(#ppt_y)" calcmode="lin" valueType="num">
                                      <p:cBhvr>
                                        <p:cTn id="53" dur="1000" fill="hold">
                                          <p:stCondLst>
                                            <p:cond delay="0"/>
                                          </p:stCondLst>
                                        </p:cTn>
                                        <p:tgtEl>
                                          <p:spTgt spid="31"/>
                                        </p:tgtEl>
                                        <p:attrNameLst>
                                          <p:attrName>ppt_y</p:attrName>
                                        </p:attrNameLst>
                                      </p:cBhvr>
                                    </p:anim>
                                    <p:animRot by="21600000">
                                      <p:cBhvr>
                                        <p:cTn id="54" dur="1000" fill="hold">
                                          <p:stCondLst>
                                            <p:cond delay="0"/>
                                          </p:stCondLst>
                                        </p:cTn>
                                        <p:tgtEl>
                                          <p:spTgt spid="31"/>
                                        </p:tgtEl>
                                        <p:attrNameLst>
                                          <p:attrName>r</p:attrName>
                                        </p:attrNameLst>
                                      </p:cBhvr>
                                    </p:animRot>
                                  </p:childTnLst>
                                </p:cTn>
                              </p:par>
                            </p:childTnLst>
                          </p:cTn>
                        </p:par>
                        <p:par>
                          <p:cTn id="55" fill="hold">
                            <p:stCondLst>
                              <p:cond delay="1300"/>
                            </p:stCondLst>
                            <p:childTnLst>
                              <p:par>
                                <p:cTn id="56" presetID="22" presetClass="entr" presetSubtype="1"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up)">
                                      <p:cBhvr>
                                        <p:cTn id="58" dur="500"/>
                                        <p:tgtEl>
                                          <p:spTgt spid="28"/>
                                        </p:tgtEl>
                                      </p:cBhvr>
                                    </p:animEffect>
                                  </p:childTnLst>
                                </p:cTn>
                              </p:par>
                            </p:childTnLst>
                          </p:cTn>
                        </p:par>
                        <p:par>
                          <p:cTn id="59" fill="hold">
                            <p:stCondLst>
                              <p:cond delay="1800"/>
                            </p:stCondLst>
                            <p:childTnLst>
                              <p:par>
                                <p:cTn id="60" presetID="23" presetClass="entr" presetSubtype="16"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1000" fill="hold"/>
                                        <p:tgtEl>
                                          <p:spTgt spid="26"/>
                                        </p:tgtEl>
                                        <p:attrNameLst>
                                          <p:attrName>ppt_w</p:attrName>
                                        </p:attrNameLst>
                                      </p:cBhvr>
                                      <p:tavLst>
                                        <p:tav tm="0">
                                          <p:val>
                                            <p:fltVal val="0"/>
                                          </p:val>
                                        </p:tav>
                                        <p:tav tm="100000">
                                          <p:val>
                                            <p:strVal val="#ppt_w"/>
                                          </p:val>
                                        </p:tav>
                                      </p:tavLst>
                                    </p:anim>
                                    <p:anim calcmode="lin" valueType="num">
                                      <p:cBhvr>
                                        <p:cTn id="63" dur="10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grpId="0" nodeType="clickEffect">
                                  <p:stCondLst>
                                    <p:cond delay="0"/>
                                  </p:stCondLst>
                                  <p:iterate type="lt">
                                    <p:tmPct val="10000"/>
                                  </p:iterate>
                                  <p:childTnLst>
                                    <p:set>
                                      <p:cBhvr>
                                        <p:cTn id="67" dur="1" fill="hold">
                                          <p:stCondLst>
                                            <p:cond delay="0"/>
                                          </p:stCondLst>
                                        </p:cTn>
                                        <p:tgtEl>
                                          <p:spTgt spid="32"/>
                                        </p:tgtEl>
                                        <p:attrNameLst>
                                          <p:attrName>style.visibility</p:attrName>
                                        </p:attrNameLst>
                                      </p:cBhvr>
                                      <p:to>
                                        <p:strVal val="visible"/>
                                      </p:to>
                                    </p:set>
                                    <p:anim by="(-#ppt_w*2)" calcmode="lin" valueType="num">
                                      <p:cBhvr rctx="PPT">
                                        <p:cTn id="68" dur="500" autoRev="1" fill="hold">
                                          <p:stCondLst>
                                            <p:cond delay="0"/>
                                          </p:stCondLst>
                                        </p:cTn>
                                        <p:tgtEl>
                                          <p:spTgt spid="32"/>
                                        </p:tgtEl>
                                        <p:attrNameLst>
                                          <p:attrName>ppt_w</p:attrName>
                                        </p:attrNameLst>
                                      </p:cBhvr>
                                    </p:anim>
                                    <p:anim by="(#ppt_w*0.50)" calcmode="lin" valueType="num">
                                      <p:cBhvr>
                                        <p:cTn id="69" dur="500" decel="50000" autoRev="1" fill="hold">
                                          <p:stCondLst>
                                            <p:cond delay="0"/>
                                          </p:stCondLst>
                                        </p:cTn>
                                        <p:tgtEl>
                                          <p:spTgt spid="32"/>
                                        </p:tgtEl>
                                        <p:attrNameLst>
                                          <p:attrName>ppt_x</p:attrName>
                                        </p:attrNameLst>
                                      </p:cBhvr>
                                    </p:anim>
                                    <p:anim from="(-#ppt_h/2)" to="(#ppt_y)" calcmode="lin" valueType="num">
                                      <p:cBhvr>
                                        <p:cTn id="70" dur="1000" fill="hold">
                                          <p:stCondLst>
                                            <p:cond delay="0"/>
                                          </p:stCondLst>
                                        </p:cTn>
                                        <p:tgtEl>
                                          <p:spTgt spid="32"/>
                                        </p:tgtEl>
                                        <p:attrNameLst>
                                          <p:attrName>ppt_y</p:attrName>
                                        </p:attrNameLst>
                                      </p:cBhvr>
                                    </p:anim>
                                    <p:animRot by="21600000">
                                      <p:cBhvr>
                                        <p:cTn id="71" dur="1000" fill="hold">
                                          <p:stCondLst>
                                            <p:cond delay="0"/>
                                          </p:stCondLst>
                                        </p:cTn>
                                        <p:tgtEl>
                                          <p:spTgt spid="32"/>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nodeType="click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randombar(horizontal)">
                                      <p:cBhvr>
                                        <p:cTn id="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8" grpId="0" animBg="1"/>
      <p:bldP spid="29" grpId="0" animBg="1"/>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
          <p:cNvSpPr txBox="1">
            <a:spLocks noChangeArrowheads="1"/>
          </p:cNvSpPr>
          <p:nvPr/>
        </p:nvSpPr>
        <p:spPr bwMode="auto">
          <a:xfrm>
            <a:off x="4716020" y="1635648"/>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solidFill>
                  <a:prstClr val="black"/>
                </a:solidFill>
              </a:rPr>
              <a:t>&gt;&gt;&gt;</a:t>
            </a:r>
            <a:r>
              <a:rPr kumimoji="1" lang="zh-CN" altLang="en-US" sz="1600" dirty="0">
                <a:solidFill>
                  <a:prstClr val="black"/>
                </a:solidFill>
              </a:rPr>
              <a:t>添加解释说明文字添加解释说明文字</a:t>
            </a:r>
          </a:p>
        </p:txBody>
      </p:sp>
      <p:sp>
        <p:nvSpPr>
          <p:cNvPr id="19" name="Text Box 15"/>
          <p:cNvSpPr txBox="1">
            <a:spLocks noChangeArrowheads="1"/>
          </p:cNvSpPr>
          <p:nvPr/>
        </p:nvSpPr>
        <p:spPr bwMode="auto">
          <a:xfrm>
            <a:off x="4716020" y="2179987"/>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solidFill>
                  <a:prstClr val="black"/>
                </a:solidFill>
              </a:rPr>
              <a:t>&gt;&gt;&gt;</a:t>
            </a:r>
            <a:r>
              <a:rPr kumimoji="1" lang="zh-CN" altLang="en-US" sz="1600" dirty="0">
                <a:solidFill>
                  <a:prstClr val="black"/>
                </a:solidFill>
              </a:rPr>
              <a:t>添加解释说明文字添加解释说明文字</a:t>
            </a:r>
          </a:p>
        </p:txBody>
      </p:sp>
      <p:sp>
        <p:nvSpPr>
          <p:cNvPr id="20" name="Text Box 15"/>
          <p:cNvSpPr txBox="1">
            <a:spLocks noChangeArrowheads="1"/>
          </p:cNvSpPr>
          <p:nvPr/>
        </p:nvSpPr>
        <p:spPr bwMode="auto">
          <a:xfrm>
            <a:off x="4716020" y="2714246"/>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solidFill>
                  <a:prstClr val="black"/>
                </a:solidFill>
              </a:rPr>
              <a:t>&gt;&gt;&gt;</a:t>
            </a:r>
            <a:r>
              <a:rPr kumimoji="1" lang="zh-CN" altLang="en-US" sz="1600" dirty="0">
                <a:solidFill>
                  <a:prstClr val="black"/>
                </a:solidFill>
              </a:rPr>
              <a:t>添加解释说明文字添加解释说明文字</a:t>
            </a:r>
          </a:p>
        </p:txBody>
      </p:sp>
      <p:grpSp>
        <p:nvGrpSpPr>
          <p:cNvPr id="21" name="Group 11"/>
          <p:cNvGrpSpPr>
            <a:grpSpLocks/>
          </p:cNvGrpSpPr>
          <p:nvPr/>
        </p:nvGrpSpPr>
        <p:grpSpPr bwMode="auto">
          <a:xfrm>
            <a:off x="1103040" y="1293469"/>
            <a:ext cx="3684984" cy="3264706"/>
            <a:chOff x="431" y="1298"/>
            <a:chExt cx="2312" cy="2048"/>
          </a:xfrm>
        </p:grpSpPr>
        <p:pic>
          <p:nvPicPr>
            <p:cNvPr id="22" name="Picture 6" descr="墨点"/>
            <p:cNvPicPr>
              <a:picLocks noChangeAspect="1" noChangeArrowheads="1"/>
            </p:cNvPicPr>
            <p:nvPr/>
          </p:nvPicPr>
          <p:blipFill>
            <a:blip r:embed="rId3"/>
            <a:srcRect/>
            <a:stretch>
              <a:fillRect/>
            </a:stretch>
          </p:blipFill>
          <p:spPr bwMode="auto">
            <a:xfrm rot="-2533940">
              <a:off x="431" y="1298"/>
              <a:ext cx="2312" cy="2048"/>
            </a:xfrm>
            <a:prstGeom prst="rect">
              <a:avLst/>
            </a:prstGeom>
            <a:noFill/>
            <a:ln w="9525">
              <a:noFill/>
              <a:miter lim="800000"/>
              <a:headEnd/>
              <a:tailEnd/>
            </a:ln>
          </p:spPr>
        </p:pic>
        <p:sp>
          <p:nvSpPr>
            <p:cNvPr id="23" name="TextBox 22"/>
            <p:cNvSpPr txBox="1"/>
            <p:nvPr/>
          </p:nvSpPr>
          <p:spPr>
            <a:xfrm>
              <a:off x="1156" y="2115"/>
              <a:ext cx="695" cy="405"/>
            </a:xfrm>
            <a:prstGeom prst="rect">
              <a:avLst/>
            </a:prstGeom>
            <a:noFill/>
          </p:spPr>
          <p:txBody>
            <a:bodyPr wrap="none">
              <a:spAutoFit/>
            </a:bodyPr>
            <a:lstStyle/>
            <a:p>
              <a:pPr>
                <a:defRPr/>
              </a:pPr>
              <a:r>
                <a:rPr lang="zh-CN" altLang="en-US" dirty="0">
                  <a:solidFill>
                    <a:prstClr val="white"/>
                  </a:solidFill>
                  <a:latin typeface="宋体"/>
                </a:rPr>
                <a:t>单击此处</a:t>
              </a:r>
              <a:endParaRPr lang="en-US" altLang="zh-CN" dirty="0">
                <a:solidFill>
                  <a:prstClr val="white"/>
                </a:solidFill>
                <a:latin typeface="宋体"/>
              </a:endParaRPr>
            </a:p>
            <a:p>
              <a:pPr>
                <a:defRPr/>
              </a:pPr>
              <a:r>
                <a:rPr lang="zh-CN" altLang="en-US" dirty="0">
                  <a:solidFill>
                    <a:prstClr val="white"/>
                  </a:solidFill>
                  <a:latin typeface="宋体"/>
                </a:rPr>
                <a:t>添加标题</a:t>
              </a:r>
            </a:p>
          </p:txBody>
        </p:sp>
      </p:grpSp>
      <p:sp>
        <p:nvSpPr>
          <p:cNvPr id="24" name="Text Box 15"/>
          <p:cNvSpPr txBox="1">
            <a:spLocks noChangeArrowheads="1"/>
          </p:cNvSpPr>
          <p:nvPr/>
        </p:nvSpPr>
        <p:spPr bwMode="auto">
          <a:xfrm>
            <a:off x="4716020" y="3253867"/>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solidFill>
                  <a:prstClr val="black"/>
                </a:solidFill>
              </a:rPr>
              <a:t>&gt;&gt;&gt;</a:t>
            </a:r>
            <a:r>
              <a:rPr kumimoji="1" lang="zh-CN" altLang="en-US" sz="1600" dirty="0">
                <a:solidFill>
                  <a:prstClr val="black"/>
                </a:solidFill>
              </a:rPr>
              <a:t>添加解释说明文字添加解释说明文字</a:t>
            </a:r>
          </a:p>
        </p:txBody>
      </p:sp>
      <p:sp>
        <p:nvSpPr>
          <p:cNvPr id="25" name="Text Box 15"/>
          <p:cNvSpPr txBox="1">
            <a:spLocks noChangeArrowheads="1"/>
          </p:cNvSpPr>
          <p:nvPr/>
        </p:nvSpPr>
        <p:spPr bwMode="auto">
          <a:xfrm>
            <a:off x="4716020" y="3795888"/>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solidFill>
                  <a:prstClr val="black"/>
                </a:solidFill>
              </a:rPr>
              <a:t>&gt;&gt;&gt;</a:t>
            </a:r>
            <a:r>
              <a:rPr kumimoji="1" lang="zh-CN" altLang="en-US" sz="1600" dirty="0">
                <a:solidFill>
                  <a:prstClr val="black"/>
                </a:solidFill>
              </a:rPr>
              <a:t>添加解释说明文字添加解释说明文字</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9437865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anim calcmode="lin" valueType="num">
                                      <p:cBhvr>
                                        <p:cTn id="8" dur="2000" fill="hold"/>
                                        <p:tgtEl>
                                          <p:spTgt spid="21"/>
                                        </p:tgtEl>
                                        <p:attrNameLst>
                                          <p:attrName>style.rotation</p:attrName>
                                        </p:attrNameLst>
                                      </p:cBhvr>
                                      <p:tavLst>
                                        <p:tav tm="0">
                                          <p:val>
                                            <p:fltVal val="720"/>
                                          </p:val>
                                        </p:tav>
                                        <p:tav tm="100000">
                                          <p:val>
                                            <p:fltVal val="0"/>
                                          </p:val>
                                        </p:tav>
                                      </p:tavLst>
                                    </p:anim>
                                    <p:anim calcmode="lin" valueType="num">
                                      <p:cBhvr>
                                        <p:cTn id="9" dur="2000" fill="hold"/>
                                        <p:tgtEl>
                                          <p:spTgt spid="21"/>
                                        </p:tgtEl>
                                        <p:attrNameLst>
                                          <p:attrName>ppt_h</p:attrName>
                                        </p:attrNameLst>
                                      </p:cBhvr>
                                      <p:tavLst>
                                        <p:tav tm="0">
                                          <p:val>
                                            <p:fltVal val="0"/>
                                          </p:val>
                                        </p:tav>
                                        <p:tav tm="100000">
                                          <p:val>
                                            <p:strVal val="#ppt_h"/>
                                          </p:val>
                                        </p:tav>
                                      </p:tavLst>
                                    </p:anim>
                                    <p:anim calcmode="lin" valueType="num">
                                      <p:cBhvr>
                                        <p:cTn id="10" dur="2000" fill="hold"/>
                                        <p:tgtEl>
                                          <p:spTgt spid="21"/>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12" presetClass="entr" presetSubtype="8"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slide(fromLeft)">
                                      <p:cBhvr>
                                        <p:cTn id="14" dur="500"/>
                                        <p:tgtEl>
                                          <p:spTgt spid="18"/>
                                        </p:tgtEl>
                                      </p:cBhvr>
                                    </p:animEffect>
                                  </p:childTnLst>
                                </p:cTn>
                              </p:par>
                            </p:childTnLst>
                          </p:cTn>
                        </p:par>
                        <p:par>
                          <p:cTn id="15" fill="hold">
                            <p:stCondLst>
                              <p:cond delay="2500"/>
                            </p:stCondLst>
                            <p:childTnLst>
                              <p:par>
                                <p:cTn id="16" presetID="1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slide(fromRight)">
                                      <p:cBhvr>
                                        <p:cTn id="18" dur="500"/>
                                        <p:tgtEl>
                                          <p:spTgt spid="19"/>
                                        </p:tgtEl>
                                      </p:cBhvr>
                                    </p:animEffect>
                                  </p:childTnLst>
                                </p:cTn>
                              </p:par>
                            </p:childTnLst>
                          </p:cTn>
                        </p:par>
                        <p:par>
                          <p:cTn id="19" fill="hold">
                            <p:stCondLst>
                              <p:cond delay="3000"/>
                            </p:stCondLst>
                            <p:childTnLst>
                              <p:par>
                                <p:cTn id="20" presetID="1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slide(fromLeft)">
                                      <p:cBhvr>
                                        <p:cTn id="22" dur="500"/>
                                        <p:tgtEl>
                                          <p:spTgt spid="20"/>
                                        </p:tgtEl>
                                      </p:cBhvr>
                                    </p:animEffect>
                                  </p:childTnLst>
                                </p:cTn>
                              </p:par>
                            </p:childTnLst>
                          </p:cTn>
                        </p:par>
                        <p:par>
                          <p:cTn id="23" fill="hold">
                            <p:stCondLst>
                              <p:cond delay="3500"/>
                            </p:stCondLst>
                            <p:childTnLst>
                              <p:par>
                                <p:cTn id="24" presetID="1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slide(fromLeft)">
                                      <p:cBhvr>
                                        <p:cTn id="26" dur="500"/>
                                        <p:tgtEl>
                                          <p:spTgt spid="24"/>
                                        </p:tgtEl>
                                      </p:cBhvr>
                                    </p:animEffect>
                                  </p:childTnLst>
                                </p:cTn>
                              </p:par>
                            </p:childTnLst>
                          </p:cTn>
                        </p:par>
                        <p:par>
                          <p:cTn id="27" fill="hold">
                            <p:stCondLst>
                              <p:cond delay="4000"/>
                            </p:stCondLst>
                            <p:childTnLst>
                              <p:par>
                                <p:cTn id="28" presetID="1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p:tgtEl>
                                          <p:spTgt spid="25"/>
                                        </p:tgtEl>
                                        <p:attrNameLst>
                                          <p:attrName>ppt_x</p:attrName>
                                        </p:attrNameLst>
                                      </p:cBhvr>
                                      <p:tavLst>
                                        <p:tav tm="0">
                                          <p:val>
                                            <p:strVal val="#ppt_x+#ppt_w*1.125000"/>
                                          </p:val>
                                        </p:tav>
                                        <p:tav tm="100000">
                                          <p:val>
                                            <p:strVal val="#ppt_x"/>
                                          </p:val>
                                        </p:tav>
                                      </p:tavLst>
                                    </p:anim>
                                    <p:animEffect transition="in" filter="wipe(left)">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506423" y="2044215"/>
            <a:ext cx="1656184" cy="2399743"/>
            <a:chOff x="2627784" y="1779662"/>
            <a:chExt cx="2005225" cy="2905489"/>
          </a:xfrm>
        </p:grpSpPr>
        <p:pic>
          <p:nvPicPr>
            <p:cNvPr id="7" name="Picture 2" descr="C:\Users\Thinkpad\Desktop\PNG\1_0003_渐变映射-2-副本-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0"/>
          <p:cNvSpPr txBox="1">
            <a:spLocks noChangeArrowheads="1"/>
          </p:cNvSpPr>
          <p:nvPr/>
        </p:nvSpPr>
        <p:spPr bwMode="auto">
          <a:xfrm>
            <a:off x="1714623" y="3529065"/>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10" name="组合 9"/>
          <p:cNvGrpSpPr/>
          <p:nvPr/>
        </p:nvGrpSpPr>
        <p:grpSpPr>
          <a:xfrm>
            <a:off x="5934915" y="2018533"/>
            <a:ext cx="1656184" cy="2399743"/>
            <a:chOff x="2627784" y="1779662"/>
            <a:chExt cx="2005225" cy="2905489"/>
          </a:xfrm>
        </p:grpSpPr>
        <p:pic>
          <p:nvPicPr>
            <p:cNvPr id="11" name="Picture 2" descr="C:\Users\Thinkpad\Desktop\PNG\1_0003_渐变映射-2-副本-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20"/>
          <p:cNvSpPr txBox="1">
            <a:spLocks noChangeArrowheads="1"/>
          </p:cNvSpPr>
          <p:nvPr/>
        </p:nvSpPr>
        <p:spPr bwMode="auto">
          <a:xfrm>
            <a:off x="6143115" y="3503383"/>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17" name="组合 16"/>
          <p:cNvGrpSpPr/>
          <p:nvPr/>
        </p:nvGrpSpPr>
        <p:grpSpPr>
          <a:xfrm>
            <a:off x="3546149" y="1535183"/>
            <a:ext cx="2005225" cy="2905489"/>
            <a:chOff x="2627784" y="1779662"/>
            <a:chExt cx="2005225" cy="2905489"/>
          </a:xfrm>
        </p:grpSpPr>
        <p:pic>
          <p:nvPicPr>
            <p:cNvPr id="18" name="Picture 2" descr="C:\Users\Thinkpad\Desktop\PNG\1_0003_渐变映射-2-副本-2.png"/>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Thinkpad\Desktop\PNG\1_0008_图层-16-副本.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20"/>
          <p:cNvSpPr txBox="1">
            <a:spLocks noChangeArrowheads="1"/>
          </p:cNvSpPr>
          <p:nvPr/>
        </p:nvSpPr>
        <p:spPr bwMode="auto">
          <a:xfrm>
            <a:off x="3928869" y="3462270"/>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sp>
        <p:nvSpPr>
          <p:cNvPr id="21" name="TextBox 20"/>
          <p:cNvSpPr txBox="1"/>
          <p:nvPr/>
        </p:nvSpPr>
        <p:spPr>
          <a:xfrm>
            <a:off x="1303378" y="1357104"/>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22" name="TextBox 21"/>
          <p:cNvSpPr txBox="1"/>
          <p:nvPr/>
        </p:nvSpPr>
        <p:spPr>
          <a:xfrm>
            <a:off x="3546149" y="829304"/>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23" name="TextBox 22"/>
          <p:cNvSpPr txBox="1"/>
          <p:nvPr/>
        </p:nvSpPr>
        <p:spPr>
          <a:xfrm>
            <a:off x="5785661" y="1331422"/>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861075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12" presetClass="entr" presetSubtype="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p:tgtEl>
                                          <p:spTgt spid="6"/>
                                        </p:tgtEl>
                                        <p:attrNameLst>
                                          <p:attrName>ppt_x</p:attrName>
                                        </p:attrNameLst>
                                      </p:cBhvr>
                                      <p:tavLst>
                                        <p:tav tm="0">
                                          <p:val>
                                            <p:strVal val="#ppt_x+#ppt_w*1.125000"/>
                                          </p:val>
                                        </p:tav>
                                        <p:tav tm="100000">
                                          <p:val>
                                            <p:strVal val="#ppt_x"/>
                                          </p:val>
                                        </p:tav>
                                      </p:tavLst>
                                    </p:anim>
                                    <p:animEffect transition="in" filter="wipe(left)">
                                      <p:cBhvr>
                                        <p:cTn id="13" dur="1000"/>
                                        <p:tgtEl>
                                          <p:spTgt spid="6"/>
                                        </p:tgtEl>
                                      </p:cBhvr>
                                    </p:animEffect>
                                  </p:childTnLst>
                                </p:cTn>
                              </p:par>
                              <p:par>
                                <p:cTn id="14" presetID="1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p:tgtEl>
                                          <p:spTgt spid="10"/>
                                        </p:tgtEl>
                                        <p:attrNameLst>
                                          <p:attrName>ppt_x</p:attrName>
                                        </p:attrNameLst>
                                      </p:cBhvr>
                                      <p:tavLst>
                                        <p:tav tm="0">
                                          <p:val>
                                            <p:strVal val="#ppt_x-#ppt_w*1.125000"/>
                                          </p:val>
                                        </p:tav>
                                        <p:tav tm="100000">
                                          <p:val>
                                            <p:strVal val="#ppt_x"/>
                                          </p:val>
                                        </p:tav>
                                      </p:tavLst>
                                    </p:anim>
                                    <p:animEffect transition="in" filter="wipe(right)">
                                      <p:cBhvr>
                                        <p:cTn id="17" dur="1000"/>
                                        <p:tgtEl>
                                          <p:spTgt spid="10"/>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down)">
                                      <p:cBhvr>
                                        <p:cTn id="40" dur="500"/>
                                        <p:tgtEl>
                                          <p:spTgt spid="2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992" y="182777"/>
            <a:ext cx="5974015" cy="3712877"/>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82777"/>
            <a:ext cx="3251200" cy="1190833"/>
          </a:xfrm>
          <a:prstGeom prst="rect">
            <a:avLst/>
          </a:prstGeom>
        </p:spPr>
      </p:pic>
      <p:pic>
        <p:nvPicPr>
          <p:cNvPr id="9" name="图片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7947" y="2781351"/>
            <a:ext cx="3437368" cy="2362149"/>
          </a:xfrm>
          <a:prstGeom prst="rect">
            <a:avLst/>
          </a:prstGeom>
        </p:spPr>
      </p:pic>
      <p:sp>
        <p:nvSpPr>
          <p:cNvPr id="29" name="TextBox 28"/>
          <p:cNvSpPr txBox="1"/>
          <p:nvPr/>
        </p:nvSpPr>
        <p:spPr>
          <a:xfrm>
            <a:off x="2977947" y="1355125"/>
            <a:ext cx="3272050" cy="1015663"/>
          </a:xfrm>
          <a:prstGeom prst="rect">
            <a:avLst/>
          </a:prstGeom>
          <a:noFill/>
        </p:spPr>
        <p:txBody>
          <a:bodyPr vert="horz" wrap="none" rtlCol="0">
            <a:spAutoFit/>
          </a:bodyPr>
          <a:lstStyle/>
          <a:p>
            <a:r>
              <a:rPr lang="zh-CN" altLang="en-US" sz="6000" smtClean="0">
                <a:latin typeface="叶根友特色简体升级版" pitchFamily="2" charset="-122"/>
                <a:ea typeface="叶根友特色简体升级版" pitchFamily="2" charset="-122"/>
              </a:rPr>
              <a:t>第三部分</a:t>
            </a:r>
            <a:endParaRPr lang="zh-CN" altLang="en-US" sz="6000" dirty="0">
              <a:latin typeface="叶根友特色简体升级版" pitchFamily="2" charset="-122"/>
              <a:ea typeface="叶根友特色简体升级版" pitchFamily="2" charset="-122"/>
            </a:endParaRPr>
          </a:p>
        </p:txBody>
      </p:sp>
      <p:sp>
        <p:nvSpPr>
          <p:cNvPr id="30" name="TextBox 29"/>
          <p:cNvSpPr txBox="1"/>
          <p:nvPr/>
        </p:nvSpPr>
        <p:spPr>
          <a:xfrm>
            <a:off x="3197261" y="2301388"/>
            <a:ext cx="2724417" cy="338554"/>
          </a:xfrm>
          <a:prstGeom prst="rect">
            <a:avLst/>
          </a:prstGeom>
          <a:noFill/>
        </p:spPr>
        <p:txBody>
          <a:bodyPr wrap="square" rtlCol="0">
            <a:spAutoFit/>
          </a:bodyPr>
          <a:lstStyle/>
          <a:p>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1600" dirty="0" smtClean="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1600" dirty="0">
              <a:solidFill>
                <a:sysClr val="windowText" lastClr="000000"/>
              </a:solidFill>
              <a:effectLst/>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236032781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par>
                          <p:cTn id="20" fill="hold">
                            <p:stCondLst>
                              <p:cond delay="2500"/>
                            </p:stCondLst>
                            <p:childTnLst>
                              <p:par>
                                <p:cTn id="21" presetID="16" presetClass="entr" presetSubtype="37"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outVertical)">
                                      <p:cBhvr>
                                        <p:cTn id="23" dur="500"/>
                                        <p:tgtEl>
                                          <p:spTgt spid="30"/>
                                        </p:tgtEl>
                                      </p:cBhvr>
                                    </p:animEffect>
                                  </p:childTnLst>
                                </p:cTn>
                              </p:par>
                            </p:childTnLst>
                          </p:cTn>
                        </p:par>
                        <p:par>
                          <p:cTn id="24" fill="hold">
                            <p:stCondLst>
                              <p:cond delay="3000"/>
                            </p:stCondLst>
                            <p:childTnLst>
                              <p:par>
                                <p:cTn id="25" presetID="17"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screen">
            <a:extLst>
              <a:ext uri="{28A0092B-C50C-407E-A947-70E740481C1C}">
                <a14:useLocalDpi xmlns:a14="http://schemas.microsoft.com/office/drawing/2010/main"/>
              </a:ext>
            </a:extLst>
          </a:blip>
          <a:srcRect l="44486" t="22001"/>
          <a:stretch/>
        </p:blipFill>
        <p:spPr>
          <a:xfrm flipH="1">
            <a:off x="-13271" y="1131590"/>
            <a:ext cx="5074701" cy="4011910"/>
          </a:xfrm>
          <a:prstGeom prst="rect">
            <a:avLst/>
          </a:prstGeom>
        </p:spPr>
      </p:pic>
      <p:pic>
        <p:nvPicPr>
          <p:cNvPr id="6" name="Picture 12" descr="4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44975" y="2101692"/>
            <a:ext cx="3309938" cy="208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6"/>
          <p:cNvSpPr txBox="1">
            <a:spLocks noChangeArrowheads="1"/>
          </p:cNvSpPr>
          <p:nvPr/>
        </p:nvSpPr>
        <p:spPr bwMode="auto">
          <a:xfrm>
            <a:off x="4948243" y="2917508"/>
            <a:ext cx="1855787" cy="497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700" b="1">
                <a:solidFill>
                  <a:srgbClr val="000000"/>
                </a:solidFill>
                <a:ea typeface="楷体" pitchFamily="49" charset="-122"/>
              </a:rPr>
              <a:t>文字标题</a:t>
            </a:r>
          </a:p>
        </p:txBody>
      </p:sp>
      <p:pic>
        <p:nvPicPr>
          <p:cNvPr id="8" name="Picture 4" descr="6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37105" y="1145860"/>
            <a:ext cx="2054225" cy="165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59113" y="2998947"/>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35713" y="2943225"/>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3"/>
          <p:cNvSpPr txBox="1">
            <a:spLocks noChangeArrowheads="1"/>
          </p:cNvSpPr>
          <p:nvPr/>
        </p:nvSpPr>
        <p:spPr bwMode="auto">
          <a:xfrm>
            <a:off x="5230813" y="1711645"/>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16" name="Text Box 14"/>
          <p:cNvSpPr txBox="1">
            <a:spLocks noChangeArrowheads="1"/>
          </p:cNvSpPr>
          <p:nvPr/>
        </p:nvSpPr>
        <p:spPr bwMode="auto">
          <a:xfrm>
            <a:off x="3554413" y="3551875"/>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17" name="Text Box 15"/>
          <p:cNvSpPr txBox="1">
            <a:spLocks noChangeArrowheads="1"/>
          </p:cNvSpPr>
          <p:nvPr/>
        </p:nvSpPr>
        <p:spPr bwMode="auto">
          <a:xfrm>
            <a:off x="6907213" y="3461864"/>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pic>
        <p:nvPicPr>
          <p:cNvPr id="18" name="Picture 8" descr="4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8215808">
            <a:off x="4152108" y="2458720"/>
            <a:ext cx="1171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8" descr="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607313">
            <a:off x="5118100" y="3640457"/>
            <a:ext cx="1303338" cy="76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8" descr="49"/>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2740783">
            <a:off x="6147043" y="2423559"/>
            <a:ext cx="1075849"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2200645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1+#ppt_w/2"/>
                                          </p:val>
                                        </p:tav>
                                        <p:tav tm="100000">
                                          <p:val>
                                            <p:strVal val="#ppt_x"/>
                                          </p:val>
                                        </p:tav>
                                      </p:tavLst>
                                    </p:anim>
                                    <p:anim calcmode="lin" valueType="num">
                                      <p:cBhvr additive="base">
                                        <p:cTn id="8" dur="5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by="(-#ppt_w*2)" calcmode="lin" valueType="num">
                                      <p:cBhvr rctx="PPT">
                                        <p:cTn id="12" dur="500" autoRev="1" fill="hold">
                                          <p:stCondLst>
                                            <p:cond delay="0"/>
                                          </p:stCondLst>
                                        </p:cTn>
                                        <p:tgtEl>
                                          <p:spTgt spid="7"/>
                                        </p:tgtEl>
                                        <p:attrNameLst>
                                          <p:attrName>ppt_w</p:attrName>
                                        </p:attrNameLst>
                                      </p:cBhvr>
                                    </p:anim>
                                    <p:anim by="(#ppt_w*0.50)" calcmode="lin" valueType="num">
                                      <p:cBhvr>
                                        <p:cTn id="13" dur="500" decel="50000" autoRev="1" fill="hold">
                                          <p:stCondLst>
                                            <p:cond delay="0"/>
                                          </p:stCondLst>
                                        </p:cTn>
                                        <p:tgtEl>
                                          <p:spTgt spid="7"/>
                                        </p:tgtEl>
                                        <p:attrNameLst>
                                          <p:attrName>ppt_x</p:attrName>
                                        </p:attrNameLst>
                                      </p:cBhvr>
                                    </p:anim>
                                    <p:anim from="(-#ppt_h/2)" to="(#ppt_y)" calcmode="lin" valueType="num">
                                      <p:cBhvr>
                                        <p:cTn id="14" dur="1000" fill="hold">
                                          <p:stCondLst>
                                            <p:cond delay="0"/>
                                          </p:stCondLst>
                                        </p:cTn>
                                        <p:tgtEl>
                                          <p:spTgt spid="7"/>
                                        </p:tgtEl>
                                        <p:attrNameLst>
                                          <p:attrName>ppt_y</p:attrName>
                                        </p:attrNameLst>
                                      </p:cBhvr>
                                    </p:anim>
                                    <p:animRot by="21600000">
                                      <p:cBhvr>
                                        <p:cTn id="15" dur="1000" fill="hold">
                                          <p:stCondLst>
                                            <p:cond delay="0"/>
                                          </p:stCondLst>
                                        </p:cTn>
                                        <p:tgtEl>
                                          <p:spTgt spid="7"/>
                                        </p:tgtEl>
                                        <p:attrNameLst>
                                          <p:attrName>r</p:attrName>
                                        </p:attrNameLst>
                                      </p:cBhvr>
                                    </p:animRot>
                                  </p:childTnLst>
                                </p:cTn>
                              </p:par>
                            </p:childTnLst>
                          </p:cTn>
                        </p:par>
                        <p:par>
                          <p:cTn id="16" fill="hold">
                            <p:stCondLst>
                              <p:cond delay="6300"/>
                            </p:stCondLst>
                            <p:childTnLst>
                              <p:par>
                                <p:cTn id="17" presetID="9"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par>
                          <p:cTn id="20" fill="hold">
                            <p:stCondLst>
                              <p:cond delay="68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2000"/>
                                        <p:tgtEl>
                                          <p:spTgt spid="12"/>
                                        </p:tgtEl>
                                      </p:cBhvr>
                                    </p:animEffect>
                                  </p:childTnLst>
                                </p:cTn>
                              </p:par>
                            </p:childTnLst>
                          </p:cTn>
                        </p:par>
                        <p:par>
                          <p:cTn id="24" fill="hold">
                            <p:stCondLst>
                              <p:cond delay="88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childTnLst>
                          </p:cTn>
                        </p:par>
                        <p:par>
                          <p:cTn id="28" fill="hold">
                            <p:stCondLst>
                              <p:cond delay="9300"/>
                            </p:stCondLst>
                            <p:childTnLst>
                              <p:par>
                                <p:cTn id="29" presetID="9"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childTnLst>
                          </p:cTn>
                        </p:par>
                        <p:par>
                          <p:cTn id="32" fill="hold">
                            <p:stCondLst>
                              <p:cond delay="98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2000"/>
                                        <p:tgtEl>
                                          <p:spTgt spid="16"/>
                                        </p:tgtEl>
                                      </p:cBhvr>
                                    </p:animEffect>
                                  </p:childTnLst>
                                </p:cTn>
                              </p:par>
                            </p:childTnLst>
                          </p:cTn>
                        </p:par>
                        <p:par>
                          <p:cTn id="36" fill="hold">
                            <p:stCondLst>
                              <p:cond delay="118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12300"/>
                            </p:stCondLst>
                            <p:childTnLst>
                              <p:par>
                                <p:cTn id="41" presetID="9"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dissolve">
                                      <p:cBhvr>
                                        <p:cTn id="43" dur="500"/>
                                        <p:tgtEl>
                                          <p:spTgt spid="11"/>
                                        </p:tgtEl>
                                      </p:cBhvr>
                                    </p:animEffect>
                                  </p:childTnLst>
                                </p:cTn>
                              </p:par>
                            </p:childTnLst>
                          </p:cTn>
                        </p:par>
                        <p:par>
                          <p:cTn id="44" fill="hold">
                            <p:stCondLst>
                              <p:cond delay="128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2000"/>
                                        <p:tgtEl>
                                          <p:spTgt spid="17"/>
                                        </p:tgtEl>
                                      </p:cBhvr>
                                    </p:animEffect>
                                  </p:childTnLst>
                                </p:cTn>
                              </p:par>
                            </p:childTnLst>
                          </p:cTn>
                        </p:par>
                        <p:par>
                          <p:cTn id="48" fill="hold">
                            <p:stCondLst>
                              <p:cond delay="14800"/>
                            </p:stCondLst>
                            <p:childTnLst>
                              <p:par>
                                <p:cTn id="49" presetID="22" presetClass="entr" presetSubtype="4"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childTnLst>
                          </p:cTn>
                        </p:par>
                        <p:par>
                          <p:cTn id="52" fill="hold">
                            <p:stCondLst>
                              <p:cond delay="15300"/>
                            </p:stCondLst>
                            <p:childTnLst>
                              <p:par>
                                <p:cTn id="53" presetID="2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C:\Users\Administrator\Desktop\png\素材CNN-sccnn.com_201406210812-恢复的.psd_0002_图层-3-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02696" y="1623196"/>
            <a:ext cx="7213031" cy="296477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7580" y="1101625"/>
            <a:ext cx="456508" cy="3885055"/>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0072" y="1098202"/>
            <a:ext cx="456508" cy="3885055"/>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6" descr="C:\Users\Administrator\Desktop\png\素材CNN-sccnn.com_201406210812-恢复的.psd_0000_矢量智能对象.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326" y="2906065"/>
            <a:ext cx="1119491" cy="123607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383813" y="2236678"/>
            <a:ext cx="492443" cy="1631216"/>
          </a:xfrm>
          <a:prstGeom prst="rect">
            <a:avLst/>
          </a:prstGeom>
          <a:noFill/>
        </p:spPr>
        <p:txBody>
          <a:bodyPr vert="eaVert" wrap="none" rtlCol="0">
            <a:spAutoFit/>
          </a:bodyPr>
          <a:lstStyle/>
          <a:p>
            <a:r>
              <a:rPr lang="zh-CN" altLang="en-US" sz="2000" dirty="0" smtClean="0">
                <a:latin typeface="方正粗宋简体" panose="03000509000000000000" pitchFamily="65" charset="-122"/>
                <a:ea typeface="方正粗宋简体" panose="03000509000000000000" pitchFamily="65" charset="-122"/>
              </a:rPr>
              <a:t>点击输入标题</a:t>
            </a:r>
            <a:endParaRPr lang="zh-CN" altLang="en-US" sz="2000" dirty="0">
              <a:latin typeface="方正粗宋简体" panose="03000509000000000000" pitchFamily="65" charset="-122"/>
              <a:ea typeface="方正粗宋简体" panose="03000509000000000000" pitchFamily="65" charset="-122"/>
            </a:endParaRPr>
          </a:p>
        </p:txBody>
      </p:sp>
      <p:sp>
        <p:nvSpPr>
          <p:cNvPr id="11" name="TextBox 10"/>
          <p:cNvSpPr txBox="1"/>
          <p:nvPr/>
        </p:nvSpPr>
        <p:spPr>
          <a:xfrm>
            <a:off x="1922219" y="2332844"/>
            <a:ext cx="4339650" cy="1477328"/>
          </a:xfrm>
          <a:prstGeom prst="rect">
            <a:avLst/>
          </a:prstGeom>
          <a:noFill/>
        </p:spPr>
        <p:txBody>
          <a:bodyPr vert="eaVert" wrap="none" rtlCol="0">
            <a:spAutoFit/>
          </a:bodyPr>
          <a:lstStyle/>
          <a:p>
            <a:r>
              <a:rPr lang="zh-CN" altLang="en-US" dirty="0">
                <a:latin typeface="方正黑体简体" panose="03000509000000000000" pitchFamily="65" charset="-122"/>
                <a:ea typeface="方正黑体简体" panose="03000509000000000000" pitchFamily="65" charset="-122"/>
              </a:rPr>
              <a:t>点击输入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a:latin typeface="方正黑体简体" panose="03000509000000000000" pitchFamily="65" charset="-122"/>
                <a:ea typeface="方正黑体简体" panose="03000509000000000000" pitchFamily="65" charset="-122"/>
              </a:rPr>
              <a:t>点击输入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endParaRPr lang="zh-CN" altLang="en-US" dirty="0">
              <a:latin typeface="方正黑体简体" panose="03000509000000000000" pitchFamily="65" charset="-122"/>
              <a:ea typeface="方正黑体简体" panose="03000509000000000000" pitchFamily="65" charset="-122"/>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03661955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800" decel="100000"/>
                                        <p:tgtEl>
                                          <p:spTgt spid="8"/>
                                        </p:tgtEl>
                                      </p:cBhvr>
                                    </p:animEffect>
                                    <p:anim calcmode="lin" valueType="num">
                                      <p:cBhvr>
                                        <p:cTn id="16" dur="800" decel="100000" fill="hold"/>
                                        <p:tgtEl>
                                          <p:spTgt spid="8"/>
                                        </p:tgtEl>
                                        <p:attrNameLst>
                                          <p:attrName>style.rotation</p:attrName>
                                        </p:attrNameLst>
                                      </p:cBhvr>
                                      <p:tavLst>
                                        <p:tav tm="0">
                                          <p:val>
                                            <p:fltVal val="-90"/>
                                          </p:val>
                                        </p:tav>
                                        <p:tav tm="100000">
                                          <p:val>
                                            <p:fltVal val="0"/>
                                          </p:val>
                                        </p:tav>
                                      </p:tavLst>
                                    </p:anim>
                                    <p:anim calcmode="lin" valueType="num">
                                      <p:cBhvr>
                                        <p:cTn id="17" dur="800" decel="100000" fill="hold"/>
                                        <p:tgtEl>
                                          <p:spTgt spid="8"/>
                                        </p:tgtEl>
                                        <p:attrNameLst>
                                          <p:attrName>ppt_x</p:attrName>
                                        </p:attrNameLst>
                                      </p:cBhvr>
                                      <p:tavLst>
                                        <p:tav tm="0">
                                          <p:val>
                                            <p:strVal val="#ppt_x+0.4"/>
                                          </p:val>
                                        </p:tav>
                                        <p:tav tm="100000">
                                          <p:val>
                                            <p:strVal val="#ppt_x-0.05"/>
                                          </p:val>
                                        </p:tav>
                                      </p:tavLst>
                                    </p:anim>
                                    <p:anim calcmode="lin" valueType="num">
                                      <p:cBhvr>
                                        <p:cTn id="18" dur="800" decel="100000" fill="hold"/>
                                        <p:tgtEl>
                                          <p:spTgt spid="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800" decel="100000"/>
                                        <p:tgtEl>
                                          <p:spTgt spid="9"/>
                                        </p:tgtEl>
                                      </p:cBhvr>
                                    </p:animEffect>
                                    <p:anim calcmode="lin" valueType="num">
                                      <p:cBhvr>
                                        <p:cTn id="24" dur="800" decel="100000" fill="hold"/>
                                        <p:tgtEl>
                                          <p:spTgt spid="9"/>
                                        </p:tgtEl>
                                        <p:attrNameLst>
                                          <p:attrName>style.rotation</p:attrName>
                                        </p:attrNameLst>
                                      </p:cBhvr>
                                      <p:tavLst>
                                        <p:tav tm="0">
                                          <p:val>
                                            <p:fltVal val="-90"/>
                                          </p:val>
                                        </p:tav>
                                        <p:tav tm="100000">
                                          <p:val>
                                            <p:fltVal val="0"/>
                                          </p:val>
                                        </p:tav>
                                      </p:tavLst>
                                    </p:anim>
                                    <p:anim calcmode="lin" valueType="num">
                                      <p:cBhvr>
                                        <p:cTn id="25" dur="800" decel="100000" fill="hold"/>
                                        <p:tgtEl>
                                          <p:spTgt spid="9"/>
                                        </p:tgtEl>
                                        <p:attrNameLst>
                                          <p:attrName>ppt_x</p:attrName>
                                        </p:attrNameLst>
                                      </p:cBhvr>
                                      <p:tavLst>
                                        <p:tav tm="0">
                                          <p:val>
                                            <p:strVal val="#ppt_x+0.4"/>
                                          </p:val>
                                        </p:tav>
                                        <p:tav tm="100000">
                                          <p:val>
                                            <p:strVal val="#ppt_x-0.05"/>
                                          </p:val>
                                        </p:tav>
                                      </p:tavLst>
                                    </p:anim>
                                    <p:anim calcmode="lin" valueType="num">
                                      <p:cBhvr>
                                        <p:cTn id="26" dur="800" decel="100000" fill="hold"/>
                                        <p:tgtEl>
                                          <p:spTgt spid="9"/>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29" presetID="42" presetClass="exit" presetSubtype="0" fill="hold" nodeType="withEffect">
                                  <p:stCondLst>
                                    <p:cond delay="1400"/>
                                  </p:stCondLst>
                                  <p:childTnLst>
                                    <p:animEffect transition="out" filter="fade">
                                      <p:cBhvr>
                                        <p:cTn id="30" dur="1000"/>
                                        <p:tgtEl>
                                          <p:spTgt spid="9"/>
                                        </p:tgtEl>
                                      </p:cBhvr>
                                    </p:animEffect>
                                    <p:anim calcmode="lin" valueType="num">
                                      <p:cBhvr>
                                        <p:cTn id="31" dur="1000"/>
                                        <p:tgtEl>
                                          <p:spTgt spid="9"/>
                                        </p:tgtEl>
                                        <p:attrNameLst>
                                          <p:attrName>ppt_x</p:attrName>
                                        </p:attrNameLst>
                                      </p:cBhvr>
                                      <p:tavLst>
                                        <p:tav tm="0">
                                          <p:val>
                                            <p:strVal val="ppt_x"/>
                                          </p:val>
                                        </p:tav>
                                        <p:tav tm="100000">
                                          <p:val>
                                            <p:strVal val="ppt_x"/>
                                          </p:val>
                                        </p:tav>
                                      </p:tavLst>
                                    </p:anim>
                                    <p:anim calcmode="lin" valueType="num">
                                      <p:cBhvr>
                                        <p:cTn id="32" dur="1000"/>
                                        <p:tgtEl>
                                          <p:spTgt spid="9"/>
                                        </p:tgtEl>
                                        <p:attrNameLst>
                                          <p:attrName>ppt_y</p:attrName>
                                        </p:attrNameLst>
                                      </p:cBhvr>
                                      <p:tavLst>
                                        <p:tav tm="0">
                                          <p:val>
                                            <p:strVal val="ppt_y"/>
                                          </p:val>
                                        </p:tav>
                                        <p:tav tm="100000">
                                          <p:val>
                                            <p:strVal val="ppt_y+.1"/>
                                          </p:val>
                                        </p:tav>
                                      </p:tavLst>
                                    </p:anim>
                                    <p:set>
                                      <p:cBhvr>
                                        <p:cTn id="33" dur="1" fill="hold">
                                          <p:stCondLst>
                                            <p:cond delay="999"/>
                                          </p:stCondLst>
                                        </p:cTn>
                                        <p:tgtEl>
                                          <p:spTgt spid="9"/>
                                        </p:tgtEl>
                                        <p:attrNameLst>
                                          <p:attrName>style.visibility</p:attrName>
                                        </p:attrNameLst>
                                      </p:cBhvr>
                                      <p:to>
                                        <p:strVal val="hidden"/>
                                      </p:to>
                                    </p:set>
                                  </p:childTnLst>
                                </p:cTn>
                              </p:par>
                              <p:par>
                                <p:cTn id="34" presetID="63" presetClass="path" presetSubtype="0" accel="50000" decel="50000" fill="hold" nodeType="withEffect">
                                  <p:stCondLst>
                                    <p:cond delay="2300"/>
                                  </p:stCondLst>
                                  <p:childTnLst>
                                    <p:animMotion origin="layout" path="M -3.88889E-6 -3.33333E-6 L 0.76268 -3.33333E-6 " pathEditMode="relative" rAng="0" ptsTypes="AA">
                                      <p:cBhvr>
                                        <p:cTn id="35" dur="2000" fill="hold"/>
                                        <p:tgtEl>
                                          <p:spTgt spid="8"/>
                                        </p:tgtEl>
                                        <p:attrNameLst>
                                          <p:attrName>ppt_x</p:attrName>
                                          <p:attrName>ppt_y</p:attrName>
                                        </p:attrNameLst>
                                      </p:cBhvr>
                                      <p:rCtr x="38125" y="0"/>
                                    </p:animMotion>
                                  </p:childTnLst>
                                </p:cTn>
                              </p:par>
                              <p:par>
                                <p:cTn id="36" presetID="22" presetClass="entr" presetSubtype="2" fill="hold" nodeType="withEffect">
                                  <p:stCondLst>
                                    <p:cond delay="26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1500"/>
                                        <p:tgtEl>
                                          <p:spTgt spid="6"/>
                                        </p:tgtEl>
                                      </p:cBhvr>
                                    </p:animEffect>
                                  </p:childTnLst>
                                </p:cTn>
                              </p:par>
                              <p:par>
                                <p:cTn id="39" presetID="63" presetClass="path" presetSubtype="0" accel="50000" decel="50000" fill="hold" nodeType="withEffect">
                                  <p:stCondLst>
                                    <p:cond delay="2300"/>
                                  </p:stCondLst>
                                  <p:childTnLst>
                                    <p:animMotion origin="layout" path="M 4.44444E-6 -6.17284E-7 L 0.75538 0.00494 " pathEditMode="relative" rAng="0" ptsTypes="AA">
                                      <p:cBhvr>
                                        <p:cTn id="40" dur="2000" fill="hold"/>
                                        <p:tgtEl>
                                          <p:spTgt spid="6"/>
                                        </p:tgtEl>
                                        <p:attrNameLst>
                                          <p:attrName>ppt_x</p:attrName>
                                          <p:attrName>ppt_y</p:attrName>
                                        </p:attrNameLst>
                                      </p:cBhvr>
                                      <p:rCtr x="37760" y="247"/>
                                    </p:animMotion>
                                  </p:childTnLst>
                                </p:cTn>
                              </p:par>
                            </p:childTnLst>
                          </p:cTn>
                        </p:par>
                        <p:par>
                          <p:cTn id="41" fill="hold">
                            <p:stCondLst>
                              <p:cond delay="4300"/>
                            </p:stCondLst>
                            <p:childTnLst>
                              <p:par>
                                <p:cTn id="42" presetID="5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par>
                          <p:cTn id="47" fill="hold">
                            <p:stCondLst>
                              <p:cond delay="4800"/>
                            </p:stCondLst>
                            <p:childTnLst>
                              <p:par>
                                <p:cTn id="48" presetID="22" presetClass="entr" presetSubtype="2"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17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Thinkpad\Desktop\e.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bwMode="auto">
          <a:xfrm>
            <a:off x="2796332" y="1131590"/>
            <a:ext cx="1895611" cy="18753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e.png"/>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4214021" y="814771"/>
            <a:ext cx="2240450" cy="22165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Thinkpad\Desktop\e.png"/>
          <p:cNvPicPr>
            <a:picLocks noChangeAspect="1" noChangeArrowheads="1"/>
          </p:cNvPicPr>
          <p:nvPr/>
        </p:nvPicPr>
        <p:blipFill rotWithShape="1">
          <a:blip r:embed="rId7" cstate="screen">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a:stretch/>
        </p:blipFill>
        <p:spPr bwMode="auto">
          <a:xfrm>
            <a:off x="3582996" y="2281261"/>
            <a:ext cx="1649251" cy="16316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44949" y="2751264"/>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effectLst>
                  <a:outerShdw blurRad="101600" dist="38100" dir="5400000" algn="t" rotWithShape="0">
                    <a:prstClr val="black"/>
                  </a:outerShdw>
                </a:effectLst>
              </a:rPr>
              <a:t>您的标题写在这里</a:t>
            </a:r>
          </a:p>
        </p:txBody>
      </p:sp>
      <p:sp>
        <p:nvSpPr>
          <p:cNvPr id="10" name="TextBox 9"/>
          <p:cNvSpPr txBox="1"/>
          <p:nvPr/>
        </p:nvSpPr>
        <p:spPr>
          <a:xfrm>
            <a:off x="4732469" y="1599871"/>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11" name="TextBox 10"/>
          <p:cNvSpPr txBox="1"/>
          <p:nvPr/>
        </p:nvSpPr>
        <p:spPr>
          <a:xfrm>
            <a:off x="3053456" y="1724595"/>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dirty="0"/>
              <a:t>您的标题写在这里</a:t>
            </a:r>
          </a:p>
        </p:txBody>
      </p:sp>
      <p:sp>
        <p:nvSpPr>
          <p:cNvPr id="12" name="右弧形箭头 11"/>
          <p:cNvSpPr/>
          <p:nvPr/>
        </p:nvSpPr>
        <p:spPr>
          <a:xfrm rot="9229339">
            <a:off x="3147048" y="2939464"/>
            <a:ext cx="316438" cy="615282"/>
          </a:xfrm>
          <a:prstGeom prst="curvedLeftArrow">
            <a:avLst/>
          </a:prstGeom>
          <a:solidFill>
            <a:schemeClr val="tx1">
              <a:lumMod val="50000"/>
              <a:lumOff val="50000"/>
            </a:schemeClr>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6" name="TextBox 15"/>
          <p:cNvSpPr txBox="1"/>
          <p:nvPr/>
        </p:nvSpPr>
        <p:spPr>
          <a:xfrm>
            <a:off x="2005097" y="3222163"/>
            <a:ext cx="1048359" cy="350865"/>
          </a:xfrm>
          <a:prstGeom prst="rect">
            <a:avLst/>
          </a:prstGeom>
          <a:noFill/>
          <a:ln>
            <a:noFill/>
          </a:ln>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dirty="0"/>
              <a:t>补充性文字</a:t>
            </a:r>
          </a:p>
        </p:txBody>
      </p:sp>
      <p:sp>
        <p:nvSpPr>
          <p:cNvPr id="17" name="TextBox 16"/>
          <p:cNvSpPr txBox="1"/>
          <p:nvPr/>
        </p:nvSpPr>
        <p:spPr>
          <a:xfrm>
            <a:off x="1342062" y="1274742"/>
            <a:ext cx="1541625" cy="584775"/>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sz="1600" b="0" dirty="0">
                <a:solidFill>
                  <a:schemeClr val="tx1"/>
                </a:solidFill>
              </a:rPr>
              <a:t>添加</a:t>
            </a:r>
            <a:r>
              <a:rPr lang="zh-CN" altLang="en-US" sz="1600" b="0" dirty="0" smtClean="0">
                <a:solidFill>
                  <a:schemeClr val="tx1"/>
                </a:solidFill>
              </a:rPr>
              <a:t>文本内容</a:t>
            </a:r>
            <a:r>
              <a:rPr lang="zh-CN" altLang="en-US" sz="1600" b="0" dirty="0">
                <a:solidFill>
                  <a:schemeClr val="tx1"/>
                </a:solidFill>
              </a:rPr>
              <a:t>添加</a:t>
            </a:r>
            <a:r>
              <a:rPr lang="zh-CN" altLang="en-US" sz="1600" b="0" dirty="0" smtClean="0">
                <a:solidFill>
                  <a:schemeClr val="tx1"/>
                </a:solidFill>
              </a:rPr>
              <a:t>文本内容</a:t>
            </a:r>
            <a:endParaRPr lang="zh-CN" altLang="en-US" sz="1600" b="0" dirty="0">
              <a:solidFill>
                <a:schemeClr val="tx1"/>
              </a:solidFill>
            </a:endParaRPr>
          </a:p>
        </p:txBody>
      </p:sp>
      <p:cxnSp>
        <p:nvCxnSpPr>
          <p:cNvPr id="18" name="直接箭头连接符 17"/>
          <p:cNvCxnSpPr/>
          <p:nvPr/>
        </p:nvCxnSpPr>
        <p:spPr>
          <a:xfrm flipH="1">
            <a:off x="1371375" y="1995044"/>
            <a:ext cx="1512167" cy="0"/>
          </a:xfrm>
          <a:prstGeom prst="straightConnector1">
            <a:avLst/>
          </a:prstGeom>
          <a:noFill/>
          <a:ln w="9525" cap="flat" cmpd="sng" algn="ctr">
            <a:solidFill>
              <a:schemeClr val="tx1"/>
            </a:solidFill>
            <a:prstDash val="solid"/>
            <a:tailEnd type="arrow"/>
          </a:ln>
          <a:effectLst/>
        </p:spPr>
      </p:cxnSp>
      <p:cxnSp>
        <p:nvCxnSpPr>
          <p:cNvPr id="19" name="直接箭头连接符 18"/>
          <p:cNvCxnSpPr/>
          <p:nvPr/>
        </p:nvCxnSpPr>
        <p:spPr>
          <a:xfrm>
            <a:off x="6390418" y="1910904"/>
            <a:ext cx="1627094" cy="0"/>
          </a:xfrm>
          <a:prstGeom prst="straightConnector1">
            <a:avLst/>
          </a:prstGeom>
          <a:noFill/>
          <a:ln w="9525" cap="flat" cmpd="sng" algn="ctr">
            <a:solidFill>
              <a:schemeClr val="tx1"/>
            </a:solidFill>
            <a:prstDash val="solid"/>
            <a:tailEnd type="arrow"/>
          </a:ln>
          <a:effectLst/>
        </p:spPr>
      </p:cxnSp>
      <p:sp>
        <p:nvSpPr>
          <p:cNvPr id="20" name="TextBox 19"/>
          <p:cNvSpPr txBox="1"/>
          <p:nvPr/>
        </p:nvSpPr>
        <p:spPr>
          <a:xfrm>
            <a:off x="6289434" y="1191976"/>
            <a:ext cx="1541625"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cxnSp>
        <p:nvCxnSpPr>
          <p:cNvPr id="21" name="直接箭头连接符 20"/>
          <p:cNvCxnSpPr/>
          <p:nvPr/>
        </p:nvCxnSpPr>
        <p:spPr>
          <a:xfrm>
            <a:off x="4395710" y="3824862"/>
            <a:ext cx="0" cy="646331"/>
          </a:xfrm>
          <a:prstGeom prst="straightConnector1">
            <a:avLst/>
          </a:prstGeom>
          <a:noFill/>
          <a:ln w="9525" cap="flat" cmpd="sng" algn="ctr">
            <a:solidFill>
              <a:schemeClr val="tx1"/>
            </a:solidFill>
            <a:prstDash val="solid"/>
            <a:tailEnd type="arrow"/>
          </a:ln>
          <a:effectLst/>
        </p:spPr>
      </p:cxnSp>
      <p:sp>
        <p:nvSpPr>
          <p:cNvPr id="22" name="TextBox 21"/>
          <p:cNvSpPr txBox="1"/>
          <p:nvPr/>
        </p:nvSpPr>
        <p:spPr>
          <a:xfrm>
            <a:off x="4474663" y="3824861"/>
            <a:ext cx="1504391"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dirty="0"/>
              <a:t>添加文本内容添加文本内容</a:t>
            </a:r>
          </a:p>
        </p:txBody>
      </p:sp>
      <p:pic>
        <p:nvPicPr>
          <p:cNvPr id="23" name="Picture 2"/>
          <p:cNvPicPr>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7568843" y="2867377"/>
            <a:ext cx="1777383" cy="2499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0121777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360"/>
                                          </p:val>
                                        </p:tav>
                                        <p:tav tm="100000">
                                          <p:val>
                                            <p:fltVal val="0"/>
                                          </p:val>
                                        </p:tav>
                                      </p:tavLst>
                                    </p:anim>
                                    <p:animEffect transition="in" filter="fade">
                                      <p:cBhvr>
                                        <p:cTn id="20" dur="500"/>
                                        <p:tgtEl>
                                          <p:spTgt spid="9"/>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360"/>
                                          </p:val>
                                        </p:tav>
                                        <p:tav tm="100000">
                                          <p:val>
                                            <p:fltVal val="0"/>
                                          </p:val>
                                        </p:tav>
                                      </p:tavLst>
                                    </p:anim>
                                    <p:animEffect transition="in" filter="fade">
                                      <p:cBhvr>
                                        <p:cTn id="26" dur="500"/>
                                        <p:tgtEl>
                                          <p:spTgt spid="10"/>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150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par>
                          <p:cTn id="37" fill="hold">
                            <p:stCondLst>
                              <p:cond delay="2000"/>
                            </p:stCondLst>
                            <p:childTnLst>
                              <p:par>
                                <p:cTn id="38" presetID="16" presetClass="entr" presetSubtype="37"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outVertical)">
                                      <p:cBhvr>
                                        <p:cTn id="40" dur="500"/>
                                        <p:tgtEl>
                                          <p:spTgt spid="16"/>
                                        </p:tgtEl>
                                      </p:cBhvr>
                                    </p:animEffect>
                                  </p:childTnLst>
                                </p:cTn>
                              </p:par>
                              <p:par>
                                <p:cTn id="41" presetID="22" presetClass="entr" presetSubtype="2"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25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right)">
                                      <p:cBhvr>
                                        <p:cTn id="54" dur="500"/>
                                        <p:tgtEl>
                                          <p:spTgt spid="20"/>
                                        </p:tgtEl>
                                      </p:cBhvr>
                                    </p:animEffect>
                                  </p:childTnLst>
                                </p:cTn>
                              </p:par>
                              <p:par>
                                <p:cTn id="55" presetID="22" presetClass="entr" presetSubtype="1"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right)">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6" grpId="0"/>
      <p:bldP spid="17" grpId="0"/>
      <p:bldP spid="20"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96426" y="2571749"/>
            <a:ext cx="2014511" cy="2571749"/>
          </a:xfrm>
          <a:prstGeom prst="rect">
            <a:avLst/>
          </a:prstGeom>
        </p:spPr>
      </p:pic>
      <p:pic>
        <p:nvPicPr>
          <p:cNvPr id="13" name="Picture 2" descr="D:\png\2015007_0000_图层-1-拷贝-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784" y="711584"/>
            <a:ext cx="5842624" cy="57588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D:\png\2015009_0000_图层-0-拷贝.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972421" flipH="1">
            <a:off x="2892697" y="-285473"/>
            <a:ext cx="1238070" cy="160725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923928" y="817046"/>
            <a:ext cx="2701381" cy="338450"/>
          </a:xfrm>
          <a:prstGeom prst="rect">
            <a:avLst/>
          </a:prstGeom>
          <a:noFill/>
        </p:spPr>
        <p:txBody>
          <a:bodyPr wrap="none" rtlCol="0">
            <a:spAutoFit/>
          </a:bodyPr>
          <a:lstStyle/>
          <a:p>
            <a:r>
              <a:rPr lang="zh-CN" altLang="en-US" sz="1600" dirty="0" smtClean="0">
                <a:solidFill>
                  <a:prstClr val="white"/>
                </a:solidFill>
                <a:latin typeface="方正粗圆简体" panose="03000509000000000000" pitchFamily="65" charset="-122"/>
                <a:ea typeface="方正粗圆简体" panose="03000509000000000000" pitchFamily="65" charset="-122"/>
              </a:rPr>
              <a:t>一、单击</a:t>
            </a:r>
            <a:r>
              <a:rPr lang="zh-CN" altLang="en-US" sz="1600" dirty="0">
                <a:solidFill>
                  <a:prstClr val="white"/>
                </a:solidFill>
                <a:latin typeface="方正粗圆简体" panose="03000509000000000000" pitchFamily="65" charset="-122"/>
                <a:ea typeface="方正粗圆简体" panose="03000509000000000000" pitchFamily="65" charset="-122"/>
              </a:rPr>
              <a:t>此处</a:t>
            </a:r>
            <a:r>
              <a:rPr lang="zh-CN" altLang="en-US" sz="1600" dirty="0" smtClean="0">
                <a:solidFill>
                  <a:prstClr val="white"/>
                </a:solidFill>
                <a:latin typeface="方正粗圆简体" panose="03000509000000000000" pitchFamily="65" charset="-122"/>
                <a:ea typeface="方正粗圆简体" panose="03000509000000000000" pitchFamily="65" charset="-122"/>
              </a:rPr>
              <a:t>添加文本内容 </a:t>
            </a:r>
            <a:endParaRPr lang="zh-CN" altLang="en-US" sz="1600" dirty="0">
              <a:solidFill>
                <a:prstClr val="white"/>
              </a:solidFill>
              <a:latin typeface="方正粗圆简体" panose="03000509000000000000" pitchFamily="65" charset="-122"/>
              <a:ea typeface="方正粗圆简体" panose="03000509000000000000" pitchFamily="65" charset="-122"/>
            </a:endParaRPr>
          </a:p>
        </p:txBody>
      </p:sp>
      <p:pic>
        <p:nvPicPr>
          <p:cNvPr id="16" name="Picture 2" descr="D:\png\2015007_0000_图层-1-拷贝-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784" y="1632106"/>
            <a:ext cx="5842624" cy="57588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D:\png\2015009_0000_图层-0-拷贝.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972421" flipH="1">
            <a:off x="2892697" y="635048"/>
            <a:ext cx="1238070" cy="16072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923928" y="1737568"/>
            <a:ext cx="2701381" cy="338450"/>
          </a:xfrm>
          <a:prstGeom prst="rect">
            <a:avLst/>
          </a:prstGeom>
          <a:noFill/>
        </p:spPr>
        <p:txBody>
          <a:bodyPr wrap="none" rtlCol="0">
            <a:spAutoFit/>
          </a:bodyPr>
          <a:lstStyle/>
          <a:p>
            <a:r>
              <a:rPr lang="zh-CN" altLang="en-US" sz="1600" dirty="0" smtClean="0">
                <a:solidFill>
                  <a:prstClr val="white"/>
                </a:solidFill>
                <a:latin typeface="方正粗圆简体" panose="03000509000000000000" pitchFamily="65" charset="-122"/>
                <a:ea typeface="方正粗圆简体" panose="03000509000000000000" pitchFamily="65" charset="-122"/>
              </a:rPr>
              <a:t>二、单击</a:t>
            </a:r>
            <a:r>
              <a:rPr lang="zh-CN" altLang="en-US" sz="1600" dirty="0">
                <a:solidFill>
                  <a:prstClr val="white"/>
                </a:solidFill>
                <a:latin typeface="方正粗圆简体" panose="03000509000000000000" pitchFamily="65" charset="-122"/>
                <a:ea typeface="方正粗圆简体" panose="03000509000000000000" pitchFamily="65" charset="-122"/>
              </a:rPr>
              <a:t>此处</a:t>
            </a:r>
            <a:r>
              <a:rPr lang="zh-CN" altLang="en-US" sz="1600" dirty="0" smtClean="0">
                <a:solidFill>
                  <a:prstClr val="white"/>
                </a:solidFill>
                <a:latin typeface="方正粗圆简体" panose="03000509000000000000" pitchFamily="65" charset="-122"/>
                <a:ea typeface="方正粗圆简体" panose="03000509000000000000" pitchFamily="65" charset="-122"/>
              </a:rPr>
              <a:t>添加文本内容 </a:t>
            </a:r>
            <a:endParaRPr lang="zh-CN" altLang="en-US" sz="1600" dirty="0">
              <a:solidFill>
                <a:prstClr val="white"/>
              </a:solidFill>
              <a:latin typeface="方正粗圆简体" panose="03000509000000000000" pitchFamily="65" charset="-122"/>
              <a:ea typeface="方正粗圆简体" panose="03000509000000000000" pitchFamily="65" charset="-122"/>
            </a:endParaRPr>
          </a:p>
        </p:txBody>
      </p:sp>
      <p:pic>
        <p:nvPicPr>
          <p:cNvPr id="19" name="Picture 2" descr="D:\png\2015007_0000_图层-1-拷贝-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784" y="2567921"/>
            <a:ext cx="5842624" cy="57588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D:\png\2015009_0000_图层-0-拷贝.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972421" flipH="1">
            <a:off x="2892697" y="1570863"/>
            <a:ext cx="1238070" cy="160725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923928" y="2673383"/>
            <a:ext cx="2701381" cy="338450"/>
          </a:xfrm>
          <a:prstGeom prst="rect">
            <a:avLst/>
          </a:prstGeom>
          <a:noFill/>
        </p:spPr>
        <p:txBody>
          <a:bodyPr wrap="none" rtlCol="0">
            <a:spAutoFit/>
          </a:bodyPr>
          <a:lstStyle/>
          <a:p>
            <a:r>
              <a:rPr lang="zh-CN" altLang="en-US" sz="1600" dirty="0" smtClean="0">
                <a:solidFill>
                  <a:prstClr val="white"/>
                </a:solidFill>
                <a:latin typeface="方正粗圆简体" panose="03000509000000000000" pitchFamily="65" charset="-122"/>
                <a:ea typeface="方正粗圆简体" panose="03000509000000000000" pitchFamily="65" charset="-122"/>
              </a:rPr>
              <a:t>三、单击</a:t>
            </a:r>
            <a:r>
              <a:rPr lang="zh-CN" altLang="en-US" sz="1600" dirty="0">
                <a:solidFill>
                  <a:prstClr val="white"/>
                </a:solidFill>
                <a:latin typeface="方正粗圆简体" panose="03000509000000000000" pitchFamily="65" charset="-122"/>
                <a:ea typeface="方正粗圆简体" panose="03000509000000000000" pitchFamily="65" charset="-122"/>
              </a:rPr>
              <a:t>此处</a:t>
            </a:r>
            <a:r>
              <a:rPr lang="zh-CN" altLang="en-US" sz="1600" dirty="0" smtClean="0">
                <a:solidFill>
                  <a:prstClr val="white"/>
                </a:solidFill>
                <a:latin typeface="方正粗圆简体" panose="03000509000000000000" pitchFamily="65" charset="-122"/>
                <a:ea typeface="方正粗圆简体" panose="03000509000000000000" pitchFamily="65" charset="-122"/>
              </a:rPr>
              <a:t>添加文本内容 </a:t>
            </a:r>
            <a:endParaRPr lang="zh-CN" altLang="en-US" sz="1600" dirty="0">
              <a:solidFill>
                <a:prstClr val="white"/>
              </a:solidFill>
              <a:latin typeface="方正粗圆简体" panose="03000509000000000000" pitchFamily="65" charset="-122"/>
              <a:ea typeface="方正粗圆简体" panose="03000509000000000000" pitchFamily="65" charset="-122"/>
            </a:endParaRPr>
          </a:p>
        </p:txBody>
      </p:sp>
      <p:pic>
        <p:nvPicPr>
          <p:cNvPr id="22" name="Picture 2" descr="D:\png\2015007_0000_图层-1-拷贝-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784" y="3503736"/>
            <a:ext cx="5842624" cy="5758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D:\png\2015009_0000_图层-0-拷贝.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972421" flipH="1">
            <a:off x="2892697" y="2506679"/>
            <a:ext cx="1238070" cy="160725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3923928" y="3609198"/>
            <a:ext cx="2701381" cy="338450"/>
          </a:xfrm>
          <a:prstGeom prst="rect">
            <a:avLst/>
          </a:prstGeom>
          <a:noFill/>
        </p:spPr>
        <p:txBody>
          <a:bodyPr wrap="none" rtlCol="0">
            <a:spAutoFit/>
          </a:bodyPr>
          <a:lstStyle/>
          <a:p>
            <a:r>
              <a:rPr lang="zh-CN" altLang="en-US" sz="1600" dirty="0" smtClean="0">
                <a:solidFill>
                  <a:prstClr val="white"/>
                </a:solidFill>
                <a:latin typeface="方正粗圆简体" panose="03000509000000000000" pitchFamily="65" charset="-122"/>
                <a:ea typeface="方正粗圆简体" panose="03000509000000000000" pitchFamily="65" charset="-122"/>
              </a:rPr>
              <a:t>四、单击</a:t>
            </a:r>
            <a:r>
              <a:rPr lang="zh-CN" altLang="en-US" sz="1600" dirty="0">
                <a:solidFill>
                  <a:prstClr val="white"/>
                </a:solidFill>
                <a:latin typeface="方正粗圆简体" panose="03000509000000000000" pitchFamily="65" charset="-122"/>
                <a:ea typeface="方正粗圆简体" panose="03000509000000000000" pitchFamily="65" charset="-122"/>
              </a:rPr>
              <a:t>此处</a:t>
            </a:r>
            <a:r>
              <a:rPr lang="zh-CN" altLang="en-US" sz="1600" dirty="0" smtClean="0">
                <a:solidFill>
                  <a:prstClr val="white"/>
                </a:solidFill>
                <a:latin typeface="方正粗圆简体" panose="03000509000000000000" pitchFamily="65" charset="-122"/>
                <a:ea typeface="方正粗圆简体" panose="03000509000000000000" pitchFamily="65" charset="-122"/>
              </a:rPr>
              <a:t>添加文本内容 </a:t>
            </a:r>
            <a:endParaRPr lang="zh-CN" altLang="en-US" sz="1600" dirty="0">
              <a:solidFill>
                <a:prstClr val="white"/>
              </a:solidFill>
              <a:latin typeface="方正粗圆简体" panose="03000509000000000000" pitchFamily="65" charset="-122"/>
              <a:ea typeface="方正粗圆简体" panose="03000509000000000000" pitchFamily="65" charset="-122"/>
            </a:endParaRPr>
          </a:p>
        </p:txBody>
      </p:sp>
      <p:pic>
        <p:nvPicPr>
          <p:cNvPr id="25" name="图片 13"/>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bwMode="auto">
          <a:xfrm>
            <a:off x="386387" y="1024744"/>
            <a:ext cx="2241397" cy="2241392"/>
          </a:xfrm>
          <a:prstGeom prst="rect">
            <a:avLst/>
          </a:prstGeom>
          <a:noFill/>
          <a:ln w="9525">
            <a:noFill/>
            <a:miter lim="800000"/>
            <a:headEnd/>
            <a:tailEnd/>
          </a:ln>
        </p:spPr>
      </p:pic>
      <p:sp>
        <p:nvSpPr>
          <p:cNvPr id="26" name="矩形 25"/>
          <p:cNvSpPr/>
          <p:nvPr/>
        </p:nvSpPr>
        <p:spPr>
          <a:xfrm>
            <a:off x="819114" y="1534020"/>
            <a:ext cx="915635" cy="923330"/>
          </a:xfrm>
          <a:prstGeom prst="rect">
            <a:avLst/>
          </a:prstGeom>
        </p:spPr>
        <p:txBody>
          <a:bodyPr wrap="none">
            <a:spAutoFit/>
          </a:bodyPr>
          <a:lstStyle/>
          <a:p>
            <a:pPr defTabSz="713232" fontAlgn="auto">
              <a:spcBef>
                <a:spcPts val="0"/>
              </a:spcBef>
              <a:spcAft>
                <a:spcPts val="0"/>
              </a:spcAft>
              <a:defRPr/>
            </a:pPr>
            <a:r>
              <a:rPr lang="zh-CN" altLang="en-US" sz="5400" spc="300" smtClean="0">
                <a:latin typeface="方正隶二简体" pitchFamily="2" charset="-122"/>
                <a:ea typeface="方正隶二简体" pitchFamily="2" charset="-122"/>
              </a:rPr>
              <a:t>目</a:t>
            </a:r>
            <a:endParaRPr lang="zh-CN" altLang="en-US" sz="5400" spc="300" dirty="0">
              <a:latin typeface="方正隶二简体" pitchFamily="2" charset="-122"/>
              <a:ea typeface="方正隶二简体" pitchFamily="2" charset="-122"/>
            </a:endParaRPr>
          </a:p>
        </p:txBody>
      </p:sp>
      <p:sp>
        <p:nvSpPr>
          <p:cNvPr id="27" name="矩形 26"/>
          <p:cNvSpPr/>
          <p:nvPr/>
        </p:nvSpPr>
        <p:spPr>
          <a:xfrm>
            <a:off x="1295631" y="1714177"/>
            <a:ext cx="915635" cy="923330"/>
          </a:xfrm>
          <a:prstGeom prst="rect">
            <a:avLst/>
          </a:prstGeom>
        </p:spPr>
        <p:txBody>
          <a:bodyPr wrap="none">
            <a:spAutoFit/>
          </a:bodyPr>
          <a:lstStyle/>
          <a:p>
            <a:pPr defTabSz="713232" fontAlgn="auto">
              <a:spcBef>
                <a:spcPts val="0"/>
              </a:spcBef>
              <a:spcAft>
                <a:spcPts val="0"/>
              </a:spcAft>
              <a:defRPr/>
            </a:pPr>
            <a:r>
              <a:rPr lang="zh-CN" altLang="en-US" sz="5400" spc="300" smtClean="0">
                <a:latin typeface="方正隶二简体" pitchFamily="2" charset="-122"/>
                <a:ea typeface="方正隶二简体" pitchFamily="2" charset="-122"/>
              </a:rPr>
              <a:t>录</a:t>
            </a:r>
            <a:endParaRPr lang="zh-CN" altLang="en-US" sz="5400" spc="300" dirty="0">
              <a:latin typeface="方正隶二简体" pitchFamily="2" charset="-122"/>
              <a:ea typeface="方正隶二简体" pitchFamily="2" charset="-122"/>
            </a:endParaRPr>
          </a:p>
        </p:txBody>
      </p:sp>
    </p:spTree>
    <p:extLst>
      <p:ext uri="{BB962C8B-B14F-4D97-AF65-F5344CB8AC3E}">
        <p14:creationId xmlns:p14="http://schemas.microsoft.com/office/powerpoint/2010/main" val="183759906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fltVal val="0"/>
                                          </p:val>
                                        </p:tav>
                                        <p:tav tm="100000">
                                          <p:val>
                                            <p:strVal val="#ppt_w"/>
                                          </p:val>
                                        </p:tav>
                                      </p:tavLst>
                                    </p:anim>
                                    <p:anim calcmode="lin" valueType="num">
                                      <p:cBhvr>
                                        <p:cTn id="13" dur="1000" fill="hold"/>
                                        <p:tgtEl>
                                          <p:spTgt spid="25"/>
                                        </p:tgtEl>
                                        <p:attrNameLst>
                                          <p:attrName>ppt_h</p:attrName>
                                        </p:attrNameLst>
                                      </p:cBhvr>
                                      <p:tavLst>
                                        <p:tav tm="0">
                                          <p:val>
                                            <p:fltVal val="0"/>
                                          </p:val>
                                        </p:tav>
                                        <p:tav tm="100000">
                                          <p:val>
                                            <p:strVal val="#ppt_h"/>
                                          </p:val>
                                        </p:tav>
                                      </p:tavLst>
                                    </p:anim>
                                    <p:anim calcmode="lin" valueType="num">
                                      <p:cBhvr>
                                        <p:cTn id="14" dur="1000" fill="hold"/>
                                        <p:tgtEl>
                                          <p:spTgt spid="25"/>
                                        </p:tgtEl>
                                        <p:attrNameLst>
                                          <p:attrName>style.rotation</p:attrName>
                                        </p:attrNameLst>
                                      </p:cBhvr>
                                      <p:tavLst>
                                        <p:tav tm="0">
                                          <p:val>
                                            <p:fltVal val="90"/>
                                          </p:val>
                                        </p:tav>
                                        <p:tav tm="100000">
                                          <p:val>
                                            <p:fltVal val="0"/>
                                          </p:val>
                                        </p:tav>
                                      </p:tavLst>
                                    </p:anim>
                                    <p:animEffect transition="in" filter="fade">
                                      <p:cBhvr>
                                        <p:cTn id="15" dur="1000"/>
                                        <p:tgtEl>
                                          <p:spTgt spid="25"/>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8" presetClass="emph" presetSubtype="0" decel="35000" fill="hold" nodeType="afterEffect">
                                  <p:stCondLst>
                                    <p:cond delay="0"/>
                                  </p:stCondLst>
                                  <p:childTnLst>
                                    <p:animRot by="-10800000">
                                      <p:cBhvr>
                                        <p:cTn id="29" dur="6000" fill="hold"/>
                                        <p:tgtEl>
                                          <p:spTgt spid="25"/>
                                        </p:tgtEl>
                                        <p:attrNameLst>
                                          <p:attrName>r</p:attrName>
                                        </p:attrNameLst>
                                      </p:cBhvr>
                                    </p:animRot>
                                  </p:childTnLst>
                                </p:cTn>
                              </p:par>
                              <p:par>
                                <p:cTn id="30" presetID="22" presetClass="entr" presetSubtype="8"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1700"/>
                                        <p:tgtEl>
                                          <p:spTgt spid="13"/>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xit" presetSubtype="0" fill="hold" nodeType="withEffect">
                                  <p:stCondLst>
                                    <p:cond delay="160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63" presetClass="path" presetSubtype="0" accel="48000" fill="hold" nodeType="withEffect">
                                  <p:stCondLst>
                                    <p:cond delay="0"/>
                                  </p:stCondLst>
                                  <p:childTnLst>
                                    <p:animMotion origin="layout" path="M 4.72222E-6 -3.08642E-6 L 0.56493 -3.08642E-6 " pathEditMode="relative" rAng="0" ptsTypes="AA">
                                      <p:cBhvr>
                                        <p:cTn id="40" dur="1300" fill="hold"/>
                                        <p:tgtEl>
                                          <p:spTgt spid="14"/>
                                        </p:tgtEl>
                                        <p:attrNameLst>
                                          <p:attrName>ppt_x</p:attrName>
                                          <p:attrName>ppt_y</p:attrName>
                                        </p:attrNameLst>
                                      </p:cBhvr>
                                      <p:rCtr x="28247" y="0"/>
                                    </p:animMotion>
                                  </p:childTnLst>
                                </p:cTn>
                              </p:par>
                              <p:par>
                                <p:cTn id="41" presetID="10" presetClass="entr" presetSubtype="0" fill="hold" grpId="0" nodeType="withEffect">
                                  <p:stCondLst>
                                    <p:cond delay="27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22" presetClass="entr" presetSubtype="8" fill="hold" nodeType="withEffect">
                                  <p:stCondLst>
                                    <p:cond delay="270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1700"/>
                                        <p:tgtEl>
                                          <p:spTgt spid="16"/>
                                        </p:tgtEl>
                                      </p:cBhvr>
                                    </p:animEffect>
                                  </p:childTnLst>
                                </p:cTn>
                              </p:par>
                              <p:par>
                                <p:cTn id="47" presetID="10" presetClass="entr" presetSubtype="0" fill="hold" nodeType="withEffect">
                                  <p:stCondLst>
                                    <p:cond delay="27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xit" presetSubtype="0" fill="hold" nodeType="withEffect">
                                  <p:stCondLst>
                                    <p:cond delay="430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par>
                                <p:cTn id="53" presetID="63" presetClass="path" presetSubtype="0" accel="48000" fill="hold" nodeType="withEffect">
                                  <p:stCondLst>
                                    <p:cond delay="2700"/>
                                  </p:stCondLst>
                                  <p:childTnLst>
                                    <p:animMotion origin="layout" path="M 4.72222E-6 -3.08642E-6 L 0.56493 -3.08642E-6 " pathEditMode="relative" rAng="0" ptsTypes="AA">
                                      <p:cBhvr>
                                        <p:cTn id="54" dur="1300" fill="hold"/>
                                        <p:tgtEl>
                                          <p:spTgt spid="17"/>
                                        </p:tgtEl>
                                        <p:attrNameLst>
                                          <p:attrName>ppt_x</p:attrName>
                                          <p:attrName>ppt_y</p:attrName>
                                        </p:attrNameLst>
                                      </p:cBhvr>
                                      <p:rCtr x="28247" y="0"/>
                                    </p:animMotion>
                                  </p:childTnLst>
                                </p:cTn>
                              </p:par>
                              <p:par>
                                <p:cTn id="55" presetID="10" presetClass="entr" presetSubtype="0" fill="hold" grpId="0" nodeType="withEffect">
                                  <p:stCondLst>
                                    <p:cond delay="48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22" presetClass="entr" presetSubtype="8" fill="hold" nodeType="withEffect">
                                  <p:stCondLst>
                                    <p:cond delay="540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1700"/>
                                        <p:tgtEl>
                                          <p:spTgt spid="19"/>
                                        </p:tgtEl>
                                      </p:cBhvr>
                                    </p:animEffect>
                                  </p:childTnLst>
                                </p:cTn>
                              </p:par>
                              <p:par>
                                <p:cTn id="61" presetID="10" presetClass="entr" presetSubtype="0" fill="hold" nodeType="withEffect">
                                  <p:stCondLst>
                                    <p:cond delay="540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xit" presetSubtype="0" fill="hold" nodeType="withEffect">
                                  <p:stCondLst>
                                    <p:cond delay="7000"/>
                                  </p:stCondLst>
                                  <p:childTnLst>
                                    <p:animEffect transition="out" filter="fade">
                                      <p:cBhvr>
                                        <p:cTn id="65" dur="500"/>
                                        <p:tgtEl>
                                          <p:spTgt spid="20"/>
                                        </p:tgtEl>
                                      </p:cBhvr>
                                    </p:animEffect>
                                    <p:set>
                                      <p:cBhvr>
                                        <p:cTn id="66" dur="1" fill="hold">
                                          <p:stCondLst>
                                            <p:cond delay="499"/>
                                          </p:stCondLst>
                                        </p:cTn>
                                        <p:tgtEl>
                                          <p:spTgt spid="20"/>
                                        </p:tgtEl>
                                        <p:attrNameLst>
                                          <p:attrName>style.visibility</p:attrName>
                                        </p:attrNameLst>
                                      </p:cBhvr>
                                      <p:to>
                                        <p:strVal val="hidden"/>
                                      </p:to>
                                    </p:set>
                                  </p:childTnLst>
                                </p:cTn>
                              </p:par>
                              <p:par>
                                <p:cTn id="67" presetID="63" presetClass="path" presetSubtype="0" accel="48000" fill="hold" nodeType="withEffect">
                                  <p:stCondLst>
                                    <p:cond delay="5400"/>
                                  </p:stCondLst>
                                  <p:childTnLst>
                                    <p:animMotion origin="layout" path="M 4.72222E-6 -3.08642E-6 L 0.56493 -3.08642E-6 " pathEditMode="relative" rAng="0" ptsTypes="AA">
                                      <p:cBhvr>
                                        <p:cTn id="68" dur="1300" fill="hold"/>
                                        <p:tgtEl>
                                          <p:spTgt spid="20"/>
                                        </p:tgtEl>
                                        <p:attrNameLst>
                                          <p:attrName>ppt_x</p:attrName>
                                          <p:attrName>ppt_y</p:attrName>
                                        </p:attrNameLst>
                                      </p:cBhvr>
                                      <p:rCtr x="28247" y="0"/>
                                    </p:animMotion>
                                  </p:childTnLst>
                                </p:cTn>
                              </p:par>
                              <p:par>
                                <p:cTn id="69" presetID="10" presetClass="entr" presetSubtype="0" fill="hold" grpId="0" nodeType="withEffect">
                                  <p:stCondLst>
                                    <p:cond delay="7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par>
                                <p:cTn id="72" presetID="22" presetClass="entr" presetSubtype="8" fill="hold" nodeType="withEffect">
                                  <p:stCondLst>
                                    <p:cond delay="810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1700"/>
                                        <p:tgtEl>
                                          <p:spTgt spid="22"/>
                                        </p:tgtEl>
                                      </p:cBhvr>
                                    </p:animEffect>
                                  </p:childTnLst>
                                </p:cTn>
                              </p:par>
                              <p:par>
                                <p:cTn id="75" presetID="10" presetClass="entr" presetSubtype="0" fill="hold" nodeType="withEffect">
                                  <p:stCondLst>
                                    <p:cond delay="810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par>
                                <p:cTn id="78" presetID="10" presetClass="exit" presetSubtype="0" fill="hold" nodeType="withEffect">
                                  <p:stCondLst>
                                    <p:cond delay="9700"/>
                                  </p:stCondLst>
                                  <p:childTnLst>
                                    <p:animEffect transition="out" filter="fade">
                                      <p:cBhvr>
                                        <p:cTn id="79" dur="500"/>
                                        <p:tgtEl>
                                          <p:spTgt spid="23"/>
                                        </p:tgtEl>
                                      </p:cBhvr>
                                    </p:animEffect>
                                    <p:set>
                                      <p:cBhvr>
                                        <p:cTn id="80" dur="1" fill="hold">
                                          <p:stCondLst>
                                            <p:cond delay="499"/>
                                          </p:stCondLst>
                                        </p:cTn>
                                        <p:tgtEl>
                                          <p:spTgt spid="23"/>
                                        </p:tgtEl>
                                        <p:attrNameLst>
                                          <p:attrName>style.visibility</p:attrName>
                                        </p:attrNameLst>
                                      </p:cBhvr>
                                      <p:to>
                                        <p:strVal val="hidden"/>
                                      </p:to>
                                    </p:set>
                                  </p:childTnLst>
                                </p:cTn>
                              </p:par>
                              <p:par>
                                <p:cTn id="81" presetID="63" presetClass="path" presetSubtype="0" accel="48000" fill="hold" nodeType="withEffect">
                                  <p:stCondLst>
                                    <p:cond delay="8100"/>
                                  </p:stCondLst>
                                  <p:childTnLst>
                                    <p:animMotion origin="layout" path="M 4.72222E-6 -3.08642E-6 L 0.56493 -3.08642E-6 " pathEditMode="relative" rAng="0" ptsTypes="AA">
                                      <p:cBhvr>
                                        <p:cTn id="82" dur="1300" fill="hold"/>
                                        <p:tgtEl>
                                          <p:spTgt spid="23"/>
                                        </p:tgtEl>
                                        <p:attrNameLst>
                                          <p:attrName>ppt_x</p:attrName>
                                          <p:attrName>ppt_y</p:attrName>
                                        </p:attrNameLst>
                                      </p:cBhvr>
                                      <p:rCtr x="28247" y="0"/>
                                    </p:animMotion>
                                  </p:childTnLst>
                                </p:cTn>
                              </p:par>
                              <p:par>
                                <p:cTn id="83" presetID="10" presetClass="entr" presetSubtype="0" fill="hold" grpId="0" nodeType="withEffect">
                                  <p:stCondLst>
                                    <p:cond delay="103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1" grpId="0"/>
      <p:bldP spid="24"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1_图层-1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5525" y="3496807"/>
            <a:ext cx="2592288" cy="130719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0_图层-17-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25165" y="3496807"/>
            <a:ext cx="2592288" cy="1307191"/>
          </a:xfrm>
          <a:prstGeom prst="rect">
            <a:avLst/>
          </a:prstGeom>
          <a:noFill/>
          <a:extLst>
            <a:ext uri="{909E8E84-426E-40DD-AFC4-6F175D3DCCD1}">
              <a14:hiddenFill xmlns:a14="http://schemas.microsoft.com/office/drawing/2010/main">
                <a:solidFill>
                  <a:srgbClr val="FFFFFF"/>
                </a:solidFill>
              </a14:hiddenFill>
            </a:ext>
          </a:extLst>
        </p:spPr>
      </p:pic>
      <p:sp>
        <p:nvSpPr>
          <p:cNvPr id="8" name="任意多边形 14"/>
          <p:cNvSpPr>
            <a:spLocks/>
          </p:cNvSpPr>
          <p:nvPr/>
        </p:nvSpPr>
        <p:spPr bwMode="auto">
          <a:xfrm>
            <a:off x="3431656" y="1735883"/>
            <a:ext cx="374650" cy="20748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9" name="任意多边形 15"/>
          <p:cNvSpPr>
            <a:spLocks/>
          </p:cNvSpPr>
          <p:nvPr/>
        </p:nvSpPr>
        <p:spPr bwMode="auto">
          <a:xfrm flipH="1">
            <a:off x="4466340" y="1735883"/>
            <a:ext cx="428625" cy="22653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10" name="TextBox 11"/>
          <p:cNvSpPr txBox="1">
            <a:spLocks noChangeArrowheads="1"/>
          </p:cNvSpPr>
          <p:nvPr/>
        </p:nvSpPr>
        <p:spPr bwMode="auto">
          <a:xfrm flipH="1">
            <a:off x="899592" y="1793033"/>
            <a:ext cx="218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solidFill>
                  <a:prstClr val="black"/>
                </a:solidFill>
                <a:latin typeface="楷体" pitchFamily="49" charset="-122"/>
                <a:ea typeface="楷体" pitchFamily="49" charset="-122"/>
              </a:rPr>
              <a:t>点击</a:t>
            </a:r>
            <a:r>
              <a:rPr lang="zh-CN" altLang="en-US" dirty="0" smtClean="0">
                <a:solidFill>
                  <a:prstClr val="black"/>
                </a:solidFill>
                <a:latin typeface="楷体" pitchFamily="49" charset="-122"/>
                <a:ea typeface="楷体" pitchFamily="49" charset="-122"/>
              </a:rPr>
              <a:t>添加</a:t>
            </a:r>
            <a:r>
              <a:rPr lang="zh-CN" altLang="en-US" dirty="0">
                <a:solidFill>
                  <a:prstClr val="black"/>
                </a:solidFill>
                <a:latin typeface="楷体" pitchFamily="49" charset="-122"/>
                <a:ea typeface="楷体" pitchFamily="49" charset="-122"/>
              </a:rPr>
              <a:t>文字模板</a:t>
            </a:r>
            <a:r>
              <a:rPr lang="zh-CN" altLang="en-US" dirty="0" smtClean="0">
                <a:solidFill>
                  <a:prstClr val="black"/>
                </a:solidFill>
                <a:latin typeface="楷体" pitchFamily="49" charset="-122"/>
                <a:ea typeface="楷体" pitchFamily="49" charset="-122"/>
              </a:rPr>
              <a:t>    </a:t>
            </a:r>
            <a:endParaRPr lang="en-US" dirty="0">
              <a:solidFill>
                <a:prstClr val="black"/>
              </a:solidFill>
              <a:latin typeface="楷体" pitchFamily="49" charset="-122"/>
              <a:ea typeface="楷体" pitchFamily="49" charset="-122"/>
            </a:endParaRPr>
          </a:p>
          <a:p>
            <a:r>
              <a:rPr lang="zh-CN" altLang="en-US" dirty="0">
                <a:solidFill>
                  <a:prstClr val="black"/>
                </a:solidFill>
                <a:latin typeface="楷体" pitchFamily="49" charset="-122"/>
                <a:ea typeface="楷体" pitchFamily="49" charset="-122"/>
              </a:rPr>
              <a:t>点击</a:t>
            </a:r>
            <a:r>
              <a:rPr lang="zh-CN" altLang="en-US" dirty="0" smtClean="0">
                <a:solidFill>
                  <a:prstClr val="black"/>
                </a:solidFill>
                <a:latin typeface="楷体" pitchFamily="49" charset="-122"/>
                <a:ea typeface="楷体" pitchFamily="49" charset="-122"/>
              </a:rPr>
              <a:t>添加</a:t>
            </a:r>
            <a:r>
              <a:rPr lang="zh-CN" altLang="en-US" dirty="0">
                <a:solidFill>
                  <a:prstClr val="black"/>
                </a:solidFill>
                <a:latin typeface="楷体" pitchFamily="49" charset="-122"/>
                <a:ea typeface="楷体" pitchFamily="49" charset="-122"/>
              </a:rPr>
              <a:t>文字模板 </a:t>
            </a:r>
            <a:endParaRPr lang="en-US" dirty="0">
              <a:solidFill>
                <a:prstClr val="black"/>
              </a:solidFill>
              <a:latin typeface="楷体" pitchFamily="49" charset="-122"/>
              <a:ea typeface="楷体" pitchFamily="49" charset="-122"/>
            </a:endParaRPr>
          </a:p>
        </p:txBody>
      </p:sp>
      <p:sp>
        <p:nvSpPr>
          <p:cNvPr id="11" name="矩形 19"/>
          <p:cNvSpPr>
            <a:spLocks noChangeArrowheads="1"/>
          </p:cNvSpPr>
          <p:nvPr/>
        </p:nvSpPr>
        <p:spPr bwMode="auto">
          <a:xfrm>
            <a:off x="945631" y="1731118"/>
            <a:ext cx="2138362" cy="46038"/>
          </a:xfrm>
          <a:prstGeom prst="rect">
            <a:avLst/>
          </a:prstGeom>
          <a:solidFill>
            <a:schemeClr val="tx1">
              <a:lumMod val="50000"/>
              <a:lumOff val="50000"/>
            </a:schemeClr>
          </a:solidFill>
          <a:ln>
            <a:noFill/>
          </a:ln>
          <a:extLst/>
        </p:spPr>
        <p:txBody>
          <a:bodyPr anchor="ctr"/>
          <a:lstStyle/>
          <a:p>
            <a:pPr algn="ctr"/>
            <a:endParaRPr lang="zh-CN" altLang="en-US">
              <a:solidFill>
                <a:srgbClr val="FFFFFF"/>
              </a:solidFill>
            </a:endParaRPr>
          </a:p>
        </p:txBody>
      </p:sp>
      <p:sp>
        <p:nvSpPr>
          <p:cNvPr id="12" name="TextBox 11"/>
          <p:cNvSpPr txBox="1">
            <a:spLocks noChangeArrowheads="1"/>
          </p:cNvSpPr>
          <p:nvPr/>
        </p:nvSpPr>
        <p:spPr bwMode="auto">
          <a:xfrm flipH="1">
            <a:off x="945635" y="1344833"/>
            <a:ext cx="1457325" cy="42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sz="1800" dirty="0">
                <a:solidFill>
                  <a:prstClr val="black">
                    <a:lumMod val="95000"/>
                    <a:lumOff val="5000"/>
                  </a:prstClr>
                </a:solidFill>
              </a:rPr>
              <a:t>点击添加文本    </a:t>
            </a:r>
            <a:endParaRPr lang="en-US" sz="1800" dirty="0">
              <a:solidFill>
                <a:prstClr val="black">
                  <a:lumMod val="95000"/>
                  <a:lumOff val="5000"/>
                </a:prstClr>
              </a:solidFill>
            </a:endParaRPr>
          </a:p>
        </p:txBody>
      </p:sp>
      <p:sp>
        <p:nvSpPr>
          <p:cNvPr id="16" name="TextBox 11"/>
          <p:cNvSpPr txBox="1">
            <a:spLocks noChangeArrowheads="1"/>
          </p:cNvSpPr>
          <p:nvPr/>
        </p:nvSpPr>
        <p:spPr bwMode="auto">
          <a:xfrm flipH="1">
            <a:off x="5255644" y="1793033"/>
            <a:ext cx="218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solidFill>
                  <a:prstClr val="black"/>
                </a:solidFill>
                <a:latin typeface="楷体" pitchFamily="49" charset="-122"/>
                <a:ea typeface="楷体" pitchFamily="49" charset="-122"/>
              </a:rPr>
              <a:t>点击</a:t>
            </a:r>
            <a:r>
              <a:rPr lang="zh-CN" altLang="en-US" dirty="0" smtClean="0">
                <a:solidFill>
                  <a:prstClr val="black"/>
                </a:solidFill>
                <a:latin typeface="楷体" pitchFamily="49" charset="-122"/>
                <a:ea typeface="楷体" pitchFamily="49" charset="-122"/>
              </a:rPr>
              <a:t>添加文字模板    </a:t>
            </a:r>
            <a:endParaRPr lang="en-US" dirty="0">
              <a:solidFill>
                <a:prstClr val="black"/>
              </a:solidFill>
              <a:latin typeface="楷体" pitchFamily="49" charset="-122"/>
              <a:ea typeface="楷体" pitchFamily="49" charset="-122"/>
            </a:endParaRPr>
          </a:p>
          <a:p>
            <a:r>
              <a:rPr lang="zh-CN" altLang="en-US" dirty="0">
                <a:solidFill>
                  <a:prstClr val="black"/>
                </a:solidFill>
                <a:latin typeface="楷体" pitchFamily="49" charset="-122"/>
                <a:ea typeface="楷体" pitchFamily="49" charset="-122"/>
              </a:rPr>
              <a:t>点击</a:t>
            </a:r>
            <a:r>
              <a:rPr lang="zh-CN" altLang="en-US" dirty="0" smtClean="0">
                <a:solidFill>
                  <a:prstClr val="black"/>
                </a:solidFill>
                <a:latin typeface="楷体" pitchFamily="49" charset="-122"/>
                <a:ea typeface="楷体" pitchFamily="49" charset="-122"/>
              </a:rPr>
              <a:t>添加</a:t>
            </a:r>
            <a:r>
              <a:rPr lang="zh-CN" altLang="en-US" dirty="0">
                <a:solidFill>
                  <a:prstClr val="black"/>
                </a:solidFill>
                <a:latin typeface="楷体" pitchFamily="49" charset="-122"/>
                <a:ea typeface="楷体" pitchFamily="49" charset="-122"/>
              </a:rPr>
              <a:t>文字模板 </a:t>
            </a:r>
            <a:endParaRPr lang="en-US" dirty="0">
              <a:solidFill>
                <a:prstClr val="black"/>
              </a:solidFill>
              <a:latin typeface="楷体" pitchFamily="49" charset="-122"/>
              <a:ea typeface="楷体" pitchFamily="49" charset="-122"/>
            </a:endParaRPr>
          </a:p>
        </p:txBody>
      </p:sp>
      <p:sp>
        <p:nvSpPr>
          <p:cNvPr id="17" name="矩形 24"/>
          <p:cNvSpPr>
            <a:spLocks noChangeArrowheads="1"/>
          </p:cNvSpPr>
          <p:nvPr/>
        </p:nvSpPr>
        <p:spPr bwMode="auto">
          <a:xfrm>
            <a:off x="5301686" y="1731118"/>
            <a:ext cx="2138363" cy="46038"/>
          </a:xfrm>
          <a:prstGeom prst="rect">
            <a:avLst/>
          </a:prstGeom>
          <a:solidFill>
            <a:schemeClr val="tx1">
              <a:lumMod val="50000"/>
              <a:lumOff val="50000"/>
            </a:schemeClr>
          </a:solidFill>
          <a:ln>
            <a:noFill/>
          </a:ln>
          <a:extLst/>
        </p:spPr>
        <p:txBody>
          <a:bodyPr anchor="ctr"/>
          <a:lstStyle/>
          <a:p>
            <a:pPr algn="ctr"/>
            <a:endParaRPr lang="zh-CN" altLang="en-US">
              <a:solidFill>
                <a:srgbClr val="FFFFFF"/>
              </a:solidFill>
            </a:endParaRPr>
          </a:p>
        </p:txBody>
      </p:sp>
      <p:sp>
        <p:nvSpPr>
          <p:cNvPr id="18" name="TextBox 11"/>
          <p:cNvSpPr txBox="1">
            <a:spLocks noChangeArrowheads="1"/>
          </p:cNvSpPr>
          <p:nvPr/>
        </p:nvSpPr>
        <p:spPr bwMode="auto">
          <a:xfrm flipH="1">
            <a:off x="5301686" y="1344832"/>
            <a:ext cx="1457325"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pc="-150">
                <a:solidFill>
                  <a:schemeClr val="tx1">
                    <a:lumMod val="95000"/>
                    <a:lumOff val="5000"/>
                  </a:schemeClr>
                </a:solidFill>
                <a:latin typeface="方正宋黑简体" pitchFamily="2" charset="-122"/>
                <a:ea typeface="方正宋黑简体" pitchFamily="2" charset="-122"/>
              </a:defRPr>
            </a:lvl1pPr>
          </a:lstStyle>
          <a:p>
            <a:r>
              <a:rPr lang="zh-CN" altLang="en-US" dirty="0">
                <a:solidFill>
                  <a:prstClr val="black">
                    <a:lumMod val="95000"/>
                    <a:lumOff val="5000"/>
                  </a:prstClr>
                </a:solidFill>
              </a:rPr>
              <a:t>点击添加文本    </a:t>
            </a:r>
            <a:endParaRPr lang="en-US" dirty="0">
              <a:solidFill>
                <a:prstClr val="black">
                  <a:lumMod val="95000"/>
                  <a:lumOff val="5000"/>
                </a:prstClr>
              </a:solidFill>
            </a:endParaRPr>
          </a:p>
        </p:txBody>
      </p:sp>
      <p:pic>
        <p:nvPicPr>
          <p:cNvPr id="19" name="Picture 4"/>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7285603" y="3075806"/>
            <a:ext cx="2309617" cy="246507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3915074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250"/>
                                        <p:tgtEl>
                                          <p:spTgt spid="8"/>
                                        </p:tgtEl>
                                      </p:cBhvr>
                                    </p:animEffect>
                                  </p:childTnLst>
                                </p:cTn>
                              </p:par>
                            </p:childTnLst>
                          </p:cTn>
                        </p:par>
                        <p:par>
                          <p:cTn id="17" fill="hold">
                            <p:stCondLst>
                              <p:cond delay="750"/>
                            </p:stCondLst>
                            <p:childTnLst>
                              <p:par>
                                <p:cTn id="18" presetID="26" presetClass="emph" presetSubtype="0" repeatCount="2000" fill="hold" grpId="1" nodeType="afterEffect">
                                  <p:stCondLst>
                                    <p:cond delay="0"/>
                                  </p:stCondLst>
                                  <p:childTnLst>
                                    <p:animEffect transition="out" filter="fade">
                                      <p:cBhvr>
                                        <p:cTn id="19" dur="250" tmFilter="0, 0; .2, .5; .8, .5; 1, 0"/>
                                        <p:tgtEl>
                                          <p:spTgt spid="8"/>
                                        </p:tgtEl>
                                      </p:cBhvr>
                                    </p:animEffect>
                                    <p:animScale>
                                      <p:cBhvr>
                                        <p:cTn id="20" dur="125" autoRev="1" fill="hold"/>
                                        <p:tgtEl>
                                          <p:spTgt spid="8"/>
                                        </p:tgtEl>
                                      </p:cBhvr>
                                      <p:by x="105000" y="105000"/>
                                    </p:animScale>
                                  </p:childTnLst>
                                </p:cTn>
                              </p:par>
                            </p:childTnLst>
                          </p:cTn>
                        </p:par>
                        <p:par>
                          <p:cTn id="21" fill="hold">
                            <p:stCondLst>
                              <p:cond delay="1250"/>
                            </p:stCondLst>
                            <p:childTnLst>
                              <p:par>
                                <p:cTn id="22" presetID="2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right)">
                                      <p:cBhvr>
                                        <p:cTn id="24" dur="250"/>
                                        <p:tgtEl>
                                          <p:spTgt spid="1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250"/>
                                        <p:tgtEl>
                                          <p:spTgt spid="12"/>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250"/>
                                        <p:tgtEl>
                                          <p:spTgt spid="9"/>
                                        </p:tgtEl>
                                      </p:cBhvr>
                                    </p:animEffect>
                                  </p:childTnLst>
                                </p:cTn>
                              </p:par>
                            </p:childTnLst>
                          </p:cTn>
                        </p:par>
                        <p:par>
                          <p:cTn id="33" fill="hold">
                            <p:stCondLst>
                              <p:cond delay="2000"/>
                            </p:stCondLst>
                            <p:childTnLst>
                              <p:par>
                                <p:cTn id="34" presetID="26" presetClass="emph" presetSubtype="0" repeatCount="2000" fill="hold" grpId="1" nodeType="afterEffect">
                                  <p:stCondLst>
                                    <p:cond delay="0"/>
                                  </p:stCondLst>
                                  <p:childTnLst>
                                    <p:animEffect transition="out" filter="fade">
                                      <p:cBhvr>
                                        <p:cTn id="35" dur="250" tmFilter="0, 0; .2, .5; .8, .5; 1, 0"/>
                                        <p:tgtEl>
                                          <p:spTgt spid="9"/>
                                        </p:tgtEl>
                                      </p:cBhvr>
                                    </p:animEffect>
                                    <p:animScale>
                                      <p:cBhvr>
                                        <p:cTn id="36" dur="125" autoRev="1" fill="hold"/>
                                        <p:tgtEl>
                                          <p:spTgt spid="9"/>
                                        </p:tgtEl>
                                      </p:cBhvr>
                                      <p:by x="105000" y="105000"/>
                                    </p:animScale>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250"/>
                                        <p:tgtEl>
                                          <p:spTgt spid="17"/>
                                        </p:tgtEl>
                                      </p:cBhvr>
                                    </p:animEffect>
                                  </p:childTnLst>
                                </p:cTn>
                              </p:par>
                            </p:childTnLst>
                          </p:cTn>
                        </p:par>
                        <p:par>
                          <p:cTn id="41" fill="hold">
                            <p:stCondLst>
                              <p:cond delay="2750"/>
                            </p:stCondLst>
                            <p:childTnLst>
                              <p:par>
                                <p:cTn id="42" presetID="22" presetClass="entr" presetSubtype="2"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right)">
                                      <p:cBhvr>
                                        <p:cTn id="44" dur="250"/>
                                        <p:tgtEl>
                                          <p:spTgt spid="18"/>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5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p:bldP spid="11" grpId="0" animBg="1"/>
      <p:bldP spid="12" grpId="0"/>
      <p:bldP spid="16" grpId="0"/>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992" y="182777"/>
            <a:ext cx="5974015" cy="3712877"/>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82777"/>
            <a:ext cx="3251200" cy="1190833"/>
          </a:xfrm>
          <a:prstGeom prst="rect">
            <a:avLst/>
          </a:prstGeom>
        </p:spPr>
      </p:pic>
      <p:pic>
        <p:nvPicPr>
          <p:cNvPr id="9" name="图片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7947" y="2781351"/>
            <a:ext cx="3437368" cy="2362149"/>
          </a:xfrm>
          <a:prstGeom prst="rect">
            <a:avLst/>
          </a:prstGeom>
        </p:spPr>
      </p:pic>
      <p:sp>
        <p:nvSpPr>
          <p:cNvPr id="29" name="TextBox 28"/>
          <p:cNvSpPr txBox="1"/>
          <p:nvPr/>
        </p:nvSpPr>
        <p:spPr>
          <a:xfrm>
            <a:off x="2977947" y="1373610"/>
            <a:ext cx="3262432" cy="1015663"/>
          </a:xfrm>
          <a:prstGeom prst="rect">
            <a:avLst/>
          </a:prstGeom>
          <a:noFill/>
        </p:spPr>
        <p:txBody>
          <a:bodyPr vert="horz" wrap="none" rtlCol="0">
            <a:spAutoFit/>
          </a:bodyPr>
          <a:lstStyle/>
          <a:p>
            <a:r>
              <a:rPr lang="zh-CN" altLang="en-US" sz="6000" smtClean="0">
                <a:latin typeface="叶根友特色简体升级版" pitchFamily="2" charset="-122"/>
                <a:ea typeface="叶根友特色简体升级版" pitchFamily="2" charset="-122"/>
              </a:rPr>
              <a:t>第四部分</a:t>
            </a:r>
            <a:endParaRPr lang="zh-CN" altLang="en-US" sz="6000" dirty="0">
              <a:latin typeface="叶根友特色简体升级版" pitchFamily="2" charset="-122"/>
              <a:ea typeface="叶根友特色简体升级版" pitchFamily="2" charset="-122"/>
            </a:endParaRPr>
          </a:p>
        </p:txBody>
      </p:sp>
      <p:sp>
        <p:nvSpPr>
          <p:cNvPr id="30" name="TextBox 29"/>
          <p:cNvSpPr txBox="1"/>
          <p:nvPr/>
        </p:nvSpPr>
        <p:spPr>
          <a:xfrm>
            <a:off x="3197261" y="2319873"/>
            <a:ext cx="2724417" cy="338554"/>
          </a:xfrm>
          <a:prstGeom prst="rect">
            <a:avLst/>
          </a:prstGeom>
          <a:noFill/>
        </p:spPr>
        <p:txBody>
          <a:bodyPr wrap="square" rtlCol="0">
            <a:spAutoFit/>
          </a:bodyPr>
          <a:lstStyle/>
          <a:p>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1600" dirty="0" smtClean="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1600" dirty="0">
              <a:solidFill>
                <a:sysClr val="windowText" lastClr="000000"/>
              </a:solidFill>
              <a:effectLst/>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335811594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par>
                          <p:cTn id="20" fill="hold">
                            <p:stCondLst>
                              <p:cond delay="2500"/>
                            </p:stCondLst>
                            <p:childTnLst>
                              <p:par>
                                <p:cTn id="21" presetID="16" presetClass="entr" presetSubtype="37"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outVertical)">
                                      <p:cBhvr>
                                        <p:cTn id="23" dur="500"/>
                                        <p:tgtEl>
                                          <p:spTgt spid="30"/>
                                        </p:tgtEl>
                                      </p:cBhvr>
                                    </p:animEffect>
                                  </p:childTnLst>
                                </p:cTn>
                              </p:par>
                            </p:childTnLst>
                          </p:cTn>
                        </p:par>
                        <p:par>
                          <p:cTn id="24" fill="hold">
                            <p:stCondLst>
                              <p:cond delay="3000"/>
                            </p:stCondLst>
                            <p:childTnLst>
                              <p:par>
                                <p:cTn id="25" presetID="17"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16" descr="6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57700" y="2220280"/>
            <a:ext cx="914400" cy="56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8" descr="6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17718" y="3710466"/>
            <a:ext cx="915987"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7" descr="6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14700" y="2938939"/>
            <a:ext cx="914400"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3" descr="83"/>
          <p:cNvPicPr>
            <a:picLocks noChangeAspect="1" noChangeArrowheads="1"/>
          </p:cNvPicPr>
          <p:nvPr/>
        </p:nvPicPr>
        <p:blipFill>
          <a:blip r:embed="rId5" cstate="screen">
            <a:lum bright="22000"/>
            <a:extLst>
              <a:ext uri="{28A0092B-C50C-407E-A947-70E740481C1C}">
                <a14:useLocalDpi xmlns:a14="http://schemas.microsoft.com/office/drawing/2010/main"/>
              </a:ext>
            </a:extLst>
          </a:blip>
          <a:srcRect/>
          <a:stretch>
            <a:fillRect/>
          </a:stretch>
        </p:blipFill>
        <p:spPr bwMode="auto">
          <a:xfrm>
            <a:off x="4076701" y="1394462"/>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24"/>
          <p:cNvSpPr>
            <a:spLocks noChangeArrowheads="1"/>
          </p:cNvSpPr>
          <p:nvPr/>
        </p:nvSpPr>
        <p:spPr bwMode="auto">
          <a:xfrm>
            <a:off x="4533900" y="1392783"/>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11" name="Picture 125" descr="83"/>
          <p:cNvPicPr>
            <a:picLocks noChangeAspect="1" noChangeArrowheads="1"/>
          </p:cNvPicPr>
          <p:nvPr/>
        </p:nvPicPr>
        <p:blipFill>
          <a:blip r:embed="rId5" cstate="screen">
            <a:lum bright="22000"/>
            <a:extLst>
              <a:ext uri="{28A0092B-C50C-407E-A947-70E740481C1C}">
                <a14:useLocalDpi xmlns:a14="http://schemas.microsoft.com/office/drawing/2010/main"/>
              </a:ext>
            </a:extLst>
          </a:blip>
          <a:srcRect/>
          <a:stretch>
            <a:fillRect/>
          </a:stretch>
        </p:blipFill>
        <p:spPr bwMode="auto">
          <a:xfrm>
            <a:off x="2933705" y="211455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26"/>
          <p:cNvSpPr>
            <a:spLocks noChangeArrowheads="1"/>
          </p:cNvSpPr>
          <p:nvPr/>
        </p:nvSpPr>
        <p:spPr bwMode="auto">
          <a:xfrm>
            <a:off x="3390900" y="211430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16" name="Picture 127"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1865313" y="2731772"/>
            <a:ext cx="1631950"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28"/>
          <p:cNvSpPr>
            <a:spLocks noChangeArrowheads="1"/>
          </p:cNvSpPr>
          <p:nvPr/>
        </p:nvSpPr>
        <p:spPr bwMode="auto">
          <a:xfrm>
            <a:off x="2324100" y="273152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18" name="Picture 129" descr="83"/>
          <p:cNvPicPr>
            <a:picLocks noChangeAspect="1" noChangeArrowheads="1"/>
          </p:cNvPicPr>
          <p:nvPr/>
        </p:nvPicPr>
        <p:blipFill>
          <a:blip r:embed="rId5" cstate="screen">
            <a:lum bright="22000"/>
            <a:extLst>
              <a:ext uri="{28A0092B-C50C-407E-A947-70E740481C1C}">
                <a14:useLocalDpi xmlns:a14="http://schemas.microsoft.com/office/drawing/2010/main"/>
              </a:ext>
            </a:extLst>
          </a:blip>
          <a:srcRect/>
          <a:stretch>
            <a:fillRect/>
          </a:stretch>
        </p:blipFill>
        <p:spPr bwMode="auto">
          <a:xfrm>
            <a:off x="539750" y="3607594"/>
            <a:ext cx="1631950"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30"/>
          <p:cNvSpPr>
            <a:spLocks noChangeArrowheads="1"/>
          </p:cNvSpPr>
          <p:nvPr/>
        </p:nvSpPr>
        <p:spPr bwMode="auto">
          <a:xfrm>
            <a:off x="996950" y="3605917"/>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sp>
        <p:nvSpPr>
          <p:cNvPr id="20" name="Rectangle 131"/>
          <p:cNvSpPr>
            <a:spLocks noChangeArrowheads="1"/>
          </p:cNvSpPr>
          <p:nvPr/>
        </p:nvSpPr>
        <p:spPr bwMode="auto">
          <a:xfrm>
            <a:off x="6134100" y="1834805"/>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21" name="Rectangle 132"/>
          <p:cNvSpPr>
            <a:spLocks noChangeArrowheads="1"/>
          </p:cNvSpPr>
          <p:nvPr/>
        </p:nvSpPr>
        <p:spPr bwMode="auto">
          <a:xfrm>
            <a:off x="4991100" y="2554895"/>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22" name="Rectangle 133"/>
          <p:cNvSpPr>
            <a:spLocks noChangeArrowheads="1"/>
          </p:cNvSpPr>
          <p:nvPr/>
        </p:nvSpPr>
        <p:spPr bwMode="auto">
          <a:xfrm>
            <a:off x="3924300" y="3280700"/>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23" name="Rectangle 134"/>
          <p:cNvSpPr>
            <a:spLocks noChangeArrowheads="1"/>
          </p:cNvSpPr>
          <p:nvPr/>
        </p:nvSpPr>
        <p:spPr bwMode="auto">
          <a:xfrm>
            <a:off x="2705100" y="400078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pic>
        <p:nvPicPr>
          <p:cNvPr id="24" name="Picture 115" descr="6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676900" y="1210154"/>
            <a:ext cx="1295400" cy="80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 descr="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8531166">
            <a:off x="2671763" y="3467579"/>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 descr="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8531166">
            <a:off x="3846513" y="2720342"/>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 descr="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8531166">
            <a:off x="5068888" y="1948817"/>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
          <p:cNvPicPr>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7042320" y="3146359"/>
            <a:ext cx="1634136" cy="172367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4806192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55"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strVal val="#ppt_w*0.70"/>
                                          </p:val>
                                        </p:tav>
                                        <p:tav tm="100000">
                                          <p:val>
                                            <p:strVal val="#ppt_w"/>
                                          </p:val>
                                        </p:tav>
                                      </p:tavLst>
                                    </p:anim>
                                    <p:anim calcmode="lin" valueType="num">
                                      <p:cBhvr>
                                        <p:cTn id="15" dur="1000" fill="hold"/>
                                        <p:tgtEl>
                                          <p:spTgt spid="18"/>
                                        </p:tgtEl>
                                        <p:attrNameLst>
                                          <p:attrName>ppt_h</p:attrName>
                                        </p:attrNameLst>
                                      </p:cBhvr>
                                      <p:tavLst>
                                        <p:tav tm="0">
                                          <p:val>
                                            <p:strVal val="#ppt_h"/>
                                          </p:val>
                                        </p:tav>
                                        <p:tav tm="100000">
                                          <p:val>
                                            <p:strVal val="#ppt_h"/>
                                          </p:val>
                                        </p:tav>
                                      </p:tavLst>
                                    </p:anim>
                                    <p:animEffect transition="in" filter="fade">
                                      <p:cBhvr>
                                        <p:cTn id="16" dur="1000"/>
                                        <p:tgtEl>
                                          <p:spTgt spid="18"/>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1000"/>
                                        <p:tgtEl>
                                          <p:spTgt spid="19"/>
                                        </p:tgtEl>
                                      </p:cBhvr>
                                    </p:animEffect>
                                  </p:childTnLst>
                                </p:cTn>
                              </p:par>
                            </p:childTnLst>
                          </p:cTn>
                        </p:par>
                        <p:par>
                          <p:cTn id="21" fill="hold">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22" presetClass="entr" presetSubtype="4"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45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par>
                          <p:cTn id="38" fill="hold">
                            <p:stCondLst>
                              <p:cond delay="5500"/>
                            </p:stCondLst>
                            <p:childTnLst>
                              <p:par>
                                <p:cTn id="39" presetID="55"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strVal val="#ppt_w*0.70"/>
                                          </p:val>
                                        </p:tav>
                                        <p:tav tm="100000">
                                          <p:val>
                                            <p:strVal val="#ppt_w"/>
                                          </p:val>
                                        </p:tav>
                                      </p:tavLst>
                                    </p:anim>
                                    <p:anim calcmode="lin" valueType="num">
                                      <p:cBhvr>
                                        <p:cTn id="42" dur="1000" fill="hold"/>
                                        <p:tgtEl>
                                          <p:spTgt spid="16"/>
                                        </p:tgtEl>
                                        <p:attrNameLst>
                                          <p:attrName>ppt_h</p:attrName>
                                        </p:attrNameLst>
                                      </p:cBhvr>
                                      <p:tavLst>
                                        <p:tav tm="0">
                                          <p:val>
                                            <p:strVal val="#ppt_h"/>
                                          </p:val>
                                        </p:tav>
                                        <p:tav tm="100000">
                                          <p:val>
                                            <p:strVal val="#ppt_h"/>
                                          </p:val>
                                        </p:tav>
                                      </p:tavLst>
                                    </p:anim>
                                    <p:animEffect transition="in" filter="fade">
                                      <p:cBhvr>
                                        <p:cTn id="43" dur="1000"/>
                                        <p:tgtEl>
                                          <p:spTgt spid="16"/>
                                        </p:tgtEl>
                                      </p:cBhvr>
                                    </p:animEffect>
                                  </p:childTnLst>
                                </p:cTn>
                              </p:par>
                            </p:childTnLst>
                          </p:cTn>
                        </p:par>
                        <p:par>
                          <p:cTn id="44" fill="hold">
                            <p:stCondLst>
                              <p:cond delay="65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1000"/>
                                        <p:tgtEl>
                                          <p:spTgt spid="17"/>
                                        </p:tgtEl>
                                      </p:cBhvr>
                                    </p:animEffect>
                                  </p:childTnLst>
                                </p:cTn>
                              </p:par>
                            </p:childTnLst>
                          </p:cTn>
                        </p:par>
                        <p:par>
                          <p:cTn id="48" fill="hold">
                            <p:stCondLst>
                              <p:cond delay="7500"/>
                            </p:stCondLst>
                            <p:childTnLst>
                              <p:par>
                                <p:cTn id="49" presetID="47"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8500"/>
                            </p:stCondLst>
                            <p:childTnLst>
                              <p:par>
                                <p:cTn id="55" presetID="22" presetClass="entr" presetSubtype="4"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childTnLst>
                          </p:cTn>
                        </p:par>
                        <p:par>
                          <p:cTn id="58" fill="hold">
                            <p:stCondLst>
                              <p:cond delay="9000"/>
                            </p:stCondLst>
                            <p:childTnLst>
                              <p:par>
                                <p:cTn id="59" presetID="31" presetClass="entr" presetSubtype="0" fill="hold" nodeType="afterEffect">
                                  <p:stCondLst>
                                    <p:cond delay="0"/>
                                  </p:stCondLst>
                                  <p:iterate type="lt">
                                    <p:tmPct val="5000"/>
                                  </p:iterate>
                                  <p:childTnLst>
                                    <p:set>
                                      <p:cBhvr>
                                        <p:cTn id="60" dur="1" fill="hold">
                                          <p:stCondLst>
                                            <p:cond delay="0"/>
                                          </p:stCondLst>
                                        </p:cTn>
                                        <p:tgtEl>
                                          <p:spTgt spid="6"/>
                                        </p:tgtEl>
                                        <p:attrNameLst>
                                          <p:attrName>style.visibility</p:attrName>
                                        </p:attrNameLst>
                                      </p:cBhvr>
                                      <p:to>
                                        <p:strVal val="visible"/>
                                      </p:to>
                                    </p:set>
                                    <p:anim calcmode="lin" valueType="num">
                                      <p:cBhvr>
                                        <p:cTn id="61" dur="1000" fill="hold"/>
                                        <p:tgtEl>
                                          <p:spTgt spid="6"/>
                                        </p:tgtEl>
                                        <p:attrNameLst>
                                          <p:attrName>ppt_w</p:attrName>
                                        </p:attrNameLst>
                                      </p:cBhvr>
                                      <p:tavLst>
                                        <p:tav tm="0">
                                          <p:val>
                                            <p:fltVal val="0"/>
                                          </p:val>
                                        </p:tav>
                                        <p:tav tm="100000">
                                          <p:val>
                                            <p:strVal val="#ppt_w"/>
                                          </p:val>
                                        </p:tav>
                                      </p:tavLst>
                                    </p:anim>
                                    <p:anim calcmode="lin" valueType="num">
                                      <p:cBhvr>
                                        <p:cTn id="62" dur="1000" fill="hold"/>
                                        <p:tgtEl>
                                          <p:spTgt spid="6"/>
                                        </p:tgtEl>
                                        <p:attrNameLst>
                                          <p:attrName>ppt_h</p:attrName>
                                        </p:attrNameLst>
                                      </p:cBhvr>
                                      <p:tavLst>
                                        <p:tav tm="0">
                                          <p:val>
                                            <p:fltVal val="0"/>
                                          </p:val>
                                        </p:tav>
                                        <p:tav tm="100000">
                                          <p:val>
                                            <p:strVal val="#ppt_h"/>
                                          </p:val>
                                        </p:tav>
                                      </p:tavLst>
                                    </p:anim>
                                    <p:anim calcmode="lin" valueType="num">
                                      <p:cBhvr>
                                        <p:cTn id="63" dur="1000" fill="hold"/>
                                        <p:tgtEl>
                                          <p:spTgt spid="6"/>
                                        </p:tgtEl>
                                        <p:attrNameLst>
                                          <p:attrName>style.rotation</p:attrName>
                                        </p:attrNameLst>
                                      </p:cBhvr>
                                      <p:tavLst>
                                        <p:tav tm="0">
                                          <p:val>
                                            <p:fltVal val="90"/>
                                          </p:val>
                                        </p:tav>
                                        <p:tav tm="100000">
                                          <p:val>
                                            <p:fltVal val="0"/>
                                          </p:val>
                                        </p:tav>
                                      </p:tavLst>
                                    </p:anim>
                                    <p:animEffect transition="in" filter="fade">
                                      <p:cBhvr>
                                        <p:cTn id="64" dur="1000"/>
                                        <p:tgtEl>
                                          <p:spTgt spid="6"/>
                                        </p:tgtEl>
                                      </p:cBhvr>
                                    </p:animEffect>
                                  </p:childTnLst>
                                </p:cTn>
                              </p:par>
                            </p:childTnLst>
                          </p:cTn>
                        </p:par>
                        <p:par>
                          <p:cTn id="65" fill="hold">
                            <p:stCondLst>
                              <p:cond delay="10000"/>
                            </p:stCondLst>
                            <p:childTnLst>
                              <p:par>
                                <p:cTn id="66" presetID="55" presetClass="entr" presetSubtype="0"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1000" fill="hold"/>
                                        <p:tgtEl>
                                          <p:spTgt spid="11"/>
                                        </p:tgtEl>
                                        <p:attrNameLst>
                                          <p:attrName>ppt_w</p:attrName>
                                        </p:attrNameLst>
                                      </p:cBhvr>
                                      <p:tavLst>
                                        <p:tav tm="0">
                                          <p:val>
                                            <p:strVal val="#ppt_w*0.70"/>
                                          </p:val>
                                        </p:tav>
                                        <p:tav tm="100000">
                                          <p:val>
                                            <p:strVal val="#ppt_w"/>
                                          </p:val>
                                        </p:tav>
                                      </p:tavLst>
                                    </p:anim>
                                    <p:anim calcmode="lin" valueType="num">
                                      <p:cBhvr>
                                        <p:cTn id="69" dur="1000" fill="hold"/>
                                        <p:tgtEl>
                                          <p:spTgt spid="11"/>
                                        </p:tgtEl>
                                        <p:attrNameLst>
                                          <p:attrName>ppt_h</p:attrName>
                                        </p:attrNameLst>
                                      </p:cBhvr>
                                      <p:tavLst>
                                        <p:tav tm="0">
                                          <p:val>
                                            <p:strVal val="#ppt_h"/>
                                          </p:val>
                                        </p:tav>
                                        <p:tav tm="100000">
                                          <p:val>
                                            <p:strVal val="#ppt_h"/>
                                          </p:val>
                                        </p:tav>
                                      </p:tavLst>
                                    </p:anim>
                                    <p:animEffect transition="in" filter="fade">
                                      <p:cBhvr>
                                        <p:cTn id="70" dur="1000"/>
                                        <p:tgtEl>
                                          <p:spTgt spid="11"/>
                                        </p:tgtEl>
                                      </p:cBhvr>
                                    </p:animEffect>
                                  </p:childTnLst>
                                </p:cTn>
                              </p:par>
                            </p:childTnLst>
                          </p:cTn>
                        </p:par>
                        <p:par>
                          <p:cTn id="71" fill="hold">
                            <p:stCondLst>
                              <p:cond delay="11000"/>
                            </p:stCondLst>
                            <p:childTnLst>
                              <p:par>
                                <p:cTn id="72" presetID="22" presetClass="entr" presetSubtype="8"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1000"/>
                                        <p:tgtEl>
                                          <p:spTgt spid="12"/>
                                        </p:tgtEl>
                                      </p:cBhvr>
                                    </p:animEffect>
                                  </p:childTnLst>
                                </p:cTn>
                              </p:par>
                            </p:childTnLst>
                          </p:cTn>
                        </p:par>
                        <p:par>
                          <p:cTn id="75" fill="hold">
                            <p:stCondLst>
                              <p:cond delay="12000"/>
                            </p:stCondLst>
                            <p:childTnLst>
                              <p:par>
                                <p:cTn id="76" presetID="47"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childTnLst>
                          </p:cTn>
                        </p:par>
                        <p:par>
                          <p:cTn id="81" fill="hold">
                            <p:stCondLst>
                              <p:cond delay="13000"/>
                            </p:stCondLst>
                            <p:childTnLst>
                              <p:par>
                                <p:cTn id="82" presetID="22" presetClass="entr" presetSubtype="4"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down)">
                                      <p:cBhvr>
                                        <p:cTn id="84" dur="500"/>
                                        <p:tgtEl>
                                          <p:spTgt spid="27"/>
                                        </p:tgtEl>
                                      </p:cBhvr>
                                    </p:animEffect>
                                  </p:childTnLst>
                                </p:cTn>
                              </p:par>
                            </p:childTnLst>
                          </p:cTn>
                        </p:par>
                        <p:par>
                          <p:cTn id="85" fill="hold">
                            <p:stCondLst>
                              <p:cond delay="13500"/>
                            </p:stCondLst>
                            <p:childTnLst>
                              <p:par>
                                <p:cTn id="86" presetID="31" presetClass="entr" presetSubtype="0" fill="hold" nodeType="afterEffect">
                                  <p:stCondLst>
                                    <p:cond delay="0"/>
                                  </p:stCondLst>
                                  <p:iterate type="lt">
                                    <p:tmPct val="5000"/>
                                  </p:iterate>
                                  <p:childTnLst>
                                    <p:set>
                                      <p:cBhvr>
                                        <p:cTn id="87" dur="1" fill="hold">
                                          <p:stCondLst>
                                            <p:cond delay="0"/>
                                          </p:stCondLst>
                                        </p:cTn>
                                        <p:tgtEl>
                                          <p:spTgt spid="24"/>
                                        </p:tgtEl>
                                        <p:attrNameLst>
                                          <p:attrName>style.visibility</p:attrName>
                                        </p:attrNameLst>
                                      </p:cBhvr>
                                      <p:to>
                                        <p:strVal val="visible"/>
                                      </p:to>
                                    </p:set>
                                    <p:anim calcmode="lin" valueType="num">
                                      <p:cBhvr>
                                        <p:cTn id="88" dur="1000" fill="hold"/>
                                        <p:tgtEl>
                                          <p:spTgt spid="24"/>
                                        </p:tgtEl>
                                        <p:attrNameLst>
                                          <p:attrName>ppt_w</p:attrName>
                                        </p:attrNameLst>
                                      </p:cBhvr>
                                      <p:tavLst>
                                        <p:tav tm="0">
                                          <p:val>
                                            <p:fltVal val="0"/>
                                          </p:val>
                                        </p:tav>
                                        <p:tav tm="100000">
                                          <p:val>
                                            <p:strVal val="#ppt_w"/>
                                          </p:val>
                                        </p:tav>
                                      </p:tavLst>
                                    </p:anim>
                                    <p:anim calcmode="lin" valueType="num">
                                      <p:cBhvr>
                                        <p:cTn id="89" dur="1000" fill="hold"/>
                                        <p:tgtEl>
                                          <p:spTgt spid="24"/>
                                        </p:tgtEl>
                                        <p:attrNameLst>
                                          <p:attrName>ppt_h</p:attrName>
                                        </p:attrNameLst>
                                      </p:cBhvr>
                                      <p:tavLst>
                                        <p:tav tm="0">
                                          <p:val>
                                            <p:fltVal val="0"/>
                                          </p:val>
                                        </p:tav>
                                        <p:tav tm="100000">
                                          <p:val>
                                            <p:strVal val="#ppt_h"/>
                                          </p:val>
                                        </p:tav>
                                      </p:tavLst>
                                    </p:anim>
                                    <p:anim calcmode="lin" valueType="num">
                                      <p:cBhvr>
                                        <p:cTn id="90" dur="1000" fill="hold"/>
                                        <p:tgtEl>
                                          <p:spTgt spid="24"/>
                                        </p:tgtEl>
                                        <p:attrNameLst>
                                          <p:attrName>style.rotation</p:attrName>
                                        </p:attrNameLst>
                                      </p:cBhvr>
                                      <p:tavLst>
                                        <p:tav tm="0">
                                          <p:val>
                                            <p:fltVal val="90"/>
                                          </p:val>
                                        </p:tav>
                                        <p:tav tm="100000">
                                          <p:val>
                                            <p:fltVal val="0"/>
                                          </p:val>
                                        </p:tav>
                                      </p:tavLst>
                                    </p:anim>
                                    <p:animEffect transition="in" filter="fade">
                                      <p:cBhvr>
                                        <p:cTn id="91" dur="1000"/>
                                        <p:tgtEl>
                                          <p:spTgt spid="24"/>
                                        </p:tgtEl>
                                      </p:cBhvr>
                                    </p:animEffect>
                                  </p:childTnLst>
                                </p:cTn>
                              </p:par>
                            </p:childTnLst>
                          </p:cTn>
                        </p:par>
                        <p:par>
                          <p:cTn id="92" fill="hold">
                            <p:stCondLst>
                              <p:cond delay="14500"/>
                            </p:stCondLst>
                            <p:childTnLst>
                              <p:par>
                                <p:cTn id="93" presetID="55" presetClass="entr" presetSubtype="0" fill="hold" nodeType="after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p:cTn id="95" dur="1000" fill="hold"/>
                                        <p:tgtEl>
                                          <p:spTgt spid="9"/>
                                        </p:tgtEl>
                                        <p:attrNameLst>
                                          <p:attrName>ppt_w</p:attrName>
                                        </p:attrNameLst>
                                      </p:cBhvr>
                                      <p:tavLst>
                                        <p:tav tm="0">
                                          <p:val>
                                            <p:strVal val="#ppt_w*0.70"/>
                                          </p:val>
                                        </p:tav>
                                        <p:tav tm="100000">
                                          <p:val>
                                            <p:strVal val="#ppt_w"/>
                                          </p:val>
                                        </p:tav>
                                      </p:tavLst>
                                    </p:anim>
                                    <p:anim calcmode="lin" valueType="num">
                                      <p:cBhvr>
                                        <p:cTn id="96" dur="1000" fill="hold"/>
                                        <p:tgtEl>
                                          <p:spTgt spid="9"/>
                                        </p:tgtEl>
                                        <p:attrNameLst>
                                          <p:attrName>ppt_h</p:attrName>
                                        </p:attrNameLst>
                                      </p:cBhvr>
                                      <p:tavLst>
                                        <p:tav tm="0">
                                          <p:val>
                                            <p:strVal val="#ppt_h"/>
                                          </p:val>
                                        </p:tav>
                                        <p:tav tm="100000">
                                          <p:val>
                                            <p:strVal val="#ppt_h"/>
                                          </p:val>
                                        </p:tav>
                                      </p:tavLst>
                                    </p:anim>
                                    <p:animEffect transition="in" filter="fade">
                                      <p:cBhvr>
                                        <p:cTn id="97" dur="1000"/>
                                        <p:tgtEl>
                                          <p:spTgt spid="9"/>
                                        </p:tgtEl>
                                      </p:cBhvr>
                                    </p:animEffect>
                                  </p:childTnLst>
                                </p:cTn>
                              </p:par>
                            </p:childTnLst>
                          </p:cTn>
                        </p:par>
                        <p:par>
                          <p:cTn id="98" fill="hold">
                            <p:stCondLst>
                              <p:cond delay="15500"/>
                            </p:stCondLst>
                            <p:childTnLst>
                              <p:par>
                                <p:cTn id="99" presetID="22" presetClass="entr" presetSubtype="8" fill="hold" grpId="0" nodeType="after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ipe(left)">
                                      <p:cBhvr>
                                        <p:cTn id="101" dur="1000"/>
                                        <p:tgtEl>
                                          <p:spTgt spid="10"/>
                                        </p:tgtEl>
                                      </p:cBhvr>
                                    </p:animEffect>
                                  </p:childTnLst>
                                </p:cTn>
                              </p:par>
                            </p:childTnLst>
                          </p:cTn>
                        </p:par>
                        <p:par>
                          <p:cTn id="102" fill="hold">
                            <p:stCondLst>
                              <p:cond delay="16500"/>
                            </p:stCondLst>
                            <p:childTnLst>
                              <p:par>
                                <p:cTn id="103" presetID="47" presetClass="entr" presetSubtype="0" fill="hold" grpId="0" nodeType="after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7"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713197" y="1863652"/>
            <a:ext cx="2030740" cy="2089235"/>
            <a:chOff x="2940296" y="762631"/>
            <a:chExt cx="3694205" cy="3615062"/>
          </a:xfrm>
        </p:grpSpPr>
        <p:pic>
          <p:nvPicPr>
            <p:cNvPr id="7"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 name="直接连接符 8"/>
          <p:cNvCxnSpPr/>
          <p:nvPr/>
        </p:nvCxnSpPr>
        <p:spPr>
          <a:xfrm>
            <a:off x="3367673" y="191042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76396" y="330381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295665" y="3277891"/>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556432" y="2030770"/>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139952" y="2620789"/>
            <a:ext cx="1210588" cy="707886"/>
          </a:xfrm>
          <a:prstGeom prst="rect">
            <a:avLst/>
          </a:prstGeom>
          <a:noFill/>
        </p:spPr>
        <p:txBody>
          <a:bodyPr wrap="none" rtlCol="0">
            <a:spAutoFit/>
          </a:bodyPr>
          <a:lstStyle/>
          <a:p>
            <a:r>
              <a:rPr lang="zh-CN" altLang="en-US" sz="2000" dirty="0" smtClean="0">
                <a:latin typeface="方正黑体简体" panose="03000509000000000000" pitchFamily="65" charset="-122"/>
                <a:ea typeface="方正黑体简体" panose="03000509000000000000" pitchFamily="65" charset="-122"/>
              </a:rPr>
              <a:t>单击添加</a:t>
            </a:r>
            <a:endParaRPr lang="en-US" altLang="zh-CN" sz="2000" dirty="0" smtClean="0">
              <a:latin typeface="方正黑体简体" panose="03000509000000000000" pitchFamily="65" charset="-122"/>
              <a:ea typeface="方正黑体简体" panose="03000509000000000000" pitchFamily="65" charset="-122"/>
            </a:endParaRPr>
          </a:p>
          <a:p>
            <a:pPr algn="ctr"/>
            <a:r>
              <a:rPr lang="zh-CN" altLang="en-US" sz="2000" dirty="0" smtClean="0">
                <a:latin typeface="方正黑体简体" panose="03000509000000000000" pitchFamily="65" charset="-122"/>
                <a:ea typeface="方正黑体简体" panose="03000509000000000000" pitchFamily="65" charset="-122"/>
              </a:rPr>
              <a:t>文本</a:t>
            </a:r>
            <a:endParaRPr lang="zh-CN" altLang="en-US" sz="2000" dirty="0">
              <a:latin typeface="方正黑体简体" panose="03000509000000000000" pitchFamily="65" charset="-122"/>
              <a:ea typeface="方正黑体简体" panose="03000509000000000000" pitchFamily="65" charset="-122"/>
            </a:endParaRPr>
          </a:p>
        </p:txBody>
      </p:sp>
      <p:grpSp>
        <p:nvGrpSpPr>
          <p:cNvPr id="17" name="组合 16"/>
          <p:cNvGrpSpPr/>
          <p:nvPr/>
        </p:nvGrpSpPr>
        <p:grpSpPr>
          <a:xfrm>
            <a:off x="1925560" y="735879"/>
            <a:ext cx="1582152" cy="1627726"/>
            <a:chOff x="1925560" y="735879"/>
            <a:chExt cx="1582152" cy="1627726"/>
          </a:xfrm>
        </p:grpSpPr>
        <p:grpSp>
          <p:nvGrpSpPr>
            <p:cNvPr id="18" name="组合 17"/>
            <p:cNvGrpSpPr/>
            <p:nvPr/>
          </p:nvGrpSpPr>
          <p:grpSpPr>
            <a:xfrm rot="11825848">
              <a:off x="1925560" y="735879"/>
              <a:ext cx="1582152" cy="1627726"/>
              <a:chOff x="2940296" y="762631"/>
              <a:chExt cx="3694205" cy="3615062"/>
            </a:xfrm>
          </p:grpSpPr>
          <p:pic>
            <p:nvPicPr>
              <p:cNvPr id="20"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grpSp>
        <p:nvGrpSpPr>
          <p:cNvPr id="22" name="组合 21"/>
          <p:cNvGrpSpPr/>
          <p:nvPr/>
        </p:nvGrpSpPr>
        <p:grpSpPr>
          <a:xfrm>
            <a:off x="6025222" y="735879"/>
            <a:ext cx="1582152" cy="1627726"/>
            <a:chOff x="1925560" y="735879"/>
            <a:chExt cx="1582152" cy="1627726"/>
          </a:xfrm>
        </p:grpSpPr>
        <p:grpSp>
          <p:nvGrpSpPr>
            <p:cNvPr id="23" name="组合 22"/>
            <p:cNvGrpSpPr/>
            <p:nvPr/>
          </p:nvGrpSpPr>
          <p:grpSpPr>
            <a:xfrm rot="11825848">
              <a:off x="1925560" y="735879"/>
              <a:ext cx="1582152" cy="1627726"/>
              <a:chOff x="2940296" y="762631"/>
              <a:chExt cx="3694205" cy="3615062"/>
            </a:xfrm>
          </p:grpSpPr>
          <p:pic>
            <p:nvPicPr>
              <p:cNvPr id="25"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TextBox 23"/>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grpSp>
        <p:nvGrpSpPr>
          <p:cNvPr id="27" name="组合 26"/>
          <p:cNvGrpSpPr/>
          <p:nvPr/>
        </p:nvGrpSpPr>
        <p:grpSpPr>
          <a:xfrm>
            <a:off x="1925560" y="3277891"/>
            <a:ext cx="1582152" cy="1627726"/>
            <a:chOff x="1925560" y="735879"/>
            <a:chExt cx="1582152" cy="1627726"/>
          </a:xfrm>
        </p:grpSpPr>
        <p:grpSp>
          <p:nvGrpSpPr>
            <p:cNvPr id="28" name="组合 27"/>
            <p:cNvGrpSpPr/>
            <p:nvPr/>
          </p:nvGrpSpPr>
          <p:grpSpPr>
            <a:xfrm rot="11825848">
              <a:off x="1925560" y="735879"/>
              <a:ext cx="1582152" cy="1627726"/>
              <a:chOff x="2940296" y="762631"/>
              <a:chExt cx="3694205" cy="3615062"/>
            </a:xfrm>
          </p:grpSpPr>
          <p:pic>
            <p:nvPicPr>
              <p:cNvPr id="30"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grpSp>
        <p:nvGrpSpPr>
          <p:cNvPr id="32" name="组合 31"/>
          <p:cNvGrpSpPr/>
          <p:nvPr/>
        </p:nvGrpSpPr>
        <p:grpSpPr>
          <a:xfrm>
            <a:off x="6025222" y="3277891"/>
            <a:ext cx="1582152" cy="1627726"/>
            <a:chOff x="1925560" y="735879"/>
            <a:chExt cx="1582152" cy="1627726"/>
          </a:xfrm>
        </p:grpSpPr>
        <p:grpSp>
          <p:nvGrpSpPr>
            <p:cNvPr id="33" name="组合 32"/>
            <p:cNvGrpSpPr/>
            <p:nvPr/>
          </p:nvGrpSpPr>
          <p:grpSpPr>
            <a:xfrm rot="11825848">
              <a:off x="1925560" y="735879"/>
              <a:ext cx="1582152" cy="1627726"/>
              <a:chOff x="2940296" y="762631"/>
              <a:chExt cx="3694205" cy="3615062"/>
            </a:xfrm>
          </p:grpSpPr>
          <p:pic>
            <p:nvPicPr>
              <p:cNvPr id="35"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33"/>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5621113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8" presetClass="emph" presetSubtype="0" fill="hold" nodeType="withEffect">
                                  <p:stCondLst>
                                    <p:cond delay="0"/>
                                  </p:stCondLst>
                                  <p:childTnLst>
                                    <p:animRot by="21600000">
                                      <p:cBhvr>
                                        <p:cTn id="16" dur="6200" fill="hold"/>
                                        <p:tgtEl>
                                          <p:spTgt spid="6"/>
                                        </p:tgtEl>
                                        <p:attrNameLst>
                                          <p:attrName>r</p:attrName>
                                        </p:attrNameLst>
                                      </p:cBhvr>
                                    </p:animRot>
                                  </p:childTnLst>
                                </p:cTn>
                              </p:par>
                              <p:par>
                                <p:cTn id="17" presetID="22" presetClass="entr" presetSubtype="4" fill="hold" nodeType="withEffect">
                                  <p:stCondLst>
                                    <p:cond delay="125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1" fill="hold" nodeType="withEffect">
                                  <p:stCondLst>
                                    <p:cond delay="125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4"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1" fill="hold" nodeType="withEffect">
                                  <p:stCondLst>
                                    <p:cond delay="125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31" presetClass="entr" presetSubtype="0" fill="hold" nodeType="withEffect">
                                  <p:stCondLst>
                                    <p:cond delay="19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nodeType="withEffect">
                                  <p:stCondLst>
                                    <p:cond delay="19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par>
                                <p:cTn id="41" presetID="31" presetClass="entr" presetSubtype="0" fill="hold" nodeType="withEffect">
                                  <p:stCondLst>
                                    <p:cond delay="1900"/>
                                  </p:stCondLst>
                                  <p:childTnLst>
                                    <p:set>
                                      <p:cBhvr>
                                        <p:cTn id="42" dur="1" fill="hold">
                                          <p:stCondLst>
                                            <p:cond delay="0"/>
                                          </p:stCondLst>
                                        </p:cTn>
                                        <p:tgtEl>
                                          <p:spTgt spid="27"/>
                                        </p:tgtEl>
                                        <p:attrNameLst>
                                          <p:attrName>style.visibility</p:attrName>
                                        </p:attrNameLst>
                                      </p:cBhvr>
                                      <p:to>
                                        <p:strVal val="visible"/>
                                      </p:to>
                                    </p:set>
                                    <p:anim calcmode="lin" valueType="num">
                                      <p:cBhvr>
                                        <p:cTn id="43" dur="1000" fill="hold"/>
                                        <p:tgtEl>
                                          <p:spTgt spid="27"/>
                                        </p:tgtEl>
                                        <p:attrNameLst>
                                          <p:attrName>ppt_w</p:attrName>
                                        </p:attrNameLst>
                                      </p:cBhvr>
                                      <p:tavLst>
                                        <p:tav tm="0">
                                          <p:val>
                                            <p:fltVal val="0"/>
                                          </p:val>
                                        </p:tav>
                                        <p:tav tm="100000">
                                          <p:val>
                                            <p:strVal val="#ppt_w"/>
                                          </p:val>
                                        </p:tav>
                                      </p:tavLst>
                                    </p:anim>
                                    <p:anim calcmode="lin" valueType="num">
                                      <p:cBhvr>
                                        <p:cTn id="44" dur="1000" fill="hold"/>
                                        <p:tgtEl>
                                          <p:spTgt spid="27"/>
                                        </p:tgtEl>
                                        <p:attrNameLst>
                                          <p:attrName>ppt_h</p:attrName>
                                        </p:attrNameLst>
                                      </p:cBhvr>
                                      <p:tavLst>
                                        <p:tav tm="0">
                                          <p:val>
                                            <p:fltVal val="0"/>
                                          </p:val>
                                        </p:tav>
                                        <p:tav tm="100000">
                                          <p:val>
                                            <p:strVal val="#ppt_h"/>
                                          </p:val>
                                        </p:tav>
                                      </p:tavLst>
                                    </p:anim>
                                    <p:anim calcmode="lin" valueType="num">
                                      <p:cBhvr>
                                        <p:cTn id="45" dur="1000" fill="hold"/>
                                        <p:tgtEl>
                                          <p:spTgt spid="27"/>
                                        </p:tgtEl>
                                        <p:attrNameLst>
                                          <p:attrName>style.rotation</p:attrName>
                                        </p:attrNameLst>
                                      </p:cBhvr>
                                      <p:tavLst>
                                        <p:tav tm="0">
                                          <p:val>
                                            <p:fltVal val="90"/>
                                          </p:val>
                                        </p:tav>
                                        <p:tav tm="100000">
                                          <p:val>
                                            <p:fltVal val="0"/>
                                          </p:val>
                                        </p:tav>
                                      </p:tavLst>
                                    </p:anim>
                                    <p:animEffect transition="in" filter="fade">
                                      <p:cBhvr>
                                        <p:cTn id="46" dur="1000"/>
                                        <p:tgtEl>
                                          <p:spTgt spid="27"/>
                                        </p:tgtEl>
                                      </p:cBhvr>
                                    </p:animEffect>
                                  </p:childTnLst>
                                </p:cTn>
                              </p:par>
                              <p:par>
                                <p:cTn id="47" presetID="31" presetClass="entr" presetSubtype="0" fill="hold" nodeType="withEffect">
                                  <p:stCondLst>
                                    <p:cond delay="1900"/>
                                  </p:stCondLst>
                                  <p:childTnLst>
                                    <p:set>
                                      <p:cBhvr>
                                        <p:cTn id="48" dur="1" fill="hold">
                                          <p:stCondLst>
                                            <p:cond delay="0"/>
                                          </p:stCondLst>
                                        </p:cTn>
                                        <p:tgtEl>
                                          <p:spTgt spid="32"/>
                                        </p:tgtEl>
                                        <p:attrNameLst>
                                          <p:attrName>style.visibility</p:attrName>
                                        </p:attrNameLst>
                                      </p:cBhvr>
                                      <p:to>
                                        <p:strVal val="visible"/>
                                      </p:to>
                                    </p:set>
                                    <p:anim calcmode="lin" valueType="num">
                                      <p:cBhvr>
                                        <p:cTn id="49" dur="1000" fill="hold"/>
                                        <p:tgtEl>
                                          <p:spTgt spid="32"/>
                                        </p:tgtEl>
                                        <p:attrNameLst>
                                          <p:attrName>ppt_w</p:attrName>
                                        </p:attrNameLst>
                                      </p:cBhvr>
                                      <p:tavLst>
                                        <p:tav tm="0">
                                          <p:val>
                                            <p:fltVal val="0"/>
                                          </p:val>
                                        </p:tav>
                                        <p:tav tm="100000">
                                          <p:val>
                                            <p:strVal val="#ppt_w"/>
                                          </p:val>
                                        </p:tav>
                                      </p:tavLst>
                                    </p:anim>
                                    <p:anim calcmode="lin" valueType="num">
                                      <p:cBhvr>
                                        <p:cTn id="50" dur="1000" fill="hold"/>
                                        <p:tgtEl>
                                          <p:spTgt spid="32"/>
                                        </p:tgtEl>
                                        <p:attrNameLst>
                                          <p:attrName>ppt_h</p:attrName>
                                        </p:attrNameLst>
                                      </p:cBhvr>
                                      <p:tavLst>
                                        <p:tav tm="0">
                                          <p:val>
                                            <p:fltVal val="0"/>
                                          </p:val>
                                        </p:tav>
                                        <p:tav tm="100000">
                                          <p:val>
                                            <p:strVal val="#ppt_h"/>
                                          </p:val>
                                        </p:tav>
                                      </p:tavLst>
                                    </p:anim>
                                    <p:anim calcmode="lin" valueType="num">
                                      <p:cBhvr>
                                        <p:cTn id="51" dur="1000" fill="hold"/>
                                        <p:tgtEl>
                                          <p:spTgt spid="32"/>
                                        </p:tgtEl>
                                        <p:attrNameLst>
                                          <p:attrName>style.rotation</p:attrName>
                                        </p:attrNameLst>
                                      </p:cBhvr>
                                      <p:tavLst>
                                        <p:tav tm="0">
                                          <p:val>
                                            <p:fltVal val="90"/>
                                          </p:val>
                                        </p:tav>
                                        <p:tav tm="100000">
                                          <p:val>
                                            <p:fltVal val="0"/>
                                          </p:val>
                                        </p:tav>
                                      </p:tavLst>
                                    </p:anim>
                                    <p:animEffect transition="in" filter="fade">
                                      <p:cBhvr>
                                        <p:cTn id="5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75261" y="1978057"/>
            <a:ext cx="2030740" cy="2089235"/>
            <a:chOff x="2940296" y="762631"/>
            <a:chExt cx="3694205" cy="3615062"/>
          </a:xfrm>
        </p:grpSpPr>
        <p:pic>
          <p:nvPicPr>
            <p:cNvPr id="7"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 name="直接连接符 8"/>
          <p:cNvCxnSpPr/>
          <p:nvPr/>
        </p:nvCxnSpPr>
        <p:spPr>
          <a:xfrm>
            <a:off x="2629737" y="2024825"/>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38460" y="3418217"/>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557729" y="3392296"/>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818496" y="2145175"/>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02016" y="2735194"/>
            <a:ext cx="1210588" cy="707886"/>
          </a:xfrm>
          <a:prstGeom prst="rect">
            <a:avLst/>
          </a:prstGeom>
          <a:noFill/>
        </p:spPr>
        <p:txBody>
          <a:bodyPr wrap="none" rtlCol="0">
            <a:spAutoFit/>
          </a:bodyPr>
          <a:lstStyle/>
          <a:p>
            <a:r>
              <a:rPr lang="zh-CN" altLang="en-US" sz="2000" dirty="0" smtClean="0">
                <a:solidFill>
                  <a:prstClr val="black"/>
                </a:solidFill>
                <a:latin typeface="方正黑体简体" panose="03000509000000000000" pitchFamily="65" charset="-122"/>
                <a:ea typeface="方正黑体简体" panose="03000509000000000000" pitchFamily="65" charset="-122"/>
              </a:rPr>
              <a:t>单击添加</a:t>
            </a:r>
            <a:endParaRPr lang="en-US" altLang="zh-CN" sz="2000" dirty="0" smtClean="0">
              <a:solidFill>
                <a:prstClr val="black"/>
              </a:solidFill>
              <a:latin typeface="方正黑体简体" panose="03000509000000000000" pitchFamily="65" charset="-122"/>
              <a:ea typeface="方正黑体简体" panose="03000509000000000000" pitchFamily="65" charset="-122"/>
            </a:endParaRPr>
          </a:p>
          <a:p>
            <a:pPr algn="ctr"/>
            <a:r>
              <a:rPr lang="zh-CN" altLang="en-US" sz="2000" dirty="0" smtClean="0">
                <a:solidFill>
                  <a:prstClr val="black"/>
                </a:solidFill>
                <a:latin typeface="方正黑体简体" panose="03000509000000000000" pitchFamily="65" charset="-122"/>
                <a:ea typeface="方正黑体简体" panose="03000509000000000000" pitchFamily="65" charset="-122"/>
              </a:rPr>
              <a:t>文本</a:t>
            </a:r>
            <a:endParaRPr lang="zh-CN" altLang="en-US" sz="2000" dirty="0">
              <a:solidFill>
                <a:prstClr val="black"/>
              </a:solidFill>
              <a:latin typeface="方正黑体简体" panose="03000509000000000000" pitchFamily="65" charset="-122"/>
              <a:ea typeface="方正黑体简体" panose="03000509000000000000" pitchFamily="65" charset="-122"/>
            </a:endParaRPr>
          </a:p>
        </p:txBody>
      </p:sp>
      <p:grpSp>
        <p:nvGrpSpPr>
          <p:cNvPr id="17" name="组合 16"/>
          <p:cNvGrpSpPr/>
          <p:nvPr/>
        </p:nvGrpSpPr>
        <p:grpSpPr>
          <a:xfrm>
            <a:off x="1187624" y="1016032"/>
            <a:ext cx="1582152" cy="1627726"/>
            <a:chOff x="1925560" y="735879"/>
            <a:chExt cx="1582152" cy="1627726"/>
          </a:xfrm>
        </p:grpSpPr>
        <p:grpSp>
          <p:nvGrpSpPr>
            <p:cNvPr id="18" name="组合 17"/>
            <p:cNvGrpSpPr/>
            <p:nvPr/>
          </p:nvGrpSpPr>
          <p:grpSpPr>
            <a:xfrm rot="11825848">
              <a:off x="1925560" y="735879"/>
              <a:ext cx="1582152" cy="1627726"/>
              <a:chOff x="2940296" y="762631"/>
              <a:chExt cx="3694205" cy="3615062"/>
            </a:xfrm>
          </p:grpSpPr>
          <p:pic>
            <p:nvPicPr>
              <p:cNvPr id="20"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p:cNvSpPr txBox="1"/>
            <p:nvPr/>
          </p:nvSpPr>
          <p:spPr>
            <a:xfrm>
              <a:off x="2095852" y="1277347"/>
              <a:ext cx="1107996" cy="646331"/>
            </a:xfrm>
            <a:prstGeom prst="rect">
              <a:avLst/>
            </a:prstGeom>
            <a:noFill/>
          </p:spPr>
          <p:txBody>
            <a:bodyPr wrap="none" rtlCol="0">
              <a:spAutoFit/>
            </a:bodyPr>
            <a:lstStyle/>
            <a:p>
              <a:r>
                <a:rPr lang="zh-CN" altLang="en-US" dirty="0" smtClean="0">
                  <a:solidFill>
                    <a:prstClr val="black"/>
                  </a:solidFill>
                  <a:latin typeface="方正黑体简体" panose="03000509000000000000" pitchFamily="65" charset="-122"/>
                  <a:ea typeface="方正黑体简体" panose="03000509000000000000" pitchFamily="65" charset="-122"/>
                </a:rPr>
                <a:t>单击添加</a:t>
              </a:r>
              <a:endParaRPr lang="en-US" altLang="zh-CN" dirty="0" smtClean="0">
                <a:solidFill>
                  <a:prstClr val="black"/>
                </a:solidFill>
                <a:latin typeface="方正黑体简体" panose="03000509000000000000" pitchFamily="65" charset="-122"/>
                <a:ea typeface="方正黑体简体" panose="03000509000000000000" pitchFamily="65" charset="-122"/>
              </a:endParaRPr>
            </a:p>
            <a:p>
              <a:pPr algn="ctr"/>
              <a:r>
                <a:rPr lang="zh-CN" altLang="en-US" dirty="0" smtClean="0">
                  <a:solidFill>
                    <a:prstClr val="black"/>
                  </a:solidFill>
                  <a:latin typeface="方正黑体简体" panose="03000509000000000000" pitchFamily="65" charset="-122"/>
                  <a:ea typeface="方正黑体简体" panose="03000509000000000000" pitchFamily="65" charset="-122"/>
                </a:rPr>
                <a:t>文本</a:t>
              </a:r>
              <a:endParaRPr lang="zh-CN" altLang="en-US" dirty="0">
                <a:solidFill>
                  <a:prstClr val="black"/>
                </a:solidFill>
                <a:latin typeface="方正黑体简体" panose="03000509000000000000" pitchFamily="65" charset="-122"/>
                <a:ea typeface="方正黑体简体" panose="03000509000000000000" pitchFamily="65" charset="-122"/>
              </a:endParaRPr>
            </a:p>
          </p:txBody>
        </p:sp>
      </p:grpSp>
      <p:grpSp>
        <p:nvGrpSpPr>
          <p:cNvPr id="22" name="组合 21"/>
          <p:cNvGrpSpPr/>
          <p:nvPr/>
        </p:nvGrpSpPr>
        <p:grpSpPr>
          <a:xfrm>
            <a:off x="5287286" y="1088040"/>
            <a:ext cx="1582152" cy="1627726"/>
            <a:chOff x="1925560" y="735879"/>
            <a:chExt cx="1582152" cy="1627726"/>
          </a:xfrm>
        </p:grpSpPr>
        <p:grpSp>
          <p:nvGrpSpPr>
            <p:cNvPr id="23" name="组合 22"/>
            <p:cNvGrpSpPr/>
            <p:nvPr/>
          </p:nvGrpSpPr>
          <p:grpSpPr>
            <a:xfrm rot="11825848">
              <a:off x="1925560" y="735879"/>
              <a:ext cx="1582152" cy="1627726"/>
              <a:chOff x="2940296" y="762631"/>
              <a:chExt cx="3694205" cy="3615062"/>
            </a:xfrm>
          </p:grpSpPr>
          <p:pic>
            <p:nvPicPr>
              <p:cNvPr id="25"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TextBox 23"/>
            <p:cNvSpPr txBox="1"/>
            <p:nvPr/>
          </p:nvSpPr>
          <p:spPr>
            <a:xfrm>
              <a:off x="2095852" y="1277347"/>
              <a:ext cx="1107996" cy="646331"/>
            </a:xfrm>
            <a:prstGeom prst="rect">
              <a:avLst/>
            </a:prstGeom>
            <a:noFill/>
          </p:spPr>
          <p:txBody>
            <a:bodyPr wrap="none" rtlCol="0">
              <a:spAutoFit/>
            </a:bodyPr>
            <a:lstStyle/>
            <a:p>
              <a:r>
                <a:rPr lang="zh-CN" altLang="en-US" dirty="0" smtClean="0">
                  <a:solidFill>
                    <a:prstClr val="black"/>
                  </a:solidFill>
                  <a:latin typeface="方正黑体简体" panose="03000509000000000000" pitchFamily="65" charset="-122"/>
                  <a:ea typeface="方正黑体简体" panose="03000509000000000000" pitchFamily="65" charset="-122"/>
                </a:rPr>
                <a:t>单击添加</a:t>
              </a:r>
              <a:endParaRPr lang="en-US" altLang="zh-CN" dirty="0" smtClean="0">
                <a:solidFill>
                  <a:prstClr val="black"/>
                </a:solidFill>
                <a:latin typeface="方正黑体简体" panose="03000509000000000000" pitchFamily="65" charset="-122"/>
                <a:ea typeface="方正黑体简体" panose="03000509000000000000" pitchFamily="65" charset="-122"/>
              </a:endParaRPr>
            </a:p>
            <a:p>
              <a:pPr algn="ctr"/>
              <a:r>
                <a:rPr lang="zh-CN" altLang="en-US" dirty="0" smtClean="0">
                  <a:solidFill>
                    <a:prstClr val="black"/>
                  </a:solidFill>
                  <a:latin typeface="方正黑体简体" panose="03000509000000000000" pitchFamily="65" charset="-122"/>
                  <a:ea typeface="方正黑体简体" panose="03000509000000000000" pitchFamily="65" charset="-122"/>
                </a:rPr>
                <a:t>文本</a:t>
              </a:r>
              <a:endParaRPr lang="zh-CN" altLang="en-US" dirty="0">
                <a:solidFill>
                  <a:prstClr val="black"/>
                </a:solidFill>
                <a:latin typeface="方正黑体简体" panose="03000509000000000000" pitchFamily="65" charset="-122"/>
                <a:ea typeface="方正黑体简体" panose="03000509000000000000" pitchFamily="65" charset="-122"/>
              </a:endParaRPr>
            </a:p>
          </p:txBody>
        </p:sp>
      </p:grpSp>
      <p:grpSp>
        <p:nvGrpSpPr>
          <p:cNvPr id="27" name="组合 26"/>
          <p:cNvGrpSpPr/>
          <p:nvPr/>
        </p:nvGrpSpPr>
        <p:grpSpPr>
          <a:xfrm>
            <a:off x="1187624" y="3291830"/>
            <a:ext cx="1582152" cy="1627726"/>
            <a:chOff x="1925560" y="735879"/>
            <a:chExt cx="1582152" cy="1627726"/>
          </a:xfrm>
        </p:grpSpPr>
        <p:grpSp>
          <p:nvGrpSpPr>
            <p:cNvPr id="28" name="组合 27"/>
            <p:cNvGrpSpPr/>
            <p:nvPr/>
          </p:nvGrpSpPr>
          <p:grpSpPr>
            <a:xfrm rot="11825848">
              <a:off x="1925560" y="735879"/>
              <a:ext cx="1582152" cy="1627726"/>
              <a:chOff x="2940296" y="762631"/>
              <a:chExt cx="3694205" cy="3615062"/>
            </a:xfrm>
          </p:grpSpPr>
          <p:pic>
            <p:nvPicPr>
              <p:cNvPr id="30"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2095852" y="1277347"/>
              <a:ext cx="1107996" cy="646331"/>
            </a:xfrm>
            <a:prstGeom prst="rect">
              <a:avLst/>
            </a:prstGeom>
            <a:noFill/>
          </p:spPr>
          <p:txBody>
            <a:bodyPr wrap="none" rtlCol="0">
              <a:spAutoFit/>
            </a:bodyPr>
            <a:lstStyle/>
            <a:p>
              <a:r>
                <a:rPr lang="zh-CN" altLang="en-US" dirty="0" smtClean="0">
                  <a:solidFill>
                    <a:prstClr val="black"/>
                  </a:solidFill>
                  <a:latin typeface="方正黑体简体" panose="03000509000000000000" pitchFamily="65" charset="-122"/>
                  <a:ea typeface="方正黑体简体" panose="03000509000000000000" pitchFamily="65" charset="-122"/>
                </a:rPr>
                <a:t>单击添加</a:t>
              </a:r>
              <a:endParaRPr lang="en-US" altLang="zh-CN" dirty="0" smtClean="0">
                <a:solidFill>
                  <a:prstClr val="black"/>
                </a:solidFill>
                <a:latin typeface="方正黑体简体" panose="03000509000000000000" pitchFamily="65" charset="-122"/>
                <a:ea typeface="方正黑体简体" panose="03000509000000000000" pitchFamily="65" charset="-122"/>
              </a:endParaRPr>
            </a:p>
            <a:p>
              <a:pPr algn="ctr"/>
              <a:r>
                <a:rPr lang="zh-CN" altLang="en-US" dirty="0" smtClean="0">
                  <a:solidFill>
                    <a:prstClr val="black"/>
                  </a:solidFill>
                  <a:latin typeface="方正黑体简体" panose="03000509000000000000" pitchFamily="65" charset="-122"/>
                  <a:ea typeface="方正黑体简体" panose="03000509000000000000" pitchFamily="65" charset="-122"/>
                </a:rPr>
                <a:t>文本</a:t>
              </a:r>
              <a:endParaRPr lang="zh-CN" altLang="en-US" dirty="0">
                <a:solidFill>
                  <a:prstClr val="black"/>
                </a:solidFill>
                <a:latin typeface="方正黑体简体" panose="03000509000000000000" pitchFamily="65" charset="-122"/>
                <a:ea typeface="方正黑体简体" panose="03000509000000000000" pitchFamily="65" charset="-122"/>
              </a:endParaRPr>
            </a:p>
          </p:txBody>
        </p:sp>
      </p:grpSp>
      <p:grpSp>
        <p:nvGrpSpPr>
          <p:cNvPr id="32" name="组合 31"/>
          <p:cNvGrpSpPr/>
          <p:nvPr/>
        </p:nvGrpSpPr>
        <p:grpSpPr>
          <a:xfrm>
            <a:off x="5287286" y="3291830"/>
            <a:ext cx="1582152" cy="1627726"/>
            <a:chOff x="1925560" y="735879"/>
            <a:chExt cx="1582152" cy="1627726"/>
          </a:xfrm>
        </p:grpSpPr>
        <p:grpSp>
          <p:nvGrpSpPr>
            <p:cNvPr id="33" name="组合 32"/>
            <p:cNvGrpSpPr/>
            <p:nvPr/>
          </p:nvGrpSpPr>
          <p:grpSpPr>
            <a:xfrm rot="11825848">
              <a:off x="1925560" y="735879"/>
              <a:ext cx="1582152" cy="1627726"/>
              <a:chOff x="2940296" y="762631"/>
              <a:chExt cx="3694205" cy="3615062"/>
            </a:xfrm>
          </p:grpSpPr>
          <p:pic>
            <p:nvPicPr>
              <p:cNvPr id="35"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33"/>
            <p:cNvSpPr txBox="1"/>
            <p:nvPr/>
          </p:nvSpPr>
          <p:spPr>
            <a:xfrm>
              <a:off x="2095852" y="1277347"/>
              <a:ext cx="1107996" cy="646331"/>
            </a:xfrm>
            <a:prstGeom prst="rect">
              <a:avLst/>
            </a:prstGeom>
            <a:noFill/>
          </p:spPr>
          <p:txBody>
            <a:bodyPr wrap="none" rtlCol="0">
              <a:spAutoFit/>
            </a:bodyPr>
            <a:lstStyle/>
            <a:p>
              <a:r>
                <a:rPr lang="zh-CN" altLang="en-US" dirty="0" smtClean="0">
                  <a:solidFill>
                    <a:prstClr val="black"/>
                  </a:solidFill>
                  <a:latin typeface="方正黑体简体" panose="03000509000000000000" pitchFamily="65" charset="-122"/>
                  <a:ea typeface="方正黑体简体" panose="03000509000000000000" pitchFamily="65" charset="-122"/>
                </a:rPr>
                <a:t>单击添加</a:t>
              </a:r>
              <a:endParaRPr lang="en-US" altLang="zh-CN" dirty="0" smtClean="0">
                <a:solidFill>
                  <a:prstClr val="black"/>
                </a:solidFill>
                <a:latin typeface="方正黑体简体" panose="03000509000000000000" pitchFamily="65" charset="-122"/>
                <a:ea typeface="方正黑体简体" panose="03000509000000000000" pitchFamily="65" charset="-122"/>
              </a:endParaRPr>
            </a:p>
            <a:p>
              <a:pPr algn="ctr"/>
              <a:r>
                <a:rPr lang="zh-CN" altLang="en-US" dirty="0" smtClean="0">
                  <a:solidFill>
                    <a:prstClr val="black"/>
                  </a:solidFill>
                  <a:latin typeface="方正黑体简体" panose="03000509000000000000" pitchFamily="65" charset="-122"/>
                  <a:ea typeface="方正黑体简体" panose="03000509000000000000" pitchFamily="65" charset="-122"/>
                </a:rPr>
                <a:t>文本</a:t>
              </a:r>
              <a:endParaRPr lang="zh-CN" altLang="en-US" dirty="0">
                <a:solidFill>
                  <a:prstClr val="black"/>
                </a:solidFill>
                <a:latin typeface="方正黑体简体" panose="03000509000000000000" pitchFamily="65" charset="-122"/>
                <a:ea typeface="方正黑体简体" panose="03000509000000000000" pitchFamily="65" charset="-122"/>
              </a:endParaRPr>
            </a:p>
          </p:txBody>
        </p:sp>
      </p:grpSp>
      <p:pic>
        <p:nvPicPr>
          <p:cNvPr id="37" name="图片 3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98979" y="3224919"/>
            <a:ext cx="1863088" cy="1863088"/>
          </a:xfrm>
          <a:prstGeom prst="rect">
            <a:avLst/>
          </a:prstGeom>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5131528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8" presetClass="emph" presetSubtype="0" fill="hold" nodeType="withEffect">
                                  <p:stCondLst>
                                    <p:cond delay="0"/>
                                  </p:stCondLst>
                                  <p:childTnLst>
                                    <p:animRot by="21600000">
                                      <p:cBhvr>
                                        <p:cTn id="16" dur="6200" fill="hold"/>
                                        <p:tgtEl>
                                          <p:spTgt spid="6"/>
                                        </p:tgtEl>
                                        <p:attrNameLst>
                                          <p:attrName>r</p:attrName>
                                        </p:attrNameLst>
                                      </p:cBhvr>
                                    </p:animRot>
                                  </p:childTnLst>
                                </p:cTn>
                              </p:par>
                              <p:par>
                                <p:cTn id="17" presetID="22" presetClass="entr" presetSubtype="4" fill="hold" nodeType="withEffect">
                                  <p:stCondLst>
                                    <p:cond delay="125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1" fill="hold" nodeType="withEffect">
                                  <p:stCondLst>
                                    <p:cond delay="125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4"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1" fill="hold" nodeType="withEffect">
                                  <p:stCondLst>
                                    <p:cond delay="125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31" presetClass="entr" presetSubtype="0" fill="hold" nodeType="withEffect">
                                  <p:stCondLst>
                                    <p:cond delay="19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nodeType="withEffect">
                                  <p:stCondLst>
                                    <p:cond delay="19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par>
                                <p:cTn id="41" presetID="31" presetClass="entr" presetSubtype="0" fill="hold" nodeType="withEffect">
                                  <p:stCondLst>
                                    <p:cond delay="1900"/>
                                  </p:stCondLst>
                                  <p:childTnLst>
                                    <p:set>
                                      <p:cBhvr>
                                        <p:cTn id="42" dur="1" fill="hold">
                                          <p:stCondLst>
                                            <p:cond delay="0"/>
                                          </p:stCondLst>
                                        </p:cTn>
                                        <p:tgtEl>
                                          <p:spTgt spid="27"/>
                                        </p:tgtEl>
                                        <p:attrNameLst>
                                          <p:attrName>style.visibility</p:attrName>
                                        </p:attrNameLst>
                                      </p:cBhvr>
                                      <p:to>
                                        <p:strVal val="visible"/>
                                      </p:to>
                                    </p:set>
                                    <p:anim calcmode="lin" valueType="num">
                                      <p:cBhvr>
                                        <p:cTn id="43" dur="1000" fill="hold"/>
                                        <p:tgtEl>
                                          <p:spTgt spid="27"/>
                                        </p:tgtEl>
                                        <p:attrNameLst>
                                          <p:attrName>ppt_w</p:attrName>
                                        </p:attrNameLst>
                                      </p:cBhvr>
                                      <p:tavLst>
                                        <p:tav tm="0">
                                          <p:val>
                                            <p:fltVal val="0"/>
                                          </p:val>
                                        </p:tav>
                                        <p:tav tm="100000">
                                          <p:val>
                                            <p:strVal val="#ppt_w"/>
                                          </p:val>
                                        </p:tav>
                                      </p:tavLst>
                                    </p:anim>
                                    <p:anim calcmode="lin" valueType="num">
                                      <p:cBhvr>
                                        <p:cTn id="44" dur="1000" fill="hold"/>
                                        <p:tgtEl>
                                          <p:spTgt spid="27"/>
                                        </p:tgtEl>
                                        <p:attrNameLst>
                                          <p:attrName>ppt_h</p:attrName>
                                        </p:attrNameLst>
                                      </p:cBhvr>
                                      <p:tavLst>
                                        <p:tav tm="0">
                                          <p:val>
                                            <p:fltVal val="0"/>
                                          </p:val>
                                        </p:tav>
                                        <p:tav tm="100000">
                                          <p:val>
                                            <p:strVal val="#ppt_h"/>
                                          </p:val>
                                        </p:tav>
                                      </p:tavLst>
                                    </p:anim>
                                    <p:anim calcmode="lin" valueType="num">
                                      <p:cBhvr>
                                        <p:cTn id="45" dur="1000" fill="hold"/>
                                        <p:tgtEl>
                                          <p:spTgt spid="27"/>
                                        </p:tgtEl>
                                        <p:attrNameLst>
                                          <p:attrName>style.rotation</p:attrName>
                                        </p:attrNameLst>
                                      </p:cBhvr>
                                      <p:tavLst>
                                        <p:tav tm="0">
                                          <p:val>
                                            <p:fltVal val="90"/>
                                          </p:val>
                                        </p:tav>
                                        <p:tav tm="100000">
                                          <p:val>
                                            <p:fltVal val="0"/>
                                          </p:val>
                                        </p:tav>
                                      </p:tavLst>
                                    </p:anim>
                                    <p:animEffect transition="in" filter="fade">
                                      <p:cBhvr>
                                        <p:cTn id="46" dur="1000"/>
                                        <p:tgtEl>
                                          <p:spTgt spid="27"/>
                                        </p:tgtEl>
                                      </p:cBhvr>
                                    </p:animEffect>
                                  </p:childTnLst>
                                </p:cTn>
                              </p:par>
                              <p:par>
                                <p:cTn id="47" presetID="31" presetClass="entr" presetSubtype="0" fill="hold" nodeType="withEffect">
                                  <p:stCondLst>
                                    <p:cond delay="1900"/>
                                  </p:stCondLst>
                                  <p:childTnLst>
                                    <p:set>
                                      <p:cBhvr>
                                        <p:cTn id="48" dur="1" fill="hold">
                                          <p:stCondLst>
                                            <p:cond delay="0"/>
                                          </p:stCondLst>
                                        </p:cTn>
                                        <p:tgtEl>
                                          <p:spTgt spid="32"/>
                                        </p:tgtEl>
                                        <p:attrNameLst>
                                          <p:attrName>style.visibility</p:attrName>
                                        </p:attrNameLst>
                                      </p:cBhvr>
                                      <p:to>
                                        <p:strVal val="visible"/>
                                      </p:to>
                                    </p:set>
                                    <p:anim calcmode="lin" valueType="num">
                                      <p:cBhvr>
                                        <p:cTn id="49" dur="1000" fill="hold"/>
                                        <p:tgtEl>
                                          <p:spTgt spid="32"/>
                                        </p:tgtEl>
                                        <p:attrNameLst>
                                          <p:attrName>ppt_w</p:attrName>
                                        </p:attrNameLst>
                                      </p:cBhvr>
                                      <p:tavLst>
                                        <p:tav tm="0">
                                          <p:val>
                                            <p:fltVal val="0"/>
                                          </p:val>
                                        </p:tav>
                                        <p:tav tm="100000">
                                          <p:val>
                                            <p:strVal val="#ppt_w"/>
                                          </p:val>
                                        </p:tav>
                                      </p:tavLst>
                                    </p:anim>
                                    <p:anim calcmode="lin" valueType="num">
                                      <p:cBhvr>
                                        <p:cTn id="50" dur="1000" fill="hold"/>
                                        <p:tgtEl>
                                          <p:spTgt spid="32"/>
                                        </p:tgtEl>
                                        <p:attrNameLst>
                                          <p:attrName>ppt_h</p:attrName>
                                        </p:attrNameLst>
                                      </p:cBhvr>
                                      <p:tavLst>
                                        <p:tav tm="0">
                                          <p:val>
                                            <p:fltVal val="0"/>
                                          </p:val>
                                        </p:tav>
                                        <p:tav tm="100000">
                                          <p:val>
                                            <p:strVal val="#ppt_h"/>
                                          </p:val>
                                        </p:tav>
                                      </p:tavLst>
                                    </p:anim>
                                    <p:anim calcmode="lin" valueType="num">
                                      <p:cBhvr>
                                        <p:cTn id="51" dur="1000" fill="hold"/>
                                        <p:tgtEl>
                                          <p:spTgt spid="32"/>
                                        </p:tgtEl>
                                        <p:attrNameLst>
                                          <p:attrName>style.rotation</p:attrName>
                                        </p:attrNameLst>
                                      </p:cBhvr>
                                      <p:tavLst>
                                        <p:tav tm="0">
                                          <p:val>
                                            <p:fltVal val="90"/>
                                          </p:val>
                                        </p:tav>
                                        <p:tav tm="100000">
                                          <p:val>
                                            <p:fltVal val="0"/>
                                          </p:val>
                                        </p:tav>
                                      </p:tavLst>
                                    </p:anim>
                                    <p:animEffect transition="in" filter="fade">
                                      <p:cBhvr>
                                        <p:cTn id="52" dur="1000"/>
                                        <p:tgtEl>
                                          <p:spTgt spid="32"/>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3" descr="I:\我的模板\中国风模板\中国风模板05\宽版\页面2\切片\竹子.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341875"/>
            <a:ext cx="3071008" cy="1943132"/>
          </a:xfrm>
          <a:prstGeom prst="rect">
            <a:avLst/>
          </a:prstGeom>
          <a:noFill/>
        </p:spPr>
      </p:pic>
      <p:pic>
        <p:nvPicPr>
          <p:cNvPr id="28" name="Picture 2" descr="C:\Users\zjd\Desktop\Nipic_3589564_20100909174801000827.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a:grpSpLocks/>
          </p:cNvGrpSpPr>
          <p:nvPr/>
        </p:nvGrpSpPr>
        <p:grpSpPr bwMode="auto">
          <a:xfrm>
            <a:off x="1614918" y="669329"/>
            <a:ext cx="3632200" cy="3630613"/>
            <a:chOff x="2791232" y="1362722"/>
            <a:chExt cx="3632200" cy="3630613"/>
          </a:xfrm>
        </p:grpSpPr>
        <p:pic>
          <p:nvPicPr>
            <p:cNvPr id="30" name="Picture 3" descr="C:\Users\Soloman\Desktop\未标题-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smtClean="0">
                  <a:solidFill>
                    <a:prstClr val="black"/>
                  </a:solidFill>
                  <a:latin typeface="华文隶书" pitchFamily="2" charset="-122"/>
                  <a:ea typeface="华文隶书" pitchFamily="2" charset="-122"/>
                </a:rPr>
                <a:t>添加文字</a:t>
              </a:r>
              <a:endParaRPr lang="zh-CN" altLang="en-US" sz="4000" b="1" dirty="0">
                <a:solidFill>
                  <a:prstClr val="black"/>
                </a:solidFill>
                <a:latin typeface="华文隶书" pitchFamily="2" charset="-122"/>
                <a:ea typeface="华文隶书" pitchFamily="2" charset="-122"/>
              </a:endParaRPr>
            </a:p>
          </p:txBody>
        </p:sp>
      </p:grpSp>
      <p:grpSp>
        <p:nvGrpSpPr>
          <p:cNvPr id="32" name="组合 31"/>
          <p:cNvGrpSpPr>
            <a:grpSpLocks/>
          </p:cNvGrpSpPr>
          <p:nvPr/>
        </p:nvGrpSpPr>
        <p:grpSpPr bwMode="auto">
          <a:xfrm>
            <a:off x="5004048" y="1277119"/>
            <a:ext cx="790575" cy="790575"/>
            <a:chOff x="3275856" y="1124744"/>
            <a:chExt cx="792088" cy="792088"/>
          </a:xfrm>
        </p:grpSpPr>
        <p:pic>
          <p:nvPicPr>
            <p:cNvPr id="33"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一</a:t>
              </a:r>
              <a:endParaRPr lang="zh-CN" altLang="en-US" sz="2800" b="1" dirty="0">
                <a:solidFill>
                  <a:srgbClr val="FFFFFF"/>
                </a:solidFill>
                <a:latin typeface="华文隶书" pitchFamily="2" charset="-122"/>
                <a:ea typeface="华文隶书" pitchFamily="2" charset="-122"/>
              </a:endParaRPr>
            </a:p>
          </p:txBody>
        </p:sp>
      </p:grpSp>
      <p:grpSp>
        <p:nvGrpSpPr>
          <p:cNvPr id="35" name="组合 34"/>
          <p:cNvGrpSpPr>
            <a:grpSpLocks/>
          </p:cNvGrpSpPr>
          <p:nvPr/>
        </p:nvGrpSpPr>
        <p:grpSpPr bwMode="auto">
          <a:xfrm>
            <a:off x="4932040" y="2643683"/>
            <a:ext cx="790575" cy="792163"/>
            <a:chOff x="3275856" y="2060848"/>
            <a:chExt cx="792088" cy="792088"/>
          </a:xfrm>
        </p:grpSpPr>
        <p:pic>
          <p:nvPicPr>
            <p:cNvPr id="36"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二</a:t>
              </a:r>
              <a:endParaRPr lang="zh-CN" altLang="en-US" sz="2800" b="1" dirty="0">
                <a:solidFill>
                  <a:srgbClr val="FFFFFF"/>
                </a:solidFill>
                <a:latin typeface="华文隶书" pitchFamily="2" charset="-122"/>
                <a:ea typeface="华文隶书" pitchFamily="2" charset="-122"/>
              </a:endParaRPr>
            </a:p>
          </p:txBody>
        </p:sp>
      </p:grpSp>
      <p:grpSp>
        <p:nvGrpSpPr>
          <p:cNvPr id="38" name="组合 37"/>
          <p:cNvGrpSpPr>
            <a:grpSpLocks/>
          </p:cNvGrpSpPr>
          <p:nvPr/>
        </p:nvGrpSpPr>
        <p:grpSpPr bwMode="auto">
          <a:xfrm>
            <a:off x="3779912" y="3867819"/>
            <a:ext cx="790575" cy="792163"/>
            <a:chOff x="3275856" y="2996952"/>
            <a:chExt cx="792088" cy="792088"/>
          </a:xfrm>
        </p:grpSpPr>
        <p:pic>
          <p:nvPicPr>
            <p:cNvPr id="39"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三</a:t>
              </a:r>
              <a:endParaRPr lang="zh-CN" altLang="en-US" sz="2800" b="1" dirty="0">
                <a:solidFill>
                  <a:srgbClr val="FFFFFF"/>
                </a:solidFill>
                <a:latin typeface="华文隶书" pitchFamily="2" charset="-122"/>
                <a:ea typeface="华文隶书" pitchFamily="2" charset="-122"/>
              </a:endParaRPr>
            </a:p>
          </p:txBody>
        </p:sp>
      </p:grpSp>
      <p:grpSp>
        <p:nvGrpSpPr>
          <p:cNvPr id="41" name="组合 40"/>
          <p:cNvGrpSpPr>
            <a:grpSpLocks/>
          </p:cNvGrpSpPr>
          <p:nvPr/>
        </p:nvGrpSpPr>
        <p:grpSpPr bwMode="auto">
          <a:xfrm>
            <a:off x="2123728" y="3797399"/>
            <a:ext cx="790575" cy="790575"/>
            <a:chOff x="3275856" y="3933056"/>
            <a:chExt cx="792088" cy="792088"/>
          </a:xfrm>
        </p:grpSpPr>
        <p:pic>
          <p:nvPicPr>
            <p:cNvPr id="42"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四</a:t>
              </a:r>
              <a:endParaRPr lang="zh-CN" altLang="en-US" sz="2800" b="1" dirty="0">
                <a:solidFill>
                  <a:srgbClr val="FFFFFF"/>
                </a:solidFill>
                <a:latin typeface="华文隶书" pitchFamily="2" charset="-122"/>
                <a:ea typeface="华文隶书" pitchFamily="2" charset="-122"/>
              </a:endParaRPr>
            </a:p>
          </p:txBody>
        </p:sp>
      </p:grpSp>
      <p:sp>
        <p:nvSpPr>
          <p:cNvPr id="44" name="TextBox 43"/>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45" name="TextBox 44"/>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46" name="TextBox 45"/>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47" name="TextBox 46"/>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438157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3000"/>
                                        <p:tgtEl>
                                          <p:spTgt spid="27"/>
                                        </p:tgtEl>
                                      </p:cBhvr>
                                    </p:animEffect>
                                  </p:childTnLst>
                                </p:cTn>
                              </p:par>
                              <p:par>
                                <p:cTn id="8" presetID="21" presetClass="entr" presetSubtype="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heel(1)">
                                      <p:cBhvr>
                                        <p:cTn id="10" dur="1000"/>
                                        <p:tgtEl>
                                          <p:spTgt spid="29"/>
                                        </p:tgtEl>
                                      </p:cBhvr>
                                    </p:animEffect>
                                  </p:childTnLst>
                                </p:cTn>
                              </p:par>
                              <p:par>
                                <p:cTn id="11" presetID="10" presetClass="entr" presetSubtype="0" fill="hold" nodeType="withEffect">
                                  <p:stCondLst>
                                    <p:cond delay="10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2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nodeType="withEffect">
                                  <p:stCondLst>
                                    <p:cond delay="17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170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nodeType="withEffect">
                                  <p:stCondLst>
                                    <p:cond delay="20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nodeType="withEffect">
                                  <p:stCondLst>
                                    <p:cond delay="13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184" name="Picture 200" descr="墨滴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26827" y="2961399"/>
            <a:ext cx="2331720" cy="1727877"/>
          </a:xfrm>
          <a:prstGeom prst="rect">
            <a:avLst/>
          </a:prstGeom>
          <a:noFill/>
          <a:extLst>
            <a:ext uri="{909E8E84-426E-40DD-AFC4-6F175D3DCCD1}">
              <a14:hiddenFill xmlns:a14="http://schemas.microsoft.com/office/drawing/2010/main">
                <a:solidFill>
                  <a:srgbClr val="FFFFFF"/>
                </a:solidFill>
              </a14:hiddenFill>
            </a:ext>
          </a:extLst>
        </p:spPr>
      </p:pic>
      <p:grpSp>
        <p:nvGrpSpPr>
          <p:cNvPr id="170190" name="Group 206"/>
          <p:cNvGrpSpPr>
            <a:grpSpLocks/>
          </p:cNvGrpSpPr>
          <p:nvPr/>
        </p:nvGrpSpPr>
        <p:grpSpPr bwMode="auto">
          <a:xfrm>
            <a:off x="1658211" y="1925902"/>
            <a:ext cx="3454718" cy="1081508"/>
            <a:chOff x="1086" y="2005"/>
            <a:chExt cx="2418" cy="768"/>
          </a:xfrm>
        </p:grpSpPr>
        <p:sp>
          <p:nvSpPr>
            <p:cNvPr id="170133" name="Freeform 3"/>
            <p:cNvSpPr>
              <a:spLocks/>
            </p:cNvSpPr>
            <p:nvPr/>
          </p:nvSpPr>
          <p:spPr bwMode="invGray">
            <a:xfrm>
              <a:off x="1086" y="2014"/>
              <a:ext cx="1089" cy="676"/>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0134" name="Freeform 4"/>
            <p:cNvSpPr>
              <a:spLocks/>
            </p:cNvSpPr>
            <p:nvPr/>
          </p:nvSpPr>
          <p:spPr bwMode="invGray">
            <a:xfrm>
              <a:off x="2186" y="2005"/>
              <a:ext cx="210" cy="768"/>
            </a:xfrm>
            <a:custGeom>
              <a:avLst/>
              <a:gdLst>
                <a:gd name="T0" fmla="*/ 98 w 142"/>
                <a:gd name="T1" fmla="*/ 3 h 604"/>
                <a:gd name="T2" fmla="*/ 119 w 142"/>
                <a:gd name="T3" fmla="*/ 1253 h 604"/>
                <a:gd name="T4" fmla="*/ 0 w 142"/>
                <a:gd name="T5" fmla="*/ 1258 h 604"/>
                <a:gd name="T6" fmla="*/ 190 w 142"/>
                <a:gd name="T7" fmla="*/ 1603 h 604"/>
                <a:gd name="T8" fmla="*/ 376 w 142"/>
                <a:gd name="T9" fmla="*/ 1258 h 604"/>
                <a:gd name="T10" fmla="*/ 265 w 142"/>
                <a:gd name="T11" fmla="*/ 1258 h 604"/>
                <a:gd name="T12" fmla="*/ 262 w 142"/>
                <a:gd name="T13" fmla="*/ 0 h 604"/>
                <a:gd name="T14" fmla="*/ 98 w 142"/>
                <a:gd name="T15" fmla="*/ 3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0135" name="Freeform 5"/>
            <p:cNvSpPr>
              <a:spLocks/>
            </p:cNvSpPr>
            <p:nvPr/>
          </p:nvSpPr>
          <p:spPr bwMode="invGray">
            <a:xfrm flipH="1">
              <a:off x="2415" y="2014"/>
              <a:ext cx="1089" cy="676"/>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FFFF">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70167" name="Group 183"/>
          <p:cNvGrpSpPr>
            <a:grpSpLocks/>
          </p:cNvGrpSpPr>
          <p:nvPr/>
        </p:nvGrpSpPr>
        <p:grpSpPr bwMode="auto">
          <a:xfrm>
            <a:off x="4835751" y="3085778"/>
            <a:ext cx="3157538" cy="757619"/>
            <a:chOff x="2323" y="2947"/>
            <a:chExt cx="2210" cy="538"/>
          </a:xfrm>
        </p:grpSpPr>
        <p:sp>
          <p:nvSpPr>
            <p:cNvPr id="2" name="Rectangle 17"/>
            <p:cNvSpPr>
              <a:spLocks noChangeArrowheads="1"/>
            </p:cNvSpPr>
            <p:nvPr/>
          </p:nvSpPr>
          <p:spPr bwMode="black">
            <a:xfrm>
              <a:off x="2356" y="2947"/>
              <a:ext cx="2177" cy="538"/>
            </a:xfrm>
            <a:prstGeom prst="rect">
              <a:avLst/>
            </a:prstGeom>
            <a:noFill/>
            <a:ln w="9525" algn="ctr">
              <a:noFill/>
              <a:miter lim="800000"/>
              <a:headEnd/>
              <a:tailEnd/>
            </a:ln>
            <a:effectLst/>
          </p:spPr>
          <p:txBody>
            <a:bodyPr>
              <a:spAutoFit/>
            </a:bodyPr>
            <a:lstStyle/>
            <a:p>
              <a:pPr eaLnBrk="0" hangingPunct="0">
                <a:buClr>
                  <a:srgbClr val="D7181F"/>
                </a:buClr>
                <a:buFont typeface="Wingdings" pitchFamily="2" charset="2"/>
                <a:buNone/>
              </a:pPr>
              <a:r>
                <a:rPr lang="en-US" altLang="zh-CN" sz="1440" b="1">
                  <a:ea typeface="宋体" charset="-122"/>
                </a:rPr>
                <a:t> </a:t>
              </a:r>
              <a:r>
                <a:rPr lang="zh-CN" altLang="en-US" sz="1440" b="1">
                  <a:ea typeface="宋体" charset="-122"/>
                </a:rPr>
                <a:t>在此添加您的文字在此添加您的文字在此添加您的文字在此添加您的文字</a:t>
              </a:r>
              <a:endParaRPr lang="zh-CN" altLang="en-US" sz="1440">
                <a:ea typeface="宋体" charset="-122"/>
              </a:endParaRPr>
            </a:p>
          </p:txBody>
        </p:sp>
        <p:sp>
          <p:nvSpPr>
            <p:cNvPr id="170149" name="Rectangle 19"/>
            <p:cNvSpPr>
              <a:spLocks noChangeArrowheads="1"/>
            </p:cNvSpPr>
            <p:nvPr/>
          </p:nvSpPr>
          <p:spPr bwMode="gray">
            <a:xfrm>
              <a:off x="2323" y="3015"/>
              <a:ext cx="47" cy="386"/>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ea typeface="宋体" charset="-122"/>
              </a:endParaRPr>
            </a:p>
          </p:txBody>
        </p:sp>
      </p:grpSp>
      <p:grpSp>
        <p:nvGrpSpPr>
          <p:cNvPr id="170191" name="Group 207"/>
          <p:cNvGrpSpPr>
            <a:grpSpLocks/>
          </p:cNvGrpSpPr>
          <p:nvPr/>
        </p:nvGrpSpPr>
        <p:grpSpPr bwMode="auto">
          <a:xfrm>
            <a:off x="1135287" y="835475"/>
            <a:ext cx="1303020" cy="1257535"/>
            <a:chOff x="720" y="1112"/>
            <a:chExt cx="912" cy="893"/>
          </a:xfrm>
        </p:grpSpPr>
        <p:pic>
          <p:nvPicPr>
            <p:cNvPr id="170173" name="Picture 189" descr="墨滴"/>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0" y="1112"/>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70174" name="Text Box 190"/>
            <p:cNvSpPr txBox="1">
              <a:spLocks noChangeArrowheads="1"/>
            </p:cNvSpPr>
            <p:nvPr/>
          </p:nvSpPr>
          <p:spPr bwMode="auto">
            <a:xfrm>
              <a:off x="816" y="1333"/>
              <a:ext cx="672" cy="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980" b="1">
                  <a:solidFill>
                    <a:schemeClr val="bg1"/>
                  </a:solidFill>
                  <a:ea typeface="宋体" charset="-122"/>
                </a:rPr>
                <a:t>添加</a:t>
              </a:r>
            </a:p>
            <a:p>
              <a:pPr algn="ctr"/>
              <a:r>
                <a:rPr lang="zh-CN" altLang="en-US" sz="1980" b="1">
                  <a:solidFill>
                    <a:schemeClr val="bg1"/>
                  </a:solidFill>
                  <a:ea typeface="宋体" charset="-122"/>
                </a:rPr>
                <a:t>文字</a:t>
              </a:r>
            </a:p>
          </p:txBody>
        </p:sp>
      </p:grpSp>
      <p:grpSp>
        <p:nvGrpSpPr>
          <p:cNvPr id="170192" name="Group 208"/>
          <p:cNvGrpSpPr>
            <a:grpSpLocks/>
          </p:cNvGrpSpPr>
          <p:nvPr/>
        </p:nvGrpSpPr>
        <p:grpSpPr bwMode="auto">
          <a:xfrm>
            <a:off x="2712627" y="812854"/>
            <a:ext cx="1303020" cy="1257534"/>
            <a:chOff x="1824" y="1093"/>
            <a:chExt cx="912" cy="893"/>
          </a:xfrm>
        </p:grpSpPr>
        <p:pic>
          <p:nvPicPr>
            <p:cNvPr id="170177" name="Picture 193" descr="墨滴"/>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24" y="1093"/>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70178" name="Text Box 194"/>
            <p:cNvSpPr txBox="1">
              <a:spLocks noChangeArrowheads="1"/>
            </p:cNvSpPr>
            <p:nvPr/>
          </p:nvSpPr>
          <p:spPr bwMode="auto">
            <a:xfrm>
              <a:off x="1920" y="1314"/>
              <a:ext cx="672" cy="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980" b="1">
                  <a:solidFill>
                    <a:schemeClr val="bg1"/>
                  </a:solidFill>
                  <a:ea typeface="宋体" charset="-122"/>
                </a:rPr>
                <a:t>添加</a:t>
              </a:r>
            </a:p>
            <a:p>
              <a:pPr algn="ctr"/>
              <a:r>
                <a:rPr lang="zh-CN" altLang="en-US" sz="1980" b="1">
                  <a:solidFill>
                    <a:schemeClr val="bg1"/>
                  </a:solidFill>
                  <a:ea typeface="宋体" charset="-122"/>
                </a:rPr>
                <a:t>文字</a:t>
              </a:r>
            </a:p>
          </p:txBody>
        </p:sp>
      </p:grpSp>
      <p:grpSp>
        <p:nvGrpSpPr>
          <p:cNvPr id="170193" name="Group 209"/>
          <p:cNvGrpSpPr>
            <a:grpSpLocks/>
          </p:cNvGrpSpPr>
          <p:nvPr/>
        </p:nvGrpSpPr>
        <p:grpSpPr bwMode="auto">
          <a:xfrm>
            <a:off x="4358547" y="755704"/>
            <a:ext cx="1303020" cy="1257534"/>
            <a:chOff x="2976" y="1045"/>
            <a:chExt cx="912" cy="893"/>
          </a:xfrm>
        </p:grpSpPr>
        <p:pic>
          <p:nvPicPr>
            <p:cNvPr id="170180" name="Picture 196" descr="墨滴"/>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76" y="1045"/>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70181" name="Text Box 197"/>
            <p:cNvSpPr txBox="1">
              <a:spLocks noChangeArrowheads="1"/>
            </p:cNvSpPr>
            <p:nvPr/>
          </p:nvSpPr>
          <p:spPr bwMode="auto">
            <a:xfrm>
              <a:off x="3072" y="1266"/>
              <a:ext cx="672" cy="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980" b="1">
                  <a:solidFill>
                    <a:schemeClr val="bg1"/>
                  </a:solidFill>
                  <a:ea typeface="宋体" charset="-122"/>
                </a:rPr>
                <a:t>添加</a:t>
              </a:r>
            </a:p>
            <a:p>
              <a:pPr algn="ctr"/>
              <a:r>
                <a:rPr lang="zh-CN" altLang="en-US" sz="1980" b="1">
                  <a:solidFill>
                    <a:schemeClr val="bg1"/>
                  </a:solidFill>
                  <a:ea typeface="宋体" charset="-122"/>
                </a:rPr>
                <a:t>文字</a:t>
              </a:r>
            </a:p>
          </p:txBody>
        </p:sp>
      </p:grpSp>
      <p:sp>
        <p:nvSpPr>
          <p:cNvPr id="170185" name="Text Box 201"/>
          <p:cNvSpPr txBox="1">
            <a:spLocks noChangeArrowheads="1"/>
          </p:cNvSpPr>
          <p:nvPr/>
        </p:nvSpPr>
        <p:spPr bwMode="auto">
          <a:xfrm>
            <a:off x="2575467" y="3774876"/>
            <a:ext cx="15087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b="1">
                <a:solidFill>
                  <a:schemeClr val="bg1"/>
                </a:solidFill>
                <a:ea typeface="宋体" charset="-122"/>
              </a:rPr>
              <a:t>单击此处</a:t>
            </a:r>
          </a:p>
          <a:p>
            <a:pPr algn="ctr"/>
            <a:r>
              <a:rPr lang="zh-CN" altLang="en-US" b="1">
                <a:solidFill>
                  <a:schemeClr val="bg1"/>
                </a:solidFill>
                <a:ea typeface="宋体" charset="-122"/>
              </a:rPr>
              <a:t>添加文字</a:t>
            </a:r>
          </a:p>
        </p:txBody>
      </p:sp>
      <p:grpSp>
        <p:nvGrpSpPr>
          <p:cNvPr id="170186" name="Group 202"/>
          <p:cNvGrpSpPr>
            <a:grpSpLocks/>
          </p:cNvGrpSpPr>
          <p:nvPr/>
        </p:nvGrpSpPr>
        <p:grpSpPr bwMode="auto">
          <a:xfrm>
            <a:off x="4835751" y="3819203"/>
            <a:ext cx="3157538" cy="757619"/>
            <a:chOff x="2323" y="2947"/>
            <a:chExt cx="2210" cy="538"/>
          </a:xfrm>
        </p:grpSpPr>
        <p:sp>
          <p:nvSpPr>
            <p:cNvPr id="18" name="Rectangle 17"/>
            <p:cNvSpPr>
              <a:spLocks noChangeArrowheads="1"/>
            </p:cNvSpPr>
            <p:nvPr/>
          </p:nvSpPr>
          <p:spPr bwMode="black">
            <a:xfrm>
              <a:off x="2356" y="2947"/>
              <a:ext cx="2177" cy="538"/>
            </a:xfrm>
            <a:prstGeom prst="rect">
              <a:avLst/>
            </a:prstGeom>
            <a:noFill/>
            <a:ln w="9525" algn="ctr">
              <a:noFill/>
              <a:miter lim="800000"/>
              <a:headEnd/>
              <a:tailEnd/>
            </a:ln>
            <a:effectLst/>
          </p:spPr>
          <p:txBody>
            <a:bodyPr>
              <a:spAutoFit/>
            </a:bodyPr>
            <a:lstStyle/>
            <a:p>
              <a:pPr eaLnBrk="0" hangingPunct="0">
                <a:buClr>
                  <a:srgbClr val="D7181F"/>
                </a:buClr>
                <a:buFont typeface="Wingdings" pitchFamily="2" charset="2"/>
                <a:buNone/>
              </a:pPr>
              <a:r>
                <a:rPr lang="en-US" altLang="zh-CN" sz="1440" b="1">
                  <a:ea typeface="宋体" charset="-122"/>
                </a:rPr>
                <a:t> </a:t>
              </a:r>
              <a:r>
                <a:rPr lang="zh-CN" altLang="en-US" sz="1440" b="1">
                  <a:ea typeface="宋体" charset="-122"/>
                </a:rPr>
                <a:t>在此添加您的文字在此添加您的文字在此添加您的文字在此添加您的文字</a:t>
              </a:r>
              <a:endParaRPr lang="zh-CN" altLang="en-US" sz="1440">
                <a:ea typeface="宋体" charset="-122"/>
              </a:endParaRPr>
            </a:p>
          </p:txBody>
        </p:sp>
        <p:sp>
          <p:nvSpPr>
            <p:cNvPr id="170188" name="Rectangle 19"/>
            <p:cNvSpPr>
              <a:spLocks noChangeArrowheads="1"/>
            </p:cNvSpPr>
            <p:nvPr/>
          </p:nvSpPr>
          <p:spPr bwMode="gray">
            <a:xfrm>
              <a:off x="2323" y="3015"/>
              <a:ext cx="47" cy="386"/>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en-US">
                <a:ea typeface="宋体" charset="-122"/>
              </a:endParaRPr>
            </a:p>
          </p:txBody>
        </p:sp>
      </p:gr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1735653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70191"/>
                                        </p:tgtEl>
                                        <p:attrNameLst>
                                          <p:attrName>style.visibility</p:attrName>
                                        </p:attrNameLst>
                                      </p:cBhvr>
                                      <p:to>
                                        <p:strVal val="visible"/>
                                      </p:to>
                                    </p:set>
                                    <p:anim calcmode="lin" valueType="num">
                                      <p:cBhvr>
                                        <p:cTn id="7" dur="500" fill="hold"/>
                                        <p:tgtEl>
                                          <p:spTgt spid="170191"/>
                                        </p:tgtEl>
                                        <p:attrNameLst>
                                          <p:attrName>ppt_w</p:attrName>
                                        </p:attrNameLst>
                                      </p:cBhvr>
                                      <p:tavLst>
                                        <p:tav tm="0">
                                          <p:val>
                                            <p:fltVal val="0"/>
                                          </p:val>
                                        </p:tav>
                                        <p:tav tm="100000">
                                          <p:val>
                                            <p:strVal val="#ppt_w"/>
                                          </p:val>
                                        </p:tav>
                                      </p:tavLst>
                                    </p:anim>
                                    <p:anim calcmode="lin" valueType="num">
                                      <p:cBhvr>
                                        <p:cTn id="8" dur="500" fill="hold"/>
                                        <p:tgtEl>
                                          <p:spTgt spid="17019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70192"/>
                                        </p:tgtEl>
                                        <p:attrNameLst>
                                          <p:attrName>style.visibility</p:attrName>
                                        </p:attrNameLst>
                                      </p:cBhvr>
                                      <p:to>
                                        <p:strVal val="visible"/>
                                      </p:to>
                                    </p:set>
                                    <p:anim calcmode="lin" valueType="num">
                                      <p:cBhvr>
                                        <p:cTn id="11" dur="500" fill="hold"/>
                                        <p:tgtEl>
                                          <p:spTgt spid="170192"/>
                                        </p:tgtEl>
                                        <p:attrNameLst>
                                          <p:attrName>ppt_w</p:attrName>
                                        </p:attrNameLst>
                                      </p:cBhvr>
                                      <p:tavLst>
                                        <p:tav tm="0">
                                          <p:val>
                                            <p:fltVal val="0"/>
                                          </p:val>
                                        </p:tav>
                                        <p:tav tm="100000">
                                          <p:val>
                                            <p:strVal val="#ppt_w"/>
                                          </p:val>
                                        </p:tav>
                                      </p:tavLst>
                                    </p:anim>
                                    <p:anim calcmode="lin" valueType="num">
                                      <p:cBhvr>
                                        <p:cTn id="12" dur="500" fill="hold"/>
                                        <p:tgtEl>
                                          <p:spTgt spid="17019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70193"/>
                                        </p:tgtEl>
                                        <p:attrNameLst>
                                          <p:attrName>style.visibility</p:attrName>
                                        </p:attrNameLst>
                                      </p:cBhvr>
                                      <p:to>
                                        <p:strVal val="visible"/>
                                      </p:to>
                                    </p:set>
                                    <p:anim calcmode="lin" valueType="num">
                                      <p:cBhvr>
                                        <p:cTn id="15" dur="500" fill="hold"/>
                                        <p:tgtEl>
                                          <p:spTgt spid="170193"/>
                                        </p:tgtEl>
                                        <p:attrNameLst>
                                          <p:attrName>ppt_w</p:attrName>
                                        </p:attrNameLst>
                                      </p:cBhvr>
                                      <p:tavLst>
                                        <p:tav tm="0">
                                          <p:val>
                                            <p:fltVal val="0"/>
                                          </p:val>
                                        </p:tav>
                                        <p:tav tm="100000">
                                          <p:val>
                                            <p:strVal val="#ppt_w"/>
                                          </p:val>
                                        </p:tav>
                                      </p:tavLst>
                                    </p:anim>
                                    <p:anim calcmode="lin" valueType="num">
                                      <p:cBhvr>
                                        <p:cTn id="16" dur="500" fill="hold"/>
                                        <p:tgtEl>
                                          <p:spTgt spid="170193"/>
                                        </p:tgtEl>
                                        <p:attrNameLst>
                                          <p:attrName>ppt_h</p:attrName>
                                        </p:attrNameLst>
                                      </p:cBhvr>
                                      <p:tavLst>
                                        <p:tav tm="0">
                                          <p:val>
                                            <p:fltVal val="0"/>
                                          </p:val>
                                        </p:tav>
                                        <p:tav tm="100000">
                                          <p:val>
                                            <p:strVal val="#ppt_h"/>
                                          </p:val>
                                        </p:tav>
                                      </p:tavLst>
                                    </p:anim>
                                  </p:childTnLst>
                                </p:cTn>
                              </p:par>
                            </p:childTnLst>
                          </p:cTn>
                        </p:par>
                        <p:par>
                          <p:cTn id="17" fill="hold" nodeType="afterGroup">
                            <p:stCondLst>
                              <p:cond delay="500"/>
                            </p:stCondLst>
                            <p:childTnLst>
                              <p:par>
                                <p:cTn id="18" presetID="22" presetClass="entr" presetSubtype="1" fill="hold" nodeType="afterEffect">
                                  <p:stCondLst>
                                    <p:cond delay="0"/>
                                  </p:stCondLst>
                                  <p:childTnLst>
                                    <p:set>
                                      <p:cBhvr>
                                        <p:cTn id="19" dur="1" fill="hold">
                                          <p:stCondLst>
                                            <p:cond delay="0"/>
                                          </p:stCondLst>
                                        </p:cTn>
                                        <p:tgtEl>
                                          <p:spTgt spid="170190"/>
                                        </p:tgtEl>
                                        <p:attrNameLst>
                                          <p:attrName>style.visibility</p:attrName>
                                        </p:attrNameLst>
                                      </p:cBhvr>
                                      <p:to>
                                        <p:strVal val="visible"/>
                                      </p:to>
                                    </p:set>
                                    <p:animEffect transition="in" filter="wipe(up)">
                                      <p:cBhvr>
                                        <p:cTn id="20" dur="500"/>
                                        <p:tgtEl>
                                          <p:spTgt spid="170190"/>
                                        </p:tgtEl>
                                      </p:cBhvr>
                                    </p:animEffect>
                                  </p:childTnLst>
                                </p:cTn>
                              </p:par>
                            </p:childTnLst>
                          </p:cTn>
                        </p:par>
                        <p:par>
                          <p:cTn id="21" fill="hold" nodeType="afterGroup">
                            <p:stCondLst>
                              <p:cond delay="1000"/>
                            </p:stCondLst>
                            <p:childTnLst>
                              <p:par>
                                <p:cTn id="22" presetID="23" presetClass="entr" presetSubtype="16" fill="hold" nodeType="afterEffect">
                                  <p:stCondLst>
                                    <p:cond delay="0"/>
                                  </p:stCondLst>
                                  <p:childTnLst>
                                    <p:set>
                                      <p:cBhvr>
                                        <p:cTn id="23" dur="1" fill="hold">
                                          <p:stCondLst>
                                            <p:cond delay="0"/>
                                          </p:stCondLst>
                                        </p:cTn>
                                        <p:tgtEl>
                                          <p:spTgt spid="170184"/>
                                        </p:tgtEl>
                                        <p:attrNameLst>
                                          <p:attrName>style.visibility</p:attrName>
                                        </p:attrNameLst>
                                      </p:cBhvr>
                                      <p:to>
                                        <p:strVal val="visible"/>
                                      </p:to>
                                    </p:set>
                                    <p:anim calcmode="lin" valueType="num">
                                      <p:cBhvr>
                                        <p:cTn id="24" dur="500" fill="hold"/>
                                        <p:tgtEl>
                                          <p:spTgt spid="170184"/>
                                        </p:tgtEl>
                                        <p:attrNameLst>
                                          <p:attrName>ppt_w</p:attrName>
                                        </p:attrNameLst>
                                      </p:cBhvr>
                                      <p:tavLst>
                                        <p:tav tm="0">
                                          <p:val>
                                            <p:fltVal val="0"/>
                                          </p:val>
                                        </p:tav>
                                        <p:tav tm="100000">
                                          <p:val>
                                            <p:strVal val="#ppt_w"/>
                                          </p:val>
                                        </p:tav>
                                      </p:tavLst>
                                    </p:anim>
                                    <p:anim calcmode="lin" valueType="num">
                                      <p:cBhvr>
                                        <p:cTn id="25" dur="500" fill="hold"/>
                                        <p:tgtEl>
                                          <p:spTgt spid="170184"/>
                                        </p:tgtEl>
                                        <p:attrNameLst>
                                          <p:attrName>ppt_h</p:attrName>
                                        </p:attrNameLst>
                                      </p:cBhvr>
                                      <p:tavLst>
                                        <p:tav tm="0">
                                          <p:val>
                                            <p:fltVal val="0"/>
                                          </p:val>
                                        </p:tav>
                                        <p:tav tm="100000">
                                          <p:val>
                                            <p:strVal val="#ppt_h"/>
                                          </p:val>
                                        </p:tav>
                                      </p:tavLst>
                                    </p:anim>
                                  </p:childTnLst>
                                </p:cTn>
                              </p:par>
                            </p:childTnLst>
                          </p:cTn>
                        </p:par>
                        <p:par>
                          <p:cTn id="26" fill="hold" nodeType="afterGroup">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70185"/>
                                        </p:tgtEl>
                                        <p:attrNameLst>
                                          <p:attrName>style.visibility</p:attrName>
                                        </p:attrNameLst>
                                      </p:cBhvr>
                                      <p:to>
                                        <p:strVal val="visible"/>
                                      </p:to>
                                    </p:set>
                                    <p:animEffect transition="in" filter="fade">
                                      <p:cBhvr>
                                        <p:cTn id="29" dur="2000"/>
                                        <p:tgtEl>
                                          <p:spTgt spid="170185"/>
                                        </p:tgtEl>
                                      </p:cBhvr>
                                    </p:animEffect>
                                  </p:childTnLst>
                                </p:cTn>
                              </p:par>
                            </p:childTnLst>
                          </p:cTn>
                        </p:par>
                        <p:par>
                          <p:cTn id="30" fill="hold" nodeType="afterGroup">
                            <p:stCondLst>
                              <p:cond delay="3500"/>
                            </p:stCondLst>
                            <p:childTnLst>
                              <p:par>
                                <p:cTn id="31" presetID="12" presetClass="entr" presetSubtype="2" fill="hold" nodeType="afterEffect">
                                  <p:stCondLst>
                                    <p:cond delay="0"/>
                                  </p:stCondLst>
                                  <p:childTnLst>
                                    <p:set>
                                      <p:cBhvr>
                                        <p:cTn id="32" dur="1" fill="hold">
                                          <p:stCondLst>
                                            <p:cond delay="0"/>
                                          </p:stCondLst>
                                        </p:cTn>
                                        <p:tgtEl>
                                          <p:spTgt spid="170167"/>
                                        </p:tgtEl>
                                        <p:attrNameLst>
                                          <p:attrName>style.visibility</p:attrName>
                                        </p:attrNameLst>
                                      </p:cBhvr>
                                      <p:to>
                                        <p:strVal val="visible"/>
                                      </p:to>
                                    </p:set>
                                    <p:animEffect transition="in" filter="slide(fromRight)">
                                      <p:cBhvr>
                                        <p:cTn id="33" dur="500"/>
                                        <p:tgtEl>
                                          <p:spTgt spid="170167"/>
                                        </p:tgtEl>
                                      </p:cBhvr>
                                    </p:animEffect>
                                  </p:childTnLst>
                                </p:cTn>
                              </p:par>
                            </p:childTnLst>
                          </p:cTn>
                        </p:par>
                        <p:par>
                          <p:cTn id="34" fill="hold" nodeType="afterGroup">
                            <p:stCondLst>
                              <p:cond delay="4000"/>
                            </p:stCondLst>
                            <p:childTnLst>
                              <p:par>
                                <p:cTn id="35" presetID="12" presetClass="entr" presetSubtype="2" fill="hold" nodeType="afterEffect">
                                  <p:stCondLst>
                                    <p:cond delay="0"/>
                                  </p:stCondLst>
                                  <p:childTnLst>
                                    <p:set>
                                      <p:cBhvr>
                                        <p:cTn id="36" dur="1" fill="hold">
                                          <p:stCondLst>
                                            <p:cond delay="0"/>
                                          </p:stCondLst>
                                        </p:cTn>
                                        <p:tgtEl>
                                          <p:spTgt spid="170186"/>
                                        </p:tgtEl>
                                        <p:attrNameLst>
                                          <p:attrName>style.visibility</p:attrName>
                                        </p:attrNameLst>
                                      </p:cBhvr>
                                      <p:to>
                                        <p:strVal val="visible"/>
                                      </p:to>
                                    </p:set>
                                    <p:animEffect transition="in" filter="slide(fromRight)">
                                      <p:cBhvr>
                                        <p:cTn id="37" dur="500"/>
                                        <p:tgtEl>
                                          <p:spTgt spid="170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18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992" y="182777"/>
            <a:ext cx="5974015" cy="3712877"/>
          </a:xfrm>
          <a:prstGeom prst="rect">
            <a:avLst/>
          </a:prstGeom>
        </p:spPr>
      </p:pic>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82777"/>
            <a:ext cx="3251200" cy="1190833"/>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77947" y="2781351"/>
            <a:ext cx="3437368" cy="2362149"/>
          </a:xfrm>
          <a:prstGeom prst="rect">
            <a:avLst/>
          </a:prstGeom>
        </p:spPr>
      </p:pic>
      <p:sp>
        <p:nvSpPr>
          <p:cNvPr id="4" name="文本框 3"/>
          <p:cNvSpPr txBox="1"/>
          <p:nvPr/>
        </p:nvSpPr>
        <p:spPr>
          <a:xfrm>
            <a:off x="3453744" y="677070"/>
            <a:ext cx="2236510" cy="2554545"/>
          </a:xfrm>
          <a:prstGeom prst="rect">
            <a:avLst/>
          </a:prstGeom>
          <a:noFill/>
        </p:spPr>
        <p:txBody>
          <a:bodyPr wrap="none" rtlCol="0">
            <a:spAutoFit/>
          </a:bodyPr>
          <a:lstStyle/>
          <a:p>
            <a:r>
              <a:rPr lang="zh-CN" altLang="en-US" sz="8000" dirty="0" smtClean="0">
                <a:solidFill>
                  <a:srgbClr val="603E1F"/>
                </a:solidFill>
                <a:latin typeface="李旭科书法" panose="02000603000000000000" pitchFamily="2" charset="-122"/>
                <a:ea typeface="李旭科书法" panose="02000603000000000000" pitchFamily="2" charset="-122"/>
              </a:rPr>
              <a:t>感谢</a:t>
            </a:r>
            <a:endParaRPr lang="en-US" altLang="zh-CN" sz="8000" dirty="0" smtClean="0">
              <a:solidFill>
                <a:srgbClr val="603E1F"/>
              </a:solidFill>
              <a:latin typeface="李旭科书法" panose="02000603000000000000" pitchFamily="2" charset="-122"/>
              <a:ea typeface="李旭科书法" panose="02000603000000000000" pitchFamily="2" charset="-122"/>
            </a:endParaRPr>
          </a:p>
          <a:p>
            <a:r>
              <a:rPr lang="zh-CN" altLang="en-US" sz="8000" dirty="0">
                <a:solidFill>
                  <a:srgbClr val="603E1F"/>
                </a:solidFill>
                <a:latin typeface="李旭科书法" panose="02000603000000000000" pitchFamily="2" charset="-122"/>
                <a:ea typeface="李旭科书法" panose="02000603000000000000" pitchFamily="2" charset="-122"/>
              </a:rPr>
              <a:t>观看</a:t>
            </a:r>
          </a:p>
        </p:txBody>
      </p:sp>
    </p:spTree>
    <p:extLst>
      <p:ext uri="{BB962C8B-B14F-4D97-AF65-F5344CB8AC3E}">
        <p14:creationId xmlns:p14="http://schemas.microsoft.com/office/powerpoint/2010/main" val="371710361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750"/>
                                        <p:tgtEl>
                                          <p:spTgt spid="11"/>
                                        </p:tgtEl>
                                      </p:cBhvr>
                                    </p:animEffect>
                                  </p:childTnLst>
                                </p:cTn>
                              </p:par>
                            </p:childTnLst>
                          </p:cTn>
                        </p:par>
                        <p:par>
                          <p:cTn id="8" fill="hold">
                            <p:stCondLst>
                              <p:cond delay="750"/>
                            </p:stCondLst>
                            <p:childTnLst>
                              <p:par>
                                <p:cTn id="9" presetID="50" presetClass="entr" presetSubtype="0"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3"/>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102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992" y="182777"/>
            <a:ext cx="5974015" cy="3712877"/>
          </a:xfrm>
          <a:prstGeom prst="rect">
            <a:avLst/>
          </a:prstGeom>
        </p:spPr>
      </p:pic>
      <p:sp>
        <p:nvSpPr>
          <p:cNvPr id="29" name="TextBox 28"/>
          <p:cNvSpPr txBox="1"/>
          <p:nvPr/>
        </p:nvSpPr>
        <p:spPr>
          <a:xfrm>
            <a:off x="3065139" y="1484391"/>
            <a:ext cx="3252814" cy="1015663"/>
          </a:xfrm>
          <a:prstGeom prst="rect">
            <a:avLst/>
          </a:prstGeom>
          <a:noFill/>
        </p:spPr>
        <p:txBody>
          <a:bodyPr vert="horz" wrap="none" rtlCol="0">
            <a:spAutoFit/>
          </a:bodyPr>
          <a:lstStyle/>
          <a:p>
            <a:r>
              <a:rPr lang="zh-CN" altLang="en-US" sz="6000" dirty="0" smtClean="0">
                <a:latin typeface="叶根友特色简体升级版" pitchFamily="2" charset="-122"/>
                <a:ea typeface="叶根友特色简体升级版" pitchFamily="2" charset="-122"/>
              </a:rPr>
              <a:t>第一部分</a:t>
            </a:r>
            <a:endParaRPr lang="zh-CN" altLang="en-US" sz="6000" dirty="0">
              <a:latin typeface="叶根友特色简体升级版" pitchFamily="2" charset="-122"/>
              <a:ea typeface="叶根友特色简体升级版" pitchFamily="2" charset="-122"/>
            </a:endParaRPr>
          </a:p>
        </p:txBody>
      </p:sp>
      <p:sp>
        <p:nvSpPr>
          <p:cNvPr id="30" name="TextBox 29"/>
          <p:cNvSpPr txBox="1"/>
          <p:nvPr/>
        </p:nvSpPr>
        <p:spPr>
          <a:xfrm>
            <a:off x="3284453" y="2430654"/>
            <a:ext cx="2724417" cy="338554"/>
          </a:xfrm>
          <a:prstGeom prst="rect">
            <a:avLst/>
          </a:prstGeom>
          <a:noFill/>
        </p:spPr>
        <p:txBody>
          <a:bodyPr wrap="square" rtlCol="0">
            <a:spAutoFit/>
          </a:bodyPr>
          <a:lstStyle/>
          <a:p>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1600" dirty="0" smtClean="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1600" dirty="0" smtClean="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1600" dirty="0">
              <a:solidFill>
                <a:sysClr val="windowText" lastClr="000000"/>
              </a:solidFill>
              <a:effectLst/>
              <a:latin typeface="方正黑体简体" panose="03000509000000000000" pitchFamily="65" charset="-122"/>
              <a:ea typeface="方正黑体简体" panose="03000509000000000000" pitchFamily="65" charset="-122"/>
            </a:endParaRPr>
          </a:p>
        </p:txBody>
      </p:sp>
      <p:pic>
        <p:nvPicPr>
          <p:cNvPr id="6" name="图片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82777"/>
            <a:ext cx="3251200" cy="1190833"/>
          </a:xfrm>
          <a:prstGeom prst="rect">
            <a:avLst/>
          </a:prstGeom>
        </p:spPr>
      </p:pic>
      <p:pic>
        <p:nvPicPr>
          <p:cNvPr id="9" name="图片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7947" y="2781351"/>
            <a:ext cx="3437368" cy="2362149"/>
          </a:xfrm>
          <a:prstGeom prst="rect">
            <a:avLst/>
          </a:prstGeom>
        </p:spPr>
      </p:pic>
    </p:spTree>
    <p:extLst>
      <p:ext uri="{BB962C8B-B14F-4D97-AF65-F5344CB8AC3E}">
        <p14:creationId xmlns:p14="http://schemas.microsoft.com/office/powerpoint/2010/main" val="351573503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par>
                          <p:cTn id="20" fill="hold">
                            <p:stCondLst>
                              <p:cond delay="2500"/>
                            </p:stCondLst>
                            <p:childTnLst>
                              <p:par>
                                <p:cTn id="21" presetID="16" presetClass="entr" presetSubtype="37"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outVertical)">
                                      <p:cBhvr>
                                        <p:cTn id="23" dur="500"/>
                                        <p:tgtEl>
                                          <p:spTgt spid="30"/>
                                        </p:tgtEl>
                                      </p:cBhvr>
                                    </p:animEffect>
                                  </p:childTnLst>
                                </p:cTn>
                              </p:par>
                            </p:childTnLst>
                          </p:cTn>
                        </p:par>
                        <p:par>
                          <p:cTn id="24" fill="hold">
                            <p:stCondLst>
                              <p:cond delay="3000"/>
                            </p:stCondLst>
                            <p:childTnLst>
                              <p:par>
                                <p:cTn id="25" presetID="17"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a:off x="2112054" y="3019917"/>
            <a:ext cx="864096" cy="588029"/>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313114" y="3607943"/>
            <a:ext cx="777032" cy="270160"/>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6182241" y="2436650"/>
            <a:ext cx="766323" cy="583267"/>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43902" y="2047807"/>
            <a:ext cx="1573854" cy="1383417"/>
            <a:chOff x="959633" y="1713534"/>
            <a:chExt cx="1573854" cy="1537130"/>
          </a:xfrm>
        </p:grpSpPr>
        <p:pic>
          <p:nvPicPr>
            <p:cNvPr id="20" name="Picture 2" descr="C:\Users\Administrator\Desktop\11519219_230238617143_2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9633" y="1713534"/>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1397746" y="2297433"/>
              <a:ext cx="704039" cy="444429"/>
            </a:xfrm>
            <a:prstGeom prst="rect">
              <a:avLst/>
            </a:prstGeom>
            <a:noFill/>
          </p:spPr>
          <p:txBody>
            <a:bodyPr wrap="none" rtlCol="0">
              <a:spAutoFit/>
            </a:bodyPr>
            <a:lstStyle/>
            <a:p>
              <a:r>
                <a:rPr lang="en-US" altLang="zh-CN" sz="2000" b="1" dirty="0" smtClean="0">
                  <a:solidFill>
                    <a:prstClr val="black"/>
                  </a:solidFill>
                </a:rPr>
                <a:t>2014</a:t>
              </a:r>
              <a:endParaRPr lang="zh-CN" altLang="en-US" sz="2000" b="1" dirty="0">
                <a:solidFill>
                  <a:prstClr val="black"/>
                </a:solidFill>
              </a:endParaRPr>
            </a:p>
          </p:txBody>
        </p:sp>
      </p:grpSp>
      <p:grpSp>
        <p:nvGrpSpPr>
          <p:cNvPr id="22" name="组合 21"/>
          <p:cNvGrpSpPr/>
          <p:nvPr/>
        </p:nvGrpSpPr>
        <p:grpSpPr>
          <a:xfrm>
            <a:off x="2735267" y="3105891"/>
            <a:ext cx="1573854" cy="1383417"/>
            <a:chOff x="2950998" y="2889185"/>
            <a:chExt cx="1573854" cy="1537130"/>
          </a:xfrm>
        </p:grpSpPr>
        <p:pic>
          <p:nvPicPr>
            <p:cNvPr id="23" name="Picture 2" descr="C:\Users\Administrator\Desktop\11519219_230238617143_2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563716">
              <a:off x="2950998" y="2889185"/>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3389111" y="3473084"/>
              <a:ext cx="704039" cy="444429"/>
            </a:xfrm>
            <a:prstGeom prst="rect">
              <a:avLst/>
            </a:prstGeom>
            <a:noFill/>
          </p:spPr>
          <p:txBody>
            <a:bodyPr wrap="none" rtlCol="0">
              <a:spAutoFit/>
            </a:bodyPr>
            <a:lstStyle/>
            <a:p>
              <a:r>
                <a:rPr lang="en-US" altLang="zh-CN" sz="2000" b="1" dirty="0" smtClean="0">
                  <a:solidFill>
                    <a:prstClr val="black"/>
                  </a:solidFill>
                </a:rPr>
                <a:t>2015</a:t>
              </a:r>
              <a:endParaRPr lang="zh-CN" altLang="en-US" sz="2000" b="1" dirty="0">
                <a:solidFill>
                  <a:prstClr val="black"/>
                </a:solidFill>
              </a:endParaRPr>
            </a:p>
          </p:txBody>
        </p:sp>
      </p:grpSp>
      <p:grpSp>
        <p:nvGrpSpPr>
          <p:cNvPr id="25" name="组合 24"/>
          <p:cNvGrpSpPr/>
          <p:nvPr/>
        </p:nvGrpSpPr>
        <p:grpSpPr>
          <a:xfrm>
            <a:off x="4913870" y="2619143"/>
            <a:ext cx="1537130" cy="1416469"/>
            <a:chOff x="5129601" y="2348354"/>
            <a:chExt cx="1537130" cy="1573854"/>
          </a:xfrm>
        </p:grpSpPr>
        <p:pic>
          <p:nvPicPr>
            <p:cNvPr id="26" name="Picture 2" descr="C:\Users\Administrator\Desktop\11519219_230238617143_2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306909">
              <a:off x="5111239" y="2366716"/>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5549352" y="2950615"/>
              <a:ext cx="704039" cy="444429"/>
            </a:xfrm>
            <a:prstGeom prst="rect">
              <a:avLst/>
            </a:prstGeom>
            <a:noFill/>
          </p:spPr>
          <p:txBody>
            <a:bodyPr wrap="none" rtlCol="0">
              <a:spAutoFit/>
            </a:bodyPr>
            <a:lstStyle/>
            <a:p>
              <a:r>
                <a:rPr lang="en-US" altLang="zh-CN" sz="2000" b="1" dirty="0" smtClean="0">
                  <a:solidFill>
                    <a:prstClr val="black"/>
                  </a:solidFill>
                </a:rPr>
                <a:t>2016</a:t>
              </a:r>
              <a:endParaRPr lang="zh-CN" altLang="en-US" sz="2000" b="1" dirty="0">
                <a:solidFill>
                  <a:prstClr val="black"/>
                </a:solidFill>
              </a:endParaRPr>
            </a:p>
          </p:txBody>
        </p:sp>
      </p:grpSp>
      <p:grpSp>
        <p:nvGrpSpPr>
          <p:cNvPr id="28" name="组合 27"/>
          <p:cNvGrpSpPr/>
          <p:nvPr/>
        </p:nvGrpSpPr>
        <p:grpSpPr>
          <a:xfrm>
            <a:off x="6570052" y="1188095"/>
            <a:ext cx="1537130" cy="1416469"/>
            <a:chOff x="6785783" y="758299"/>
            <a:chExt cx="1537130" cy="1573854"/>
          </a:xfrm>
        </p:grpSpPr>
        <p:pic>
          <p:nvPicPr>
            <p:cNvPr id="32" name="Picture 2" descr="C:\Users\Administrator\Desktop\11519219_230238617143_2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306909">
              <a:off x="6767421" y="77666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7156648" y="1360560"/>
              <a:ext cx="704039" cy="444429"/>
            </a:xfrm>
            <a:prstGeom prst="rect">
              <a:avLst/>
            </a:prstGeom>
            <a:noFill/>
          </p:spPr>
          <p:txBody>
            <a:bodyPr wrap="none" rtlCol="0">
              <a:spAutoFit/>
            </a:bodyPr>
            <a:lstStyle/>
            <a:p>
              <a:r>
                <a:rPr lang="en-US" altLang="zh-CN" sz="2000" b="1" dirty="0" smtClean="0">
                  <a:solidFill>
                    <a:prstClr val="black"/>
                  </a:solidFill>
                </a:rPr>
                <a:t>20XX</a:t>
              </a:r>
              <a:endParaRPr lang="zh-CN" altLang="en-US" sz="2000" b="1" dirty="0">
                <a:solidFill>
                  <a:prstClr val="black"/>
                </a:solidFill>
              </a:endParaRPr>
            </a:p>
          </p:txBody>
        </p:sp>
      </p:grpSp>
      <p:sp>
        <p:nvSpPr>
          <p:cNvPr id="34" name="TextBox 33"/>
          <p:cNvSpPr txBox="1"/>
          <p:nvPr/>
        </p:nvSpPr>
        <p:spPr>
          <a:xfrm>
            <a:off x="539557" y="3581160"/>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35" name="TextBox 34"/>
          <p:cNvSpPr txBox="1"/>
          <p:nvPr/>
        </p:nvSpPr>
        <p:spPr>
          <a:xfrm>
            <a:off x="2650807" y="2240916"/>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36" name="TextBox 35"/>
          <p:cNvSpPr txBox="1"/>
          <p:nvPr/>
        </p:nvSpPr>
        <p:spPr>
          <a:xfrm>
            <a:off x="4829420" y="4065334"/>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37" name="TextBox 36"/>
          <p:cNvSpPr txBox="1"/>
          <p:nvPr/>
        </p:nvSpPr>
        <p:spPr>
          <a:xfrm>
            <a:off x="6516219" y="2662580"/>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86141904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8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6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4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childTnLst>
                          </p:cTn>
                        </p:par>
                        <p:par>
                          <p:cTn id="25" fill="hold">
                            <p:stCondLst>
                              <p:cond delay="3400"/>
                            </p:stCondLst>
                            <p:childTnLst>
                              <p:par>
                                <p:cTn id="26" presetID="2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1000"/>
                                        <p:tgtEl>
                                          <p:spTgt spid="16"/>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childTnLst>
                          </p:cTn>
                        </p:par>
                        <p:par>
                          <p:cTn id="34" fill="hold">
                            <p:stCondLst>
                              <p:cond delay="4400"/>
                            </p:stCondLst>
                            <p:childTnLst>
                              <p:par>
                                <p:cTn id="35" presetID="22" presetClass="entr" presetSubtype="4"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1000"/>
                                        <p:tgtEl>
                                          <p:spTgt spid="17"/>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par>
                          <p:cTn id="43" fill="hold">
                            <p:stCondLst>
                              <p:cond delay="5400"/>
                            </p:stCondLst>
                            <p:childTnLst>
                              <p:par>
                                <p:cTn id="44" presetID="42"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childTnLst>
                          </p:cTn>
                        </p:par>
                        <p:par>
                          <p:cTn id="49" fill="hold">
                            <p:stCondLst>
                              <p:cond delay="6400"/>
                            </p:stCondLst>
                            <p:childTnLst>
                              <p:par>
                                <p:cTn id="50" presetID="22" presetClass="entr" presetSubtype="4"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1000"/>
                                        <p:tgtEl>
                                          <p:spTgt spid="1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5603"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K:\png\素材CNN-sccnn.com_201406210812-恢复的.psd_0035_图层-3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77813" y="3579862"/>
            <a:ext cx="2769824" cy="122413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82927"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0251"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57575"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781111"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41" name="TextBox 40"/>
          <p:cNvSpPr txBox="1"/>
          <p:nvPr/>
        </p:nvSpPr>
        <p:spPr>
          <a:xfrm>
            <a:off x="3437295"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42" name="TextBox 41"/>
          <p:cNvSpPr txBox="1"/>
          <p:nvPr/>
        </p:nvSpPr>
        <p:spPr>
          <a:xfrm>
            <a:off x="5095220"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43" name="TextBox 42"/>
          <p:cNvSpPr txBox="1"/>
          <p:nvPr/>
        </p:nvSpPr>
        <p:spPr>
          <a:xfrm>
            <a:off x="6677655"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44" name="TextBox 43"/>
          <p:cNvSpPr txBox="1"/>
          <p:nvPr/>
        </p:nvSpPr>
        <p:spPr>
          <a:xfrm>
            <a:off x="3567238" y="4152103"/>
            <a:ext cx="1880643" cy="338554"/>
          </a:xfrm>
          <a:prstGeom prst="rect">
            <a:avLst/>
          </a:prstGeom>
          <a:noFill/>
        </p:spPr>
        <p:txBody>
          <a:bodyPr wrap="none" rtlCol="0">
            <a:spAutoFit/>
          </a:bodyPr>
          <a:lstStyle/>
          <a:p>
            <a:r>
              <a:rPr lang="zh-CN" altLang="en-US" sz="1600" dirty="0">
                <a:solidFill>
                  <a:schemeClr val="bg1"/>
                </a:solidFill>
                <a:latin typeface="方正粗圆简体" panose="03000509000000000000" pitchFamily="65" charset="-122"/>
                <a:ea typeface="方正粗圆简体" panose="03000509000000000000" pitchFamily="65" charset="-122"/>
              </a:rPr>
              <a:t>单击此处添加</a:t>
            </a:r>
            <a:r>
              <a:rPr lang="zh-CN" altLang="en-US" sz="1600" dirty="0" smtClean="0">
                <a:solidFill>
                  <a:schemeClr val="bg1"/>
                </a:solidFill>
                <a:latin typeface="方正粗圆简体" panose="03000509000000000000" pitchFamily="65" charset="-122"/>
                <a:ea typeface="方正粗圆简体" panose="03000509000000000000" pitchFamily="65" charset="-122"/>
              </a:rPr>
              <a:t>文本 </a:t>
            </a:r>
            <a:endParaRPr lang="zh-CN" altLang="en-US" sz="1600" dirty="0">
              <a:solidFill>
                <a:schemeClr val="bg1"/>
              </a:solidFill>
              <a:latin typeface="方正粗圆简体" panose="03000509000000000000" pitchFamily="65" charset="-122"/>
              <a:ea typeface="方正粗圆简体" panose="03000509000000000000" pitchFamily="65" charset="-122"/>
            </a:endParaRPr>
          </a:p>
        </p:txBody>
      </p:sp>
      <p:pic>
        <p:nvPicPr>
          <p:cNvPr id="45"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3018797">
            <a:off x="2045211" y="3221107"/>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4315857">
            <a:off x="3243648" y="2940916"/>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119570">
            <a:off x="4645931" y="2966504"/>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7813252">
            <a:off x="5671366" y="3223255"/>
            <a:ext cx="1275432" cy="46751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9562933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1900"/>
                                  </p:stCondLst>
                                  <p:childTnLst>
                                    <p:set>
                                      <p:cBhvr>
                                        <p:cTn id="6" dur="1" fill="hold">
                                          <p:stCondLst>
                                            <p:cond delay="0"/>
                                          </p:stCondLst>
                                        </p:cTn>
                                        <p:tgtEl>
                                          <p:spTgt spid="29"/>
                                        </p:tgtEl>
                                        <p:attrNameLst>
                                          <p:attrName>style.visibility</p:attrName>
                                        </p:attrNameLst>
                                      </p:cBhvr>
                                      <p:to>
                                        <p:strVal val="visible"/>
                                      </p:to>
                                    </p:set>
                                    <p:animScale>
                                      <p:cBhvr>
                                        <p:cTn id="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
                                        </p:tgtEl>
                                        <p:attrNameLst>
                                          <p:attrName>ppt_x</p:attrName>
                                          <p:attrName>ppt_y</p:attrName>
                                        </p:attrNameLst>
                                      </p:cBhvr>
                                    </p:animMotion>
                                    <p:animEffect transition="in" filter="fade">
                                      <p:cBhvr>
                                        <p:cTn id="9" dur="1000"/>
                                        <p:tgtEl>
                                          <p:spTgt spid="29"/>
                                        </p:tgtEl>
                                      </p:cBhvr>
                                    </p:animEffect>
                                  </p:childTnLst>
                                </p:cTn>
                              </p:par>
                              <p:par>
                                <p:cTn id="10" presetID="52" presetClass="entr" presetSubtype="0" fill="hold" nodeType="withEffect">
                                  <p:stCondLst>
                                    <p:cond delay="2300"/>
                                  </p:stCondLst>
                                  <p:childTnLst>
                                    <p:set>
                                      <p:cBhvr>
                                        <p:cTn id="11" dur="1" fill="hold">
                                          <p:stCondLst>
                                            <p:cond delay="0"/>
                                          </p:stCondLst>
                                        </p:cTn>
                                        <p:tgtEl>
                                          <p:spTgt spid="31"/>
                                        </p:tgtEl>
                                        <p:attrNameLst>
                                          <p:attrName>style.visibility</p:attrName>
                                        </p:attrNameLst>
                                      </p:cBhvr>
                                      <p:to>
                                        <p:strVal val="visible"/>
                                      </p:to>
                                    </p:set>
                                    <p:animScale>
                                      <p:cBhvr>
                                        <p:cTn id="1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1"/>
                                        </p:tgtEl>
                                        <p:attrNameLst>
                                          <p:attrName>ppt_x</p:attrName>
                                          <p:attrName>ppt_y</p:attrName>
                                        </p:attrNameLst>
                                      </p:cBhvr>
                                    </p:animMotion>
                                    <p:animEffect transition="in" filter="fade">
                                      <p:cBhvr>
                                        <p:cTn id="14" dur="1000"/>
                                        <p:tgtEl>
                                          <p:spTgt spid="31"/>
                                        </p:tgtEl>
                                      </p:cBhvr>
                                    </p:animEffect>
                                  </p:childTnLst>
                                </p:cTn>
                              </p:par>
                              <p:par>
                                <p:cTn id="15" presetID="52" presetClass="entr" presetSubtype="0" fill="hold" nodeType="withEffect">
                                  <p:stCondLst>
                                    <p:cond delay="2700"/>
                                  </p:stCondLst>
                                  <p:childTnLst>
                                    <p:set>
                                      <p:cBhvr>
                                        <p:cTn id="16" dur="1" fill="hold">
                                          <p:stCondLst>
                                            <p:cond delay="0"/>
                                          </p:stCondLst>
                                        </p:cTn>
                                        <p:tgtEl>
                                          <p:spTgt spid="38"/>
                                        </p:tgtEl>
                                        <p:attrNameLst>
                                          <p:attrName>style.visibility</p:attrName>
                                        </p:attrNameLst>
                                      </p:cBhvr>
                                      <p:to>
                                        <p:strVal val="visible"/>
                                      </p:to>
                                    </p:set>
                                    <p:animScale>
                                      <p:cBhvr>
                                        <p:cTn id="17"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8"/>
                                        </p:tgtEl>
                                        <p:attrNameLst>
                                          <p:attrName>ppt_x</p:attrName>
                                          <p:attrName>ppt_y</p:attrName>
                                        </p:attrNameLst>
                                      </p:cBhvr>
                                    </p:animMotion>
                                    <p:animEffect transition="in" filter="fade">
                                      <p:cBhvr>
                                        <p:cTn id="19" dur="1000"/>
                                        <p:tgtEl>
                                          <p:spTgt spid="38"/>
                                        </p:tgtEl>
                                      </p:cBhvr>
                                    </p:animEffect>
                                  </p:childTnLst>
                                </p:cTn>
                              </p:par>
                              <p:par>
                                <p:cTn id="20" presetID="52" presetClass="entr" presetSubtype="0" fill="hold" nodeType="withEffect">
                                  <p:stCondLst>
                                    <p:cond delay="3000"/>
                                  </p:stCondLst>
                                  <p:childTnLst>
                                    <p:set>
                                      <p:cBhvr>
                                        <p:cTn id="21" dur="1" fill="hold">
                                          <p:stCondLst>
                                            <p:cond delay="0"/>
                                          </p:stCondLst>
                                        </p:cTn>
                                        <p:tgtEl>
                                          <p:spTgt spid="39"/>
                                        </p:tgtEl>
                                        <p:attrNameLst>
                                          <p:attrName>style.visibility</p:attrName>
                                        </p:attrNameLst>
                                      </p:cBhvr>
                                      <p:to>
                                        <p:strVal val="visible"/>
                                      </p:to>
                                    </p:set>
                                    <p:animScale>
                                      <p:cBhvr>
                                        <p:cTn id="22"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9"/>
                                        </p:tgtEl>
                                        <p:attrNameLst>
                                          <p:attrName>ppt_x</p:attrName>
                                          <p:attrName>ppt_y</p:attrName>
                                        </p:attrNameLst>
                                      </p:cBhvr>
                                    </p:animMotion>
                                    <p:animEffect transition="in" filter="fade">
                                      <p:cBhvr>
                                        <p:cTn id="24" dur="1000"/>
                                        <p:tgtEl>
                                          <p:spTgt spid="39"/>
                                        </p:tgtEl>
                                      </p:cBhvr>
                                    </p:animEffect>
                                  </p:childTnLst>
                                </p:cTn>
                              </p:par>
                              <p:par>
                                <p:cTn id="25" presetID="2" presetClass="entr" presetSubtype="4" fill="hold" grpId="0" nodeType="withEffect">
                                  <p:stCondLst>
                                    <p:cond delay="30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5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50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600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2000"/>
                                        <p:tgtEl>
                                          <p:spTgt spid="44"/>
                                        </p:tgtEl>
                                      </p:cBhvr>
                                    </p:animEffect>
                                    <p:anim calcmode="lin" valueType="num">
                                      <p:cBhvr>
                                        <p:cTn id="44" dur="2000" fill="hold"/>
                                        <p:tgtEl>
                                          <p:spTgt spid="44"/>
                                        </p:tgtEl>
                                        <p:attrNameLst>
                                          <p:attrName>ppt_w</p:attrName>
                                        </p:attrNameLst>
                                      </p:cBhvr>
                                      <p:tavLst>
                                        <p:tav tm="0" fmla="#ppt_w*sin(2.5*pi*$)">
                                          <p:val>
                                            <p:fltVal val="0"/>
                                          </p:val>
                                        </p:tav>
                                        <p:tav tm="100000">
                                          <p:val>
                                            <p:fltVal val="1"/>
                                          </p:val>
                                        </p:tav>
                                      </p:tavLst>
                                    </p:anim>
                                    <p:anim calcmode="lin" valueType="num">
                                      <p:cBhvr>
                                        <p:cTn id="45" dur="2000" fill="hold"/>
                                        <p:tgtEl>
                                          <p:spTgt spid="44"/>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600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2000"/>
                                        <p:tgtEl>
                                          <p:spTgt spid="30"/>
                                        </p:tgtEl>
                                      </p:cBhvr>
                                    </p:animEffect>
                                    <p:anim calcmode="lin" valueType="num">
                                      <p:cBhvr>
                                        <p:cTn id="49" dur="2000" fill="hold"/>
                                        <p:tgtEl>
                                          <p:spTgt spid="30"/>
                                        </p:tgtEl>
                                        <p:attrNameLst>
                                          <p:attrName>ppt_w</p:attrName>
                                        </p:attrNameLst>
                                      </p:cBhvr>
                                      <p:tavLst>
                                        <p:tav tm="0" fmla="#ppt_w*sin(2.5*pi*$)">
                                          <p:val>
                                            <p:fltVal val="0"/>
                                          </p:val>
                                        </p:tav>
                                        <p:tav tm="100000">
                                          <p:val>
                                            <p:fltVal val="1"/>
                                          </p:val>
                                        </p:tav>
                                      </p:tavLst>
                                    </p:anim>
                                    <p:anim calcmode="lin" valueType="num">
                                      <p:cBhvr>
                                        <p:cTn id="50" dur="2000" fill="hold"/>
                                        <p:tgtEl>
                                          <p:spTgt spid="30"/>
                                        </p:tgtEl>
                                        <p:attrNameLst>
                                          <p:attrName>ppt_h</p:attrName>
                                        </p:attrNameLst>
                                      </p:cBhvr>
                                      <p:tavLst>
                                        <p:tav tm="0">
                                          <p:val>
                                            <p:strVal val="#ppt_h"/>
                                          </p:val>
                                        </p:tav>
                                        <p:tav tm="100000">
                                          <p:val>
                                            <p:strVal val="#ppt_h"/>
                                          </p:val>
                                        </p:tav>
                                      </p:tavLst>
                                    </p:anim>
                                  </p:childTnLst>
                                </p:cTn>
                              </p:par>
                              <p:par>
                                <p:cTn id="51" presetID="10" presetClass="entr" presetSubtype="0" fill="hold" nodeType="withEffect">
                                  <p:stCondLst>
                                    <p:cond delay="52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nodeType="withEffect">
                                  <p:stCondLst>
                                    <p:cond delay="520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par>
                                <p:cTn id="57" presetID="10" presetClass="entr" presetSubtype="0" fill="hold" nodeType="withEffect">
                                  <p:stCondLst>
                                    <p:cond delay="520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par>
                                <p:cTn id="60" presetID="10" presetClass="entr" presetSubtype="0" fill="hold" nodeType="withEffect">
                                  <p:stCondLst>
                                    <p:cond delay="52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17037" y="1266369"/>
            <a:ext cx="662313" cy="604758"/>
            <a:chOff x="3917037" y="1266369"/>
            <a:chExt cx="662313" cy="604758"/>
          </a:xfrm>
        </p:grpSpPr>
        <p:pic>
          <p:nvPicPr>
            <p:cNvPr id="7"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21601" y="1266369"/>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17037" y="1337915"/>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一</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grpSp>
        <p:nvGrpSpPr>
          <p:cNvPr id="9" name="组合 8"/>
          <p:cNvGrpSpPr/>
          <p:nvPr/>
        </p:nvGrpSpPr>
        <p:grpSpPr>
          <a:xfrm>
            <a:off x="3335860" y="1871127"/>
            <a:ext cx="657749" cy="604758"/>
            <a:chOff x="3335860" y="1871127"/>
            <a:chExt cx="657749" cy="604758"/>
          </a:xfrm>
        </p:grpSpPr>
        <p:pic>
          <p:nvPicPr>
            <p:cNvPr id="10"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35860" y="187112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335860" y="1942673"/>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二</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grpSp>
        <p:nvGrpSpPr>
          <p:cNvPr id="12" name="组合 11"/>
          <p:cNvGrpSpPr/>
          <p:nvPr/>
        </p:nvGrpSpPr>
        <p:grpSpPr>
          <a:xfrm>
            <a:off x="3917037" y="2475885"/>
            <a:ext cx="657749" cy="604758"/>
            <a:chOff x="3917037" y="2475885"/>
            <a:chExt cx="657749" cy="604758"/>
          </a:xfrm>
        </p:grpSpPr>
        <p:pic>
          <p:nvPicPr>
            <p:cNvPr id="16"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17037" y="2475885"/>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927331" y="2547431"/>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三</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grpSp>
        <p:nvGrpSpPr>
          <p:cNvPr id="18" name="组合 17"/>
          <p:cNvGrpSpPr/>
          <p:nvPr/>
        </p:nvGrpSpPr>
        <p:grpSpPr>
          <a:xfrm>
            <a:off x="3462736" y="3695184"/>
            <a:ext cx="657749" cy="604758"/>
            <a:chOff x="3462736" y="3695184"/>
            <a:chExt cx="657749" cy="604758"/>
          </a:xfrm>
        </p:grpSpPr>
        <p:pic>
          <p:nvPicPr>
            <p:cNvPr id="19"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62736" y="3695184"/>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489553" y="3766730"/>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五</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sp>
        <p:nvSpPr>
          <p:cNvPr id="21" name="TextBox 20"/>
          <p:cNvSpPr txBox="1"/>
          <p:nvPr/>
        </p:nvSpPr>
        <p:spPr>
          <a:xfrm>
            <a:off x="4497665" y="1384081"/>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22" name="TextBox 21"/>
          <p:cNvSpPr txBox="1"/>
          <p:nvPr/>
        </p:nvSpPr>
        <p:spPr>
          <a:xfrm>
            <a:off x="3917037" y="1988839"/>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23" name="TextBox 22"/>
          <p:cNvSpPr txBox="1"/>
          <p:nvPr/>
        </p:nvSpPr>
        <p:spPr>
          <a:xfrm>
            <a:off x="4497665" y="2593598"/>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24" name="TextBox 23"/>
          <p:cNvSpPr txBox="1"/>
          <p:nvPr/>
        </p:nvSpPr>
        <p:spPr>
          <a:xfrm>
            <a:off x="4713689" y="3284457"/>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25" name="TextBox 24"/>
          <p:cNvSpPr txBox="1"/>
          <p:nvPr/>
        </p:nvSpPr>
        <p:spPr>
          <a:xfrm>
            <a:off x="4120485" y="3901220"/>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pic>
        <p:nvPicPr>
          <p:cNvPr id="26" name="Picture 10"/>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23528" y="2168657"/>
            <a:ext cx="2592288" cy="297026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D:\png\xiqing0156_0006_蜻蜓.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9672" y="1755012"/>
            <a:ext cx="708620" cy="720873"/>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4127111" y="3138577"/>
            <a:ext cx="668263" cy="604758"/>
            <a:chOff x="4127111" y="3138577"/>
            <a:chExt cx="668263" cy="604758"/>
          </a:xfrm>
        </p:grpSpPr>
        <p:pic>
          <p:nvPicPr>
            <p:cNvPr id="29"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37625" y="313857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4127111" y="3192124"/>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四</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84582241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100" fill="hold"/>
                                        <p:tgtEl>
                                          <p:spTgt spid="27"/>
                                        </p:tgtEl>
                                        <p:attrNameLst>
                                          <p:attrName>ppt_x</p:attrName>
                                        </p:attrNameLst>
                                      </p:cBhvr>
                                      <p:tavLst>
                                        <p:tav tm="0">
                                          <p:val>
                                            <p:strVal val="1+#ppt_w/2"/>
                                          </p:val>
                                        </p:tav>
                                        <p:tav tm="100000">
                                          <p:val>
                                            <p:strVal val="#ppt_x"/>
                                          </p:val>
                                        </p:tav>
                                      </p:tavLst>
                                    </p:anim>
                                    <p:anim calcmode="lin" valueType="num">
                                      <p:cBhvr additive="base">
                                        <p:cTn id="8" dur="1100" fill="hold"/>
                                        <p:tgtEl>
                                          <p:spTgt spid="27"/>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850"/>
                            </p:stCondLst>
                            <p:childTnLst>
                              <p:par>
                                <p:cTn id="16" presetID="55"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750" fill="hold"/>
                                        <p:tgtEl>
                                          <p:spTgt spid="21"/>
                                        </p:tgtEl>
                                        <p:attrNameLst>
                                          <p:attrName>ppt_w</p:attrName>
                                        </p:attrNameLst>
                                      </p:cBhvr>
                                      <p:tavLst>
                                        <p:tav tm="0">
                                          <p:val>
                                            <p:strVal val="#ppt_w*0.70"/>
                                          </p:val>
                                        </p:tav>
                                        <p:tav tm="100000">
                                          <p:val>
                                            <p:strVal val="#ppt_w"/>
                                          </p:val>
                                        </p:tav>
                                      </p:tavLst>
                                    </p:anim>
                                    <p:anim calcmode="lin" valueType="num">
                                      <p:cBhvr>
                                        <p:cTn id="19" dur="750" fill="hold"/>
                                        <p:tgtEl>
                                          <p:spTgt spid="21"/>
                                        </p:tgtEl>
                                        <p:attrNameLst>
                                          <p:attrName>ppt_h</p:attrName>
                                        </p:attrNameLst>
                                      </p:cBhvr>
                                      <p:tavLst>
                                        <p:tav tm="0">
                                          <p:val>
                                            <p:strVal val="#ppt_h"/>
                                          </p:val>
                                        </p:tav>
                                        <p:tav tm="100000">
                                          <p:val>
                                            <p:strVal val="#ppt_h"/>
                                          </p:val>
                                        </p:tav>
                                      </p:tavLst>
                                    </p:anim>
                                    <p:animEffect transition="in" filter="fade">
                                      <p:cBhvr>
                                        <p:cTn id="20" dur="750"/>
                                        <p:tgtEl>
                                          <p:spTgt spid="21"/>
                                        </p:tgtEl>
                                      </p:cBhvr>
                                    </p:animEffect>
                                  </p:childTnLst>
                                </p:cTn>
                              </p:par>
                            </p:childTnLst>
                          </p:cTn>
                        </p:par>
                        <p:par>
                          <p:cTn id="21" fill="hold">
                            <p:stCondLst>
                              <p:cond delay="260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anim calcmode="lin" valueType="num">
                                      <p:cBhvr>
                                        <p:cTn id="25" dur="750" fill="hold"/>
                                        <p:tgtEl>
                                          <p:spTgt spid="9"/>
                                        </p:tgtEl>
                                        <p:attrNameLst>
                                          <p:attrName>ppt_x</p:attrName>
                                        </p:attrNameLst>
                                      </p:cBhvr>
                                      <p:tavLst>
                                        <p:tav tm="0">
                                          <p:val>
                                            <p:strVal val="#ppt_x"/>
                                          </p:val>
                                        </p:tav>
                                        <p:tav tm="100000">
                                          <p:val>
                                            <p:strVal val="#ppt_x"/>
                                          </p:val>
                                        </p:tav>
                                      </p:tavLst>
                                    </p:anim>
                                    <p:anim calcmode="lin" valueType="num">
                                      <p:cBhvr>
                                        <p:cTn id="26" dur="75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350"/>
                            </p:stCondLst>
                            <p:childTnLst>
                              <p:par>
                                <p:cTn id="28" presetID="55"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750" fill="hold"/>
                                        <p:tgtEl>
                                          <p:spTgt spid="22"/>
                                        </p:tgtEl>
                                        <p:attrNameLst>
                                          <p:attrName>ppt_w</p:attrName>
                                        </p:attrNameLst>
                                      </p:cBhvr>
                                      <p:tavLst>
                                        <p:tav tm="0">
                                          <p:val>
                                            <p:strVal val="#ppt_w*0.70"/>
                                          </p:val>
                                        </p:tav>
                                        <p:tav tm="100000">
                                          <p:val>
                                            <p:strVal val="#ppt_w"/>
                                          </p:val>
                                        </p:tav>
                                      </p:tavLst>
                                    </p:anim>
                                    <p:anim calcmode="lin" valueType="num">
                                      <p:cBhvr>
                                        <p:cTn id="31" dur="750" fill="hold"/>
                                        <p:tgtEl>
                                          <p:spTgt spid="22"/>
                                        </p:tgtEl>
                                        <p:attrNameLst>
                                          <p:attrName>ppt_h</p:attrName>
                                        </p:attrNameLst>
                                      </p:cBhvr>
                                      <p:tavLst>
                                        <p:tav tm="0">
                                          <p:val>
                                            <p:strVal val="#ppt_h"/>
                                          </p:val>
                                        </p:tav>
                                        <p:tav tm="100000">
                                          <p:val>
                                            <p:strVal val="#ppt_h"/>
                                          </p:val>
                                        </p:tav>
                                      </p:tavLst>
                                    </p:anim>
                                    <p:animEffect transition="in" filter="fade">
                                      <p:cBhvr>
                                        <p:cTn id="32" dur="750"/>
                                        <p:tgtEl>
                                          <p:spTgt spid="22"/>
                                        </p:tgtEl>
                                      </p:cBhvr>
                                    </p:animEffect>
                                  </p:childTnLst>
                                </p:cTn>
                              </p:par>
                            </p:childTnLst>
                          </p:cTn>
                        </p:par>
                        <p:par>
                          <p:cTn id="33" fill="hold">
                            <p:stCondLst>
                              <p:cond delay="41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anim calcmode="lin" valueType="num">
                                      <p:cBhvr>
                                        <p:cTn id="37" dur="750" fill="hold"/>
                                        <p:tgtEl>
                                          <p:spTgt spid="12"/>
                                        </p:tgtEl>
                                        <p:attrNameLst>
                                          <p:attrName>ppt_x</p:attrName>
                                        </p:attrNameLst>
                                      </p:cBhvr>
                                      <p:tavLst>
                                        <p:tav tm="0">
                                          <p:val>
                                            <p:strVal val="#ppt_x"/>
                                          </p:val>
                                        </p:tav>
                                        <p:tav tm="100000">
                                          <p:val>
                                            <p:strVal val="#ppt_x"/>
                                          </p:val>
                                        </p:tav>
                                      </p:tavLst>
                                    </p:anim>
                                    <p:anim calcmode="lin" valueType="num">
                                      <p:cBhvr>
                                        <p:cTn id="38" dur="7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850"/>
                            </p:stCondLst>
                            <p:childTnLst>
                              <p:par>
                                <p:cTn id="40" presetID="55"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750" fill="hold"/>
                                        <p:tgtEl>
                                          <p:spTgt spid="23"/>
                                        </p:tgtEl>
                                        <p:attrNameLst>
                                          <p:attrName>ppt_w</p:attrName>
                                        </p:attrNameLst>
                                      </p:cBhvr>
                                      <p:tavLst>
                                        <p:tav tm="0">
                                          <p:val>
                                            <p:strVal val="#ppt_w*0.70"/>
                                          </p:val>
                                        </p:tav>
                                        <p:tav tm="100000">
                                          <p:val>
                                            <p:strVal val="#ppt_w"/>
                                          </p:val>
                                        </p:tav>
                                      </p:tavLst>
                                    </p:anim>
                                    <p:anim calcmode="lin" valueType="num">
                                      <p:cBhvr>
                                        <p:cTn id="43" dur="750" fill="hold"/>
                                        <p:tgtEl>
                                          <p:spTgt spid="23"/>
                                        </p:tgtEl>
                                        <p:attrNameLst>
                                          <p:attrName>ppt_h</p:attrName>
                                        </p:attrNameLst>
                                      </p:cBhvr>
                                      <p:tavLst>
                                        <p:tav tm="0">
                                          <p:val>
                                            <p:strVal val="#ppt_h"/>
                                          </p:val>
                                        </p:tav>
                                        <p:tav tm="100000">
                                          <p:val>
                                            <p:strVal val="#ppt_h"/>
                                          </p:val>
                                        </p:tav>
                                      </p:tavLst>
                                    </p:anim>
                                    <p:animEffect transition="in" filter="fade">
                                      <p:cBhvr>
                                        <p:cTn id="44" dur="750"/>
                                        <p:tgtEl>
                                          <p:spTgt spid="23"/>
                                        </p:tgtEl>
                                      </p:cBhvr>
                                    </p:animEffect>
                                  </p:childTnLst>
                                </p:cTn>
                              </p:par>
                            </p:childTnLst>
                          </p:cTn>
                        </p:par>
                        <p:par>
                          <p:cTn id="45" fill="hold">
                            <p:stCondLst>
                              <p:cond delay="5600"/>
                            </p:stCondLst>
                            <p:childTnLst>
                              <p:par>
                                <p:cTn id="46" presetID="55"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750" fill="hold"/>
                                        <p:tgtEl>
                                          <p:spTgt spid="24"/>
                                        </p:tgtEl>
                                        <p:attrNameLst>
                                          <p:attrName>ppt_w</p:attrName>
                                        </p:attrNameLst>
                                      </p:cBhvr>
                                      <p:tavLst>
                                        <p:tav tm="0">
                                          <p:val>
                                            <p:strVal val="#ppt_w*0.70"/>
                                          </p:val>
                                        </p:tav>
                                        <p:tav tm="100000">
                                          <p:val>
                                            <p:strVal val="#ppt_w"/>
                                          </p:val>
                                        </p:tav>
                                      </p:tavLst>
                                    </p:anim>
                                    <p:anim calcmode="lin" valueType="num">
                                      <p:cBhvr>
                                        <p:cTn id="49" dur="750" fill="hold"/>
                                        <p:tgtEl>
                                          <p:spTgt spid="24"/>
                                        </p:tgtEl>
                                        <p:attrNameLst>
                                          <p:attrName>ppt_h</p:attrName>
                                        </p:attrNameLst>
                                      </p:cBhvr>
                                      <p:tavLst>
                                        <p:tav tm="0">
                                          <p:val>
                                            <p:strVal val="#ppt_h"/>
                                          </p:val>
                                        </p:tav>
                                        <p:tav tm="100000">
                                          <p:val>
                                            <p:strVal val="#ppt_h"/>
                                          </p:val>
                                        </p:tav>
                                      </p:tavLst>
                                    </p:anim>
                                    <p:animEffect transition="in" filter="fade">
                                      <p:cBhvr>
                                        <p:cTn id="50" dur="750"/>
                                        <p:tgtEl>
                                          <p:spTgt spid="24"/>
                                        </p:tgtEl>
                                      </p:cBhvr>
                                    </p:animEffect>
                                  </p:childTnLst>
                                </p:cTn>
                              </p:par>
                            </p:childTnLst>
                          </p:cTn>
                        </p:par>
                        <p:par>
                          <p:cTn id="51" fill="hold">
                            <p:stCondLst>
                              <p:cond delay="6350"/>
                            </p:stCondLst>
                            <p:childTnLst>
                              <p:par>
                                <p:cTn id="52" presetID="42" presetClass="entr" presetSubtype="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750"/>
                                        <p:tgtEl>
                                          <p:spTgt spid="28"/>
                                        </p:tgtEl>
                                      </p:cBhvr>
                                    </p:animEffect>
                                    <p:anim calcmode="lin" valueType="num">
                                      <p:cBhvr>
                                        <p:cTn id="55" dur="750" fill="hold"/>
                                        <p:tgtEl>
                                          <p:spTgt spid="28"/>
                                        </p:tgtEl>
                                        <p:attrNameLst>
                                          <p:attrName>ppt_x</p:attrName>
                                        </p:attrNameLst>
                                      </p:cBhvr>
                                      <p:tavLst>
                                        <p:tav tm="0">
                                          <p:val>
                                            <p:strVal val="#ppt_x"/>
                                          </p:val>
                                        </p:tav>
                                        <p:tav tm="100000">
                                          <p:val>
                                            <p:strVal val="#ppt_x"/>
                                          </p:val>
                                        </p:tav>
                                      </p:tavLst>
                                    </p:anim>
                                    <p:anim calcmode="lin" valueType="num">
                                      <p:cBhvr>
                                        <p:cTn id="56" dur="750" fill="hold"/>
                                        <p:tgtEl>
                                          <p:spTgt spid="28"/>
                                        </p:tgtEl>
                                        <p:attrNameLst>
                                          <p:attrName>ppt_y</p:attrName>
                                        </p:attrNameLst>
                                      </p:cBhvr>
                                      <p:tavLst>
                                        <p:tav tm="0">
                                          <p:val>
                                            <p:strVal val="#ppt_y+.1"/>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750"/>
                                        <p:tgtEl>
                                          <p:spTgt spid="18"/>
                                        </p:tgtEl>
                                      </p:cBhvr>
                                    </p:animEffect>
                                    <p:anim calcmode="lin" valueType="num">
                                      <p:cBhvr>
                                        <p:cTn id="61" dur="750" fill="hold"/>
                                        <p:tgtEl>
                                          <p:spTgt spid="18"/>
                                        </p:tgtEl>
                                        <p:attrNameLst>
                                          <p:attrName>ppt_x</p:attrName>
                                        </p:attrNameLst>
                                      </p:cBhvr>
                                      <p:tavLst>
                                        <p:tav tm="0">
                                          <p:val>
                                            <p:strVal val="#ppt_x"/>
                                          </p:val>
                                        </p:tav>
                                        <p:tav tm="100000">
                                          <p:val>
                                            <p:strVal val="#ppt_x"/>
                                          </p:val>
                                        </p:tav>
                                      </p:tavLst>
                                    </p:anim>
                                    <p:anim calcmode="lin" valueType="num">
                                      <p:cBhvr>
                                        <p:cTn id="62" dur="75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7850"/>
                            </p:stCondLst>
                            <p:childTnLst>
                              <p:par>
                                <p:cTn id="64" presetID="55"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750" fill="hold"/>
                                        <p:tgtEl>
                                          <p:spTgt spid="25"/>
                                        </p:tgtEl>
                                        <p:attrNameLst>
                                          <p:attrName>ppt_w</p:attrName>
                                        </p:attrNameLst>
                                      </p:cBhvr>
                                      <p:tavLst>
                                        <p:tav tm="0">
                                          <p:val>
                                            <p:strVal val="#ppt_w*0.70"/>
                                          </p:val>
                                        </p:tav>
                                        <p:tav tm="100000">
                                          <p:val>
                                            <p:strVal val="#ppt_w"/>
                                          </p:val>
                                        </p:tav>
                                      </p:tavLst>
                                    </p:anim>
                                    <p:anim calcmode="lin" valueType="num">
                                      <p:cBhvr>
                                        <p:cTn id="67" dur="750" fill="hold"/>
                                        <p:tgtEl>
                                          <p:spTgt spid="25"/>
                                        </p:tgtEl>
                                        <p:attrNameLst>
                                          <p:attrName>ppt_h</p:attrName>
                                        </p:attrNameLst>
                                      </p:cBhvr>
                                      <p:tavLst>
                                        <p:tav tm="0">
                                          <p:val>
                                            <p:strVal val="#ppt_h"/>
                                          </p:val>
                                        </p:tav>
                                        <p:tav tm="100000">
                                          <p:val>
                                            <p:strVal val="#ppt_h"/>
                                          </p:val>
                                        </p:tav>
                                      </p:tavLst>
                                    </p:anim>
                                    <p:animEffect transition="in" filter="fade">
                                      <p:cBhvr>
                                        <p:cTn id="68"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3_图层-9.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87321" y="2071109"/>
            <a:ext cx="6173111" cy="1281211"/>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384494" y="2460796"/>
            <a:ext cx="793807" cy="529312"/>
          </a:xfrm>
          <a:prstGeom prst="rect">
            <a:avLst/>
          </a:prstGeom>
        </p:spPr>
        <p:txBody>
          <a:bodyPr wrap="none">
            <a:spAutoFit/>
          </a:bodyPr>
          <a:lstStyle/>
          <a:p>
            <a:pPr>
              <a:lnSpc>
                <a:spcPct val="125000"/>
              </a:lnSpc>
            </a:pPr>
            <a:r>
              <a:rPr lang="en-US" altLang="zh-CN" sz="2400" b="1" smtClean="0">
                <a:solidFill>
                  <a:schemeClr val="bg1"/>
                </a:solidFill>
                <a:latin typeface="方正古隶简体" pitchFamily="65" charset="-122"/>
                <a:ea typeface="方正古隶简体" pitchFamily="65" charset="-122"/>
              </a:rPr>
              <a:t>2016</a:t>
            </a:r>
            <a:endParaRPr lang="zh-CN" altLang="en-US" sz="2400" b="1" dirty="0">
              <a:solidFill>
                <a:schemeClr val="bg1"/>
              </a:solidFill>
              <a:latin typeface="方正古隶简体" pitchFamily="65" charset="-122"/>
              <a:ea typeface="方正古隶简体" pitchFamily="65" charset="-122"/>
            </a:endParaRPr>
          </a:p>
        </p:txBody>
      </p:sp>
      <p:sp>
        <p:nvSpPr>
          <p:cNvPr id="8" name="矩形 7"/>
          <p:cNvSpPr/>
          <p:nvPr/>
        </p:nvSpPr>
        <p:spPr>
          <a:xfrm>
            <a:off x="4694566" y="2420307"/>
            <a:ext cx="793807" cy="529312"/>
          </a:xfrm>
          <a:prstGeom prst="rect">
            <a:avLst/>
          </a:prstGeom>
        </p:spPr>
        <p:txBody>
          <a:bodyPr wrap="none">
            <a:spAutoFit/>
          </a:bodyPr>
          <a:lstStyle/>
          <a:p>
            <a:pPr>
              <a:lnSpc>
                <a:spcPct val="125000"/>
              </a:lnSpc>
            </a:pPr>
            <a:r>
              <a:rPr lang="en-US" altLang="zh-CN" sz="2400" b="1" smtClean="0">
                <a:solidFill>
                  <a:schemeClr val="bg1"/>
                </a:solidFill>
                <a:latin typeface="方正古隶简体" pitchFamily="65" charset="-122"/>
                <a:ea typeface="方正古隶简体" pitchFamily="65" charset="-122"/>
              </a:rPr>
              <a:t>2015</a:t>
            </a:r>
            <a:endParaRPr lang="zh-CN" altLang="en-US" sz="2400" b="1" dirty="0">
              <a:solidFill>
                <a:schemeClr val="bg1"/>
              </a:solidFill>
              <a:latin typeface="方正古隶简体" pitchFamily="65" charset="-122"/>
              <a:ea typeface="方正古隶简体" pitchFamily="65" charset="-122"/>
            </a:endParaRPr>
          </a:p>
        </p:txBody>
      </p:sp>
      <p:sp>
        <p:nvSpPr>
          <p:cNvPr id="9" name="矩形 8"/>
          <p:cNvSpPr/>
          <p:nvPr/>
        </p:nvSpPr>
        <p:spPr>
          <a:xfrm>
            <a:off x="6138091" y="2420307"/>
            <a:ext cx="793807" cy="529312"/>
          </a:xfrm>
          <a:prstGeom prst="rect">
            <a:avLst/>
          </a:prstGeom>
        </p:spPr>
        <p:txBody>
          <a:bodyPr wrap="none">
            <a:spAutoFit/>
          </a:bodyPr>
          <a:lstStyle/>
          <a:p>
            <a:pPr>
              <a:lnSpc>
                <a:spcPct val="125000"/>
              </a:lnSpc>
            </a:pPr>
            <a:r>
              <a:rPr lang="en-US" altLang="zh-CN" sz="2400" b="1" smtClean="0">
                <a:solidFill>
                  <a:schemeClr val="bg1"/>
                </a:solidFill>
                <a:latin typeface="方正古隶简体" pitchFamily="65" charset="-122"/>
                <a:ea typeface="方正古隶简体" pitchFamily="65" charset="-122"/>
              </a:rPr>
              <a:t>2014</a:t>
            </a:r>
            <a:endParaRPr lang="zh-CN" altLang="en-US" sz="2400" b="1" dirty="0">
              <a:solidFill>
                <a:schemeClr val="bg1"/>
              </a:solidFill>
              <a:latin typeface="方正古隶简体" pitchFamily="65" charset="-122"/>
              <a:ea typeface="方正古隶简体" pitchFamily="65" charset="-122"/>
            </a:endParaRPr>
          </a:p>
        </p:txBody>
      </p:sp>
      <p:cxnSp>
        <p:nvCxnSpPr>
          <p:cNvPr id="10" name="直接连接符 9"/>
          <p:cNvCxnSpPr/>
          <p:nvPr/>
        </p:nvCxnSpPr>
        <p:spPr>
          <a:xfrm>
            <a:off x="3383243" y="1448453"/>
            <a:ext cx="0" cy="1060724"/>
          </a:xfrm>
          <a:prstGeom prst="line">
            <a:avLst/>
          </a:prstGeom>
          <a:noFill/>
          <a:ln w="9525" cap="flat" cmpd="sng" algn="ctr">
            <a:solidFill>
              <a:srgbClr val="888888"/>
            </a:solidFill>
            <a:prstDash val="dash"/>
            <a:headEnd type="oval" w="med" len="med"/>
            <a:tailEnd type="oval" w="med" len="med"/>
          </a:ln>
          <a:effectLst/>
        </p:spPr>
      </p:cxnSp>
      <p:sp>
        <p:nvSpPr>
          <p:cNvPr id="11" name="TextBox 10"/>
          <p:cNvSpPr txBox="1"/>
          <p:nvPr/>
        </p:nvSpPr>
        <p:spPr>
          <a:xfrm>
            <a:off x="3383243" y="1336008"/>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12" name="直接连接符 11"/>
          <p:cNvCxnSpPr/>
          <p:nvPr/>
        </p:nvCxnSpPr>
        <p:spPr>
          <a:xfrm>
            <a:off x="6095483" y="1386932"/>
            <a:ext cx="0" cy="1060724"/>
          </a:xfrm>
          <a:prstGeom prst="line">
            <a:avLst/>
          </a:prstGeom>
          <a:noFill/>
          <a:ln w="9525" cap="flat" cmpd="sng" algn="ctr">
            <a:solidFill>
              <a:srgbClr val="888888"/>
            </a:solidFill>
            <a:prstDash val="dash"/>
            <a:headEnd type="oval" w="med" len="med"/>
            <a:tailEnd type="oval" w="med" len="med"/>
          </a:ln>
          <a:effectLst/>
        </p:spPr>
      </p:cxnSp>
      <p:sp>
        <p:nvSpPr>
          <p:cNvPr id="16" name="TextBox 15"/>
          <p:cNvSpPr txBox="1"/>
          <p:nvPr/>
        </p:nvSpPr>
        <p:spPr>
          <a:xfrm>
            <a:off x="6095483" y="1274487"/>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17" name="直接连接符 16"/>
          <p:cNvCxnSpPr/>
          <p:nvPr/>
        </p:nvCxnSpPr>
        <p:spPr>
          <a:xfrm>
            <a:off x="4679387" y="3046716"/>
            <a:ext cx="0" cy="1060724"/>
          </a:xfrm>
          <a:prstGeom prst="line">
            <a:avLst/>
          </a:prstGeom>
          <a:noFill/>
          <a:ln w="9525" cap="flat" cmpd="sng" algn="ctr">
            <a:solidFill>
              <a:srgbClr val="888888"/>
            </a:solidFill>
            <a:prstDash val="dash"/>
            <a:headEnd type="oval" w="med" len="med"/>
            <a:tailEnd type="oval" w="med" len="med"/>
          </a:ln>
          <a:effectLst/>
        </p:spPr>
      </p:cxnSp>
      <p:sp>
        <p:nvSpPr>
          <p:cNvPr id="18" name="TextBox 17"/>
          <p:cNvSpPr txBox="1"/>
          <p:nvPr/>
        </p:nvSpPr>
        <p:spPr>
          <a:xfrm>
            <a:off x="4679387" y="3278390"/>
            <a:ext cx="1490583" cy="87753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grpSp>
        <p:nvGrpSpPr>
          <p:cNvPr id="19" name="组合 18"/>
          <p:cNvGrpSpPr/>
          <p:nvPr/>
        </p:nvGrpSpPr>
        <p:grpSpPr>
          <a:xfrm>
            <a:off x="514955" y="1975897"/>
            <a:ext cx="1880669" cy="1672036"/>
            <a:chOff x="467544" y="1975897"/>
            <a:chExt cx="1880669" cy="1672036"/>
          </a:xfrm>
        </p:grpSpPr>
        <p:pic>
          <p:nvPicPr>
            <p:cNvPr id="20" name="Picture 3" descr="C:\Users\Thinkpad\Desktop\PNG\1_0010_imag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964536" y="2292896"/>
              <a:ext cx="1148071" cy="630942"/>
            </a:xfrm>
            <a:prstGeom prst="rect">
              <a:avLst/>
            </a:prstGeom>
          </p:spPr>
          <p:txBody>
            <a:bodyPr wrap="none">
              <a:spAutoFit/>
            </a:bodyPr>
            <a:lstStyle/>
            <a:p>
              <a:pPr>
                <a:lnSpc>
                  <a:spcPct val="125000"/>
                </a:lnSpc>
              </a:pPr>
              <a:r>
                <a:rPr lang="en-US" altLang="zh-CN" sz="2800" b="1" dirty="0" smtClean="0">
                  <a:solidFill>
                    <a:schemeClr val="bg1"/>
                  </a:solidFill>
                  <a:latin typeface="方正古隶简体" pitchFamily="65" charset="-122"/>
                  <a:ea typeface="方正古隶简体" pitchFamily="65" charset="-122"/>
                </a:rPr>
                <a:t>20XX</a:t>
              </a:r>
              <a:endParaRPr lang="zh-CN" altLang="en-US" sz="2800" b="1" dirty="0">
                <a:solidFill>
                  <a:schemeClr val="bg1"/>
                </a:solidFill>
                <a:latin typeface="方正古隶简体" pitchFamily="65" charset="-122"/>
                <a:ea typeface="方正古隶简体" pitchFamily="65" charset="-122"/>
              </a:endParaRPr>
            </a:p>
          </p:txBody>
        </p:sp>
        <p:pic>
          <p:nvPicPr>
            <p:cNvPr id="22" name="Picture 4" descr="F:\360安全浏览器下载\水墨\1402\1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5647719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250"/>
                                        <p:tgtEl>
                                          <p:spTgt spid="6"/>
                                        </p:tgtEl>
                                      </p:cBhvr>
                                    </p:animEffect>
                                  </p:childTnLst>
                                </p:cTn>
                              </p:par>
                            </p:childTnLst>
                          </p:cTn>
                        </p:par>
                        <p:par>
                          <p:cTn id="12" fill="hold">
                            <p:stCondLst>
                              <p:cond delay="1750"/>
                            </p:stCondLst>
                            <p:childTnLst>
                              <p:par>
                                <p:cTn id="13" presetID="49" presetClass="entr" presetSubtype="0" decel="10000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360"/>
                                          </p:val>
                                        </p:tav>
                                        <p:tav tm="100000">
                                          <p:val>
                                            <p:fltVal val="0"/>
                                          </p:val>
                                        </p:tav>
                                      </p:tavLst>
                                    </p:anim>
                                    <p:animEffect transition="in" filter="fade">
                                      <p:cBhvr>
                                        <p:cTn id="30" dur="500"/>
                                        <p:tgtEl>
                                          <p:spTgt spid="9"/>
                                        </p:tgtEl>
                                      </p:cBhvr>
                                    </p:animEffect>
                                  </p:childTnLst>
                                </p:cTn>
                              </p:par>
                            </p:childTnLst>
                          </p:cTn>
                        </p:par>
                        <p:par>
                          <p:cTn id="31" fill="hold">
                            <p:stCondLst>
                              <p:cond delay="2250"/>
                            </p:stCondLst>
                            <p:childTnLst>
                              <p:par>
                                <p:cTn id="32" presetID="22" presetClass="entr" presetSubtype="4"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par>
                          <p:cTn id="35" fill="hold">
                            <p:stCondLst>
                              <p:cond delay="2750"/>
                            </p:stCondLst>
                            <p:childTnLst>
                              <p:par>
                                <p:cTn id="36" presetID="21"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1)">
                                      <p:cBhvr>
                                        <p:cTn id="38" dur="2000"/>
                                        <p:tgtEl>
                                          <p:spTgt spid="11"/>
                                        </p:tgtEl>
                                      </p:cBhvr>
                                    </p:animEffect>
                                  </p:childTnLst>
                                </p:cTn>
                              </p:par>
                            </p:childTnLst>
                          </p:cTn>
                        </p:par>
                        <p:par>
                          <p:cTn id="39" fill="hold">
                            <p:stCondLst>
                              <p:cond delay="4750"/>
                            </p:stCondLst>
                            <p:childTnLst>
                              <p:par>
                                <p:cTn id="40" presetID="2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5250"/>
                            </p:stCondLst>
                            <p:childTnLst>
                              <p:par>
                                <p:cTn id="44" presetID="21"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heel(1)">
                                      <p:cBhvr>
                                        <p:cTn id="46" dur="2000"/>
                                        <p:tgtEl>
                                          <p:spTgt spid="18"/>
                                        </p:tgtEl>
                                      </p:cBhvr>
                                    </p:animEffect>
                                  </p:childTnLst>
                                </p:cTn>
                              </p:par>
                            </p:childTnLst>
                          </p:cTn>
                        </p:par>
                        <p:par>
                          <p:cTn id="47" fill="hold">
                            <p:stCondLst>
                              <p:cond delay="7250"/>
                            </p:stCondLst>
                            <p:childTnLst>
                              <p:par>
                                <p:cTn id="48" presetID="22" presetClass="entr" presetSubtype="4"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childTnLst>
                          </p:cTn>
                        </p:par>
                        <p:par>
                          <p:cTn id="51" fill="hold">
                            <p:stCondLst>
                              <p:cond delay="7750"/>
                            </p:stCondLst>
                            <p:childTnLst>
                              <p:par>
                                <p:cTn id="52" presetID="21"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heel(1)">
                                      <p:cBhvr>
                                        <p:cTn id="5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6"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1570091" y="2322712"/>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6213502" y="2322712"/>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rot="16200000">
            <a:off x="3705512" y="1980739"/>
            <a:ext cx="1273511" cy="72008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187624" y="1347616"/>
            <a:ext cx="2213992" cy="646331"/>
          </a:xfrm>
          <a:prstGeom prst="rect">
            <a:avLst/>
          </a:prstGeom>
        </p:spPr>
        <p:txBody>
          <a:bodyPr wrap="square">
            <a:spAutoFit/>
          </a:bodyPr>
          <a:lstStyle/>
          <a:p>
            <a:r>
              <a:rPr lang="zh-CN" altLang="en-US" dirty="0">
                <a:solidFill>
                  <a:prstClr val="black"/>
                </a:solidFill>
                <a:latin typeface="方正黑体简体" panose="03000509000000000000" pitchFamily="65" charset="-122"/>
                <a:ea typeface="方正黑体简体" panose="03000509000000000000" pitchFamily="65" charset="-122"/>
              </a:rPr>
              <a:t>此处添加文本内容</a:t>
            </a:r>
          </a:p>
          <a:p>
            <a:r>
              <a:rPr lang="zh-CN" altLang="en-US"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10" name="矩形 9"/>
          <p:cNvSpPr/>
          <p:nvPr/>
        </p:nvSpPr>
        <p:spPr>
          <a:xfrm>
            <a:off x="3347864" y="987576"/>
            <a:ext cx="2213992" cy="646331"/>
          </a:xfrm>
          <a:prstGeom prst="rect">
            <a:avLst/>
          </a:prstGeom>
        </p:spPr>
        <p:txBody>
          <a:bodyPr wrap="square">
            <a:spAutoFit/>
          </a:bodyPr>
          <a:lstStyle/>
          <a:p>
            <a:r>
              <a:rPr lang="zh-CN" altLang="en-US" dirty="0">
                <a:solidFill>
                  <a:prstClr val="black"/>
                </a:solidFill>
                <a:latin typeface="方正黑体简体" panose="03000509000000000000" pitchFamily="65" charset="-122"/>
                <a:ea typeface="方正黑体简体" panose="03000509000000000000" pitchFamily="65" charset="-122"/>
              </a:rPr>
              <a:t>此处添加文本内容</a:t>
            </a:r>
          </a:p>
          <a:p>
            <a:r>
              <a:rPr lang="zh-CN" altLang="en-US"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11" name="矩形 10"/>
          <p:cNvSpPr/>
          <p:nvPr/>
        </p:nvSpPr>
        <p:spPr>
          <a:xfrm>
            <a:off x="5746504" y="1347616"/>
            <a:ext cx="2213992" cy="646331"/>
          </a:xfrm>
          <a:prstGeom prst="rect">
            <a:avLst/>
          </a:prstGeom>
        </p:spPr>
        <p:txBody>
          <a:bodyPr wrap="square">
            <a:spAutoFit/>
          </a:bodyPr>
          <a:lstStyle/>
          <a:p>
            <a:r>
              <a:rPr lang="zh-CN" altLang="en-US" dirty="0">
                <a:solidFill>
                  <a:prstClr val="black"/>
                </a:solidFill>
                <a:latin typeface="方正黑体简体" panose="03000509000000000000" pitchFamily="65" charset="-122"/>
                <a:ea typeface="方正黑体简体" panose="03000509000000000000" pitchFamily="65" charset="-122"/>
              </a:rPr>
              <a:t>此处添加文本内容</a:t>
            </a:r>
          </a:p>
          <a:p>
            <a:r>
              <a:rPr lang="zh-CN" altLang="en-US" dirty="0">
                <a:solidFill>
                  <a:prstClr val="black"/>
                </a:solidFill>
                <a:latin typeface="方正黑体简体" panose="03000509000000000000" pitchFamily="65" charset="-122"/>
                <a:ea typeface="方正黑体简体" panose="03000509000000000000" pitchFamily="65" charset="-122"/>
              </a:rPr>
              <a:t>此处添加文本内容</a:t>
            </a:r>
          </a:p>
        </p:txBody>
      </p:sp>
      <p:grpSp>
        <p:nvGrpSpPr>
          <p:cNvPr id="12" name="组合 11"/>
          <p:cNvGrpSpPr/>
          <p:nvPr/>
        </p:nvGrpSpPr>
        <p:grpSpPr>
          <a:xfrm>
            <a:off x="1115616" y="2844484"/>
            <a:ext cx="1970712" cy="1669743"/>
            <a:chOff x="1115616" y="2844482"/>
            <a:chExt cx="1970712" cy="1669743"/>
          </a:xfrm>
        </p:grpSpPr>
        <p:pic>
          <p:nvPicPr>
            <p:cNvPr id="16"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15616"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484125" y="3518534"/>
              <a:ext cx="1107996" cy="461665"/>
            </a:xfrm>
            <a:prstGeom prst="rect">
              <a:avLst/>
            </a:prstGeom>
            <a:noFill/>
          </p:spPr>
          <p:txBody>
            <a:bodyPr wrap="none" rtlCol="0">
              <a:spAutoFit/>
            </a:bodyPr>
            <a:lstStyle/>
            <a:p>
              <a:r>
                <a:rPr lang="zh-CN" altLang="en-US" sz="2400" dirty="0" smtClean="0">
                  <a:solidFill>
                    <a:prstClr val="white"/>
                  </a:solidFill>
                  <a:latin typeface="方正黑体简体" panose="03000509000000000000" pitchFamily="65" charset="-122"/>
                  <a:ea typeface="方正黑体简体" panose="03000509000000000000" pitchFamily="65" charset="-122"/>
                </a:rPr>
                <a:t>标题一</a:t>
              </a:r>
              <a:endParaRPr lang="zh-CN" altLang="en-US" sz="2400" dirty="0">
                <a:solidFill>
                  <a:prstClr val="white"/>
                </a:solidFill>
                <a:latin typeface="方正黑体简体" panose="03000509000000000000" pitchFamily="65" charset="-122"/>
                <a:ea typeface="方正黑体简体" panose="03000509000000000000" pitchFamily="65" charset="-122"/>
              </a:endParaRPr>
            </a:p>
          </p:txBody>
        </p:sp>
      </p:grpSp>
      <p:grpSp>
        <p:nvGrpSpPr>
          <p:cNvPr id="18" name="组合 17"/>
          <p:cNvGrpSpPr/>
          <p:nvPr/>
        </p:nvGrpSpPr>
        <p:grpSpPr>
          <a:xfrm>
            <a:off x="3275856" y="2570011"/>
            <a:ext cx="2232248" cy="1891337"/>
            <a:chOff x="3275856" y="2570009"/>
            <a:chExt cx="2232248" cy="1891337"/>
          </a:xfrm>
        </p:grpSpPr>
        <p:pic>
          <p:nvPicPr>
            <p:cNvPr id="19" name="Picture 5" descr="D:\png\画面与情绪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570009"/>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707904" y="3363838"/>
              <a:ext cx="1107996" cy="461665"/>
            </a:xfrm>
            <a:prstGeom prst="rect">
              <a:avLst/>
            </a:prstGeom>
            <a:noFill/>
          </p:spPr>
          <p:txBody>
            <a:bodyPr wrap="none" rtlCol="0">
              <a:spAutoFit/>
            </a:bodyPr>
            <a:lstStyle/>
            <a:p>
              <a:r>
                <a:rPr lang="zh-CN" altLang="en-US" sz="2400" dirty="0" smtClean="0">
                  <a:solidFill>
                    <a:prstClr val="white"/>
                  </a:solidFill>
                  <a:latin typeface="方正黑体简体" panose="03000509000000000000" pitchFamily="65" charset="-122"/>
                  <a:ea typeface="方正黑体简体" panose="03000509000000000000" pitchFamily="65" charset="-122"/>
                </a:rPr>
                <a:t>标题二</a:t>
              </a:r>
              <a:endParaRPr lang="zh-CN" altLang="en-US" sz="2400" dirty="0">
                <a:solidFill>
                  <a:prstClr val="white"/>
                </a:solidFill>
                <a:latin typeface="方正黑体简体" panose="03000509000000000000" pitchFamily="65" charset="-122"/>
                <a:ea typeface="方正黑体简体" panose="03000509000000000000" pitchFamily="65" charset="-122"/>
              </a:endParaRPr>
            </a:p>
          </p:txBody>
        </p:sp>
      </p:grpSp>
      <p:grpSp>
        <p:nvGrpSpPr>
          <p:cNvPr id="21" name="组合 20"/>
          <p:cNvGrpSpPr/>
          <p:nvPr/>
        </p:nvGrpSpPr>
        <p:grpSpPr>
          <a:xfrm>
            <a:off x="5868144" y="2844484"/>
            <a:ext cx="1970712" cy="1669743"/>
            <a:chOff x="5868144" y="2844482"/>
            <a:chExt cx="1970712" cy="1669743"/>
          </a:xfrm>
        </p:grpSpPr>
        <p:pic>
          <p:nvPicPr>
            <p:cNvPr id="22"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68144"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228184" y="3518534"/>
              <a:ext cx="1107996" cy="461665"/>
            </a:xfrm>
            <a:prstGeom prst="rect">
              <a:avLst/>
            </a:prstGeom>
            <a:noFill/>
          </p:spPr>
          <p:txBody>
            <a:bodyPr wrap="none" rtlCol="0">
              <a:spAutoFit/>
            </a:bodyPr>
            <a:lstStyle/>
            <a:p>
              <a:r>
                <a:rPr lang="zh-CN" altLang="en-US" sz="2400" dirty="0" smtClean="0">
                  <a:solidFill>
                    <a:prstClr val="white"/>
                  </a:solidFill>
                  <a:latin typeface="方正黑体简体" panose="03000509000000000000" pitchFamily="65" charset="-122"/>
                  <a:ea typeface="方正黑体简体" panose="03000509000000000000" pitchFamily="65" charset="-122"/>
                </a:rPr>
                <a:t>标题三</a:t>
              </a:r>
              <a:endParaRPr lang="zh-CN" altLang="en-US" sz="2400" dirty="0">
                <a:solidFill>
                  <a:prstClr val="white"/>
                </a:solidFill>
                <a:latin typeface="方正黑体简体" panose="03000509000000000000" pitchFamily="65" charset="-122"/>
                <a:ea typeface="方正黑体简体" panose="03000509000000000000" pitchFamily="65" charset="-122"/>
              </a:endParaRPr>
            </a:p>
          </p:txBody>
        </p:sp>
      </p:grpSp>
      <p:pic>
        <p:nvPicPr>
          <p:cNvPr id="26"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flipH="1" flipV="1">
            <a:off x="3705511" y="-904305"/>
            <a:ext cx="1273516" cy="1607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png\12-03_0011_图层-5.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53641" y="4052998"/>
            <a:ext cx="561976" cy="68723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png\12-03_0011_图层-5.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3678813" flipH="1">
            <a:off x="3775844" y="4319561"/>
            <a:ext cx="724566" cy="8897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png\12-03_0011_图层-5.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3678813" flipH="1">
            <a:off x="3016766" y="4439859"/>
            <a:ext cx="362283" cy="44488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6" descr="C:\Users\liujicai01\Desktop\png\_0003_素材中国-sccnn.com.png"/>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639686" y="4458415"/>
            <a:ext cx="1308885" cy="56363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4886524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 presetClass="exit" presetSubtype="4" fill="hold" nodeType="withEffect">
                                  <p:stCondLst>
                                    <p:cond delay="300"/>
                                  </p:stCondLst>
                                  <p:childTnLst>
                                    <p:anim calcmode="lin" valueType="num">
                                      <p:cBhvr additive="base">
                                        <p:cTn id="11" dur="500"/>
                                        <p:tgtEl>
                                          <p:spTgt spid="26"/>
                                        </p:tgtEl>
                                        <p:attrNameLst>
                                          <p:attrName>ppt_x</p:attrName>
                                        </p:attrNameLst>
                                      </p:cBhvr>
                                      <p:tavLst>
                                        <p:tav tm="0">
                                          <p:val>
                                            <p:strVal val="ppt_x"/>
                                          </p:val>
                                        </p:tav>
                                        <p:tav tm="100000">
                                          <p:val>
                                            <p:strVal val="ppt_x"/>
                                          </p:val>
                                        </p:tav>
                                      </p:tavLst>
                                    </p:anim>
                                    <p:anim calcmode="lin" valueType="num">
                                      <p:cBhvr additive="base">
                                        <p:cTn id="12" dur="500"/>
                                        <p:tgtEl>
                                          <p:spTgt spid="26"/>
                                        </p:tgtEl>
                                        <p:attrNameLst>
                                          <p:attrName>ppt_y</p:attrName>
                                        </p:attrNameLst>
                                      </p:cBhvr>
                                      <p:tavLst>
                                        <p:tav tm="0">
                                          <p:val>
                                            <p:strVal val="ppt_y"/>
                                          </p:val>
                                        </p:tav>
                                        <p:tav tm="100000">
                                          <p:val>
                                            <p:strVal val="1+ppt_h/2"/>
                                          </p:val>
                                        </p:tav>
                                      </p:tavLst>
                                    </p:anim>
                                    <p:set>
                                      <p:cBhvr>
                                        <p:cTn id="13" dur="1" fill="hold">
                                          <p:stCondLst>
                                            <p:cond delay="499"/>
                                          </p:stCondLst>
                                        </p:cTn>
                                        <p:tgtEl>
                                          <p:spTgt spid="26"/>
                                        </p:tgtEl>
                                        <p:attrNameLst>
                                          <p:attrName>style.visibility</p:attrName>
                                        </p:attrNameLst>
                                      </p:cBhvr>
                                      <p:to>
                                        <p:strVal val="hidden"/>
                                      </p:to>
                                    </p:set>
                                  </p:childTnLst>
                                </p:cTn>
                              </p:par>
                              <p:par>
                                <p:cTn id="14" presetID="1" presetClass="exit" presetSubtype="0" fill="hold" nodeType="withEffect">
                                  <p:stCondLst>
                                    <p:cond delay="600"/>
                                  </p:stCondLst>
                                  <p:childTnLst>
                                    <p:set>
                                      <p:cBhvr>
                                        <p:cTn id="15" dur="1" fill="hold">
                                          <p:stCondLst>
                                            <p:cond delay="0"/>
                                          </p:stCondLst>
                                        </p:cTn>
                                        <p:tgtEl>
                                          <p:spTgt spid="26"/>
                                        </p:tgtEl>
                                        <p:attrNameLst>
                                          <p:attrName>style.visibility</p:attrName>
                                        </p:attrNameLst>
                                      </p:cBhvr>
                                      <p:to>
                                        <p:strVal val="hidden"/>
                                      </p:to>
                                    </p:set>
                                  </p:childTnLst>
                                </p:cTn>
                              </p:par>
                              <p:par>
                                <p:cTn id="16" presetID="53" presetClass="entr" presetSubtype="16" fill="hold" nodeType="withEffect">
                                  <p:stCondLst>
                                    <p:cond delay="50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nodeType="withEffect">
                                  <p:stCondLst>
                                    <p:cond delay="6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11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16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100"/>
                            </p:stCondLst>
                            <p:childTnLst>
                              <p:par>
                                <p:cTn id="37" presetID="42"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childTnLst>
                          </p:cTn>
                        </p:par>
                        <p:par>
                          <p:cTn id="42" fill="hold">
                            <p:stCondLst>
                              <p:cond delay="26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3100"/>
                            </p:stCondLst>
                            <p:childTnLst>
                              <p:par>
                                <p:cTn id="47" presetID="42"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anim calcmode="lin" valueType="num">
                                      <p:cBhvr>
                                        <p:cTn id="50" dur="500" fill="hold"/>
                                        <p:tgtEl>
                                          <p:spTgt spid="7"/>
                                        </p:tgtEl>
                                        <p:attrNameLst>
                                          <p:attrName>ppt_x</p:attrName>
                                        </p:attrNameLst>
                                      </p:cBhvr>
                                      <p:tavLst>
                                        <p:tav tm="0">
                                          <p:val>
                                            <p:strVal val="#ppt_x"/>
                                          </p:val>
                                        </p:tav>
                                        <p:tav tm="100000">
                                          <p:val>
                                            <p:strVal val="#ppt_x"/>
                                          </p:val>
                                        </p:tav>
                                      </p:tavLst>
                                    </p:anim>
                                    <p:anim calcmode="lin" valueType="num">
                                      <p:cBhvr>
                                        <p:cTn id="51" dur="500" fill="hold"/>
                                        <p:tgtEl>
                                          <p:spTgt spid="7"/>
                                        </p:tgtEl>
                                        <p:attrNameLst>
                                          <p:attrName>ppt_y</p:attrName>
                                        </p:attrNameLst>
                                      </p:cBhvr>
                                      <p:tavLst>
                                        <p:tav tm="0">
                                          <p:val>
                                            <p:strVal val="#ppt_y+.1"/>
                                          </p:val>
                                        </p:tav>
                                        <p:tav tm="100000">
                                          <p:val>
                                            <p:strVal val="#ppt_y"/>
                                          </p:val>
                                        </p:tav>
                                      </p:tavLst>
                                    </p:anim>
                                  </p:childTnLst>
                                </p:cTn>
                              </p:par>
                            </p:childTnLst>
                          </p:cTn>
                        </p:par>
                        <p:par>
                          <p:cTn id="52" fill="hold">
                            <p:stCondLst>
                              <p:cond delay="360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5892" y="1582972"/>
            <a:ext cx="1081403" cy="3963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flipH="1">
            <a:off x="2292745" y="2661812"/>
            <a:ext cx="1106410" cy="39639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923928" y="3722694"/>
            <a:ext cx="1081404" cy="3963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H="1">
            <a:off x="5617768" y="2554217"/>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490189" y="1123015"/>
            <a:ext cx="2412068" cy="1297246"/>
            <a:chOff x="1490189" y="1123015"/>
            <a:chExt cx="2412068" cy="1297246"/>
          </a:xfrm>
        </p:grpSpPr>
        <p:pic>
          <p:nvPicPr>
            <p:cNvPr id="1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grpSp>
        <p:nvGrpSpPr>
          <p:cNvPr id="16" name="组合 15"/>
          <p:cNvGrpSpPr/>
          <p:nvPr/>
        </p:nvGrpSpPr>
        <p:grpSpPr>
          <a:xfrm>
            <a:off x="4754240" y="1123015"/>
            <a:ext cx="2412068" cy="1297246"/>
            <a:chOff x="1490189" y="1123015"/>
            <a:chExt cx="2412068" cy="1297246"/>
          </a:xfrm>
        </p:grpSpPr>
        <p:pic>
          <p:nvPicPr>
            <p:cNvPr id="17"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grpSp>
        <p:nvGrpSpPr>
          <p:cNvPr id="19" name="组合 18"/>
          <p:cNvGrpSpPr/>
          <p:nvPr/>
        </p:nvGrpSpPr>
        <p:grpSpPr>
          <a:xfrm>
            <a:off x="4754240" y="3295164"/>
            <a:ext cx="2412068" cy="1297246"/>
            <a:chOff x="1490189" y="1123015"/>
            <a:chExt cx="2412068" cy="1297246"/>
          </a:xfrm>
        </p:grpSpPr>
        <p:pic>
          <p:nvPicPr>
            <p:cNvPr id="20"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grpSp>
        <p:nvGrpSpPr>
          <p:cNvPr id="22" name="组合 21"/>
          <p:cNvGrpSpPr/>
          <p:nvPr/>
        </p:nvGrpSpPr>
        <p:grpSpPr>
          <a:xfrm>
            <a:off x="1639916" y="3295164"/>
            <a:ext cx="2412068" cy="1297246"/>
            <a:chOff x="1490189" y="1123015"/>
            <a:chExt cx="2412068" cy="1297246"/>
          </a:xfrm>
        </p:grpSpPr>
        <p:pic>
          <p:nvPicPr>
            <p:cNvPr id="23"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sp>
        <p:nvSpPr>
          <p:cNvPr id="25" name="TextBox 24"/>
          <p:cNvSpPr txBox="1"/>
          <p:nvPr/>
        </p:nvSpPr>
        <p:spPr>
          <a:xfrm>
            <a:off x="3715161" y="2536842"/>
            <a:ext cx="1498937" cy="646331"/>
          </a:xfrm>
          <a:prstGeom prst="rect">
            <a:avLst/>
          </a:prstGeom>
          <a:noFill/>
        </p:spPr>
        <p:txBody>
          <a:bodyPr wrap="square" rtlCol="0">
            <a:spAutoFit/>
          </a:bodyPr>
          <a:lstStyle/>
          <a:p>
            <a:pPr algn="ctr"/>
            <a:r>
              <a:rPr lang="zh-CN" altLang="en-US" dirty="0" smtClean="0">
                <a:solidFill>
                  <a:sysClr val="windowText" lastClr="000000"/>
                </a:solidFill>
                <a:latin typeface="方正黑体简体" panose="03000509000000000000" pitchFamily="65" charset="-122"/>
                <a:ea typeface="方正黑体简体" panose="03000509000000000000" pitchFamily="65" charset="-122"/>
              </a:rPr>
              <a:t>点击输入标题文字</a:t>
            </a:r>
            <a:endParaRPr lang="en-US" altLang="zh-CN" dirty="0" smtClean="0">
              <a:solidFill>
                <a:sysClr val="windowText" lastClr="000000"/>
              </a:solidFill>
              <a:latin typeface="方正黑体简体" panose="03000509000000000000" pitchFamily="65" charset="-122"/>
              <a:ea typeface="方正黑体简体" panose="03000509000000000000" pitchFamily="65" charset="-122"/>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69178171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outVertical)">
                                      <p:cBhvr>
                                        <p:cTn id="29" dur="500"/>
                                        <p:tgtEl>
                                          <p:spTgt spid="19"/>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outVertical)">
                                      <p:cBhvr>
                                        <p:cTn id="37" dur="500"/>
                                        <p:tgtEl>
                                          <p:spTgt spid="22"/>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1481</Words>
  <Application>Microsoft Office PowerPoint</Application>
  <PresentationFormat>全屏显示(16:9)</PresentationFormat>
  <Paragraphs>237</Paragraphs>
  <Slides>28</Slides>
  <Notes>25</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道德讲堂</dc:title>
  <dc:creator>第一PPT</dc:creator>
  <cp:keywords>www.1ppt.com</cp:keywords>
  <cp:lastModifiedBy>Windows User</cp:lastModifiedBy>
  <cp:revision>11</cp:revision>
  <dcterms:created xsi:type="dcterms:W3CDTF">2016-12-25T02:27:54Z</dcterms:created>
  <dcterms:modified xsi:type="dcterms:W3CDTF">2019-01-23T07:28:41Z</dcterms:modified>
</cp:coreProperties>
</file>