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31"/>
  </p:notesMasterIdLst>
  <p:sldIdLst>
    <p:sldId id="256" r:id="rId3"/>
    <p:sldId id="283" r:id="rId4"/>
    <p:sldId id="284" r:id="rId5"/>
    <p:sldId id="261" r:id="rId6"/>
    <p:sldId id="263" r:id="rId7"/>
    <p:sldId id="278" r:id="rId8"/>
    <p:sldId id="279" r:id="rId9"/>
    <p:sldId id="267" r:id="rId10"/>
    <p:sldId id="285" r:id="rId11"/>
    <p:sldId id="266" r:id="rId12"/>
    <p:sldId id="265" r:id="rId13"/>
    <p:sldId id="268" r:id="rId14"/>
    <p:sldId id="269" r:id="rId15"/>
    <p:sldId id="273" r:id="rId16"/>
    <p:sldId id="286" r:id="rId17"/>
    <p:sldId id="274" r:id="rId18"/>
    <p:sldId id="276" r:id="rId19"/>
    <p:sldId id="260" r:id="rId20"/>
    <p:sldId id="277" r:id="rId21"/>
    <p:sldId id="270" r:id="rId22"/>
    <p:sldId id="287" r:id="rId23"/>
    <p:sldId id="257" r:id="rId24"/>
    <p:sldId id="272" r:id="rId25"/>
    <p:sldId id="275" r:id="rId26"/>
    <p:sldId id="280" r:id="rId27"/>
    <p:sldId id="282" r:id="rId28"/>
    <p:sldId id="288" r:id="rId29"/>
    <p:sldId id="289"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A0E35D-F9EA-4EE3-8BF9-290C9EEFE1A0}" type="datetimeFigureOut">
              <a:rPr lang="zh-CN" altLang="en-US" smtClean="0"/>
              <a:t>2019/1/23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42DB6-E2D5-48F7-ADD2-D88281694D75}" type="slidenum">
              <a:rPr lang="zh-CN" altLang="en-US" smtClean="0"/>
              <a:t>‹#›</a:t>
            </a:fld>
            <a:endParaRPr lang="zh-CN" altLang="en-US"/>
          </a:p>
        </p:txBody>
      </p:sp>
    </p:spTree>
    <p:extLst>
      <p:ext uri="{BB962C8B-B14F-4D97-AF65-F5344CB8AC3E}">
        <p14:creationId xmlns:p14="http://schemas.microsoft.com/office/powerpoint/2010/main" val="2026650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A3664DAC-3ADF-4D9F-B880-8E539DAB63AE}"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159982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835823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1087438" rtl="0" eaLnBrk="1" fontAlgn="base" latinLnBrk="0" hangingPunct="1">
              <a:lnSpc>
                <a:spcPct val="100000"/>
              </a:lnSpc>
              <a:spcBef>
                <a:spcPct val="0"/>
              </a:spcBef>
              <a:spcAft>
                <a:spcPct val="0"/>
              </a:spcAft>
              <a:buClrTx/>
              <a:buSzTx/>
              <a:buFontTx/>
              <a:buNone/>
              <a:tabLst/>
              <a:defRPr/>
            </a:pPr>
            <a:fld id="{0AA15419-EFF3-47B3-AE52-084095B7F170}"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1087438" rtl="0" eaLnBrk="1" fontAlgn="base" latinLnBrk="0" hangingPunct="1">
                <a:lnSpc>
                  <a:spcPct val="100000"/>
                </a:lnSpc>
                <a:spcBef>
                  <a:spcPct val="0"/>
                </a:spcBef>
                <a:spcAft>
                  <a:spcPct val="0"/>
                </a:spcAft>
                <a:buClrTx/>
                <a:buSzTx/>
                <a:buFontTx/>
                <a:buNone/>
                <a:tabLst/>
                <a:defRPr/>
              </a:pPr>
              <a:t>16</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3736722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4270289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0110026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2"/>
          <p:cNvSpPr>
            <a:spLocks noGrp="1" noRot="1" noChangeAspect="1" noTextEdit="1"/>
          </p:cNvSpPr>
          <p:nvPr>
            <p:ph type="sldImg"/>
          </p:nvPr>
        </p:nvSpPr>
        <p:spPr bwMode="auto">
          <a:noFill/>
          <a:ln>
            <a:solidFill>
              <a:srgbClr val="000000"/>
            </a:solidFill>
            <a:miter lim="800000"/>
            <a:headEnd/>
            <a:tailEnd/>
          </a:ln>
        </p:spPr>
      </p:sp>
      <p:sp>
        <p:nvSpPr>
          <p:cNvPr id="8192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8484501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A95692C7-2619-4083-A601-B796445275C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807228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9060C064-B996-4170-95A9-C0C5644824F7}"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379444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746488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p:cNvSpPr>
          <p:nvPr>
            <p:ph type="sldImg"/>
          </p:nvPr>
        </p:nvSpPr>
        <p:spPr bwMode="auto">
          <a:noFill/>
          <a:ln>
            <a:solidFill>
              <a:srgbClr val="000000"/>
            </a:solidFill>
            <a:miter lim="800000"/>
            <a:headEnd/>
            <a:tailEnd/>
          </a:ln>
        </p:spPr>
      </p:sp>
      <p:sp>
        <p:nvSpPr>
          <p:cNvPr id="7782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868A64EC-841C-4FB0-9D3E-DBD26FA0B989}"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116892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幻灯片图像占位符 1"/>
          <p:cNvSpPr>
            <a:spLocks noGrp="1" noRot="1" noChangeAspect="1" noTextEdit="1"/>
          </p:cNvSpPr>
          <p:nvPr>
            <p:ph type="sldImg"/>
          </p:nvPr>
        </p:nvSpPr>
        <p:spPr bwMode="auto">
          <a:noFill/>
          <a:ln>
            <a:solidFill>
              <a:srgbClr val="000000"/>
            </a:solidFill>
            <a:miter lim="800000"/>
            <a:headEnd/>
            <a:tailEnd/>
          </a:ln>
        </p:spPr>
      </p:sp>
      <p:sp>
        <p:nvSpPr>
          <p:cNvPr id="88066"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8067"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217A158F-A650-4C9D-BA02-AC44375989BD}"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25</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996422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32CEEF91-2149-4F37-8E47-B55672E4ED7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7370851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Rectangle 2"/>
          <p:cNvSpPr>
            <a:spLocks noGrp="1" noRot="1" noChangeAspect="1" noTextEdit="1"/>
          </p:cNvSpPr>
          <p:nvPr>
            <p:ph type="sldImg"/>
          </p:nvPr>
        </p:nvSpPr>
        <p:spPr bwMode="auto">
          <a:noFill/>
          <a:ln>
            <a:solidFill>
              <a:srgbClr val="000000"/>
            </a:solidFill>
            <a:miter lim="800000"/>
            <a:headEnd/>
            <a:tailEnd/>
          </a:ln>
        </p:spPr>
      </p:sp>
      <p:sp>
        <p:nvSpPr>
          <p:cNvPr id="9216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128910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幻灯片图像占位符 1"/>
          <p:cNvSpPr>
            <a:spLocks noGrp="1" noRot="1" noChangeAspect="1" noTextEdit="1"/>
          </p:cNvSpPr>
          <p:nvPr>
            <p:ph type="sldImg"/>
          </p:nvPr>
        </p:nvSpPr>
        <p:spPr bwMode="auto">
          <a:noFill/>
          <a:ln>
            <a:solidFill>
              <a:srgbClr val="000000"/>
            </a:solidFill>
            <a:miter lim="800000"/>
            <a:headEnd/>
            <a:tailEnd/>
          </a:ln>
        </p:spPr>
      </p:sp>
      <p:sp>
        <p:nvSpPr>
          <p:cNvPr id="83970" name="备注占位符 2"/>
          <p:cNvSpPr>
            <a:spLocks noGrp="1"/>
          </p:cNvSpPr>
          <p:nvPr>
            <p:ph type="body" idx="1"/>
          </p:nvPr>
        </p:nvSpPr>
        <p:spPr bwMode="auto">
          <a:noFill/>
        </p:spPr>
        <p:txBody>
          <a:bodyPr anchor="ctr"/>
          <a:lstStyle/>
          <a:p>
            <a:pPr defTabSz="914400" eaLnBrk="1" hangingPunct="1"/>
            <a:endParaRPr lang="zh-CN" altLang="en-US" smtClean="0"/>
          </a:p>
        </p:txBody>
      </p:sp>
      <p:sp>
        <p:nvSpPr>
          <p:cNvPr id="8397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0" fontAlgn="base" latinLnBrk="0" hangingPunct="0">
              <a:lnSpc>
                <a:spcPct val="100000"/>
              </a:lnSpc>
              <a:spcBef>
                <a:spcPct val="0"/>
              </a:spcBef>
              <a:spcAft>
                <a:spcPct val="0"/>
              </a:spcAft>
              <a:buClrTx/>
              <a:buSzTx/>
              <a:buFont typeface="Arial" charset="0"/>
              <a:buNone/>
              <a:tabLst/>
              <a:defRPr/>
            </a:pPr>
            <a:fld id="{245C52A5-2231-4CC3-A1D2-9E22989A293A}" type="slidenum">
              <a:rPr kumimoji="0" lang="zh-CN" altLang="en-US" sz="1200" b="0" i="0" u="none" strike="noStrike" kern="1200" cap="none" spc="0" normalizeH="0" baseline="0" noProof="0">
                <a:ln>
                  <a:noFill/>
                </a:ln>
                <a:solidFill>
                  <a:prstClr val="black"/>
                </a:solidFill>
                <a:effectLst/>
                <a:uLnTx/>
                <a:uFillTx/>
                <a:latin typeface="Arial" charset="0"/>
                <a:ea typeface="宋体" charset="-122"/>
                <a:cs typeface="+mn-cs"/>
              </a:rPr>
              <a:pPr marL="0" marR="0" lvl="0" indent="0" algn="r" defTabSz="914400" rtl="0" eaLnBrk="0" fontAlgn="base" latinLnBrk="0" hangingPunct="0">
                <a:lnSpc>
                  <a:spcPct val="100000"/>
                </a:lnSpc>
                <a:spcBef>
                  <a:spcPct val="0"/>
                </a:spcBef>
                <a:spcAft>
                  <a:spcPct val="0"/>
                </a:spcAft>
                <a:buClrTx/>
                <a:buSzTx/>
                <a:buFont typeface="Arial" charset="0"/>
                <a:buNone/>
                <a:tabLst/>
                <a:defRPr/>
              </a:pPr>
              <a:t>6</a:t>
            </a:fld>
            <a:endParaRPr kumimoji="0" lang="en-US" altLang="zh-CN" sz="1200" b="0" i="0" u="none" strike="noStrike" kern="1200" cap="none" spc="0" normalizeH="0" baseline="0" noProof="0">
              <a:ln>
                <a:noFill/>
              </a:ln>
              <a:solidFill>
                <a:prstClr val="black"/>
              </a:solidFill>
              <a:effectLst/>
              <a:uLnTx/>
              <a:uFillTx/>
              <a:latin typeface="Arial" charset="0"/>
              <a:ea typeface="宋体" charset="-122"/>
              <a:cs typeface="+mn-cs"/>
            </a:endParaRPr>
          </a:p>
        </p:txBody>
      </p:sp>
    </p:spTree>
    <p:extLst>
      <p:ext uri="{BB962C8B-B14F-4D97-AF65-F5344CB8AC3E}">
        <p14:creationId xmlns:p14="http://schemas.microsoft.com/office/powerpoint/2010/main" val="2005293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8"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8601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E0A6D23D-918E-4D14-BED2-55CCDA9DEFBA}" type="slidenum">
              <a:rPr kumimoji="0" lang="zh-CN" altLang="en-US" sz="1200" b="0" i="0" u="none" strike="noStrike" kern="1200" cap="none" spc="0" normalizeH="0" baseline="0" noProof="0">
                <a:ln>
                  <a:noFill/>
                </a:ln>
                <a:solidFill>
                  <a:prstClr val="black"/>
                </a:solidFill>
                <a:effectLst/>
                <a:uLnTx/>
                <a:uFillTx/>
                <a:latin typeface="Calibri" pitchFamily="34" charset="0"/>
                <a:ea typeface="宋体"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US" altLang="zh-CN" sz="1200" b="0" i="0" u="none" strike="noStrike" kern="1200" cap="none" spc="0" normalizeH="0" baseline="0" noProof="0">
              <a:ln>
                <a:noFill/>
              </a:ln>
              <a:solidFill>
                <a:prstClr val="black"/>
              </a:solidFill>
              <a:effectLst/>
              <a:uLnTx/>
              <a:uFillTx/>
              <a:latin typeface="Calibri" pitchFamily="34" charset="0"/>
              <a:ea typeface="宋体" charset="-122"/>
              <a:cs typeface="+mn-cs"/>
            </a:endParaRPr>
          </a:p>
        </p:txBody>
      </p:sp>
    </p:spTree>
    <p:extLst>
      <p:ext uri="{BB962C8B-B14F-4D97-AF65-F5344CB8AC3E}">
        <p14:creationId xmlns:p14="http://schemas.microsoft.com/office/powerpoint/2010/main" val="49435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131873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7450752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marL="0" marR="0" lvl="0" indent="0" algn="r" defTabSz="914400" rtl="0" eaLnBrk="1" fontAlgn="base" latinLnBrk="0" hangingPunct="1">
              <a:lnSpc>
                <a:spcPct val="100000"/>
              </a:lnSpc>
              <a:spcBef>
                <a:spcPct val="0"/>
              </a:spcBef>
              <a:spcAft>
                <a:spcPct val="0"/>
              </a:spcAft>
              <a:buClrTx/>
              <a:buSzTx/>
              <a:buFontTx/>
              <a:buNone/>
              <a:tabLst/>
              <a:defRPr/>
            </a:pPr>
            <a:fld id="{0E0DCBDB-5CBD-4E40-ACBC-3BAC759E1C67}" type="slidenum">
              <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zh-CN"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15280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A72A449C-56EA-430B-8F08-734A34E1FC9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02000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967801" rtl="0" eaLnBrk="1" fontAlgn="auto" latinLnBrk="0" hangingPunct="1">
              <a:lnSpc>
                <a:spcPct val="100000"/>
              </a:lnSpc>
              <a:spcBef>
                <a:spcPts val="0"/>
              </a:spcBef>
              <a:spcAft>
                <a:spcPts val="0"/>
              </a:spcAft>
              <a:buClrTx/>
              <a:buSzTx/>
              <a:buFontTx/>
              <a:buNone/>
              <a:tabLst/>
              <a:defRPr/>
            </a:pPr>
            <a:fld id="{B78E9D46-741A-427D-AC6E-BC20FD226AC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67801"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073173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p>
            <a:r>
              <a:rPr lang="zh-CN" altLang="en-US" dirty="0" smtClean="0"/>
              <a:t>单击此处编辑标题文字</a:t>
            </a:r>
            <a:endParaRPr lang="zh-CN" altLang="en-US" dirty="0"/>
          </a:p>
        </p:txBody>
      </p:sp>
    </p:spTree>
    <p:extLst>
      <p:ext uri="{BB962C8B-B14F-4D97-AF65-F5344CB8AC3E}">
        <p14:creationId xmlns:p14="http://schemas.microsoft.com/office/powerpoint/2010/main" val="17767762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9578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86933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88453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20047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6451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圆角矩形 2"/>
          <p:cNvSpPr/>
          <p:nvPr userDrawn="1"/>
        </p:nvSpPr>
        <p:spPr>
          <a:xfrm>
            <a:off x="152400" y="76200"/>
            <a:ext cx="8858250" cy="4972050"/>
          </a:xfrm>
          <a:prstGeom prst="roundRect">
            <a:avLst>
              <a:gd name="adj" fmla="val 4790"/>
            </a:avLst>
          </a:prstGeom>
          <a:solidFill>
            <a:schemeClr val="accent1">
              <a:alpha val="8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9147" y="3505200"/>
            <a:ext cx="9143244" cy="1657350"/>
          </a:xfrm>
          <a:prstGeom prst="rect">
            <a:avLst/>
          </a:prstGeom>
        </p:spPr>
      </p:pic>
    </p:spTree>
    <p:extLst>
      <p:ext uri="{BB962C8B-B14F-4D97-AF65-F5344CB8AC3E}">
        <p14:creationId xmlns:p14="http://schemas.microsoft.com/office/powerpoint/2010/main" val="10159114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4" name="矩形 3"/>
          <p:cNvSpPr/>
          <p:nvPr userDrawn="1"/>
        </p:nvSpPr>
        <p:spPr>
          <a:xfrm>
            <a:off x="7442738" y="450707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20203144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1006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6122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5052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6853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246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02922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2" name="Line 10"/>
          <p:cNvSpPr>
            <a:spLocks noChangeShapeType="1"/>
          </p:cNvSpPr>
          <p:nvPr userDrawn="1"/>
        </p:nvSpPr>
        <p:spPr bwMode="auto">
          <a:xfrm>
            <a:off x="1" y="630767"/>
            <a:ext cx="9144000" cy="0"/>
          </a:xfrm>
          <a:prstGeom prst="line">
            <a:avLst/>
          </a:prstGeom>
          <a:noFill/>
          <a:ln w="9525">
            <a:solidFill>
              <a:schemeClr val="tx2"/>
            </a:solidFill>
            <a:round/>
            <a:headEnd/>
            <a:tailEnd/>
          </a:ln>
          <a:effectLst/>
        </p:spPr>
        <p:txBody>
          <a:bodyPr/>
          <a:lstStyle/>
          <a:p>
            <a:pPr marL="0" marR="0" lvl="0" indent="0" algn="l" defTabSz="909361" rtl="0" eaLnBrk="1" fontAlgn="base" latinLnBrk="0" hangingPunct="1">
              <a:lnSpc>
                <a:spcPct val="100000"/>
              </a:lnSpc>
              <a:spcBef>
                <a:spcPct val="0"/>
              </a:spcBef>
              <a:spcAft>
                <a:spcPct val="0"/>
              </a:spcAft>
              <a:buClrTx/>
              <a:buSzTx/>
              <a:buFontTx/>
              <a:buNone/>
              <a:tabLst/>
              <a:defRPr/>
            </a:pPr>
            <a:endParaRPr kumimoji="0" lang="zh-CN" altLang="en-US" sz="1787" b="0" i="0" u="none" strike="noStrike" kern="1200" cap="none" spc="0" normalizeH="0" baseline="0" noProof="0">
              <a:ln>
                <a:noFill/>
              </a:ln>
              <a:solidFill>
                <a:srgbClr val="000000"/>
              </a:solidFill>
              <a:effectLst/>
              <a:uLnTx/>
              <a:uFillTx/>
              <a:latin typeface="Arial" charset="0"/>
              <a:ea typeface="宋体" charset="-122"/>
              <a:cs typeface="+mn-cs"/>
            </a:endParaRPr>
          </a:p>
        </p:txBody>
      </p:sp>
      <p:sp>
        <p:nvSpPr>
          <p:cNvPr id="4" name="矩形 3"/>
          <p:cNvSpPr/>
          <p:nvPr userDrawn="1"/>
        </p:nvSpPr>
        <p:spPr>
          <a:xfrm>
            <a:off x="0" y="749300"/>
            <a:ext cx="9144000" cy="4229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占位符 2"/>
          <p:cNvSpPr>
            <a:spLocks noGrp="1"/>
          </p:cNvSpPr>
          <p:nvPr>
            <p:ph type="title"/>
          </p:nvPr>
        </p:nvSpPr>
        <p:spPr>
          <a:xfrm>
            <a:off x="152400" y="0"/>
            <a:ext cx="5619750" cy="630767"/>
          </a:xfrm>
          <a:prstGeom prst="rect">
            <a:avLst/>
          </a:prstGeom>
        </p:spPr>
        <p:txBody>
          <a:bodyPr vert="horz" lIns="91440" tIns="45720" rIns="91440" bIns="45720" rtlCol="0" anchor="ctr">
            <a:noAutofit/>
          </a:bodyPr>
          <a:lstStyle/>
          <a:p>
            <a:r>
              <a:rPr lang="zh-CN" altLang="en-US" dirty="0" smtClean="0"/>
              <a:t>单击此处编辑标题文字</a:t>
            </a:r>
            <a:endParaRPr lang="zh-CN" altLang="en-US" dirty="0"/>
          </a:p>
        </p:txBody>
      </p:sp>
    </p:spTree>
    <p:extLst>
      <p:ext uri="{BB962C8B-B14F-4D97-AF65-F5344CB8AC3E}">
        <p14:creationId xmlns:p14="http://schemas.microsoft.com/office/powerpoint/2010/main" val="4054050954"/>
      </p:ext>
    </p:extLst>
  </p:cSld>
  <p:clrMap bg1="lt1" tx1="dk1" bg2="lt2" tx2="dk2" accent1="accent1" accent2="accent2" accent3="accent3" accent4="accent4" accent5="accent5" accent6="accent6" hlink="hlink" folHlink="folHlink"/>
  <p:sldLayoutIdLst>
    <p:sldLayoutId id="2147483662" r:id="rId1"/>
    <p:sldLayoutId id="2147483667" r:id="rId2"/>
    <p:sldLayoutId id="2147483668" r:id="rId3"/>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txStyles>
    <p:titleStyle>
      <a:lvl1pPr algn="l" defTabSz="909361" rtl="0" eaLnBrk="0" fontAlgn="base" hangingPunct="0">
        <a:spcBef>
          <a:spcPct val="0"/>
        </a:spcBef>
        <a:spcAft>
          <a:spcPct val="0"/>
        </a:spcAft>
        <a:defRPr sz="2800" kern="1200">
          <a:solidFill>
            <a:schemeClr val="bg1"/>
          </a:solidFill>
          <a:latin typeface="+mj-lt"/>
          <a:ea typeface="+mj-ea"/>
          <a:cs typeface="+mj-cs"/>
        </a:defRPr>
      </a:lvl1pPr>
      <a:lvl2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2pPr>
      <a:lvl3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3pPr>
      <a:lvl4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4pPr>
      <a:lvl5pPr algn="ctr" defTabSz="909361" rtl="0" eaLnBrk="0" fontAlgn="base" hangingPunct="0">
        <a:spcBef>
          <a:spcPct val="0"/>
        </a:spcBef>
        <a:spcAft>
          <a:spcPct val="0"/>
        </a:spcAft>
        <a:defRPr sz="4421">
          <a:solidFill>
            <a:schemeClr val="tx1"/>
          </a:solidFill>
          <a:latin typeface="Arial" pitchFamily="34" charset="0"/>
          <a:ea typeface="微软雅黑" pitchFamily="34" charset="-122"/>
        </a:defRPr>
      </a:lvl5pPr>
      <a:lvl6pPr marL="430042" algn="ctr" defTabSz="909361" rtl="0" fontAlgn="base">
        <a:spcBef>
          <a:spcPct val="0"/>
        </a:spcBef>
        <a:spcAft>
          <a:spcPct val="0"/>
        </a:spcAft>
        <a:defRPr sz="4421">
          <a:solidFill>
            <a:schemeClr val="tx1"/>
          </a:solidFill>
          <a:latin typeface="Arial" pitchFamily="34" charset="0"/>
          <a:ea typeface="微软雅黑" pitchFamily="34" charset="-122"/>
        </a:defRPr>
      </a:lvl6pPr>
      <a:lvl7pPr marL="860085" algn="ctr" defTabSz="909361" rtl="0" fontAlgn="base">
        <a:spcBef>
          <a:spcPct val="0"/>
        </a:spcBef>
        <a:spcAft>
          <a:spcPct val="0"/>
        </a:spcAft>
        <a:defRPr sz="4421">
          <a:solidFill>
            <a:schemeClr val="tx1"/>
          </a:solidFill>
          <a:latin typeface="Arial" pitchFamily="34" charset="0"/>
          <a:ea typeface="微软雅黑" pitchFamily="34" charset="-122"/>
        </a:defRPr>
      </a:lvl7pPr>
      <a:lvl8pPr marL="1290127" algn="ctr" defTabSz="909361" rtl="0" fontAlgn="base">
        <a:spcBef>
          <a:spcPct val="0"/>
        </a:spcBef>
        <a:spcAft>
          <a:spcPct val="0"/>
        </a:spcAft>
        <a:defRPr sz="4421">
          <a:solidFill>
            <a:schemeClr val="tx1"/>
          </a:solidFill>
          <a:latin typeface="Arial" pitchFamily="34" charset="0"/>
          <a:ea typeface="微软雅黑" pitchFamily="34" charset="-122"/>
        </a:defRPr>
      </a:lvl8pPr>
      <a:lvl9pPr marL="1720169" algn="ctr" defTabSz="909361" rtl="0" fontAlgn="base">
        <a:spcBef>
          <a:spcPct val="0"/>
        </a:spcBef>
        <a:spcAft>
          <a:spcPct val="0"/>
        </a:spcAft>
        <a:defRPr sz="4421">
          <a:solidFill>
            <a:schemeClr val="tx1"/>
          </a:solidFill>
          <a:latin typeface="Arial" pitchFamily="34" charset="0"/>
          <a:ea typeface="微软雅黑" pitchFamily="34" charset="-122"/>
        </a:defRPr>
      </a:lvl9pPr>
    </p:titleStyle>
    <p:bodyStyle>
      <a:lvl1pPr marL="340450" indent="-340450" algn="l" defTabSz="909361" rtl="0" eaLnBrk="0" fontAlgn="base" hangingPunct="0">
        <a:spcBef>
          <a:spcPct val="20000"/>
        </a:spcBef>
        <a:spcAft>
          <a:spcPct val="0"/>
        </a:spcAft>
        <a:buFont typeface="Arial" charset="0"/>
        <a:buChar char="•"/>
        <a:defRPr sz="3198" kern="1200">
          <a:solidFill>
            <a:schemeClr val="tx1"/>
          </a:solidFill>
          <a:latin typeface="+mn-lt"/>
          <a:ea typeface="+mn-ea"/>
          <a:cs typeface="+mn-cs"/>
        </a:defRPr>
      </a:lvl1pPr>
      <a:lvl2pPr marL="739136" indent="-283708" algn="l" defTabSz="909361" rtl="0" eaLnBrk="0" fontAlgn="base" hangingPunct="0">
        <a:spcBef>
          <a:spcPct val="20000"/>
        </a:spcBef>
        <a:spcAft>
          <a:spcPct val="0"/>
        </a:spcAft>
        <a:buFont typeface="Arial" charset="0"/>
        <a:buChar char="–"/>
        <a:defRPr sz="2822" kern="1200">
          <a:solidFill>
            <a:schemeClr val="tx1"/>
          </a:solidFill>
          <a:latin typeface="+mn-lt"/>
          <a:ea typeface="+mn-ea"/>
          <a:cs typeface="+mn-cs"/>
        </a:defRPr>
      </a:lvl2pPr>
      <a:lvl3pPr marL="1137820" indent="-226967" algn="l" defTabSz="909361" rtl="0" eaLnBrk="0" fontAlgn="base" hangingPunct="0">
        <a:spcBef>
          <a:spcPct val="20000"/>
        </a:spcBef>
        <a:spcAft>
          <a:spcPct val="0"/>
        </a:spcAft>
        <a:buFont typeface="Arial" charset="0"/>
        <a:buChar char="•"/>
        <a:defRPr sz="2352" kern="1200">
          <a:solidFill>
            <a:schemeClr val="tx1"/>
          </a:solidFill>
          <a:latin typeface="+mn-lt"/>
          <a:ea typeface="+mn-ea"/>
          <a:cs typeface="+mn-cs"/>
        </a:defRPr>
      </a:lvl3pPr>
      <a:lvl4pPr marL="1591754"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4pPr>
      <a:lvl5pPr marL="2047181" indent="-226967" algn="l" defTabSz="909361" rtl="0" eaLnBrk="0" fontAlgn="base" hangingPunct="0">
        <a:spcBef>
          <a:spcPct val="20000"/>
        </a:spcBef>
        <a:spcAft>
          <a:spcPct val="0"/>
        </a:spcAft>
        <a:buFont typeface="Arial" charset="0"/>
        <a:buChar char="»"/>
        <a:defRPr sz="1975" kern="1200">
          <a:solidFill>
            <a:schemeClr val="tx1"/>
          </a:solidFill>
          <a:latin typeface="+mn-lt"/>
          <a:ea typeface="+mn-ea"/>
          <a:cs typeface="+mn-cs"/>
        </a:defRPr>
      </a:lvl5pPr>
      <a:lvl6pPr marL="250336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6pPr>
      <a:lvl7pPr marL="2958519"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7pPr>
      <a:lvl8pPr marL="3413676"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8pPr>
      <a:lvl9pPr marL="3868833" indent="-227578" algn="l" defTabSz="910314" rtl="0" eaLnBrk="1" latinLnBrk="0" hangingPunct="1">
        <a:spcBef>
          <a:spcPct val="20000"/>
        </a:spcBef>
        <a:buFont typeface="Arial" pitchFamily="34" charset="0"/>
        <a:buChar char="•"/>
        <a:defRPr sz="1975" kern="1200">
          <a:solidFill>
            <a:schemeClr val="tx1"/>
          </a:solidFill>
          <a:latin typeface="+mn-lt"/>
          <a:ea typeface="+mn-ea"/>
          <a:cs typeface="+mn-cs"/>
        </a:defRPr>
      </a:lvl9pPr>
    </p:bodyStyle>
    <p:otherStyle>
      <a:defPPr>
        <a:defRPr lang="zh-CN"/>
      </a:defPPr>
      <a:lvl1pPr marL="0" algn="l" defTabSz="910314" rtl="0" eaLnBrk="1" latinLnBrk="0" hangingPunct="1">
        <a:defRPr sz="1787" kern="1200">
          <a:solidFill>
            <a:schemeClr val="tx1"/>
          </a:solidFill>
          <a:latin typeface="+mn-lt"/>
          <a:ea typeface="+mn-ea"/>
          <a:cs typeface="+mn-cs"/>
        </a:defRPr>
      </a:lvl1pPr>
      <a:lvl2pPr marL="455156" algn="l" defTabSz="910314" rtl="0" eaLnBrk="1" latinLnBrk="0" hangingPunct="1">
        <a:defRPr sz="1787" kern="1200">
          <a:solidFill>
            <a:schemeClr val="tx1"/>
          </a:solidFill>
          <a:latin typeface="+mn-lt"/>
          <a:ea typeface="+mn-ea"/>
          <a:cs typeface="+mn-cs"/>
        </a:defRPr>
      </a:lvl2pPr>
      <a:lvl3pPr marL="910314" algn="l" defTabSz="910314" rtl="0" eaLnBrk="1" latinLnBrk="0" hangingPunct="1">
        <a:defRPr sz="1787" kern="1200">
          <a:solidFill>
            <a:schemeClr val="tx1"/>
          </a:solidFill>
          <a:latin typeface="+mn-lt"/>
          <a:ea typeface="+mn-ea"/>
          <a:cs typeface="+mn-cs"/>
        </a:defRPr>
      </a:lvl3pPr>
      <a:lvl4pPr marL="1365470" algn="l" defTabSz="910314" rtl="0" eaLnBrk="1" latinLnBrk="0" hangingPunct="1">
        <a:defRPr sz="1787" kern="1200">
          <a:solidFill>
            <a:schemeClr val="tx1"/>
          </a:solidFill>
          <a:latin typeface="+mn-lt"/>
          <a:ea typeface="+mn-ea"/>
          <a:cs typeface="+mn-cs"/>
        </a:defRPr>
      </a:lvl4pPr>
      <a:lvl5pPr marL="1820627" algn="l" defTabSz="910314" rtl="0" eaLnBrk="1" latinLnBrk="0" hangingPunct="1">
        <a:defRPr sz="1787" kern="1200">
          <a:solidFill>
            <a:schemeClr val="tx1"/>
          </a:solidFill>
          <a:latin typeface="+mn-lt"/>
          <a:ea typeface="+mn-ea"/>
          <a:cs typeface="+mn-cs"/>
        </a:defRPr>
      </a:lvl5pPr>
      <a:lvl6pPr marL="2275784" algn="l" defTabSz="910314" rtl="0" eaLnBrk="1" latinLnBrk="0" hangingPunct="1">
        <a:defRPr sz="1787" kern="1200">
          <a:solidFill>
            <a:schemeClr val="tx1"/>
          </a:solidFill>
          <a:latin typeface="+mn-lt"/>
          <a:ea typeface="+mn-ea"/>
          <a:cs typeface="+mn-cs"/>
        </a:defRPr>
      </a:lvl6pPr>
      <a:lvl7pPr marL="2730941" algn="l" defTabSz="910314" rtl="0" eaLnBrk="1" latinLnBrk="0" hangingPunct="1">
        <a:defRPr sz="1787" kern="1200">
          <a:solidFill>
            <a:schemeClr val="tx1"/>
          </a:solidFill>
          <a:latin typeface="+mn-lt"/>
          <a:ea typeface="+mn-ea"/>
          <a:cs typeface="+mn-cs"/>
        </a:defRPr>
      </a:lvl7pPr>
      <a:lvl8pPr marL="3186097" algn="l" defTabSz="910314" rtl="0" eaLnBrk="1" latinLnBrk="0" hangingPunct="1">
        <a:defRPr sz="1787" kern="1200">
          <a:solidFill>
            <a:schemeClr val="tx1"/>
          </a:solidFill>
          <a:latin typeface="+mn-lt"/>
          <a:ea typeface="+mn-ea"/>
          <a:cs typeface="+mn-cs"/>
        </a:defRPr>
      </a:lvl8pPr>
      <a:lvl9pPr marL="3641254" algn="l" defTabSz="910314" rtl="0" eaLnBrk="1" latinLnBrk="0" hangingPunct="1">
        <a:defRPr sz="1787"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46153482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6103" y="3107604"/>
            <a:ext cx="9143244" cy="2035896"/>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653837"/>
            <a:ext cx="1981200" cy="2072768"/>
          </a:xfrm>
          <a:prstGeom prst="rect">
            <a:avLst/>
          </a:prstGeom>
        </p:spPr>
      </p:pic>
      <p:sp>
        <p:nvSpPr>
          <p:cNvPr id="9" name="文本框 8"/>
          <p:cNvSpPr txBox="1"/>
          <p:nvPr/>
        </p:nvSpPr>
        <p:spPr>
          <a:xfrm>
            <a:off x="2059393" y="2814884"/>
            <a:ext cx="5189241" cy="523220"/>
          </a:xfrm>
          <a:prstGeom prst="rect">
            <a:avLst/>
          </a:prstGeom>
          <a:noFill/>
        </p:spPr>
        <p:txBody>
          <a:bodyPr wrap="none" rtlCol="0">
            <a:spAutoFit/>
          </a:bodyPr>
          <a:lstStyle/>
          <a:p>
            <a:r>
              <a:rPr lang="zh-CN" altLang="en-US" sz="2800" b="1" dirty="0" smtClean="0">
                <a:solidFill>
                  <a:srgbClr val="C00000"/>
                </a:solidFill>
                <a:latin typeface="+mn-ea"/>
              </a:rPr>
              <a:t>城市文明执法工作汇报</a:t>
            </a:r>
            <a:r>
              <a:rPr lang="en-US" altLang="zh-CN" sz="2800" b="1" dirty="0" smtClean="0">
                <a:solidFill>
                  <a:srgbClr val="C00000"/>
                </a:solidFill>
                <a:latin typeface="+mn-ea"/>
              </a:rPr>
              <a:t>PPT</a:t>
            </a:r>
            <a:r>
              <a:rPr lang="zh-CN" altLang="en-US" sz="2800" b="1" dirty="0" smtClean="0">
                <a:solidFill>
                  <a:srgbClr val="C00000"/>
                </a:solidFill>
                <a:latin typeface="+mn-ea"/>
              </a:rPr>
              <a:t>模板</a:t>
            </a:r>
            <a:endParaRPr lang="zh-CN" altLang="en-US" sz="2800" b="1" dirty="0">
              <a:solidFill>
                <a:srgbClr val="C00000"/>
              </a:solidFill>
              <a:latin typeface="+mn-ea"/>
            </a:endParaRPr>
          </a:p>
        </p:txBody>
      </p:sp>
      <p:sp>
        <p:nvSpPr>
          <p:cNvPr id="10" name="圆角矩形 9"/>
          <p:cNvSpPr/>
          <p:nvPr/>
        </p:nvSpPr>
        <p:spPr>
          <a:xfrm>
            <a:off x="3198398" y="3428163"/>
            <a:ext cx="2918653" cy="3048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3287032" y="3420437"/>
            <a:ext cx="2646878" cy="338554"/>
          </a:xfrm>
          <a:prstGeom prst="rect">
            <a:avLst/>
          </a:prstGeom>
          <a:noFill/>
        </p:spPr>
        <p:txBody>
          <a:bodyPr wrap="none" rtlCol="0">
            <a:spAutoFit/>
          </a:bodyPr>
          <a:lstStyle/>
          <a:p>
            <a:r>
              <a:rPr lang="zh-CN" altLang="en-US" sz="1600" b="1" dirty="0" smtClean="0">
                <a:solidFill>
                  <a:schemeClr val="bg1"/>
                </a:solidFill>
              </a:rPr>
              <a:t>单击此处添加您的单位名称</a:t>
            </a:r>
            <a:endParaRPr lang="zh-CN" altLang="en-US" sz="1600" b="1" dirty="0">
              <a:solidFill>
                <a:schemeClr val="bg1"/>
              </a:solidFill>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2500"/>
                            </p:stCondLst>
                            <p:childTnLst>
                              <p:par>
                                <p:cTn id="21" presetID="17" presetClass="entr" presetSubtype="10" fill="hold" grpId="0" nodeType="afterEffect">
                                  <p:stCondLst>
                                    <p:cond delay="0"/>
                                  </p:stCondLst>
                                  <p:iterate type="lt">
                                    <p:tmPct val="14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strVal val="#ppt_h"/>
                                          </p:val>
                                        </p:tav>
                                        <p:tav tm="100000">
                                          <p:val>
                                            <p:strVal val="#ppt_h"/>
                                          </p:val>
                                        </p:tav>
                                      </p:tavLst>
                                    </p:anim>
                                  </p:childTnLst>
                                </p:cTn>
                              </p:par>
                            </p:childTnLst>
                          </p:cTn>
                        </p:par>
                        <p:par>
                          <p:cTn id="25" fill="hold">
                            <p:stCondLst>
                              <p:cond delay="3980"/>
                            </p:stCondLst>
                            <p:childTnLst>
                              <p:par>
                                <p:cTn id="26" presetID="16" presetClass="entr" presetSubtype="2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arn(inVertical)">
                                      <p:cBhvr>
                                        <p:cTn id="28" dur="750"/>
                                        <p:tgtEl>
                                          <p:spTgt spid="10"/>
                                        </p:tgtEl>
                                      </p:cBhvr>
                                    </p:animEffect>
                                  </p:childTnLst>
                                </p:cTn>
                              </p:par>
                            </p:childTnLst>
                          </p:cTn>
                        </p:par>
                        <p:par>
                          <p:cTn id="29" fill="hold">
                            <p:stCondLst>
                              <p:cond delay="4730"/>
                            </p:stCondLst>
                            <p:childTnLst>
                              <p:par>
                                <p:cTn id="30" presetID="53" presetClass="entr" presetSubtype="16"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750" fill="hold"/>
                                        <p:tgtEl>
                                          <p:spTgt spid="11"/>
                                        </p:tgtEl>
                                        <p:attrNameLst>
                                          <p:attrName>ppt_w</p:attrName>
                                        </p:attrNameLst>
                                      </p:cBhvr>
                                      <p:tavLst>
                                        <p:tav tm="0">
                                          <p:val>
                                            <p:fltVal val="0"/>
                                          </p:val>
                                        </p:tav>
                                        <p:tav tm="100000">
                                          <p:val>
                                            <p:strVal val="#ppt_w"/>
                                          </p:val>
                                        </p:tav>
                                      </p:tavLst>
                                    </p:anim>
                                    <p:anim calcmode="lin" valueType="num">
                                      <p:cBhvr>
                                        <p:cTn id="33" dur="750" fill="hold"/>
                                        <p:tgtEl>
                                          <p:spTgt spid="11"/>
                                        </p:tgtEl>
                                        <p:attrNameLst>
                                          <p:attrName>ppt_h</p:attrName>
                                        </p:attrNameLst>
                                      </p:cBhvr>
                                      <p:tavLst>
                                        <p:tav tm="0">
                                          <p:val>
                                            <p:fltVal val="0"/>
                                          </p:val>
                                        </p:tav>
                                        <p:tav tm="100000">
                                          <p:val>
                                            <p:strVal val="#ppt_h"/>
                                          </p:val>
                                        </p:tav>
                                      </p:tavLst>
                                    </p:anim>
                                    <p:animEffect transition="in" filter="fade">
                                      <p:cBhvr>
                                        <p:cTn id="34"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5300" name="矩形 15"/>
          <p:cNvSpPr>
            <a:spLocks noChangeArrowheads="1"/>
          </p:cNvSpPr>
          <p:nvPr/>
        </p:nvSpPr>
        <p:spPr bwMode="auto">
          <a:xfrm>
            <a:off x="777927" y="1405607"/>
            <a:ext cx="2418890" cy="240396"/>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cs typeface="Arial" charset="0"/>
                <a:sym typeface="Arial" charset="0"/>
              </a:rPr>
              <a:t>单击此处添加标题内容</a:t>
            </a:r>
            <a:endParaRPr lang="zh-CN" altLang="en-US" sz="1129" b="1">
              <a:solidFill>
                <a:srgbClr val="808080"/>
              </a:solidFill>
              <a:latin typeface="Arial" charset="0"/>
              <a:ea typeface="微软雅黑" pitchFamily="34" charset="-122"/>
              <a:cs typeface="Arial" charset="0"/>
              <a:sym typeface="微软雅黑" pitchFamily="34" charset="-122"/>
            </a:endParaRPr>
          </a:p>
        </p:txBody>
      </p:sp>
      <p:sp>
        <p:nvSpPr>
          <p:cNvPr id="55301" name="TextBox 16"/>
          <p:cNvSpPr>
            <a:spLocks noChangeArrowheads="1"/>
          </p:cNvSpPr>
          <p:nvPr/>
        </p:nvSpPr>
        <p:spPr bwMode="auto">
          <a:xfrm>
            <a:off x="777928" y="1747537"/>
            <a:ext cx="2045604" cy="821709"/>
          </a:xfrm>
          <a:prstGeom prst="rect">
            <a:avLst/>
          </a:prstGeom>
          <a:noFill/>
          <a:ln w="9525">
            <a:noFill/>
            <a:miter lim="800000"/>
            <a:headEnd/>
            <a:tailEnd/>
          </a:ln>
        </p:spPr>
        <p:txBody>
          <a:bodyPr lIns="68271" tIns="34136" rIns="68271" bIns="34136">
            <a:spAutoFit/>
          </a:bodyPr>
          <a:lstStyle/>
          <a:p>
            <a:pPr defTabSz="682394" fontAlgn="base">
              <a:lnSpc>
                <a:spcPct val="130000"/>
              </a:lnSpc>
              <a:spcBef>
                <a:spcPts val="447"/>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sp>
        <p:nvSpPr>
          <p:cNvPr id="55303" name="矩形 27"/>
          <p:cNvSpPr>
            <a:spLocks noChangeArrowheads="1"/>
          </p:cNvSpPr>
          <p:nvPr/>
        </p:nvSpPr>
        <p:spPr bwMode="auto">
          <a:xfrm>
            <a:off x="785393" y="3905126"/>
            <a:ext cx="2420383" cy="240396"/>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p>
        </p:txBody>
      </p:sp>
      <p:sp>
        <p:nvSpPr>
          <p:cNvPr id="55304" name="TextBox 28"/>
          <p:cNvSpPr>
            <a:spLocks noChangeArrowheads="1"/>
          </p:cNvSpPr>
          <p:nvPr/>
        </p:nvSpPr>
        <p:spPr bwMode="auto">
          <a:xfrm>
            <a:off x="785393" y="3021187"/>
            <a:ext cx="2045604" cy="821709"/>
          </a:xfrm>
          <a:prstGeom prst="rect">
            <a:avLst/>
          </a:prstGeom>
          <a:noFill/>
          <a:ln w="9525">
            <a:noFill/>
            <a:miter lim="800000"/>
            <a:headEnd/>
            <a:tailEnd/>
          </a:ln>
        </p:spPr>
        <p:txBody>
          <a:bodyPr lIns="68271" tIns="34136" rIns="68271" bIns="34136">
            <a:spAutoFit/>
          </a:bodyPr>
          <a:lstStyle/>
          <a:p>
            <a:pPr defTabSz="682394" fontAlgn="base">
              <a:lnSpc>
                <a:spcPct val="130000"/>
              </a:lnSpc>
              <a:spcBef>
                <a:spcPts val="447"/>
              </a:spcBef>
              <a:spcAft>
                <a:spcPct val="0"/>
              </a:spcAft>
            </a:pPr>
            <a:r>
              <a:rPr lang="zh-CN" altLang="en-US" sz="941">
                <a:solidFill>
                  <a:srgbClr val="808080"/>
                </a:solidFill>
                <a:latin typeface="微软雅黑" pitchFamily="34" charset="-122"/>
                <a:ea typeface="微软雅黑" pitchFamily="34" charset="-122"/>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sp>
        <p:nvSpPr>
          <p:cNvPr id="55306" name="矩形 36"/>
          <p:cNvSpPr>
            <a:spLocks noChangeArrowheads="1"/>
          </p:cNvSpPr>
          <p:nvPr/>
        </p:nvSpPr>
        <p:spPr bwMode="auto">
          <a:xfrm>
            <a:off x="5920307" y="1408593"/>
            <a:ext cx="2418890" cy="416470"/>
          </a:xfrm>
          <a:prstGeom prst="rect">
            <a:avLst/>
          </a:prstGeom>
          <a:noFill/>
          <a:ln w="9525">
            <a:noFill/>
            <a:miter lim="800000"/>
            <a:headEnd/>
            <a:tailEnd/>
          </a:ln>
        </p:spPr>
        <p:txBody>
          <a:bodyPr lIns="68271" tIns="34136" rIns="68271" bIns="34136">
            <a:spAutoFit/>
          </a:bodyPr>
          <a:lstStyle/>
          <a:p>
            <a:pPr algn="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endParaRPr lang="zh-CN" altLang="en-US" sz="1129" b="1">
              <a:solidFill>
                <a:srgbClr val="808080"/>
              </a:solidFill>
              <a:latin typeface="Arial" charset="0"/>
              <a:ea typeface="微软雅黑" pitchFamily="34" charset="-122"/>
              <a:sym typeface="微软雅黑" pitchFamily="34" charset="-122"/>
            </a:endParaRPr>
          </a:p>
          <a:p>
            <a:pPr algn="r" defTabSz="682394" fontAlgn="base">
              <a:spcBef>
                <a:spcPct val="0"/>
              </a:spcBef>
              <a:spcAft>
                <a:spcPct val="0"/>
              </a:spcAft>
            </a:pPr>
            <a:endParaRPr lang="en-US" altLang="zh-CN" sz="1129" b="1">
              <a:solidFill>
                <a:srgbClr val="808080"/>
              </a:solidFill>
              <a:latin typeface="Arial" charset="0"/>
              <a:ea typeface="微软雅黑" pitchFamily="34" charset="-122"/>
              <a:cs typeface="Arial" charset="0"/>
              <a:sym typeface="微软雅黑" pitchFamily="34" charset="-122"/>
            </a:endParaRPr>
          </a:p>
        </p:txBody>
      </p:sp>
      <p:sp>
        <p:nvSpPr>
          <p:cNvPr id="55307" name="TextBox 37"/>
          <p:cNvSpPr>
            <a:spLocks noChangeArrowheads="1"/>
          </p:cNvSpPr>
          <p:nvPr/>
        </p:nvSpPr>
        <p:spPr bwMode="auto">
          <a:xfrm>
            <a:off x="6293593" y="1752016"/>
            <a:ext cx="2045604" cy="1061198"/>
          </a:xfrm>
          <a:prstGeom prst="rect">
            <a:avLst/>
          </a:prstGeom>
          <a:noFill/>
          <a:ln w="9525">
            <a:noFill/>
            <a:miter lim="800000"/>
            <a:headEnd/>
            <a:tailEnd/>
          </a:ln>
        </p:spPr>
        <p:txBody>
          <a:bodyPr lIns="68271" tIns="34136" rIns="68271" bIns="34136">
            <a:spAutoFit/>
          </a:bodyPr>
          <a:lstStyle/>
          <a:p>
            <a:pPr algn="r" defTabSz="682394" fontAlgn="base">
              <a:lnSpc>
                <a:spcPct val="130000"/>
              </a:lnSpc>
              <a:spcBef>
                <a:spcPts val="447"/>
              </a:spcBef>
              <a:spcAft>
                <a:spcPct val="0"/>
              </a:spcAft>
            </a:pPr>
            <a:r>
              <a:rPr lang="zh-CN" altLang="en-US" sz="941">
                <a:solidFill>
                  <a:srgbClr val="808080"/>
                </a:solidFill>
                <a:latin typeface="微软雅黑" pitchFamily="34" charset="-122"/>
                <a:ea typeface="微软雅黑" pitchFamily="34" charset="-122"/>
              </a:rPr>
              <a:t>请在此处添加您需要的文字内容请在此处添加您需要的文字内容请在此处添加您需要的文字内容请在此处添加您需要的文字内容</a:t>
            </a:r>
          </a:p>
          <a:p>
            <a:pPr algn="r" defTabSz="682394" fontAlgn="base">
              <a:lnSpc>
                <a:spcPct val="130000"/>
              </a:lnSpc>
              <a:spcBef>
                <a:spcPts val="447"/>
              </a:spcBef>
              <a:spcAft>
                <a:spcPct val="0"/>
              </a:spcAft>
            </a:pPr>
            <a:r>
              <a:rPr lang="en-US" altLang="zh-CN" sz="941">
                <a:solidFill>
                  <a:srgbClr val="7F7F7F"/>
                </a:solidFill>
                <a:latin typeface="微软雅黑" pitchFamily="34" charset="-122"/>
                <a:ea typeface="微软雅黑" pitchFamily="34" charset="-122"/>
                <a:cs typeface="Arial" charset="0"/>
                <a:sym typeface="Arial" charset="0"/>
              </a:rPr>
              <a:t>.</a:t>
            </a:r>
            <a:endParaRPr lang="zh-CN" altLang="en-US" sz="941">
              <a:solidFill>
                <a:srgbClr val="7F7F7F"/>
              </a:solidFill>
              <a:latin typeface="微软雅黑" pitchFamily="34" charset="-122"/>
              <a:ea typeface="微软雅黑" pitchFamily="34" charset="-122"/>
              <a:cs typeface="Arial" charset="0"/>
              <a:sym typeface="Arial" charset="0"/>
            </a:endParaRPr>
          </a:p>
        </p:txBody>
      </p:sp>
      <p:sp>
        <p:nvSpPr>
          <p:cNvPr id="55308" name="矩形 38"/>
          <p:cNvSpPr>
            <a:spLocks noChangeArrowheads="1"/>
          </p:cNvSpPr>
          <p:nvPr/>
        </p:nvSpPr>
        <p:spPr bwMode="auto">
          <a:xfrm>
            <a:off x="5920307" y="3908112"/>
            <a:ext cx="2418890" cy="416470"/>
          </a:xfrm>
          <a:prstGeom prst="rect">
            <a:avLst/>
          </a:prstGeom>
          <a:noFill/>
          <a:ln w="9525">
            <a:noFill/>
            <a:miter lim="800000"/>
            <a:headEnd/>
            <a:tailEnd/>
          </a:ln>
        </p:spPr>
        <p:txBody>
          <a:bodyPr lIns="68271" tIns="34136" rIns="68271" bIns="34136">
            <a:spAutoFit/>
          </a:bodyPr>
          <a:lstStyle/>
          <a:p>
            <a:pPr algn="r" defTabSz="682394" fontAlgn="base">
              <a:spcBef>
                <a:spcPct val="0"/>
              </a:spcBef>
              <a:spcAft>
                <a:spcPct val="0"/>
              </a:spcAft>
            </a:pPr>
            <a:r>
              <a:rPr lang="zh-CN" altLang="en-US" sz="1129" b="1">
                <a:solidFill>
                  <a:srgbClr val="808080"/>
                </a:solidFill>
                <a:latin typeface="Arial" charset="0"/>
                <a:ea typeface="微软雅黑" pitchFamily="34" charset="-122"/>
                <a:sym typeface="Arial" charset="0"/>
              </a:rPr>
              <a:t>单击此处添加标题内容</a:t>
            </a:r>
            <a:endParaRPr lang="zh-CN" altLang="en-US" sz="1129" b="1">
              <a:solidFill>
                <a:srgbClr val="808080"/>
              </a:solidFill>
              <a:latin typeface="Arial" charset="0"/>
              <a:ea typeface="微软雅黑" pitchFamily="34" charset="-122"/>
              <a:sym typeface="微软雅黑" pitchFamily="34" charset="-122"/>
            </a:endParaRPr>
          </a:p>
          <a:p>
            <a:pPr algn="r" defTabSz="682394" fontAlgn="base">
              <a:spcBef>
                <a:spcPct val="0"/>
              </a:spcBef>
              <a:spcAft>
                <a:spcPct val="0"/>
              </a:spcAft>
            </a:pPr>
            <a:endParaRPr lang="en-US" altLang="zh-CN" sz="1129" b="1">
              <a:solidFill>
                <a:srgbClr val="808080"/>
              </a:solidFill>
              <a:latin typeface="Arial" charset="0"/>
              <a:ea typeface="微软雅黑" pitchFamily="34" charset="-122"/>
              <a:cs typeface="Arial" charset="0"/>
              <a:sym typeface="微软雅黑" pitchFamily="34" charset="-122"/>
            </a:endParaRPr>
          </a:p>
        </p:txBody>
      </p:sp>
      <p:sp>
        <p:nvSpPr>
          <p:cNvPr id="55309" name="TextBox 39"/>
          <p:cNvSpPr>
            <a:spLocks noChangeArrowheads="1"/>
          </p:cNvSpPr>
          <p:nvPr/>
        </p:nvSpPr>
        <p:spPr bwMode="auto">
          <a:xfrm>
            <a:off x="6293593" y="3024173"/>
            <a:ext cx="2045604" cy="821709"/>
          </a:xfrm>
          <a:prstGeom prst="rect">
            <a:avLst/>
          </a:prstGeom>
          <a:noFill/>
          <a:ln w="9525">
            <a:noFill/>
            <a:miter lim="800000"/>
            <a:headEnd/>
            <a:tailEnd/>
          </a:ln>
        </p:spPr>
        <p:txBody>
          <a:bodyPr lIns="68271" tIns="34136" rIns="68271" bIns="34136">
            <a:spAutoFit/>
          </a:bodyPr>
          <a:lstStyle/>
          <a:p>
            <a:pPr algn="r" defTabSz="682394" fontAlgn="base">
              <a:lnSpc>
                <a:spcPct val="130000"/>
              </a:lnSpc>
              <a:spcBef>
                <a:spcPts val="447"/>
              </a:spcBef>
              <a:spcAft>
                <a:spcPct val="0"/>
              </a:spcAft>
            </a:pPr>
            <a:r>
              <a:rPr lang="zh-CN" altLang="en-US" sz="941">
                <a:solidFill>
                  <a:srgbClr val="808080"/>
                </a:solidFill>
                <a:latin typeface="Arial" charset="0"/>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algn="ctr" defTabSz="682394" fontAlgn="base">
              <a:spcBef>
                <a:spcPct val="0"/>
              </a:spcBef>
              <a:spcAft>
                <a:spcPct val="0"/>
              </a:spcAft>
            </a:pPr>
            <a:r>
              <a:rPr lang="zh-CN" altLang="en-US" sz="2069" b="1">
                <a:solidFill>
                  <a:srgbClr val="808080"/>
                </a:solidFill>
                <a:latin typeface="Arial" charset="0"/>
                <a:ea typeface="微软雅黑" pitchFamily="34" charset="-122"/>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6103962 w 21600"/>
                <a:gd name="T1" fmla="*/ 129185 h 21600"/>
                <a:gd name="T2" fmla="*/ 3487979 w 21600"/>
                <a:gd name="T3" fmla="*/ 258369 h 21600"/>
                <a:gd name="T4" fmla="*/ 871996 w 21600"/>
                <a:gd name="T5" fmla="*/ 129185 h 21600"/>
                <a:gd name="T6" fmla="*/ 3487979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87" name="Rectangle 37"/>
            <p:cNvSpPr>
              <a:spLocks noChangeArrowheads="1"/>
            </p:cNvSpPr>
            <p:nvPr/>
          </p:nvSpPr>
          <p:spPr bwMode="auto">
            <a:xfrm>
              <a:off x="2823" y="1280"/>
              <a:ext cx="431" cy="246"/>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787" b="1">
                  <a:solidFill>
                    <a:srgbClr val="FFFFFF"/>
                  </a:solidFill>
                  <a:latin typeface="Arial" charset="0"/>
                  <a:ea typeface="微软雅黑" pitchFamily="34" charset="-122"/>
                  <a:sym typeface="Arial" charset="0"/>
                </a:rPr>
                <a:t>标题</a:t>
              </a:r>
            </a:p>
          </p:txBody>
        </p:sp>
      </p:grpSp>
      <p:grpSp>
        <p:nvGrpSpPr>
          <p:cNvPr id="55329" name="Group 33"/>
          <p:cNvGrpSpPr>
            <a:grpSpLocks/>
          </p:cNvGrpSpPr>
          <p:nvPr/>
        </p:nvGrpSpPr>
        <p:grpSpPr bwMode="auto">
          <a:xfrm>
            <a:off x="3691046" y="3249637"/>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6103962 w 21600"/>
                <a:gd name="T1" fmla="*/ 129184 h 21600"/>
                <a:gd name="T2" fmla="*/ 3487979 w 21600"/>
                <a:gd name="T3" fmla="*/ 258368 h 21600"/>
                <a:gd name="T4" fmla="*/ 871996 w 21600"/>
                <a:gd name="T5" fmla="*/ 129184 h 21600"/>
                <a:gd name="T6" fmla="*/ 3487979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58385" name="Rectangle 38"/>
            <p:cNvSpPr>
              <a:spLocks noChangeArrowheads="1"/>
            </p:cNvSpPr>
            <p:nvPr/>
          </p:nvSpPr>
          <p:spPr bwMode="auto">
            <a:xfrm>
              <a:off x="2823" y="2232"/>
              <a:ext cx="431" cy="246"/>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787" b="1">
                  <a:solidFill>
                    <a:srgbClr val="FFFFFF"/>
                  </a:solidFill>
                  <a:latin typeface="Arial" charset="0"/>
                  <a:ea typeface="微软雅黑" pitchFamily="34" charset="-122"/>
                  <a:sym typeface="Arial" charset="0"/>
                </a:rPr>
                <a:t>标题</a:t>
              </a: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333338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5" y="1460853"/>
            <a:ext cx="1342334" cy="1325910"/>
          </a:xfrm>
          <a:prstGeom prst="ellipse">
            <a:avLst/>
          </a:prstGeom>
          <a:solidFill>
            <a:schemeClr val="tx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01</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p:txBody>
      </p:sp>
      <p:sp>
        <p:nvSpPr>
          <p:cNvPr id="13" name="AutoShape 50"/>
          <p:cNvSpPr>
            <a:spLocks noChangeArrowheads="1"/>
          </p:cNvSpPr>
          <p:nvPr/>
        </p:nvSpPr>
        <p:spPr bwMode="gray">
          <a:xfrm>
            <a:off x="4439111" y="1926714"/>
            <a:ext cx="347902"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fontAlgn="base">
              <a:spcBef>
                <a:spcPct val="0"/>
              </a:spcBef>
              <a:spcAft>
                <a:spcPct val="0"/>
              </a:spcAft>
            </a:pPr>
            <a:endParaRPr lang="zh-CN" altLang="en-US" sz="1317">
              <a:solidFill>
                <a:srgbClr val="000000"/>
              </a:solidFill>
              <a:latin typeface="微软雅黑" pitchFamily="34" charset="-122"/>
              <a:ea typeface="微软雅黑" pitchFamily="34" charset="-122"/>
            </a:endParaRPr>
          </a:p>
        </p:txBody>
      </p:sp>
      <p:sp>
        <p:nvSpPr>
          <p:cNvPr id="14" name="AutoShape 51"/>
          <p:cNvSpPr>
            <a:spLocks noChangeArrowheads="1"/>
          </p:cNvSpPr>
          <p:nvPr/>
        </p:nvSpPr>
        <p:spPr bwMode="gray">
          <a:xfrm>
            <a:off x="2132207"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fontAlgn="base">
              <a:spcBef>
                <a:spcPct val="0"/>
              </a:spcBef>
              <a:spcAft>
                <a:spcPct val="0"/>
              </a:spcAft>
            </a:pPr>
            <a:endParaRPr lang="zh-CN" altLang="en-US" sz="1317">
              <a:solidFill>
                <a:srgbClr val="000000"/>
              </a:solidFill>
              <a:latin typeface="微软雅黑" pitchFamily="34" charset="-122"/>
              <a:ea typeface="微软雅黑" pitchFamily="34" charset="-122"/>
            </a:endParaRPr>
          </a:p>
        </p:txBody>
      </p:sp>
      <p:sp>
        <p:nvSpPr>
          <p:cNvPr id="18" name="椭圆 17"/>
          <p:cNvSpPr>
            <a:spLocks noChangeArrowheads="1"/>
          </p:cNvSpPr>
          <p:nvPr/>
        </p:nvSpPr>
        <p:spPr bwMode="auto">
          <a:xfrm>
            <a:off x="2789189" y="1460853"/>
            <a:ext cx="1340841" cy="1325910"/>
          </a:xfrm>
          <a:prstGeom prst="ellipse">
            <a:avLst/>
          </a:prstGeom>
          <a:solidFill>
            <a:schemeClr val="bg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02</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a:p>
            <a:pPr algn="ctr" defTabSz="682394" fontAlgn="base">
              <a:spcBef>
                <a:spcPct val="0"/>
              </a:spcBef>
              <a:spcAft>
                <a:spcPct val="0"/>
              </a:spcAft>
            </a:pPr>
            <a:endParaRPr lang="zh-CN" altLang="zh-CN" sz="941">
              <a:solidFill>
                <a:srgbClr val="404040"/>
              </a:solidFill>
              <a:latin typeface="微软雅黑" pitchFamily="34" charset="-122"/>
              <a:ea typeface="微软雅黑" pitchFamily="34" charset="-122"/>
            </a:endParaRPr>
          </a:p>
        </p:txBody>
      </p:sp>
      <p:sp>
        <p:nvSpPr>
          <p:cNvPr id="21" name="椭圆 20"/>
          <p:cNvSpPr>
            <a:spLocks noChangeArrowheads="1"/>
          </p:cNvSpPr>
          <p:nvPr/>
        </p:nvSpPr>
        <p:spPr bwMode="auto">
          <a:xfrm>
            <a:off x="5094599" y="1460853"/>
            <a:ext cx="1343828" cy="1325910"/>
          </a:xfrm>
          <a:prstGeom prst="ellipse">
            <a:avLst/>
          </a:prstGeom>
          <a:solidFill>
            <a:schemeClr val="tx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03</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a:p>
            <a:pPr algn="ctr" defTabSz="682394" fontAlgn="base">
              <a:spcBef>
                <a:spcPct val="0"/>
              </a:spcBef>
              <a:spcAft>
                <a:spcPct val="0"/>
              </a:spcAft>
            </a:pPr>
            <a:endParaRPr lang="zh-CN" altLang="zh-CN" sz="941">
              <a:solidFill>
                <a:srgbClr val="404040"/>
              </a:solidFill>
              <a:latin typeface="微软雅黑" pitchFamily="34" charset="-122"/>
              <a:ea typeface="微软雅黑" pitchFamily="34" charset="-122"/>
            </a:endParaRPr>
          </a:p>
        </p:txBody>
      </p:sp>
      <p:sp>
        <p:nvSpPr>
          <p:cNvPr id="23" name="AutoShape 50"/>
          <p:cNvSpPr>
            <a:spLocks noChangeArrowheads="1"/>
          </p:cNvSpPr>
          <p:nvPr/>
        </p:nvSpPr>
        <p:spPr bwMode="gray">
          <a:xfrm>
            <a:off x="6744522" y="1926714"/>
            <a:ext cx="349395" cy="394189"/>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94" fontAlgn="base">
              <a:spcBef>
                <a:spcPct val="0"/>
              </a:spcBef>
              <a:spcAft>
                <a:spcPct val="0"/>
              </a:spcAft>
            </a:pPr>
            <a:endParaRPr lang="zh-CN" altLang="en-US" sz="1317">
              <a:solidFill>
                <a:srgbClr val="000000"/>
              </a:solidFill>
              <a:latin typeface="微软雅黑" pitchFamily="34" charset="-122"/>
              <a:ea typeface="微软雅黑" pitchFamily="34" charset="-122"/>
            </a:endParaRPr>
          </a:p>
        </p:txBody>
      </p:sp>
      <p:sp>
        <p:nvSpPr>
          <p:cNvPr id="25" name="椭圆 24"/>
          <p:cNvSpPr>
            <a:spLocks noChangeArrowheads="1"/>
          </p:cNvSpPr>
          <p:nvPr/>
        </p:nvSpPr>
        <p:spPr bwMode="auto">
          <a:xfrm>
            <a:off x="7401504" y="1460853"/>
            <a:ext cx="1342334" cy="1325910"/>
          </a:xfrm>
          <a:prstGeom prst="ellipse">
            <a:avLst/>
          </a:prstGeom>
          <a:solidFill>
            <a:schemeClr val="bg2"/>
          </a:solidFill>
          <a:ln w="9525" algn="ctr">
            <a:noFill/>
            <a:miter lim="800000"/>
            <a:headEnd/>
            <a:tailEnd/>
          </a:ln>
        </p:spPr>
        <p:txBody>
          <a:bodyPr lIns="68271" tIns="34136" rIns="68271" bIns="34136" anchor="ctr"/>
          <a:lstStyle/>
          <a:p>
            <a:pPr algn="ctr" defTabSz="682394" fontAlgn="base">
              <a:spcBef>
                <a:spcPct val="0"/>
              </a:spcBef>
              <a:spcAft>
                <a:spcPct val="0"/>
              </a:spcAft>
            </a:pPr>
            <a:r>
              <a:rPr lang="en-US" altLang="zh-CN" sz="3010" b="1">
                <a:solidFill>
                  <a:srgbClr val="FFFFFF"/>
                </a:solidFill>
                <a:latin typeface="微软雅黑" pitchFamily="34" charset="-122"/>
                <a:ea typeface="微软雅黑" pitchFamily="34" charset="-122"/>
              </a:rPr>
              <a:t>04</a:t>
            </a:r>
          </a:p>
          <a:p>
            <a:pPr algn="ctr" defTabSz="682394" fontAlgn="base">
              <a:spcBef>
                <a:spcPct val="0"/>
              </a:spcBef>
              <a:spcAft>
                <a:spcPct val="0"/>
              </a:spcAft>
            </a:pPr>
            <a:r>
              <a:rPr lang="zh-CN" altLang="en-US" sz="941">
                <a:solidFill>
                  <a:srgbClr val="FFFFFF"/>
                </a:solidFill>
                <a:latin typeface="微软雅黑" pitchFamily="34" charset="-122"/>
                <a:ea typeface="微软雅黑" pitchFamily="34" charset="-122"/>
                <a:sym typeface="造字工房悦黑体验版常规体" pitchFamily="50" charset="-122"/>
              </a:rPr>
              <a:t>请输入您想要的文字内容</a:t>
            </a:r>
            <a:endParaRPr lang="zh-CN" altLang="zh-CN" sz="941">
              <a:solidFill>
                <a:srgbClr val="FFFFFF"/>
              </a:solidFill>
              <a:latin typeface="微软雅黑" pitchFamily="34" charset="-122"/>
              <a:ea typeface="微软雅黑" pitchFamily="34" charset="-122"/>
              <a:sym typeface="造字工房悦黑体验版常规体" pitchFamily="50" charset="-122"/>
            </a:endParaRPr>
          </a:p>
        </p:txBody>
      </p:sp>
      <p:sp>
        <p:nvSpPr>
          <p:cNvPr id="4" name="TextBox 3"/>
          <p:cNvSpPr txBox="1">
            <a:spLocks noChangeArrowheads="1"/>
          </p:cNvSpPr>
          <p:nvPr/>
        </p:nvSpPr>
        <p:spPr bwMode="auto">
          <a:xfrm>
            <a:off x="294149" y="3767757"/>
            <a:ext cx="1772359" cy="1303049"/>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6" name="直接连接符 5"/>
          <p:cNvCxnSpPr/>
          <p:nvPr/>
        </p:nvCxnSpPr>
        <p:spPr>
          <a:xfrm>
            <a:off x="294149"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8" y="3095843"/>
            <a:ext cx="1811180"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99CC"/>
                </a:solidFill>
                <a:latin typeface="微软雅黑" pitchFamily="34" charset="-122"/>
                <a:ea typeface="微软雅黑" pitchFamily="34" charset="-122"/>
              </a:rPr>
              <a:t>标题内容</a:t>
            </a:r>
          </a:p>
        </p:txBody>
      </p:sp>
      <p:sp>
        <p:nvSpPr>
          <p:cNvPr id="10" name="TextBox 9"/>
          <p:cNvSpPr txBox="1">
            <a:spLocks noChangeArrowheads="1"/>
          </p:cNvSpPr>
          <p:nvPr/>
        </p:nvSpPr>
        <p:spPr bwMode="auto">
          <a:xfrm>
            <a:off x="2595081" y="3767758"/>
            <a:ext cx="1773852" cy="1013483"/>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2" name="直接连接符 11"/>
          <p:cNvCxnSpPr/>
          <p:nvPr/>
        </p:nvCxnSpPr>
        <p:spPr>
          <a:xfrm>
            <a:off x="2595081" y="3572156"/>
            <a:ext cx="1773852"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3"/>
            <a:ext cx="1812674"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99FF"/>
                </a:solidFill>
                <a:latin typeface="微软雅黑" pitchFamily="34" charset="-122"/>
                <a:ea typeface="微软雅黑" pitchFamily="34" charset="-122"/>
              </a:rPr>
              <a:t>标题内容</a:t>
            </a:r>
          </a:p>
        </p:txBody>
      </p:sp>
      <p:sp>
        <p:nvSpPr>
          <p:cNvPr id="16" name="TextBox 15"/>
          <p:cNvSpPr txBox="1">
            <a:spLocks noChangeArrowheads="1"/>
          </p:cNvSpPr>
          <p:nvPr/>
        </p:nvSpPr>
        <p:spPr bwMode="auto">
          <a:xfrm>
            <a:off x="4951258" y="3767758"/>
            <a:ext cx="1772360" cy="1013483"/>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3"/>
            <a:ext cx="1812674"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0099CC"/>
                </a:solidFill>
                <a:latin typeface="微软雅黑" pitchFamily="34" charset="-122"/>
                <a:ea typeface="微软雅黑" pitchFamily="34" charset="-122"/>
              </a:rPr>
              <a:t>标题内容</a:t>
            </a:r>
          </a:p>
        </p:txBody>
      </p:sp>
      <p:sp>
        <p:nvSpPr>
          <p:cNvPr id="22" name="TextBox 21"/>
          <p:cNvSpPr txBox="1">
            <a:spLocks noChangeArrowheads="1"/>
          </p:cNvSpPr>
          <p:nvPr/>
        </p:nvSpPr>
        <p:spPr bwMode="auto">
          <a:xfrm>
            <a:off x="7201423" y="3767758"/>
            <a:ext cx="1772359" cy="1013483"/>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a:t>
            </a:r>
            <a:endParaRPr lang="en-US" altLang="zh-CN" sz="941">
              <a:solidFill>
                <a:srgbClr val="808080"/>
              </a:solidFill>
              <a:latin typeface="Arial" charset="0"/>
              <a:ea typeface="微软雅黑" pitchFamily="34" charset="-122"/>
            </a:endParaRPr>
          </a:p>
          <a:p>
            <a:pPr defTabSz="909361" fontAlgn="base">
              <a:spcBef>
                <a:spcPct val="0"/>
              </a:spcBef>
              <a:spcAft>
                <a:spcPct val="0"/>
              </a:spcAft>
            </a:pPr>
            <a:endParaRPr lang="en-US" altLang="zh-CN" sz="941">
              <a:solidFill>
                <a:srgbClr val="808080"/>
              </a:solidFill>
              <a:latin typeface="Arial" charset="0"/>
              <a:ea typeface="微软雅黑" pitchFamily="34" charset="-122"/>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2" y="3095843"/>
            <a:ext cx="1811180"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99FF"/>
                </a:solidFill>
                <a:latin typeface="微软雅黑" pitchFamily="34" charset="-122"/>
                <a:ea typeface="微软雅黑" pitchFamily="34" charset="-122"/>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8"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3"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标题 1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300921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6" y="1677359"/>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0" name="TextBox 19"/>
          <p:cNvSpPr txBox="1">
            <a:spLocks noChangeArrowheads="1"/>
          </p:cNvSpPr>
          <p:nvPr/>
        </p:nvSpPr>
        <p:spPr bwMode="auto">
          <a:xfrm>
            <a:off x="972036" y="3401938"/>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941">
                <a:solidFill>
                  <a:srgbClr val="808080"/>
                </a:solidFill>
                <a:latin typeface="微软雅黑" pitchFamily="34" charset="-122"/>
                <a:ea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1">
              <a:solidFill>
                <a:srgbClr val="808080"/>
              </a:solidFill>
              <a:latin typeface="微软雅黑" pitchFamily="34" charset="-122"/>
              <a:ea typeface="微软雅黑" pitchFamily="34" charset="-122"/>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CC"/>
                </a:solidFill>
                <a:latin typeface="微软雅黑" pitchFamily="34" charset="-122"/>
                <a:ea typeface="微软雅黑" pitchFamily="34" charset="-122"/>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CC"/>
                </a:solidFill>
                <a:latin typeface="微软雅黑" pitchFamily="34" charset="-122"/>
                <a:ea typeface="微软雅黑" pitchFamily="34" charset="-122"/>
              </a:rPr>
              <a:t>标题关键字</a:t>
            </a:r>
          </a:p>
        </p:txBody>
      </p:sp>
      <p:sp>
        <p:nvSpPr>
          <p:cNvPr id="38" name="TextBox 37"/>
          <p:cNvSpPr txBox="1">
            <a:spLocks noChangeArrowheads="1"/>
          </p:cNvSpPr>
          <p:nvPr/>
        </p:nvSpPr>
        <p:spPr bwMode="auto">
          <a:xfrm>
            <a:off x="6084553" y="1419045"/>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CC"/>
                </a:solidFill>
                <a:latin typeface="微软雅黑" pitchFamily="34" charset="-122"/>
                <a:ea typeface="微软雅黑" pitchFamily="34" charset="-122"/>
              </a:rPr>
              <a:t>标题关键字</a:t>
            </a:r>
          </a:p>
        </p:txBody>
      </p:sp>
      <p:sp>
        <p:nvSpPr>
          <p:cNvPr id="39" name="TextBox 38"/>
          <p:cNvSpPr txBox="1">
            <a:spLocks noChangeArrowheads="1"/>
          </p:cNvSpPr>
          <p:nvPr/>
        </p:nvSpPr>
        <p:spPr bwMode="auto">
          <a:xfrm>
            <a:off x="6084553" y="3155569"/>
            <a:ext cx="1388622"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0099CC"/>
                </a:solidFill>
                <a:latin typeface="微软雅黑" pitchFamily="34" charset="-122"/>
                <a:ea typeface="微软雅黑" pitchFamily="34" charset="-122"/>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B2B2B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B2B2B2"/>
            </a:solidFill>
            <a:ln w="9525">
              <a:noFill/>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58412" name="椭圆 23"/>
          <p:cNvSpPr>
            <a:spLocks noChangeArrowheads="1"/>
          </p:cNvSpPr>
          <p:nvPr/>
        </p:nvSpPr>
        <p:spPr bwMode="auto">
          <a:xfrm>
            <a:off x="3819457" y="2028248"/>
            <a:ext cx="1494635" cy="1494634"/>
          </a:xfrm>
          <a:prstGeom prst="ellipse">
            <a:avLst/>
          </a:prstGeom>
          <a:solidFill>
            <a:srgbClr val="F2F2F2"/>
          </a:solidFill>
          <a:ln w="9525">
            <a:noFill/>
            <a:round/>
            <a:headEnd/>
            <a:tailEnd/>
          </a:ln>
        </p:spPr>
        <p:txBody>
          <a:bodyPr anchor="ctr"/>
          <a:lstStyle/>
          <a:p>
            <a:pPr algn="ctr" defTabSz="860085" fontAlgn="base">
              <a:spcBef>
                <a:spcPct val="0"/>
              </a:spcBef>
              <a:spcAft>
                <a:spcPct val="0"/>
              </a:spcAft>
            </a:pPr>
            <a:endParaRPr lang="zh-CN" altLang="zh-CN" sz="1881">
              <a:solidFill>
                <a:srgbClr val="FFFFFF"/>
              </a:solidFill>
              <a:latin typeface="Arial" charset="0"/>
              <a:ea typeface="宋体" charset="-122"/>
              <a:cs typeface="Arial" charset="0"/>
            </a:endParaRPr>
          </a:p>
        </p:txBody>
      </p:sp>
      <p:sp>
        <p:nvSpPr>
          <p:cNvPr id="58401" name="Text Box 33"/>
          <p:cNvSpPr txBox="1">
            <a:spLocks noChangeArrowheads="1"/>
          </p:cNvSpPr>
          <p:nvPr/>
        </p:nvSpPr>
        <p:spPr bwMode="auto">
          <a:xfrm>
            <a:off x="3826923" y="2504560"/>
            <a:ext cx="1490155" cy="700385"/>
          </a:xfrm>
          <a:prstGeom prst="rect">
            <a:avLst/>
          </a:prstGeom>
          <a:noFill/>
          <a:ln w="9525">
            <a:noFill/>
            <a:miter lim="800000"/>
            <a:headEnd/>
            <a:tailEnd/>
          </a:ln>
        </p:spPr>
        <p:txBody>
          <a:bodyPr>
            <a:spAutoFit/>
          </a:bodyPr>
          <a:lstStyle/>
          <a:p>
            <a:pPr algn="ctr" defTabSz="860085" fontAlgn="base">
              <a:lnSpc>
                <a:spcPct val="50000"/>
              </a:lnSpc>
              <a:spcBef>
                <a:spcPct val="50000"/>
              </a:spcBef>
              <a:spcAft>
                <a:spcPct val="0"/>
              </a:spcAft>
            </a:pPr>
            <a:r>
              <a:rPr lang="zh-CN" altLang="en-US" sz="2634">
                <a:solidFill>
                  <a:srgbClr val="B2B2B2"/>
                </a:solidFill>
                <a:latin typeface="Arial" charset="0"/>
                <a:ea typeface="方正大黑简体" pitchFamily="2" charset="-122"/>
              </a:rPr>
              <a:t>标题</a:t>
            </a:r>
          </a:p>
          <a:p>
            <a:pPr algn="ctr" defTabSz="860085" fontAlgn="base">
              <a:lnSpc>
                <a:spcPct val="50000"/>
              </a:lnSpc>
              <a:spcBef>
                <a:spcPct val="50000"/>
              </a:spcBef>
              <a:spcAft>
                <a:spcPct val="0"/>
              </a:spcAft>
            </a:pPr>
            <a:r>
              <a:rPr lang="zh-CN" altLang="en-US" sz="2634">
                <a:solidFill>
                  <a:srgbClr val="B2B2B2"/>
                </a:solidFill>
                <a:latin typeface="Arial" charset="0"/>
                <a:ea typeface="方正大黑简体" pitchFamily="2" charset="-122"/>
              </a:rPr>
              <a:t>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755498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3"/>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43" name="AutoShape 26"/>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2"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9"/>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5" y="3315336"/>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6"/>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41" name="Group 25"/>
          <p:cNvGrpSpPr>
            <a:grpSpLocks/>
          </p:cNvGrpSpPr>
          <p:nvPr/>
        </p:nvGrpSpPr>
        <p:grpSpPr bwMode="auto">
          <a:xfrm>
            <a:off x="3538746" y="3384020"/>
            <a:ext cx="1981400" cy="1761907"/>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sp>
        <p:nvSpPr>
          <p:cNvPr id="29" name="Rectangle 11"/>
          <p:cNvSpPr>
            <a:spLocks noChangeArrowheads="1"/>
          </p:cNvSpPr>
          <p:nvPr/>
        </p:nvSpPr>
        <p:spPr bwMode="gray">
          <a:xfrm>
            <a:off x="3931443" y="3994715"/>
            <a:ext cx="1182568" cy="613373"/>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3386" b="1">
                <a:solidFill>
                  <a:srgbClr val="3399FF"/>
                </a:solidFill>
                <a:latin typeface="微软雅黑" pitchFamily="34" charset="-122"/>
                <a:ea typeface="微软雅黑" pitchFamily="34" charset="-122"/>
              </a:rPr>
              <a:t>标题</a:t>
            </a:r>
          </a:p>
        </p:txBody>
      </p:sp>
      <p:sp>
        <p:nvSpPr>
          <p:cNvPr id="59402" name="TextBox 59"/>
          <p:cNvSpPr txBox="1">
            <a:spLocks noChangeArrowheads="1"/>
          </p:cNvSpPr>
          <p:nvPr/>
        </p:nvSpPr>
        <p:spPr bwMode="auto">
          <a:xfrm>
            <a:off x="728653" y="1083089"/>
            <a:ext cx="2724984" cy="461665"/>
          </a:xfrm>
          <a:prstGeom prst="rect">
            <a:avLst/>
          </a:prstGeom>
          <a:noFill/>
          <a:ln w="9525">
            <a:noFill/>
            <a:miter lim="800000"/>
            <a:headEnd/>
            <a:tailEnd/>
          </a:ln>
        </p:spPr>
        <p:txBody>
          <a:bodyPr lIns="0" tIns="0" rIns="0" bIns="0">
            <a:spAutoFit/>
          </a:bodyPr>
          <a:lstStyle/>
          <a:p>
            <a:pPr algn="just" defTabSz="909361" fontAlgn="base">
              <a:lnSpc>
                <a:spcPts val="1223"/>
              </a:lnSpc>
              <a:spcBef>
                <a:spcPct val="0"/>
              </a:spcBef>
              <a:spcAft>
                <a:spcPct val="0"/>
              </a:spcAft>
            </a:pPr>
            <a:r>
              <a:rPr lang="zh-CN" altLang="en-US" sz="847">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请在此处添加您需要的文字内容请在此处添加您需要的文字内容请在此处添加您需要的文字内容请在此处添加您需要的文字内容请在此处添加您需要的文字内容</a:t>
            </a:r>
            <a:endParaRPr lang="en-US" altLang="zh-CN" sz="847">
              <a:solidFill>
                <a:srgbClr val="808080"/>
              </a:solidFill>
              <a:latin typeface="Arial" charset="0"/>
              <a:ea typeface="微软雅黑" pitchFamily="34" charset="-122"/>
            </a:endParaRPr>
          </a:p>
        </p:txBody>
      </p:sp>
      <p:sp>
        <p:nvSpPr>
          <p:cNvPr id="2049" name="矩形 2048"/>
          <p:cNvSpPr/>
          <p:nvPr/>
        </p:nvSpPr>
        <p:spPr>
          <a:xfrm>
            <a:off x="539025" y="1101006"/>
            <a:ext cx="120944" cy="10750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nvGrpSpPr>
          <p:cNvPr id="60460" name="Group 44"/>
          <p:cNvGrpSpPr>
            <a:grpSpLocks/>
          </p:cNvGrpSpPr>
          <p:nvPr/>
        </p:nvGrpSpPr>
        <p:grpSpPr bwMode="auto">
          <a:xfrm>
            <a:off x="2336767" y="1690797"/>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9" name="AutoShape 46"/>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4" name="TextBox 22"/>
          <p:cNvSpPr txBox="1">
            <a:spLocks noChangeArrowheads="1"/>
          </p:cNvSpPr>
          <p:nvPr/>
        </p:nvSpPr>
        <p:spPr bwMode="auto">
          <a:xfrm>
            <a:off x="2539835" y="2096932"/>
            <a:ext cx="891405"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7" name="AutoShape 50"/>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68" name="Group 52"/>
          <p:cNvGrpSpPr>
            <a:grpSpLocks/>
          </p:cNvGrpSpPr>
          <p:nvPr/>
        </p:nvGrpSpPr>
        <p:grpSpPr bwMode="auto">
          <a:xfrm>
            <a:off x="5656021" y="1556414"/>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5" name="AutoShape 54"/>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64533" name="AutoShape 58"/>
            <p:cNvSpPr>
              <a:spLocks noChangeArrowheads="1"/>
            </p:cNvSpPr>
            <p:nvPr/>
          </p:nvSpPr>
          <p:spPr bwMode="auto">
            <a:xfrm>
              <a:off x="885" y="2064"/>
              <a:ext cx="998" cy="998"/>
            </a:xfrm>
            <a:custGeom>
              <a:avLst/>
              <a:gdLst>
                <a:gd name="T0" fmla="*/ 1 w 21600"/>
                <a:gd name="T1" fmla="*/ 0 h 21600"/>
                <a:gd name="T2" fmla="*/ 0 w 21600"/>
                <a:gd name="T3" fmla="*/ 0 h 21600"/>
                <a:gd name="T4" fmla="*/ 0 w 21600"/>
                <a:gd name="T5" fmla="*/ 1 h 21600"/>
                <a:gd name="T6" fmla="*/ 0 w 21600"/>
                <a:gd name="T7" fmla="*/ 2 h 21600"/>
                <a:gd name="T8" fmla="*/ 1 w 21600"/>
                <a:gd name="T9" fmla="*/ 2 h 21600"/>
                <a:gd name="T10" fmla="*/ 2 w 21600"/>
                <a:gd name="T11" fmla="*/ 2 h 21600"/>
                <a:gd name="T12" fmla="*/ 2 w 21600"/>
                <a:gd name="T13" fmla="*/ 1 h 21600"/>
                <a:gd name="T14" fmla="*/ 2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标题内</a:t>
            </a:r>
          </a:p>
          <a:p>
            <a:pPr algn="ctr" defTabSz="909361" fontAlgn="base">
              <a:spcBef>
                <a:spcPct val="0"/>
              </a:spcBef>
              <a:spcAft>
                <a:spcPct val="0"/>
              </a:spcAft>
            </a:pPr>
            <a:r>
              <a:rPr lang="zh-CN" altLang="en-US" sz="1317" b="1">
                <a:solidFill>
                  <a:srgbClr val="FFFFFF"/>
                </a:solidFill>
                <a:latin typeface="微软雅黑" pitchFamily="34" charset="-122"/>
                <a:ea typeface="微软雅黑" pitchFamily="34" charset="-122"/>
              </a:rPr>
              <a:t>容</a:t>
            </a:r>
          </a:p>
        </p:txBody>
      </p:sp>
      <p:sp>
        <p:nvSpPr>
          <p:cNvPr id="12" name="标题 1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102728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6"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8" name="AutoShape 26"/>
          <p:cNvSpPr>
            <a:spLocks noChangeArrowheads="1"/>
          </p:cNvSpPr>
          <p:nvPr/>
        </p:nvSpPr>
        <p:spPr bwMode="auto">
          <a:xfrm rot="-5400000">
            <a:off x="4243509" y="2123808"/>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9" name="AutoShape 27"/>
          <p:cNvSpPr>
            <a:spLocks noChangeArrowheads="1"/>
          </p:cNvSpPr>
          <p:nvPr/>
        </p:nvSpPr>
        <p:spPr bwMode="auto">
          <a:xfrm rot="-5400000">
            <a:off x="6024827" y="2144713"/>
            <a:ext cx="2475629" cy="1194513"/>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15733" name="AutoShape 21"/>
          <p:cNvSpPr>
            <a:spLocks noChangeArrowheads="1"/>
          </p:cNvSpPr>
          <p:nvPr/>
        </p:nvSpPr>
        <p:spPr bwMode="auto">
          <a:xfrm rot="-5400000">
            <a:off x="689832" y="2131275"/>
            <a:ext cx="2475629" cy="1194513"/>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defTabSz="909361" fontAlgn="base">
              <a:spcBef>
                <a:spcPct val="0"/>
              </a:spcBef>
              <a:spcAft>
                <a:spcPct val="0"/>
              </a:spcAft>
              <a:defRPr/>
            </a:pPr>
            <a:endParaRPr lang="zh-CN" altLang="en-US" sz="1787">
              <a:solidFill>
                <a:srgbClr val="000000"/>
              </a:solidFill>
              <a:latin typeface="Arial" charset="0"/>
              <a:ea typeface="宋体" charset="-122"/>
            </a:endParaRPr>
          </a:p>
        </p:txBody>
      </p:sp>
      <p:sp>
        <p:nvSpPr>
          <p:cNvPr id="100366" name="KSO_Shape"/>
          <p:cNvSpPr>
            <a:spLocks/>
          </p:cNvSpPr>
          <p:nvPr/>
        </p:nvSpPr>
        <p:spPr bwMode="auto">
          <a:xfrm>
            <a:off x="1661868" y="2065575"/>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7" name="KSO_Shape"/>
          <p:cNvSpPr>
            <a:spLocks/>
          </p:cNvSpPr>
          <p:nvPr/>
        </p:nvSpPr>
        <p:spPr bwMode="auto">
          <a:xfrm>
            <a:off x="3504404" y="2007344"/>
            <a:ext cx="388217" cy="606216"/>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69" name="KSO_Shape"/>
          <p:cNvSpPr>
            <a:spLocks/>
          </p:cNvSpPr>
          <p:nvPr/>
        </p:nvSpPr>
        <p:spPr bwMode="auto">
          <a:xfrm>
            <a:off x="7073013" y="2077521"/>
            <a:ext cx="512147" cy="510654"/>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0371" name="文本框 21"/>
          <p:cNvSpPr txBox="1">
            <a:spLocks noChangeArrowheads="1"/>
          </p:cNvSpPr>
          <p:nvPr/>
        </p:nvSpPr>
        <p:spPr bwMode="auto">
          <a:xfrm>
            <a:off x="1388622"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4"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752">
                <a:solidFill>
                  <a:srgbClr val="FFFFFF"/>
                </a:solidFill>
                <a:latin typeface="Arial" charset="0"/>
                <a:ea typeface="微软雅黑" pitchFamily="34" charset="-122"/>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algn="ctr" defTabSz="682394" fontAlgn="base">
              <a:lnSpc>
                <a:spcPct val="150000"/>
              </a:lnSpc>
              <a:spcBef>
                <a:spcPct val="0"/>
              </a:spcBef>
              <a:spcAft>
                <a:spcPct val="0"/>
              </a:spcAft>
            </a:pPr>
            <a:r>
              <a:rPr lang="zh-CN" altLang="en-US" sz="941">
                <a:solidFill>
                  <a:srgbClr val="5F5F5F"/>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210780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a:spLocks/>
          </p:cNvSpPr>
          <p:nvPr/>
        </p:nvSpPr>
        <p:spPr bwMode="auto">
          <a:xfrm>
            <a:off x="1970218" y="2392748"/>
            <a:ext cx="1637976" cy="827201"/>
          </a:xfrm>
          <a:custGeom>
            <a:avLst/>
            <a:gdLst>
              <a:gd name="T0" fmla="*/ 68 w 2184400"/>
              <a:gd name="T1" fmla="*/ 0 h 1117600"/>
              <a:gd name="T2" fmla="*/ 13707 w 2184400"/>
              <a:gd name="T3" fmla="*/ 0 h 1117600"/>
              <a:gd name="T4" fmla="*/ 13573 w 2184400"/>
              <a:gd name="T5" fmla="*/ 1128 h 1117600"/>
              <a:gd name="T6" fmla="*/ 57404 w 2184400"/>
              <a:gd name="T7" fmla="*/ 38138 h 1117600"/>
              <a:gd name="T8" fmla="*/ 101236 w 2184400"/>
              <a:gd name="T9" fmla="*/ 1128 h 1117600"/>
              <a:gd name="T10" fmla="*/ 101102 w 2184400"/>
              <a:gd name="T11" fmla="*/ 0 h 1117600"/>
              <a:gd name="T12" fmla="*/ 114742 w 2184400"/>
              <a:gd name="T13" fmla="*/ 0 h 1117600"/>
              <a:gd name="T14" fmla="*/ 114809 w 2184400"/>
              <a:gd name="T15" fmla="*/ 1128 h 1117600"/>
              <a:gd name="T16" fmla="*/ 57404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3399FF"/>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30" name="任意多边形 29"/>
          <p:cNvSpPr>
            <a:spLocks/>
          </p:cNvSpPr>
          <p:nvPr/>
        </p:nvSpPr>
        <p:spPr bwMode="auto">
          <a:xfrm flipV="1">
            <a:off x="1970218" y="1564055"/>
            <a:ext cx="1637976" cy="828693"/>
          </a:xfrm>
          <a:custGeom>
            <a:avLst/>
            <a:gdLst>
              <a:gd name="T0" fmla="*/ 68 w 2184400"/>
              <a:gd name="T1" fmla="*/ 0 h 1117600"/>
              <a:gd name="T2" fmla="*/ 13707 w 2184400"/>
              <a:gd name="T3" fmla="*/ 0 h 1117600"/>
              <a:gd name="T4" fmla="*/ 13573 w 2184400"/>
              <a:gd name="T5" fmla="*/ 1154 h 1117600"/>
              <a:gd name="T6" fmla="*/ 57404 w 2184400"/>
              <a:gd name="T7" fmla="*/ 39042 h 1117600"/>
              <a:gd name="T8" fmla="*/ 101236 w 2184400"/>
              <a:gd name="T9" fmla="*/ 1154 h 1117600"/>
              <a:gd name="T10" fmla="*/ 101102 w 2184400"/>
              <a:gd name="T11" fmla="*/ 0 h 1117600"/>
              <a:gd name="T12" fmla="*/ 114742 w 2184400"/>
              <a:gd name="T13" fmla="*/ 0 h 1117600"/>
              <a:gd name="T14" fmla="*/ 114809 w 2184400"/>
              <a:gd name="T15" fmla="*/ 1154 h 1117600"/>
              <a:gd name="T16" fmla="*/ 57404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0099CC"/>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32" name="文本框 27"/>
          <p:cNvSpPr txBox="1">
            <a:spLocks noChangeArrowheads="1"/>
          </p:cNvSpPr>
          <p:nvPr/>
        </p:nvSpPr>
        <p:spPr bwMode="auto">
          <a:xfrm>
            <a:off x="2413680" y="2050820"/>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dirty="0" smtClean="0">
                <a:latin typeface="Impact" pitchFamily="34" charset="0"/>
                <a:ea typeface="时尚中黑简体" pitchFamily="2" charset="-122"/>
                <a:cs typeface="Arial" charset="0"/>
              </a:rPr>
              <a:t>03</a:t>
            </a:r>
            <a:endParaRPr lang="zh-CN" altLang="en-US" sz="4045" dirty="0">
              <a:latin typeface="Impact" pitchFamily="34" charset="0"/>
              <a:ea typeface="时尚中黑简体" pitchFamily="2" charset="-122"/>
              <a:cs typeface="Arial" charset="0"/>
            </a:endParaRPr>
          </a:p>
        </p:txBody>
      </p:sp>
      <p:sp>
        <p:nvSpPr>
          <p:cNvPr id="48" name="文本框 32"/>
          <p:cNvSpPr txBox="1">
            <a:spLocks noChangeArrowheads="1"/>
          </p:cNvSpPr>
          <p:nvPr/>
        </p:nvSpPr>
        <p:spPr bwMode="auto">
          <a:xfrm>
            <a:off x="3822522" y="1902799"/>
            <a:ext cx="3191168" cy="438271"/>
          </a:xfrm>
          <a:prstGeom prst="rect">
            <a:avLst/>
          </a:prstGeom>
          <a:noFill/>
          <a:ln w="9525">
            <a:noFill/>
            <a:miter lim="800000"/>
            <a:headEnd/>
            <a:tailEnd/>
          </a:ln>
        </p:spPr>
        <p:txBody>
          <a:bodyPr wrap="square" lIns="68271" tIns="34136" rIns="68271" bIns="34136">
            <a:spAutoFit/>
          </a:bodyPr>
          <a:lstStyle/>
          <a:p>
            <a:pPr algn="ctr" defTabSz="682394" fontAlgn="base">
              <a:spcBef>
                <a:spcPct val="0"/>
              </a:spcBef>
              <a:spcAft>
                <a:spcPct val="0"/>
              </a:spcAft>
            </a:pPr>
            <a:r>
              <a:rPr lang="zh-CN" altLang="en-US" sz="2400" b="1" dirty="0" smtClean="0">
                <a:latin typeface="Arial" charset="0"/>
                <a:ea typeface="微软雅黑" pitchFamily="34" charset="-122"/>
              </a:rPr>
              <a:t>点击</a:t>
            </a:r>
            <a:r>
              <a:rPr lang="zh-CN" altLang="en-US" sz="2400" b="1" dirty="0">
                <a:latin typeface="Arial" charset="0"/>
                <a:ea typeface="微软雅黑" pitchFamily="34" charset="-122"/>
              </a:rPr>
              <a:t>此处</a:t>
            </a:r>
            <a:r>
              <a:rPr lang="zh-CN" altLang="en-US" sz="2400" b="1" dirty="0" smtClean="0">
                <a:latin typeface="Arial" charset="0"/>
                <a:ea typeface="微软雅黑" pitchFamily="34" charset="-122"/>
              </a:rPr>
              <a:t>输入您的标题</a:t>
            </a:r>
            <a:endParaRPr lang="zh-CN" altLang="en-US" sz="2400" b="1" dirty="0">
              <a:latin typeface="Arial" charset="0"/>
              <a:ea typeface="微软雅黑" pitchFamily="34" charset="-122"/>
            </a:endParaRPr>
          </a:p>
        </p:txBody>
      </p:sp>
      <p:sp>
        <p:nvSpPr>
          <p:cNvPr id="52" name="矩形 33"/>
          <p:cNvSpPr>
            <a:spLocks noChangeArrowheads="1"/>
          </p:cNvSpPr>
          <p:nvPr/>
        </p:nvSpPr>
        <p:spPr bwMode="auto">
          <a:xfrm>
            <a:off x="3835222" y="2392748"/>
            <a:ext cx="3191168" cy="525154"/>
          </a:xfrm>
          <a:prstGeom prst="rect">
            <a:avLst/>
          </a:prstGeom>
          <a:noFill/>
          <a:ln w="9525">
            <a:noFill/>
            <a:miter lim="800000"/>
            <a:headEnd/>
            <a:tailEnd/>
          </a:ln>
        </p:spPr>
        <p:txBody>
          <a:bodyPr wrap="square" lIns="68271" tIns="34136" rIns="68271" bIns="34136">
            <a:spAutoFit/>
          </a:bodyPr>
          <a:lstStyle/>
          <a:p>
            <a:pPr algn="just" defTabSz="682394" fontAlgn="base">
              <a:lnSpc>
                <a:spcPct val="150000"/>
              </a:lnSpc>
              <a:spcBef>
                <a:spcPct val="0"/>
              </a:spcBef>
              <a:spcAft>
                <a:spcPct val="0"/>
              </a:spcAft>
              <a:tabLst>
                <a:tab pos="1013885" algn="l"/>
              </a:tabLst>
            </a:pPr>
            <a:r>
              <a:rPr lang="zh-CN" altLang="en-US" sz="1050" dirty="0" smtClean="0">
                <a:latin typeface="Arial" charset="0"/>
                <a:ea typeface="微软雅黑" pitchFamily="34" charset="-122"/>
              </a:rPr>
              <a:t>点击</a:t>
            </a:r>
            <a:r>
              <a:rPr lang="zh-CN" altLang="en-US" sz="1050" dirty="0">
                <a:latin typeface="Arial" charset="0"/>
                <a:ea typeface="微软雅黑" pitchFamily="34" charset="-122"/>
              </a:rPr>
              <a:t>输入本栏的具体文字，简明扼要的说明分项内容，此为概念图解，请根据您的具体内容酌情</a:t>
            </a:r>
            <a:r>
              <a:rPr lang="zh-CN" altLang="en-US" sz="1050" dirty="0" smtClean="0">
                <a:latin typeface="Arial" charset="0"/>
                <a:ea typeface="微软雅黑" pitchFamily="34" charset="-122"/>
              </a:rPr>
              <a:t>修改</a:t>
            </a:r>
            <a:endParaRPr lang="en-US" altLang="zh-CN" sz="1050"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25162278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dissolve">
                                      <p:cBhvr>
                                        <p:cTn id="15" dur="500"/>
                                        <p:tgtEl>
                                          <p:spTgt spid="32"/>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000"/>
                                        <p:tgtEl>
                                          <p:spTgt spid="48"/>
                                        </p:tgtEl>
                                      </p:cBhvr>
                                    </p:animEffect>
                                    <p:anim calcmode="lin" valueType="num">
                                      <p:cBhvr>
                                        <p:cTn id="20" dur="1000" fill="hold"/>
                                        <p:tgtEl>
                                          <p:spTgt spid="48"/>
                                        </p:tgtEl>
                                        <p:attrNameLst>
                                          <p:attrName>ppt_x</p:attrName>
                                        </p:attrNameLst>
                                      </p:cBhvr>
                                      <p:tavLst>
                                        <p:tav tm="0">
                                          <p:val>
                                            <p:strVal val="#ppt_x"/>
                                          </p:val>
                                        </p:tav>
                                        <p:tav tm="100000">
                                          <p:val>
                                            <p:strVal val="#ppt_x"/>
                                          </p:val>
                                        </p:tav>
                                      </p:tavLst>
                                    </p:anim>
                                    <p:anim calcmode="lin" valueType="num">
                                      <p:cBhvr>
                                        <p:cTn id="21" dur="1000" fill="hold"/>
                                        <p:tgtEl>
                                          <p:spTgt spid="48"/>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0" grpId="0" animBg="1"/>
      <p:bldP spid="32" grpId="0"/>
      <p:bldP spid="48" grpId="0"/>
      <p:bldP spid="5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89"/>
            <a:ext cx="1302020" cy="1249759"/>
            <a:chOff x="567" y="879"/>
            <a:chExt cx="872" cy="837"/>
          </a:xfrm>
        </p:grpSpPr>
        <p:sp>
          <p:nvSpPr>
            <p:cNvPr id="74776" name="Freeform 9"/>
            <p:cNvSpPr>
              <a:spLocks noEditPoints="1"/>
            </p:cNvSpPr>
            <p:nvPr/>
          </p:nvSpPr>
          <p:spPr bwMode="auto">
            <a:xfrm>
              <a:off x="755" y="1039"/>
              <a:ext cx="684" cy="677"/>
            </a:xfrm>
            <a:custGeom>
              <a:avLst/>
              <a:gdLst>
                <a:gd name="T0" fmla="*/ 3674775 w 295"/>
                <a:gd name="T1" fmla="*/ 0 h 295"/>
                <a:gd name="T2" fmla="*/ 0 w 295"/>
                <a:gd name="T3" fmla="*/ 3606207 h 295"/>
                <a:gd name="T4" fmla="*/ 3674775 w 295"/>
                <a:gd name="T5" fmla="*/ 7188046 h 295"/>
                <a:gd name="T6" fmla="*/ 7324716 w 295"/>
                <a:gd name="T7" fmla="*/ 3606207 h 295"/>
                <a:gd name="T8" fmla="*/ 3674775 w 295"/>
                <a:gd name="T9" fmla="*/ 0 h 295"/>
                <a:gd name="T10" fmla="*/ 3674775 w 295"/>
                <a:gd name="T11" fmla="*/ 5384941 h 295"/>
                <a:gd name="T12" fmla="*/ 1837388 w 295"/>
                <a:gd name="T13" fmla="*/ 3606207 h 295"/>
                <a:gd name="T14" fmla="*/ 3674775 w 295"/>
                <a:gd name="T15" fmla="*/ 1803101 h 295"/>
                <a:gd name="T16" fmla="*/ 5487331 w 295"/>
                <a:gd name="T17" fmla="*/ 3606207 h 295"/>
                <a:gd name="T18" fmla="*/ 3674775 w 295"/>
                <a:gd name="T19" fmla="*/ 5384941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7" name="Freeform 10"/>
            <p:cNvSpPr>
              <a:spLocks/>
            </p:cNvSpPr>
            <p:nvPr/>
          </p:nvSpPr>
          <p:spPr bwMode="auto">
            <a:xfrm>
              <a:off x="567" y="879"/>
              <a:ext cx="507" cy="500"/>
            </a:xfrm>
            <a:custGeom>
              <a:avLst/>
              <a:gdLst>
                <a:gd name="T0" fmla="*/ 5446869 w 218"/>
                <a:gd name="T1" fmla="*/ 2648757 h 218"/>
                <a:gd name="T2" fmla="*/ 5446869 w 218"/>
                <a:gd name="T3" fmla="*/ 0 h 218"/>
                <a:gd name="T4" fmla="*/ 0 w 218"/>
                <a:gd name="T5" fmla="*/ 5297515 h 218"/>
                <a:gd name="T6" fmla="*/ 2723435 w 218"/>
                <a:gd name="T7" fmla="*/ 5297515 h 218"/>
                <a:gd name="T8" fmla="*/ 5446869 w 218"/>
                <a:gd name="T9" fmla="*/ 2648757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8" name="TextBox 58"/>
          <p:cNvSpPr txBox="1">
            <a:spLocks noChangeArrowheads="1"/>
          </p:cNvSpPr>
          <p:nvPr/>
        </p:nvSpPr>
        <p:spPr bwMode="auto">
          <a:xfrm>
            <a:off x="1368053" y="1941645"/>
            <a:ext cx="535368"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25%</a:t>
            </a:r>
            <a:endParaRPr lang="zh-CN" altLang="en-US" sz="1787">
              <a:solidFill>
                <a:srgbClr val="333333"/>
              </a:solidFill>
              <a:latin typeface="Impact" pitchFamily="34" charset="0"/>
              <a:ea typeface="微软雅黑" pitchFamily="34" charset="-122"/>
            </a:endParaRPr>
          </a:p>
        </p:txBody>
      </p:sp>
      <p:grpSp>
        <p:nvGrpSpPr>
          <p:cNvPr id="94235" name="Group 27"/>
          <p:cNvGrpSpPr>
            <a:grpSpLocks/>
          </p:cNvGrpSpPr>
          <p:nvPr/>
        </p:nvGrpSpPr>
        <p:grpSpPr bwMode="auto">
          <a:xfrm>
            <a:off x="2732449"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3656181 w 294"/>
                <a:gd name="T1" fmla="*/ 0 h 295"/>
                <a:gd name="T2" fmla="*/ 0 w 294"/>
                <a:gd name="T3" fmla="*/ 3607007 h 295"/>
                <a:gd name="T4" fmla="*/ 3656181 w 294"/>
                <a:gd name="T5" fmla="*/ 7189643 h 295"/>
                <a:gd name="T6" fmla="*/ 7312357 w 294"/>
                <a:gd name="T7" fmla="*/ 3607007 h 295"/>
                <a:gd name="T8" fmla="*/ 3656181 w 294"/>
                <a:gd name="T9" fmla="*/ 0 h 295"/>
                <a:gd name="T10" fmla="*/ 3656181 w 294"/>
                <a:gd name="T11" fmla="*/ 5386134 h 295"/>
                <a:gd name="T12" fmla="*/ 1815655 w 294"/>
                <a:gd name="T13" fmla="*/ 3607007 h 295"/>
                <a:gd name="T14" fmla="*/ 3656181 w 294"/>
                <a:gd name="T15" fmla="*/ 1803500 h 295"/>
                <a:gd name="T16" fmla="*/ 5496702 w 294"/>
                <a:gd name="T17" fmla="*/ 3607007 h 295"/>
                <a:gd name="T18" fmla="*/ 3656181 w 294"/>
                <a:gd name="T19" fmla="*/ 5386134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5" name="Freeform 15"/>
            <p:cNvSpPr>
              <a:spLocks/>
            </p:cNvSpPr>
            <p:nvPr/>
          </p:nvSpPr>
          <p:spPr bwMode="auto">
            <a:xfrm>
              <a:off x="1830" y="879"/>
              <a:ext cx="504" cy="997"/>
            </a:xfrm>
            <a:custGeom>
              <a:avLst/>
              <a:gdLst>
                <a:gd name="T0" fmla="*/ 2693242 w 217"/>
                <a:gd name="T1" fmla="*/ 5290862 h 435"/>
                <a:gd name="T2" fmla="*/ 5411414 w 217"/>
                <a:gd name="T3" fmla="*/ 2645433 h 435"/>
                <a:gd name="T4" fmla="*/ 5411414 w 217"/>
                <a:gd name="T5" fmla="*/ 0 h 435"/>
                <a:gd name="T6" fmla="*/ 0 w 217"/>
                <a:gd name="T7" fmla="*/ 5290862 h 435"/>
                <a:gd name="T8" fmla="*/ 5411414 w 217"/>
                <a:gd name="T9" fmla="*/ 10557457 h 435"/>
                <a:gd name="T10" fmla="*/ 5411414 w 217"/>
                <a:gd name="T11" fmla="*/ 7912022 h 435"/>
                <a:gd name="T12" fmla="*/ 2693242 w 217"/>
                <a:gd name="T13" fmla="*/ 5290862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2" name="TextBox 59"/>
          <p:cNvSpPr txBox="1">
            <a:spLocks noChangeArrowheads="1"/>
          </p:cNvSpPr>
          <p:nvPr/>
        </p:nvSpPr>
        <p:spPr bwMode="auto">
          <a:xfrm>
            <a:off x="3244658" y="1941645"/>
            <a:ext cx="543383"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50%</a:t>
            </a:r>
            <a:endParaRPr lang="zh-CN" altLang="en-US" sz="1787">
              <a:solidFill>
                <a:srgbClr val="333333"/>
              </a:solidFill>
              <a:latin typeface="Impact" pitchFamily="34" charset="0"/>
              <a:ea typeface="微软雅黑" pitchFamily="34" charset="-122"/>
            </a:endParaRPr>
          </a:p>
        </p:txBody>
      </p:sp>
      <p:grpSp>
        <p:nvGrpSpPr>
          <p:cNvPr id="94237" name="Group 29"/>
          <p:cNvGrpSpPr>
            <a:grpSpLocks/>
          </p:cNvGrpSpPr>
          <p:nvPr/>
        </p:nvGrpSpPr>
        <p:grpSpPr bwMode="auto">
          <a:xfrm>
            <a:off x="4610822" y="1344389"/>
            <a:ext cx="1506580" cy="1488662"/>
            <a:chOff x="3088" y="879"/>
            <a:chExt cx="1009" cy="997"/>
          </a:xfrm>
        </p:grpSpPr>
        <p:sp>
          <p:nvSpPr>
            <p:cNvPr id="74772" name="Freeform 19"/>
            <p:cNvSpPr>
              <a:spLocks noEditPoints="1"/>
            </p:cNvSpPr>
            <p:nvPr/>
          </p:nvSpPr>
          <p:spPr bwMode="auto">
            <a:xfrm>
              <a:off x="3276" y="1039"/>
              <a:ext cx="683" cy="677"/>
            </a:xfrm>
            <a:custGeom>
              <a:avLst/>
              <a:gdLst>
                <a:gd name="T0" fmla="*/ 3664853 w 295"/>
                <a:gd name="T1" fmla="*/ 0 h 295"/>
                <a:gd name="T2" fmla="*/ 0 w 295"/>
                <a:gd name="T3" fmla="*/ 3607007 h 295"/>
                <a:gd name="T4" fmla="*/ 3664853 w 295"/>
                <a:gd name="T5" fmla="*/ 7189643 h 295"/>
                <a:gd name="T6" fmla="*/ 7304946 w 295"/>
                <a:gd name="T7" fmla="*/ 3607007 h 295"/>
                <a:gd name="T8" fmla="*/ 3664853 w 295"/>
                <a:gd name="T9" fmla="*/ 0 h 295"/>
                <a:gd name="T10" fmla="*/ 3664853 w 295"/>
                <a:gd name="T11" fmla="*/ 5386134 h 295"/>
                <a:gd name="T12" fmla="*/ 1832426 w 295"/>
                <a:gd name="T13" fmla="*/ 3607007 h 295"/>
                <a:gd name="T14" fmla="*/ 3664853 w 295"/>
                <a:gd name="T15" fmla="*/ 1803500 h 295"/>
                <a:gd name="T16" fmla="*/ 5472520 w 295"/>
                <a:gd name="T17" fmla="*/ 3607007 h 295"/>
                <a:gd name="T18" fmla="*/ 3664853 w 295"/>
                <a:gd name="T19" fmla="*/ 5386134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3" name="Freeform 20"/>
            <p:cNvSpPr>
              <a:spLocks/>
            </p:cNvSpPr>
            <p:nvPr/>
          </p:nvSpPr>
          <p:spPr bwMode="auto">
            <a:xfrm>
              <a:off x="3088" y="879"/>
              <a:ext cx="1009" cy="997"/>
            </a:xfrm>
            <a:custGeom>
              <a:avLst/>
              <a:gdLst>
                <a:gd name="T0" fmla="*/ 10813123 w 435"/>
                <a:gd name="T1" fmla="*/ 5290862 h 435"/>
                <a:gd name="T2" fmla="*/ 8103629 w 435"/>
                <a:gd name="T3" fmla="*/ 5290862 h 435"/>
                <a:gd name="T4" fmla="*/ 8103629 w 435"/>
                <a:gd name="T5" fmla="*/ 5290862 h 435"/>
                <a:gd name="T6" fmla="*/ 5418994 w 435"/>
                <a:gd name="T7" fmla="*/ 7912022 h 435"/>
                <a:gd name="T8" fmla="*/ 2709497 w 435"/>
                <a:gd name="T9" fmla="*/ 5290862 h 435"/>
                <a:gd name="T10" fmla="*/ 5418994 w 435"/>
                <a:gd name="T11" fmla="*/ 2645433 h 435"/>
                <a:gd name="T12" fmla="*/ 5418994 w 435"/>
                <a:gd name="T13" fmla="*/ 0 h 435"/>
                <a:gd name="T14" fmla="*/ 0 w 435"/>
                <a:gd name="T15" fmla="*/ 5290862 h 435"/>
                <a:gd name="T16" fmla="*/ 5418994 w 435"/>
                <a:gd name="T17" fmla="*/ 10557457 h 435"/>
                <a:gd name="T18" fmla="*/ 10813123 w 435"/>
                <a:gd name="T19" fmla="*/ 5290862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16" name="TextBox 60"/>
          <p:cNvSpPr txBox="1">
            <a:spLocks noChangeArrowheads="1"/>
          </p:cNvSpPr>
          <p:nvPr/>
        </p:nvSpPr>
        <p:spPr bwMode="auto">
          <a:xfrm>
            <a:off x="5145088" y="1941645"/>
            <a:ext cx="509720"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75%</a:t>
            </a:r>
            <a:endParaRPr lang="zh-CN" altLang="en-US" sz="1787">
              <a:solidFill>
                <a:srgbClr val="333333"/>
              </a:solidFill>
              <a:latin typeface="Impact" pitchFamily="34" charset="0"/>
              <a:ea typeface="微软雅黑" pitchFamily="34" charset="-122"/>
            </a:endParaRPr>
          </a:p>
        </p:txBody>
      </p:sp>
      <p:grpSp>
        <p:nvGrpSpPr>
          <p:cNvPr id="94236" name="Group 28"/>
          <p:cNvGrpSpPr>
            <a:grpSpLocks/>
          </p:cNvGrpSpPr>
          <p:nvPr/>
        </p:nvGrpSpPr>
        <p:grpSpPr bwMode="auto">
          <a:xfrm>
            <a:off x="6735563"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3650756 w 295"/>
                <a:gd name="T1" fmla="*/ 0 h 295"/>
                <a:gd name="T2" fmla="*/ 0 w 295"/>
                <a:gd name="T3" fmla="*/ 3607007 h 295"/>
                <a:gd name="T4" fmla="*/ 3650756 w 295"/>
                <a:gd name="T5" fmla="*/ 7189643 h 295"/>
                <a:gd name="T6" fmla="*/ 7326344 w 295"/>
                <a:gd name="T7" fmla="*/ 3607007 h 295"/>
                <a:gd name="T8" fmla="*/ 3650756 w 295"/>
                <a:gd name="T9" fmla="*/ 0 h 295"/>
                <a:gd name="T10" fmla="*/ 3650756 w 295"/>
                <a:gd name="T11" fmla="*/ 5386134 h 295"/>
                <a:gd name="T12" fmla="*/ 1837797 w 295"/>
                <a:gd name="T13" fmla="*/ 3607007 h 295"/>
                <a:gd name="T14" fmla="*/ 3650756 w 295"/>
                <a:gd name="T15" fmla="*/ 1803500 h 295"/>
                <a:gd name="T16" fmla="*/ 5488551 w 295"/>
                <a:gd name="T17" fmla="*/ 3607007 h 295"/>
                <a:gd name="T18" fmla="*/ 3650756 w 295"/>
                <a:gd name="T19" fmla="*/ 5386134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4771" name="Freeform 25"/>
            <p:cNvSpPr>
              <a:spLocks noEditPoints="1"/>
            </p:cNvSpPr>
            <p:nvPr/>
          </p:nvSpPr>
          <p:spPr bwMode="auto">
            <a:xfrm>
              <a:off x="4511" y="879"/>
              <a:ext cx="1009" cy="997"/>
            </a:xfrm>
            <a:custGeom>
              <a:avLst/>
              <a:gdLst>
                <a:gd name="T0" fmla="*/ 5394133 w 435"/>
                <a:gd name="T1" fmla="*/ 0 h 435"/>
                <a:gd name="T2" fmla="*/ 0 w 435"/>
                <a:gd name="T3" fmla="*/ 5290862 h 435"/>
                <a:gd name="T4" fmla="*/ 5394133 w 435"/>
                <a:gd name="T5" fmla="*/ 10557457 h 435"/>
                <a:gd name="T6" fmla="*/ 10813114 w 435"/>
                <a:gd name="T7" fmla="*/ 5290862 h 435"/>
                <a:gd name="T8" fmla="*/ 5394133 w 435"/>
                <a:gd name="T9" fmla="*/ 0 h 435"/>
                <a:gd name="T10" fmla="*/ 5394133 w 435"/>
                <a:gd name="T11" fmla="*/ 7912022 h 435"/>
                <a:gd name="T12" fmla="*/ 2709497 w 435"/>
                <a:gd name="T13" fmla="*/ 5290862 h 435"/>
                <a:gd name="T14" fmla="*/ 5394133 w 435"/>
                <a:gd name="T15" fmla="*/ 2645433 h 435"/>
                <a:gd name="T16" fmla="*/ 8103629 w 435"/>
                <a:gd name="T17" fmla="*/ 5290862 h 435"/>
                <a:gd name="T18" fmla="*/ 5394133 w 435"/>
                <a:gd name="T19" fmla="*/ 7912022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20" name="TextBox 61"/>
          <p:cNvSpPr txBox="1">
            <a:spLocks noChangeArrowheads="1"/>
          </p:cNvSpPr>
          <p:nvPr/>
        </p:nvSpPr>
        <p:spPr bwMode="auto">
          <a:xfrm>
            <a:off x="7173881" y="1941645"/>
            <a:ext cx="629945"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en-US" altLang="zh-CN" sz="1787">
                <a:solidFill>
                  <a:srgbClr val="333333"/>
                </a:solidFill>
                <a:latin typeface="Impact" pitchFamily="34" charset="0"/>
                <a:ea typeface="微软雅黑" pitchFamily="34" charset="-122"/>
              </a:rPr>
              <a:t>100%</a:t>
            </a:r>
            <a:endParaRPr lang="zh-CN" altLang="en-US" sz="1787">
              <a:solidFill>
                <a:srgbClr val="333333"/>
              </a:solidFill>
              <a:latin typeface="Impact" pitchFamily="34" charset="0"/>
              <a:ea typeface="微软雅黑" pitchFamily="34" charset="-122"/>
            </a:endParaRPr>
          </a:p>
        </p:txBody>
      </p:sp>
      <p:sp>
        <p:nvSpPr>
          <p:cNvPr id="22" name="文本框 10"/>
          <p:cNvSpPr txBox="1">
            <a:spLocks noChangeArrowheads="1"/>
          </p:cNvSpPr>
          <p:nvPr/>
        </p:nvSpPr>
        <p:spPr bwMode="auto">
          <a:xfrm>
            <a:off x="459888" y="4161947"/>
            <a:ext cx="8376525" cy="416444"/>
          </a:xfrm>
          <a:prstGeom prst="rect">
            <a:avLst/>
          </a:prstGeom>
          <a:noFill/>
          <a:ln w="9525">
            <a:noFill/>
            <a:miter lim="800000"/>
            <a:headEnd/>
            <a:tailEnd/>
          </a:ln>
        </p:spPr>
        <p:txBody>
          <a:bodyPr lIns="68245" tIns="34123" rIns="68245" bIns="34123">
            <a:spAutoFit/>
          </a:bodyPr>
          <a:lstStyle/>
          <a:p>
            <a:pPr algn="ctr" defTabSz="812302" fontAlgn="base">
              <a:spcBef>
                <a:spcPct val="0"/>
              </a:spcBef>
              <a:spcAft>
                <a:spcPct val="0"/>
              </a:spcAft>
            </a:pPr>
            <a:r>
              <a:rPr lang="zh-CN" altLang="en-US" sz="1129">
                <a:solidFill>
                  <a:srgbClr val="808080"/>
                </a:solidFill>
                <a:latin typeface="微软雅黑" pitchFamily="34" charset="-122"/>
                <a:ea typeface="微软雅黑" pitchFamily="34" charset="-122"/>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微软雅黑" pitchFamily="34" charset="-122"/>
                <a:ea typeface="微软雅黑" pitchFamily="34" charset="-122"/>
              </a:rPr>
              <a:t>标题内容</a:t>
            </a:r>
          </a:p>
        </p:txBody>
      </p:sp>
      <p:sp>
        <p:nvSpPr>
          <p:cNvPr id="28" name="TextBox 27"/>
          <p:cNvSpPr txBox="1">
            <a:spLocks noChangeArrowheads="1"/>
          </p:cNvSpPr>
          <p:nvPr/>
        </p:nvSpPr>
        <p:spPr bwMode="auto">
          <a:xfrm>
            <a:off x="3029869"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Arial" charset="0"/>
                <a:ea typeface="微软雅黑" pitchFamily="34" charset="-122"/>
              </a:rPr>
              <a:t>标题内容</a:t>
            </a:r>
          </a:p>
        </p:txBody>
      </p:sp>
      <p:sp>
        <p:nvSpPr>
          <p:cNvPr id="29" name="TextBox 28"/>
          <p:cNvSpPr txBox="1">
            <a:spLocks noChangeArrowheads="1"/>
          </p:cNvSpPr>
          <p:nvPr/>
        </p:nvSpPr>
        <p:spPr bwMode="auto">
          <a:xfrm>
            <a:off x="4911227"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Arial" charset="0"/>
                <a:ea typeface="微软雅黑" pitchFamily="34" charset="-122"/>
              </a:rPr>
              <a:t>标题内容</a:t>
            </a:r>
          </a:p>
        </p:txBody>
      </p:sp>
      <p:sp>
        <p:nvSpPr>
          <p:cNvPr id="30" name="TextBox 29"/>
          <p:cNvSpPr txBox="1">
            <a:spLocks noChangeArrowheads="1"/>
          </p:cNvSpPr>
          <p:nvPr/>
        </p:nvSpPr>
        <p:spPr bwMode="auto">
          <a:xfrm>
            <a:off x="7034475" y="3018200"/>
            <a:ext cx="907264" cy="30051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505">
                <a:solidFill>
                  <a:srgbClr val="808080"/>
                </a:solidFill>
                <a:latin typeface="Arial" charset="0"/>
                <a:ea typeface="微软雅黑" pitchFamily="34" charset="-122"/>
              </a:rPr>
              <a:t>标题内容</a:t>
            </a:r>
          </a:p>
        </p:txBody>
      </p:sp>
      <p:grpSp>
        <p:nvGrpSpPr>
          <p:cNvPr id="45" name="组合 44"/>
          <p:cNvGrpSpPr>
            <a:grpSpLocks/>
          </p:cNvGrpSpPr>
          <p:nvPr/>
        </p:nvGrpSpPr>
        <p:grpSpPr bwMode="auto">
          <a:xfrm>
            <a:off x="524093"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5" tIns="34123" rIns="68245" bIns="34123" anchor="ctr"/>
            <a:lstStyle/>
            <a:p>
              <a:pPr algn="ctr" defTabSz="812302" fontAlgn="base">
                <a:spcBef>
                  <a:spcPct val="0"/>
                </a:spcBef>
                <a:spcAft>
                  <a:spcPct val="0"/>
                </a:spcAft>
              </a:pPr>
              <a:endParaRPr lang="zh-CN" altLang="en-US" sz="1599">
                <a:solidFill>
                  <a:srgbClr val="FFFFFF"/>
                </a:solidFill>
                <a:latin typeface="Calibri" pitchFamily="34" charset="0"/>
                <a:ea typeface="宋体" charset="-122"/>
              </a:endParaRPr>
            </a:p>
          </p:txBody>
        </p:sp>
      </p:grpSp>
      <p:sp>
        <p:nvSpPr>
          <p:cNvPr id="43" name="TextBox 42"/>
          <p:cNvSpPr txBox="1">
            <a:spLocks noChangeArrowheads="1"/>
          </p:cNvSpPr>
          <p:nvPr/>
        </p:nvSpPr>
        <p:spPr bwMode="auto">
          <a:xfrm>
            <a:off x="3313283" y="3669210"/>
            <a:ext cx="2200888" cy="343924"/>
          </a:xfrm>
          <a:prstGeom prst="rect">
            <a:avLst/>
          </a:prstGeom>
          <a:noFill/>
          <a:ln w="9525">
            <a:noFill/>
            <a:miter lim="800000"/>
            <a:headEnd/>
            <a:tailEnd/>
          </a:ln>
        </p:spPr>
        <p:txBody>
          <a:bodyPr wrap="none" lIns="68245" tIns="34123" rIns="68245" bIns="34123">
            <a:spAutoFit/>
          </a:bodyPr>
          <a:lstStyle/>
          <a:p>
            <a:pPr algn="ctr" defTabSz="812302" fontAlgn="base">
              <a:spcBef>
                <a:spcPct val="0"/>
              </a:spcBef>
              <a:spcAft>
                <a:spcPct val="0"/>
              </a:spcAft>
            </a:pPr>
            <a:r>
              <a:rPr lang="zh-CN" altLang="en-US" sz="1787" b="1">
                <a:solidFill>
                  <a:srgbClr val="FFFFFF"/>
                </a:solidFill>
                <a:latin typeface="微软雅黑" pitchFamily="34" charset="-122"/>
                <a:ea typeface="微软雅黑" pitchFamily="34" charset="-122"/>
              </a:rPr>
              <a:t>输入标题内容和文字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2283760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2"/>
            <a:ext cx="2430835" cy="2429342"/>
            <a:chOff x="1898" y="1504"/>
            <a:chExt cx="1628" cy="1627"/>
          </a:xfrm>
        </p:grpSpPr>
        <p:sp>
          <p:nvSpPr>
            <p:cNvPr id="78863" name="Freeform 4"/>
            <p:cNvSpPr>
              <a:spLocks/>
            </p:cNvSpPr>
            <p:nvPr/>
          </p:nvSpPr>
          <p:spPr bwMode="auto">
            <a:xfrm>
              <a:off x="1898" y="1504"/>
              <a:ext cx="1628" cy="1627"/>
            </a:xfrm>
            <a:custGeom>
              <a:avLst/>
              <a:gdLst>
                <a:gd name="T0" fmla="*/ 4814578 w 1050"/>
                <a:gd name="T1" fmla="*/ 5442098 h 1049"/>
                <a:gd name="T2" fmla="*/ 4609959 w 1050"/>
                <a:gd name="T3" fmla="*/ 6002580 h 1049"/>
                <a:gd name="T4" fmla="*/ 4038230 w 1050"/>
                <a:gd name="T5" fmla="*/ 5839862 h 1049"/>
                <a:gd name="T6" fmla="*/ 3761390 w 1050"/>
                <a:gd name="T7" fmla="*/ 6291864 h 1049"/>
                <a:gd name="T8" fmla="*/ 3165586 w 1050"/>
                <a:gd name="T9" fmla="*/ 5972447 h 1049"/>
                <a:gd name="T10" fmla="*/ 2666074 w 1050"/>
                <a:gd name="T11" fmla="*/ 6309945 h 1049"/>
                <a:gd name="T12" fmla="*/ 2292943 w 1050"/>
                <a:gd name="T13" fmla="*/ 5839862 h 1049"/>
                <a:gd name="T14" fmla="*/ 1811485 w 1050"/>
                <a:gd name="T15" fmla="*/ 6044771 h 1049"/>
                <a:gd name="T16" fmla="*/ 1636957 w 1050"/>
                <a:gd name="T17" fmla="*/ 5526473 h 1049"/>
                <a:gd name="T18" fmla="*/ 1396230 w 1050"/>
                <a:gd name="T19" fmla="*/ 5351703 h 1049"/>
                <a:gd name="T20" fmla="*/ 842552 w 1050"/>
                <a:gd name="T21" fmla="*/ 5339646 h 1049"/>
                <a:gd name="T22" fmla="*/ 806443 w 1050"/>
                <a:gd name="T23" fmla="*/ 4688765 h 1049"/>
                <a:gd name="T24" fmla="*/ 282856 w 1050"/>
                <a:gd name="T25" fmla="*/ 4520016 h 1049"/>
                <a:gd name="T26" fmla="*/ 469422 w 1050"/>
                <a:gd name="T27" fmla="*/ 3959535 h 1049"/>
                <a:gd name="T28" fmla="*/ 0 w 1050"/>
                <a:gd name="T29" fmla="*/ 3555747 h 1049"/>
                <a:gd name="T30" fmla="*/ 361093 w 1050"/>
                <a:gd name="T31" fmla="*/ 3013346 h 1049"/>
                <a:gd name="T32" fmla="*/ 36111 w 1050"/>
                <a:gd name="T33" fmla="*/ 2567371 h 1049"/>
                <a:gd name="T34" fmla="*/ 517566 w 1050"/>
                <a:gd name="T35" fmla="*/ 2217823 h 1049"/>
                <a:gd name="T36" fmla="*/ 331003 w 1050"/>
                <a:gd name="T37" fmla="*/ 1711579 h 1049"/>
                <a:gd name="T38" fmla="*/ 890697 w 1050"/>
                <a:gd name="T39" fmla="*/ 1506673 h 1049"/>
                <a:gd name="T40" fmla="*/ 842552 w 1050"/>
                <a:gd name="T41" fmla="*/ 982350 h 1049"/>
                <a:gd name="T42" fmla="*/ 1396230 w 1050"/>
                <a:gd name="T43" fmla="*/ 976324 h 1049"/>
                <a:gd name="T44" fmla="*/ 1630940 w 1050"/>
                <a:gd name="T45" fmla="*/ 367629 h 1049"/>
                <a:gd name="T46" fmla="*/ 2154524 w 1050"/>
                <a:gd name="T47" fmla="*/ 530349 h 1049"/>
                <a:gd name="T48" fmla="*/ 2437381 w 1050"/>
                <a:gd name="T49" fmla="*/ 439949 h 1049"/>
                <a:gd name="T50" fmla="*/ 3015131 w 1050"/>
                <a:gd name="T51" fmla="*/ 349549 h 1049"/>
                <a:gd name="T52" fmla="*/ 3562786 w 1050"/>
                <a:gd name="T53" fmla="*/ 0 h 1049"/>
                <a:gd name="T54" fmla="*/ 3887772 w 1050"/>
                <a:gd name="T55" fmla="*/ 439949 h 1049"/>
                <a:gd name="T56" fmla="*/ 4176648 w 1050"/>
                <a:gd name="T57" fmla="*/ 530349 h 1049"/>
                <a:gd name="T58" fmla="*/ 4700234 w 1050"/>
                <a:gd name="T59" fmla="*/ 367629 h 1049"/>
                <a:gd name="T60" fmla="*/ 4874758 w 1050"/>
                <a:gd name="T61" fmla="*/ 934137 h 1049"/>
                <a:gd name="T62" fmla="*/ 5416402 w 1050"/>
                <a:gd name="T63" fmla="*/ 910030 h 1049"/>
                <a:gd name="T64" fmla="*/ 5440471 w 1050"/>
                <a:gd name="T65" fmla="*/ 1506673 h 1049"/>
                <a:gd name="T66" fmla="*/ 6000168 w 1050"/>
                <a:gd name="T67" fmla="*/ 1711579 h 1049"/>
                <a:gd name="T68" fmla="*/ 5837675 w 1050"/>
                <a:gd name="T69" fmla="*/ 2290141 h 1049"/>
                <a:gd name="T70" fmla="*/ 6289046 w 1050"/>
                <a:gd name="T71" fmla="*/ 2567371 h 1049"/>
                <a:gd name="T72" fmla="*/ 5976095 w 1050"/>
                <a:gd name="T73" fmla="*/ 3157986 h 1049"/>
                <a:gd name="T74" fmla="*/ 6307100 w 1050"/>
                <a:gd name="T75" fmla="*/ 3658200 h 1049"/>
                <a:gd name="T76" fmla="*/ 5837675 w 1050"/>
                <a:gd name="T77" fmla="*/ 4031855 h 1049"/>
                <a:gd name="T78" fmla="*/ 6048310 w 1050"/>
                <a:gd name="T79" fmla="*/ 4520016 h 1049"/>
                <a:gd name="T80" fmla="*/ 5524730 w 1050"/>
                <a:gd name="T81" fmla="*/ 4688765 h 1049"/>
                <a:gd name="T82" fmla="*/ 5350202 w 1050"/>
                <a:gd name="T83" fmla="*/ 4929834 h 1049"/>
                <a:gd name="T84" fmla="*/ 5344183 w 1050"/>
                <a:gd name="T85" fmla="*/ 5490313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algn="ctr" defTabSz="946690" fontAlgn="base">
                <a:spcBef>
                  <a:spcPct val="0"/>
                </a:spcBef>
                <a:spcAft>
                  <a:spcPct val="0"/>
                </a:spcAft>
              </a:pPr>
              <a:endParaRPr lang="zh-CN" altLang="en-US" sz="1693">
                <a:solidFill>
                  <a:srgbClr val="3399FF"/>
                </a:solidFill>
                <a:latin typeface="Arial" charset="0"/>
                <a:ea typeface="微软雅黑" pitchFamily="34" charset="-122"/>
                <a:sym typeface="造字工房悦黑体验版常规体" pitchFamily="50" charset="-122"/>
              </a:endParaRPr>
            </a:p>
            <a:p>
              <a:pPr algn="ctr" defTabSz="946690" fontAlgn="base">
                <a:spcBef>
                  <a:spcPct val="0"/>
                </a:spcBef>
                <a:spcAft>
                  <a:spcPct val="0"/>
                </a:spcAft>
              </a:pPr>
              <a:r>
                <a:rPr lang="zh-CN" altLang="en-US" sz="1693">
                  <a:solidFill>
                    <a:srgbClr val="3399FF"/>
                  </a:solidFill>
                  <a:latin typeface="Arial" charset="0"/>
                  <a:ea typeface="微软雅黑" pitchFamily="34" charset="-122"/>
                  <a:sym typeface="造字工房悦黑体验版常规体" pitchFamily="50" charset="-122"/>
                </a:rPr>
                <a:t>输入您想要的文字内容</a:t>
              </a:r>
            </a:p>
            <a:p>
              <a:pPr algn="ctr" defTabSz="946690" fontAlgn="base">
                <a:spcBef>
                  <a:spcPct val="0"/>
                </a:spcBef>
                <a:spcAft>
                  <a:spcPct val="0"/>
                </a:spcAft>
              </a:pPr>
              <a:endParaRPr lang="en-US" altLang="zh-CN" sz="1693">
                <a:solidFill>
                  <a:srgbClr val="C00000"/>
                </a:solidFill>
                <a:latin typeface="Calibri" pitchFamily="34" charset="0"/>
                <a:ea typeface="微软雅黑" pitchFamily="34" charset="-122"/>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3122275 w 637"/>
                <a:gd name="T1" fmla="*/ 3867862 h 638"/>
                <a:gd name="T2" fmla="*/ 2973596 w 637"/>
                <a:gd name="T3" fmla="*/ 3938187 h 638"/>
                <a:gd name="T4" fmla="*/ 2810756 w 637"/>
                <a:gd name="T5" fmla="*/ 3994444 h 638"/>
                <a:gd name="T6" fmla="*/ 2562955 w 637"/>
                <a:gd name="T7" fmla="*/ 4472652 h 638"/>
                <a:gd name="T8" fmla="*/ 2208957 w 637"/>
                <a:gd name="T9" fmla="*/ 4071803 h 638"/>
                <a:gd name="T10" fmla="*/ 2039037 w 637"/>
                <a:gd name="T11" fmla="*/ 4057736 h 638"/>
                <a:gd name="T12" fmla="*/ 1869116 w 637"/>
                <a:gd name="T13" fmla="*/ 4029609 h 638"/>
                <a:gd name="T14" fmla="*/ 1479716 w 637"/>
                <a:gd name="T15" fmla="*/ 4353099 h 638"/>
                <a:gd name="T16" fmla="*/ 1281478 w 637"/>
                <a:gd name="T17" fmla="*/ 4275741 h 638"/>
                <a:gd name="T18" fmla="*/ 1231918 w 637"/>
                <a:gd name="T19" fmla="*/ 3748309 h 638"/>
                <a:gd name="T20" fmla="*/ 1097400 w 637"/>
                <a:gd name="T21" fmla="*/ 3649853 h 638"/>
                <a:gd name="T22" fmla="*/ 559321 w 637"/>
                <a:gd name="T23" fmla="*/ 3734242 h 638"/>
                <a:gd name="T24" fmla="*/ 396481 w 637"/>
                <a:gd name="T25" fmla="*/ 3530301 h 638"/>
                <a:gd name="T26" fmla="*/ 630117 w 637"/>
                <a:gd name="T27" fmla="*/ 3038028 h 638"/>
                <a:gd name="T28" fmla="*/ 552240 w 637"/>
                <a:gd name="T29" fmla="*/ 2883313 h 638"/>
                <a:gd name="T30" fmla="*/ 42480 w 637"/>
                <a:gd name="T31" fmla="*/ 2693435 h 638"/>
                <a:gd name="T32" fmla="*/ 0 w 637"/>
                <a:gd name="T33" fmla="*/ 2433236 h 638"/>
                <a:gd name="T34" fmla="*/ 453121 w 637"/>
                <a:gd name="T35" fmla="*/ 2116773 h 638"/>
                <a:gd name="T36" fmla="*/ 474360 w 637"/>
                <a:gd name="T37" fmla="*/ 1940963 h 638"/>
                <a:gd name="T38" fmla="*/ 120360 w 637"/>
                <a:gd name="T39" fmla="*/ 1511980 h 638"/>
                <a:gd name="T40" fmla="*/ 212399 w 637"/>
                <a:gd name="T41" fmla="*/ 1279910 h 638"/>
                <a:gd name="T42" fmla="*/ 771719 w 637"/>
                <a:gd name="T43" fmla="*/ 1230682 h 638"/>
                <a:gd name="T44" fmla="*/ 877919 w 637"/>
                <a:gd name="T45" fmla="*/ 1090032 h 638"/>
                <a:gd name="T46" fmla="*/ 785877 w 637"/>
                <a:gd name="T47" fmla="*/ 534468 h 638"/>
                <a:gd name="T48" fmla="*/ 977040 w 637"/>
                <a:gd name="T49" fmla="*/ 386787 h 638"/>
                <a:gd name="T50" fmla="*/ 1493877 w 637"/>
                <a:gd name="T51" fmla="*/ 618856 h 638"/>
                <a:gd name="T52" fmla="*/ 1656717 w 637"/>
                <a:gd name="T53" fmla="*/ 555565 h 638"/>
                <a:gd name="T54" fmla="*/ 1847878 w 637"/>
                <a:gd name="T55" fmla="*/ 28131 h 638"/>
                <a:gd name="T56" fmla="*/ 1975315 w 637"/>
                <a:gd name="T57" fmla="*/ 7034 h 638"/>
                <a:gd name="T58" fmla="*/ 2336395 w 637"/>
                <a:gd name="T59" fmla="*/ 450079 h 638"/>
                <a:gd name="T60" fmla="*/ 2513394 w 637"/>
                <a:gd name="T61" fmla="*/ 464143 h 638"/>
                <a:gd name="T62" fmla="*/ 2683315 w 637"/>
                <a:gd name="T63" fmla="*/ 492273 h 638"/>
                <a:gd name="T64" fmla="*/ 3086872 w 637"/>
                <a:gd name="T65" fmla="*/ 147680 h 638"/>
                <a:gd name="T66" fmla="*/ 3263874 w 637"/>
                <a:gd name="T67" fmla="*/ 225039 h 638"/>
                <a:gd name="T68" fmla="*/ 3313434 w 637"/>
                <a:gd name="T69" fmla="*/ 773571 h 638"/>
                <a:gd name="T70" fmla="*/ 3455032 w 637"/>
                <a:gd name="T71" fmla="*/ 879061 h 638"/>
                <a:gd name="T72" fmla="*/ 3978953 w 637"/>
                <a:gd name="T73" fmla="*/ 787637 h 638"/>
                <a:gd name="T74" fmla="*/ 4099313 w 637"/>
                <a:gd name="T75" fmla="*/ 956416 h 638"/>
                <a:gd name="T76" fmla="*/ 3879832 w 637"/>
                <a:gd name="T77" fmla="*/ 1413528 h 638"/>
                <a:gd name="T78" fmla="*/ 3922312 w 637"/>
                <a:gd name="T79" fmla="*/ 1497917 h 638"/>
                <a:gd name="T80" fmla="*/ 3986035 w 637"/>
                <a:gd name="T81" fmla="*/ 1652630 h 638"/>
                <a:gd name="T82" fmla="*/ 4474552 w 637"/>
                <a:gd name="T83" fmla="*/ 1835477 h 638"/>
                <a:gd name="T84" fmla="*/ 4509953 w 637"/>
                <a:gd name="T85" fmla="*/ 2116773 h 638"/>
                <a:gd name="T86" fmla="*/ 4085152 w 637"/>
                <a:gd name="T87" fmla="*/ 2419172 h 638"/>
                <a:gd name="T88" fmla="*/ 4063912 w 637"/>
                <a:gd name="T89" fmla="*/ 2580916 h 638"/>
                <a:gd name="T90" fmla="*/ 4389593 w 637"/>
                <a:gd name="T91" fmla="*/ 2981767 h 638"/>
                <a:gd name="T92" fmla="*/ 4276311 w 637"/>
                <a:gd name="T93" fmla="*/ 3249001 h 638"/>
                <a:gd name="T94" fmla="*/ 3766554 w 637"/>
                <a:gd name="T95" fmla="*/ 3298229 h 638"/>
                <a:gd name="T96" fmla="*/ 3667434 w 637"/>
                <a:gd name="T97" fmla="*/ 3431845 h 638"/>
                <a:gd name="T98" fmla="*/ 3745314 w 637"/>
                <a:gd name="T99" fmla="*/ 3931153 h 638"/>
                <a:gd name="T100" fmla="*/ 3575393 w 637"/>
                <a:gd name="T101" fmla="*/ 4071803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algn="ctr" defTabSz="860085" fontAlgn="base">
                <a:spcBef>
                  <a:spcPct val="0"/>
                </a:spcBef>
                <a:spcAft>
                  <a:spcPct val="0"/>
                </a:spcAft>
              </a:pPr>
              <a:endParaRPr lang="zh-CN" altLang="en-US" sz="1129">
                <a:solidFill>
                  <a:srgbClr val="3399FF"/>
                </a:solidFill>
                <a:latin typeface="Arial" charset="0"/>
                <a:ea typeface="微软雅黑" pitchFamily="34" charset="-122"/>
                <a:sym typeface="造字工房悦黑体验版常规体" pitchFamily="50" charset="-122"/>
              </a:endParaRPr>
            </a:p>
            <a:p>
              <a:pPr algn="ctr" defTabSz="860085" fontAlgn="base">
                <a:spcBef>
                  <a:spcPct val="0"/>
                </a:spcBef>
                <a:spcAft>
                  <a:spcPct val="0"/>
                </a:spcAft>
              </a:pPr>
              <a:r>
                <a:rPr lang="zh-CN" altLang="en-US" sz="1129">
                  <a:solidFill>
                    <a:srgbClr val="3399FF"/>
                  </a:solidFill>
                  <a:latin typeface="Arial" charset="0"/>
                  <a:ea typeface="微软雅黑" pitchFamily="34" charset="-122"/>
                  <a:sym typeface="造字工房悦黑体验版常规体" pitchFamily="50" charset="-122"/>
                </a:rPr>
                <a:t>输入您想要的文字内容</a:t>
              </a:r>
            </a:p>
            <a:p>
              <a:pPr algn="ctr" defTabSz="860085" fontAlgn="base">
                <a:spcBef>
                  <a:spcPct val="0"/>
                </a:spcBef>
                <a:spcAft>
                  <a:spcPct val="0"/>
                </a:spcAft>
              </a:pPr>
              <a:endParaRPr lang="en-US" altLang="zh-CN" sz="1129">
                <a:solidFill>
                  <a:srgbClr val="C00000"/>
                </a:solidFill>
                <a:latin typeface="Calibri" pitchFamily="34" charset="0"/>
                <a:ea typeface="微软雅黑" pitchFamily="34" charset="-122"/>
              </a:endParaRPr>
            </a:p>
          </p:txBody>
        </p:sp>
      </p:grpSp>
      <p:grpSp>
        <p:nvGrpSpPr>
          <p:cNvPr id="96299" name="Group 43"/>
          <p:cNvGrpSpPr>
            <a:grpSpLocks/>
          </p:cNvGrpSpPr>
          <p:nvPr/>
        </p:nvGrpSpPr>
        <p:grpSpPr bwMode="auto">
          <a:xfrm>
            <a:off x="1049679" y="2079014"/>
            <a:ext cx="1918687" cy="1923167"/>
            <a:chOff x="703" y="1371"/>
            <a:chExt cx="1285" cy="1288"/>
          </a:xfrm>
        </p:grpSpPr>
        <p:sp>
          <p:nvSpPr>
            <p:cNvPr id="78859" name="Freeform 8"/>
            <p:cNvSpPr>
              <a:spLocks/>
            </p:cNvSpPr>
            <p:nvPr/>
          </p:nvSpPr>
          <p:spPr bwMode="auto">
            <a:xfrm>
              <a:off x="703" y="1371"/>
              <a:ext cx="1285" cy="1288"/>
            </a:xfrm>
            <a:custGeom>
              <a:avLst/>
              <a:gdLst>
                <a:gd name="T0" fmla="*/ 3813852 w 808"/>
                <a:gd name="T1" fmla="*/ 4487739 h 810"/>
                <a:gd name="T2" fmla="*/ 3592946 w 808"/>
                <a:gd name="T3" fmla="*/ 4611136 h 810"/>
                <a:gd name="T4" fmla="*/ 3475999 w 808"/>
                <a:gd name="T5" fmla="*/ 5124205 h 810"/>
                <a:gd name="T6" fmla="*/ 3307071 w 808"/>
                <a:gd name="T7" fmla="*/ 5176164 h 810"/>
                <a:gd name="T8" fmla="*/ 2923736 w 808"/>
                <a:gd name="T9" fmla="*/ 4812467 h 810"/>
                <a:gd name="T10" fmla="*/ 2761308 w 808"/>
                <a:gd name="T11" fmla="*/ 4831950 h 810"/>
                <a:gd name="T12" fmla="*/ 2455939 w 808"/>
                <a:gd name="T13" fmla="*/ 5260590 h 810"/>
                <a:gd name="T14" fmla="*/ 2280513 w 808"/>
                <a:gd name="T15" fmla="*/ 5241107 h 810"/>
                <a:gd name="T16" fmla="*/ 2059610 w 808"/>
                <a:gd name="T17" fmla="*/ 4760512 h 810"/>
                <a:gd name="T18" fmla="*/ 1897180 w 808"/>
                <a:gd name="T19" fmla="*/ 4715050 h 810"/>
                <a:gd name="T20" fmla="*/ 1461869 w 808"/>
                <a:gd name="T21" fmla="*/ 4994317 h 810"/>
                <a:gd name="T22" fmla="*/ 1292941 w 808"/>
                <a:gd name="T23" fmla="*/ 4903391 h 810"/>
                <a:gd name="T24" fmla="*/ 1279946 w 808"/>
                <a:gd name="T25" fmla="*/ 4383828 h 810"/>
                <a:gd name="T26" fmla="*/ 1150003 w 808"/>
                <a:gd name="T27" fmla="*/ 4273419 h 810"/>
                <a:gd name="T28" fmla="*/ 643222 w 808"/>
                <a:gd name="T29" fmla="*/ 4364342 h 810"/>
                <a:gd name="T30" fmla="*/ 526271 w 808"/>
                <a:gd name="T31" fmla="*/ 4214969 h 810"/>
                <a:gd name="T32" fmla="*/ 669211 w 808"/>
                <a:gd name="T33" fmla="*/ 3656435 h 810"/>
                <a:gd name="T34" fmla="*/ 597741 w 808"/>
                <a:gd name="T35" fmla="*/ 3507062 h 810"/>
                <a:gd name="T36" fmla="*/ 103955 w 808"/>
                <a:gd name="T37" fmla="*/ 3383666 h 810"/>
                <a:gd name="T38" fmla="*/ 435311 w 808"/>
                <a:gd name="T39" fmla="*/ 2993991 h 810"/>
                <a:gd name="T40" fmla="*/ 415822 w 808"/>
                <a:gd name="T41" fmla="*/ 2831628 h 810"/>
                <a:gd name="T42" fmla="*/ 402827 w 808"/>
                <a:gd name="T43" fmla="*/ 2662768 h 810"/>
                <a:gd name="T44" fmla="*/ 6498 w 808"/>
                <a:gd name="T45" fmla="*/ 2351031 h 810"/>
                <a:gd name="T46" fmla="*/ 454804 w 808"/>
                <a:gd name="T47" fmla="*/ 2130215 h 810"/>
                <a:gd name="T48" fmla="*/ 506781 w 808"/>
                <a:gd name="T49" fmla="*/ 1967853 h 810"/>
                <a:gd name="T50" fmla="*/ 558759 w 808"/>
                <a:gd name="T51" fmla="*/ 1805488 h 810"/>
                <a:gd name="T52" fmla="*/ 311865 w 808"/>
                <a:gd name="T53" fmla="*/ 1376845 h 810"/>
                <a:gd name="T54" fmla="*/ 812150 w 808"/>
                <a:gd name="T55" fmla="*/ 1337879 h 810"/>
                <a:gd name="T56" fmla="*/ 909607 w 808"/>
                <a:gd name="T57" fmla="*/ 1207987 h 810"/>
                <a:gd name="T58" fmla="*/ 1020059 w 808"/>
                <a:gd name="T59" fmla="*/ 1078096 h 810"/>
                <a:gd name="T60" fmla="*/ 961586 w 808"/>
                <a:gd name="T61" fmla="*/ 591004 h 810"/>
                <a:gd name="T62" fmla="*/ 1435879 w 808"/>
                <a:gd name="T63" fmla="*/ 740381 h 810"/>
                <a:gd name="T64" fmla="*/ 1656785 w 808"/>
                <a:gd name="T65" fmla="*/ 616982 h 810"/>
                <a:gd name="T66" fmla="*/ 1767238 w 808"/>
                <a:gd name="T67" fmla="*/ 136386 h 810"/>
                <a:gd name="T68" fmla="*/ 1962152 w 808"/>
                <a:gd name="T69" fmla="*/ 77935 h 810"/>
                <a:gd name="T70" fmla="*/ 2325996 w 808"/>
                <a:gd name="T71" fmla="*/ 409158 h 810"/>
                <a:gd name="T72" fmla="*/ 2488423 w 808"/>
                <a:gd name="T73" fmla="*/ 396170 h 810"/>
                <a:gd name="T74" fmla="*/ 2774301 w 808"/>
                <a:gd name="T75" fmla="*/ 0 h 810"/>
                <a:gd name="T76" fmla="*/ 2982210 w 808"/>
                <a:gd name="T77" fmla="*/ 19484 h 810"/>
                <a:gd name="T78" fmla="*/ 3190120 w 808"/>
                <a:gd name="T79" fmla="*/ 461114 h 810"/>
                <a:gd name="T80" fmla="*/ 3346055 w 808"/>
                <a:gd name="T81" fmla="*/ 506575 h 810"/>
                <a:gd name="T82" fmla="*/ 3761873 w 808"/>
                <a:gd name="T83" fmla="*/ 253286 h 810"/>
                <a:gd name="T84" fmla="*/ 3943796 w 808"/>
                <a:gd name="T85" fmla="*/ 350706 h 810"/>
                <a:gd name="T86" fmla="*/ 3969785 w 808"/>
                <a:gd name="T87" fmla="*/ 844292 h 810"/>
                <a:gd name="T88" fmla="*/ 4093231 w 808"/>
                <a:gd name="T89" fmla="*/ 948205 h 810"/>
                <a:gd name="T90" fmla="*/ 4580519 w 808"/>
                <a:gd name="T91" fmla="*/ 870272 h 810"/>
                <a:gd name="T92" fmla="*/ 4710463 w 808"/>
                <a:gd name="T93" fmla="*/ 1026140 h 810"/>
                <a:gd name="T94" fmla="*/ 4580519 w 808"/>
                <a:gd name="T95" fmla="*/ 1565187 h 810"/>
                <a:gd name="T96" fmla="*/ 4651990 w 808"/>
                <a:gd name="T97" fmla="*/ 1714564 h 810"/>
                <a:gd name="T98" fmla="*/ 5139278 w 808"/>
                <a:gd name="T99" fmla="*/ 1850950 h 810"/>
                <a:gd name="T100" fmla="*/ 4807920 w 808"/>
                <a:gd name="T101" fmla="*/ 2227633 h 810"/>
                <a:gd name="T102" fmla="*/ 4833909 w 808"/>
                <a:gd name="T103" fmla="*/ 2389997 h 810"/>
                <a:gd name="T104" fmla="*/ 4840407 w 808"/>
                <a:gd name="T105" fmla="*/ 2565351 h 810"/>
                <a:gd name="T106" fmla="*/ 5243233 w 808"/>
                <a:gd name="T107" fmla="*/ 2870596 h 810"/>
                <a:gd name="T108" fmla="*/ 4788429 w 808"/>
                <a:gd name="T109" fmla="*/ 3097904 h 810"/>
                <a:gd name="T110" fmla="*/ 4742948 w 808"/>
                <a:gd name="T111" fmla="*/ 3260268 h 810"/>
                <a:gd name="T112" fmla="*/ 4690972 w 808"/>
                <a:gd name="T113" fmla="*/ 3416139 h 810"/>
                <a:gd name="T114" fmla="*/ 4950860 w 808"/>
                <a:gd name="T115" fmla="*/ 3864261 h 810"/>
                <a:gd name="T116" fmla="*/ 4437579 w 808"/>
                <a:gd name="T117" fmla="*/ 3890241 h 810"/>
                <a:gd name="T118" fmla="*/ 4340123 w 808"/>
                <a:gd name="T119" fmla="*/ 4026625 h 810"/>
                <a:gd name="T120" fmla="*/ 4229673 w 808"/>
                <a:gd name="T121" fmla="*/ 4150022 h 810"/>
                <a:gd name="T122" fmla="*/ 4301140 w 808"/>
                <a:gd name="T123" fmla="*/ 4663094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algn="ctr" defTabSz="946690" fontAlgn="base">
                <a:spcBef>
                  <a:spcPct val="0"/>
                </a:spcBef>
                <a:spcAft>
                  <a:spcPct val="0"/>
                </a:spcAft>
              </a:pPr>
              <a:endParaRPr lang="zh-CN" altLang="en-US" sz="1317">
                <a:solidFill>
                  <a:srgbClr val="3399FF"/>
                </a:solidFill>
                <a:latin typeface="Arial" charset="0"/>
                <a:ea typeface="微软雅黑" pitchFamily="34" charset="-122"/>
                <a:sym typeface="造字工房悦黑体验版常规体" pitchFamily="50" charset="-122"/>
              </a:endParaRPr>
            </a:p>
            <a:p>
              <a:pPr algn="ctr" defTabSz="946690" fontAlgn="base">
                <a:spcBef>
                  <a:spcPct val="0"/>
                </a:spcBef>
                <a:spcAft>
                  <a:spcPct val="0"/>
                </a:spcAft>
              </a:pPr>
              <a:r>
                <a:rPr lang="zh-CN" altLang="en-US" sz="1317">
                  <a:solidFill>
                    <a:srgbClr val="3399FF"/>
                  </a:solidFill>
                  <a:latin typeface="Arial" charset="0"/>
                  <a:ea typeface="微软雅黑" pitchFamily="34" charset="-122"/>
                  <a:sym typeface="造字工房悦黑体验版常规体" pitchFamily="50" charset="-122"/>
                </a:rPr>
                <a:t>输入您想要的文字内容</a:t>
              </a:r>
            </a:p>
            <a:p>
              <a:pPr algn="ctr" defTabSz="946690" fontAlgn="base">
                <a:spcBef>
                  <a:spcPct val="0"/>
                </a:spcBef>
                <a:spcAft>
                  <a:spcPct val="0"/>
                </a:spcAft>
              </a:pPr>
              <a:endParaRPr lang="en-US" altLang="zh-CN" sz="1317">
                <a:solidFill>
                  <a:srgbClr val="3399FF"/>
                </a:solidFill>
                <a:latin typeface="Calibri" pitchFamily="34" charset="0"/>
                <a:ea typeface="微软雅黑" pitchFamily="34" charset="-122"/>
              </a:endParaRPr>
            </a:p>
          </p:txBody>
        </p:sp>
      </p:grpSp>
      <p:sp>
        <p:nvSpPr>
          <p:cNvPr id="15" name="TextBox 53"/>
          <p:cNvSpPr txBox="1">
            <a:spLocks noChangeArrowheads="1"/>
          </p:cNvSpPr>
          <p:nvPr/>
        </p:nvSpPr>
        <p:spPr bwMode="auto">
          <a:xfrm>
            <a:off x="1234829" y="1668400"/>
            <a:ext cx="1596168" cy="325505"/>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3399FF"/>
                </a:solidFill>
                <a:latin typeface="微软雅黑" pitchFamily="34" charset="-122"/>
                <a:ea typeface="宋体" charset="-122"/>
              </a:rPr>
              <a:t>添加标题内容</a:t>
            </a:r>
            <a:endParaRPr lang="zh-CN" altLang="en-US" sz="1505">
              <a:solidFill>
                <a:srgbClr val="3399FF"/>
              </a:solidFill>
              <a:latin typeface="Arial" charset="0"/>
              <a:ea typeface="宋体" charset="-122"/>
            </a:endParaRPr>
          </a:p>
        </p:txBody>
      </p:sp>
      <p:sp>
        <p:nvSpPr>
          <p:cNvPr id="16" name="TextBox 53"/>
          <p:cNvSpPr txBox="1">
            <a:spLocks noChangeArrowheads="1"/>
          </p:cNvSpPr>
          <p:nvPr/>
        </p:nvSpPr>
        <p:spPr bwMode="auto">
          <a:xfrm>
            <a:off x="3284912" y="1828166"/>
            <a:ext cx="1599155" cy="558942"/>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0099CC"/>
                </a:solidFill>
                <a:latin typeface="Arial" charset="0"/>
                <a:ea typeface="微软雅黑" pitchFamily="34" charset="-122"/>
              </a:rPr>
              <a:t>添加标题内容</a:t>
            </a:r>
            <a:endParaRPr lang="zh-CN" altLang="en-US" sz="1505">
              <a:solidFill>
                <a:srgbClr val="0099CC"/>
              </a:solidFill>
              <a:latin typeface="Arial" charset="0"/>
              <a:ea typeface="微软雅黑" pitchFamily="34" charset="-122"/>
            </a:endParaRPr>
          </a:p>
          <a:p>
            <a:pPr algn="ctr" defTabSz="946690" fontAlgn="base">
              <a:spcBef>
                <a:spcPct val="0"/>
              </a:spcBef>
              <a:spcAft>
                <a:spcPct val="0"/>
              </a:spcAft>
            </a:pPr>
            <a:endParaRPr lang="zh-CN" altLang="en-US" sz="1505">
              <a:solidFill>
                <a:srgbClr val="0099CC"/>
              </a:solidFill>
              <a:latin typeface="Arial" charset="0"/>
              <a:ea typeface="宋体" charset="-122"/>
            </a:endParaRPr>
          </a:p>
        </p:txBody>
      </p:sp>
      <p:sp>
        <p:nvSpPr>
          <p:cNvPr id="17" name="TextBox 53"/>
          <p:cNvSpPr txBox="1">
            <a:spLocks noChangeArrowheads="1"/>
          </p:cNvSpPr>
          <p:nvPr/>
        </p:nvSpPr>
        <p:spPr bwMode="auto">
          <a:xfrm>
            <a:off x="6535482" y="2141727"/>
            <a:ext cx="1397581" cy="325505"/>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0099CC"/>
                </a:solidFill>
                <a:latin typeface="Arial" charset="0"/>
                <a:ea typeface="微软雅黑" pitchFamily="34" charset="-122"/>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2426640 w 808"/>
                <a:gd name="T1" fmla="*/ 2858790 h 810"/>
                <a:gd name="T2" fmla="*/ 2286085 w 808"/>
                <a:gd name="T3" fmla="*/ 2937395 h 810"/>
                <a:gd name="T4" fmla="*/ 2211673 w 808"/>
                <a:gd name="T5" fmla="*/ 3264230 h 810"/>
                <a:gd name="T6" fmla="*/ 2104191 w 808"/>
                <a:gd name="T7" fmla="*/ 3297329 h 810"/>
                <a:gd name="T8" fmla="*/ 1860285 w 808"/>
                <a:gd name="T9" fmla="*/ 3065649 h 810"/>
                <a:gd name="T10" fmla="*/ 1756938 w 808"/>
                <a:gd name="T11" fmla="*/ 3078061 h 810"/>
                <a:gd name="T12" fmla="*/ 1562641 w 808"/>
                <a:gd name="T13" fmla="*/ 3351113 h 810"/>
                <a:gd name="T14" fmla="*/ 1451022 w 808"/>
                <a:gd name="T15" fmla="*/ 3338701 h 810"/>
                <a:gd name="T16" fmla="*/ 1310469 w 808"/>
                <a:gd name="T17" fmla="*/ 3032552 h 810"/>
                <a:gd name="T18" fmla="*/ 1207119 w 808"/>
                <a:gd name="T19" fmla="*/ 3003590 h 810"/>
                <a:gd name="T20" fmla="*/ 930143 w 808"/>
                <a:gd name="T21" fmla="*/ 3181490 h 810"/>
                <a:gd name="T22" fmla="*/ 822659 w 808"/>
                <a:gd name="T23" fmla="*/ 3123569 h 810"/>
                <a:gd name="T24" fmla="*/ 814392 w 808"/>
                <a:gd name="T25" fmla="*/ 2792594 h 810"/>
                <a:gd name="T26" fmla="*/ 731713 w 808"/>
                <a:gd name="T27" fmla="*/ 2722264 h 810"/>
                <a:gd name="T28" fmla="*/ 409263 w 808"/>
                <a:gd name="T29" fmla="*/ 2780182 h 810"/>
                <a:gd name="T30" fmla="*/ 334850 w 808"/>
                <a:gd name="T31" fmla="*/ 2685027 h 810"/>
                <a:gd name="T32" fmla="*/ 425800 w 808"/>
                <a:gd name="T33" fmla="*/ 2329230 h 810"/>
                <a:gd name="T34" fmla="*/ 380325 w 808"/>
                <a:gd name="T35" fmla="*/ 2234076 h 810"/>
                <a:gd name="T36" fmla="*/ 66144 w 808"/>
                <a:gd name="T37" fmla="*/ 2155469 h 810"/>
                <a:gd name="T38" fmla="*/ 276976 w 808"/>
                <a:gd name="T39" fmla="*/ 1907238 h 810"/>
                <a:gd name="T40" fmla="*/ 264574 w 808"/>
                <a:gd name="T41" fmla="*/ 1803810 h 810"/>
                <a:gd name="T42" fmla="*/ 256306 w 808"/>
                <a:gd name="T43" fmla="*/ 1696242 h 810"/>
                <a:gd name="T44" fmla="*/ 4134 w 808"/>
                <a:gd name="T45" fmla="*/ 1497658 h 810"/>
                <a:gd name="T46" fmla="*/ 289379 w 808"/>
                <a:gd name="T47" fmla="*/ 1356994 h 810"/>
                <a:gd name="T48" fmla="*/ 322450 w 808"/>
                <a:gd name="T49" fmla="*/ 1253566 h 810"/>
                <a:gd name="T50" fmla="*/ 355522 w 808"/>
                <a:gd name="T51" fmla="*/ 1150135 h 810"/>
                <a:gd name="T52" fmla="*/ 198431 w 808"/>
                <a:gd name="T53" fmla="*/ 877081 h 810"/>
                <a:gd name="T54" fmla="*/ 516746 w 808"/>
                <a:gd name="T55" fmla="*/ 852259 h 810"/>
                <a:gd name="T56" fmla="*/ 578756 w 808"/>
                <a:gd name="T57" fmla="*/ 769515 h 810"/>
                <a:gd name="T58" fmla="*/ 649034 w 808"/>
                <a:gd name="T59" fmla="*/ 686771 h 810"/>
                <a:gd name="T60" fmla="*/ 611827 w 808"/>
                <a:gd name="T61" fmla="*/ 376483 h 810"/>
                <a:gd name="T62" fmla="*/ 913606 w 808"/>
                <a:gd name="T63" fmla="*/ 471639 h 810"/>
                <a:gd name="T64" fmla="*/ 1054162 w 808"/>
                <a:gd name="T65" fmla="*/ 393031 h 810"/>
                <a:gd name="T66" fmla="*/ 1124440 w 808"/>
                <a:gd name="T67" fmla="*/ 86881 h 810"/>
                <a:gd name="T68" fmla="*/ 1248459 w 808"/>
                <a:gd name="T69" fmla="*/ 49647 h 810"/>
                <a:gd name="T70" fmla="*/ 1479962 w 808"/>
                <a:gd name="T71" fmla="*/ 260642 h 810"/>
                <a:gd name="T72" fmla="*/ 1583309 w 808"/>
                <a:gd name="T73" fmla="*/ 252369 h 810"/>
                <a:gd name="T74" fmla="*/ 1765204 w 808"/>
                <a:gd name="T75" fmla="*/ 0 h 810"/>
                <a:gd name="T76" fmla="*/ 1897491 w 808"/>
                <a:gd name="T77" fmla="*/ 12412 h 810"/>
                <a:gd name="T78" fmla="*/ 2029778 w 808"/>
                <a:gd name="T79" fmla="*/ 293739 h 810"/>
                <a:gd name="T80" fmla="*/ 2128993 w 808"/>
                <a:gd name="T81" fmla="*/ 322701 h 810"/>
                <a:gd name="T82" fmla="*/ 2393568 w 808"/>
                <a:gd name="T83" fmla="*/ 161349 h 810"/>
                <a:gd name="T84" fmla="*/ 2509319 w 808"/>
                <a:gd name="T85" fmla="*/ 223409 h 810"/>
                <a:gd name="T86" fmla="*/ 2525855 w 808"/>
                <a:gd name="T87" fmla="*/ 537832 h 810"/>
                <a:gd name="T88" fmla="*/ 2604399 w 808"/>
                <a:gd name="T89" fmla="*/ 604027 h 810"/>
                <a:gd name="T90" fmla="*/ 2914446 w 808"/>
                <a:gd name="T91" fmla="*/ 554383 h 810"/>
                <a:gd name="T92" fmla="*/ 2997128 w 808"/>
                <a:gd name="T93" fmla="*/ 653675 h 810"/>
                <a:gd name="T94" fmla="*/ 2914446 w 808"/>
                <a:gd name="T95" fmla="*/ 997060 h 810"/>
                <a:gd name="T96" fmla="*/ 2959921 w 808"/>
                <a:gd name="T97" fmla="*/ 1092214 h 810"/>
                <a:gd name="T98" fmla="*/ 3269968 w 808"/>
                <a:gd name="T99" fmla="*/ 1179096 h 810"/>
                <a:gd name="T100" fmla="*/ 3059136 w 808"/>
                <a:gd name="T101" fmla="*/ 1419051 h 810"/>
                <a:gd name="T102" fmla="*/ 3075673 w 808"/>
                <a:gd name="T103" fmla="*/ 1522481 h 810"/>
                <a:gd name="T104" fmla="*/ 3079806 w 808"/>
                <a:gd name="T105" fmla="*/ 1634185 h 810"/>
                <a:gd name="T106" fmla="*/ 3336111 w 808"/>
                <a:gd name="T107" fmla="*/ 1828633 h 810"/>
                <a:gd name="T108" fmla="*/ 3046734 w 808"/>
                <a:gd name="T109" fmla="*/ 1973434 h 810"/>
                <a:gd name="T110" fmla="*/ 3017796 w 808"/>
                <a:gd name="T111" fmla="*/ 2076863 h 810"/>
                <a:gd name="T112" fmla="*/ 2984724 w 808"/>
                <a:gd name="T113" fmla="*/ 2176155 h 810"/>
                <a:gd name="T114" fmla="*/ 3150084 w 808"/>
                <a:gd name="T115" fmla="*/ 2461621 h 810"/>
                <a:gd name="T116" fmla="*/ 2823500 w 808"/>
                <a:gd name="T117" fmla="*/ 2478169 h 810"/>
                <a:gd name="T118" fmla="*/ 2761490 w 808"/>
                <a:gd name="T119" fmla="*/ 2565050 h 810"/>
                <a:gd name="T120" fmla="*/ 2691214 w 808"/>
                <a:gd name="T121" fmla="*/ 2643655 h 810"/>
                <a:gd name="T122" fmla="*/ 2736687 w 808"/>
                <a:gd name="T123" fmla="*/ 2970494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algn="ctr" defTabSz="946690" fontAlgn="base">
                <a:spcBef>
                  <a:spcPct val="0"/>
                </a:spcBef>
                <a:spcAft>
                  <a:spcPct val="0"/>
                </a:spcAft>
              </a:pPr>
              <a:r>
                <a:rPr lang="zh-CN" altLang="en-US" sz="1129">
                  <a:solidFill>
                    <a:srgbClr val="3399FF"/>
                  </a:solidFill>
                  <a:latin typeface="Arial" charset="0"/>
                  <a:ea typeface="微软雅黑" pitchFamily="34" charset="-122"/>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7" y="1420539"/>
            <a:ext cx="1599154" cy="325505"/>
          </a:xfrm>
          <a:prstGeom prst="rect">
            <a:avLst/>
          </a:prstGeom>
          <a:noFill/>
          <a:ln w="9525">
            <a:noFill/>
            <a:miter lim="800000"/>
            <a:headEnd/>
            <a:tailEnd/>
          </a:ln>
        </p:spPr>
        <p:txBody>
          <a:bodyPr lIns="94811" tIns="47406" rIns="94811" bIns="47406">
            <a:spAutoFit/>
          </a:bodyPr>
          <a:lstStyle/>
          <a:p>
            <a:pPr algn="ctr" defTabSz="946690" fontAlgn="base">
              <a:spcBef>
                <a:spcPct val="0"/>
              </a:spcBef>
              <a:spcAft>
                <a:spcPct val="0"/>
              </a:spcAft>
            </a:pPr>
            <a:r>
              <a:rPr lang="zh-CN" altLang="en-US" sz="1505" b="1">
                <a:solidFill>
                  <a:srgbClr val="3399FF"/>
                </a:solidFill>
                <a:latin typeface="Arial" charset="0"/>
                <a:ea typeface="微软雅黑" pitchFamily="34" charset="-122"/>
              </a:rPr>
              <a:t>添加标题内容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7040411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6"/>
            <a:ext cx="1637976" cy="827201"/>
          </a:xfrm>
          <a:custGeom>
            <a:avLst/>
            <a:gdLst>
              <a:gd name="T0" fmla="*/ 68 w 2184400"/>
              <a:gd name="T1" fmla="*/ 0 h 1117600"/>
              <a:gd name="T2" fmla="*/ 13707 w 2184400"/>
              <a:gd name="T3" fmla="*/ 0 h 1117600"/>
              <a:gd name="T4" fmla="*/ 13573 w 2184400"/>
              <a:gd name="T5" fmla="*/ 1128 h 1117600"/>
              <a:gd name="T6" fmla="*/ 57404 w 2184400"/>
              <a:gd name="T7" fmla="*/ 38138 h 1117600"/>
              <a:gd name="T8" fmla="*/ 101236 w 2184400"/>
              <a:gd name="T9" fmla="*/ 1128 h 1117600"/>
              <a:gd name="T10" fmla="*/ 101102 w 2184400"/>
              <a:gd name="T11" fmla="*/ 0 h 1117600"/>
              <a:gd name="T12" fmla="*/ 114742 w 2184400"/>
              <a:gd name="T13" fmla="*/ 0 h 1117600"/>
              <a:gd name="T14" fmla="*/ 114809 w 2184400"/>
              <a:gd name="T15" fmla="*/ 1128 h 1117600"/>
              <a:gd name="T16" fmla="*/ 57404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9" name="任意多边形 18"/>
          <p:cNvSpPr>
            <a:spLocks/>
          </p:cNvSpPr>
          <p:nvPr/>
        </p:nvSpPr>
        <p:spPr bwMode="auto">
          <a:xfrm>
            <a:off x="3708964" y="2916666"/>
            <a:ext cx="1637977" cy="827201"/>
          </a:xfrm>
          <a:custGeom>
            <a:avLst/>
            <a:gdLst>
              <a:gd name="T0" fmla="*/ 68 w 2184400"/>
              <a:gd name="T1" fmla="*/ 0 h 1117600"/>
              <a:gd name="T2" fmla="*/ 13707 w 2184400"/>
              <a:gd name="T3" fmla="*/ 0 h 1117600"/>
              <a:gd name="T4" fmla="*/ 13573 w 2184400"/>
              <a:gd name="T5" fmla="*/ 1128 h 1117600"/>
              <a:gd name="T6" fmla="*/ 57405 w 2184400"/>
              <a:gd name="T7" fmla="*/ 38138 h 1117600"/>
              <a:gd name="T8" fmla="*/ 101237 w 2184400"/>
              <a:gd name="T9" fmla="*/ 1128 h 1117600"/>
              <a:gd name="T10" fmla="*/ 101103 w 2184400"/>
              <a:gd name="T11" fmla="*/ 0 h 1117600"/>
              <a:gd name="T12" fmla="*/ 114743 w 2184400"/>
              <a:gd name="T13" fmla="*/ 0 h 1117600"/>
              <a:gd name="T14" fmla="*/ 114810 w 2184400"/>
              <a:gd name="T15" fmla="*/ 1128 h 1117600"/>
              <a:gd name="T16" fmla="*/ 57405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1" name="任意多边形 20"/>
          <p:cNvSpPr>
            <a:spLocks/>
          </p:cNvSpPr>
          <p:nvPr/>
        </p:nvSpPr>
        <p:spPr bwMode="auto">
          <a:xfrm>
            <a:off x="6592222" y="2916666"/>
            <a:ext cx="1637976" cy="827201"/>
          </a:xfrm>
          <a:custGeom>
            <a:avLst/>
            <a:gdLst>
              <a:gd name="T0" fmla="*/ 68 w 2184400"/>
              <a:gd name="T1" fmla="*/ 0 h 1117600"/>
              <a:gd name="T2" fmla="*/ 13707 w 2184400"/>
              <a:gd name="T3" fmla="*/ 0 h 1117600"/>
              <a:gd name="T4" fmla="*/ 13573 w 2184400"/>
              <a:gd name="T5" fmla="*/ 1128 h 1117600"/>
              <a:gd name="T6" fmla="*/ 57404 w 2184400"/>
              <a:gd name="T7" fmla="*/ 38138 h 1117600"/>
              <a:gd name="T8" fmla="*/ 101236 w 2184400"/>
              <a:gd name="T9" fmla="*/ 1128 h 1117600"/>
              <a:gd name="T10" fmla="*/ 101102 w 2184400"/>
              <a:gd name="T11" fmla="*/ 0 h 1117600"/>
              <a:gd name="T12" fmla="*/ 114742 w 2184400"/>
              <a:gd name="T13" fmla="*/ 0 h 1117600"/>
              <a:gd name="T14" fmla="*/ 114809 w 2184400"/>
              <a:gd name="T15" fmla="*/ 1128 h 1117600"/>
              <a:gd name="T16" fmla="*/ 57404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3" name="任意多边形 22"/>
          <p:cNvSpPr>
            <a:spLocks/>
          </p:cNvSpPr>
          <p:nvPr/>
        </p:nvSpPr>
        <p:spPr bwMode="auto">
          <a:xfrm flipV="1">
            <a:off x="2260617" y="2087973"/>
            <a:ext cx="1637977" cy="828693"/>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5" name="任意多边形 24"/>
          <p:cNvSpPr>
            <a:spLocks/>
          </p:cNvSpPr>
          <p:nvPr/>
        </p:nvSpPr>
        <p:spPr bwMode="auto">
          <a:xfrm flipV="1">
            <a:off x="5157312" y="2087973"/>
            <a:ext cx="1637977" cy="828693"/>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8" name="任意多边形 17"/>
          <p:cNvSpPr>
            <a:spLocks/>
          </p:cNvSpPr>
          <p:nvPr/>
        </p:nvSpPr>
        <p:spPr bwMode="auto">
          <a:xfrm>
            <a:off x="2247179" y="2916666"/>
            <a:ext cx="1639470" cy="827201"/>
          </a:xfrm>
          <a:custGeom>
            <a:avLst/>
            <a:gdLst>
              <a:gd name="T0" fmla="*/ 68 w 2184400"/>
              <a:gd name="T1" fmla="*/ 0 h 1117600"/>
              <a:gd name="T2" fmla="*/ 13871 w 2184400"/>
              <a:gd name="T3" fmla="*/ 0 h 1117600"/>
              <a:gd name="T4" fmla="*/ 13735 w 2184400"/>
              <a:gd name="T5" fmla="*/ 1128 h 1117600"/>
              <a:gd name="T6" fmla="*/ 58089 w 2184400"/>
              <a:gd name="T7" fmla="*/ 38138 h 1117600"/>
              <a:gd name="T8" fmla="*/ 102443 w 2184400"/>
              <a:gd name="T9" fmla="*/ 1128 h 1117600"/>
              <a:gd name="T10" fmla="*/ 102307 w 2184400"/>
              <a:gd name="T11" fmla="*/ 0 h 1117600"/>
              <a:gd name="T12" fmla="*/ 116110 w 2184400"/>
              <a:gd name="T13" fmla="*/ 0 h 1117600"/>
              <a:gd name="T14" fmla="*/ 116178 w 2184400"/>
              <a:gd name="T15" fmla="*/ 1128 h 1117600"/>
              <a:gd name="T16" fmla="*/ 58089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0" name="任意多边形 19"/>
          <p:cNvSpPr>
            <a:spLocks/>
          </p:cNvSpPr>
          <p:nvPr/>
        </p:nvSpPr>
        <p:spPr bwMode="auto">
          <a:xfrm>
            <a:off x="5145366" y="2916666"/>
            <a:ext cx="1637977" cy="827201"/>
          </a:xfrm>
          <a:custGeom>
            <a:avLst/>
            <a:gdLst>
              <a:gd name="T0" fmla="*/ 68 w 2184400"/>
              <a:gd name="T1" fmla="*/ 0 h 1117600"/>
              <a:gd name="T2" fmla="*/ 13707 w 2184400"/>
              <a:gd name="T3" fmla="*/ 0 h 1117600"/>
              <a:gd name="T4" fmla="*/ 13573 w 2184400"/>
              <a:gd name="T5" fmla="*/ 1128 h 1117600"/>
              <a:gd name="T6" fmla="*/ 57405 w 2184400"/>
              <a:gd name="T7" fmla="*/ 38138 h 1117600"/>
              <a:gd name="T8" fmla="*/ 101237 w 2184400"/>
              <a:gd name="T9" fmla="*/ 1128 h 1117600"/>
              <a:gd name="T10" fmla="*/ 101103 w 2184400"/>
              <a:gd name="T11" fmla="*/ 0 h 1117600"/>
              <a:gd name="T12" fmla="*/ 114743 w 2184400"/>
              <a:gd name="T13" fmla="*/ 0 h 1117600"/>
              <a:gd name="T14" fmla="*/ 114810 w 2184400"/>
              <a:gd name="T15" fmla="*/ 1128 h 1117600"/>
              <a:gd name="T16" fmla="*/ 57405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2" name="任意多边形 21"/>
          <p:cNvSpPr>
            <a:spLocks/>
          </p:cNvSpPr>
          <p:nvPr/>
        </p:nvSpPr>
        <p:spPr bwMode="auto">
          <a:xfrm flipV="1">
            <a:off x="801818" y="2087973"/>
            <a:ext cx="1637976" cy="828693"/>
          </a:xfrm>
          <a:custGeom>
            <a:avLst/>
            <a:gdLst>
              <a:gd name="T0" fmla="*/ 68 w 2184400"/>
              <a:gd name="T1" fmla="*/ 0 h 1117600"/>
              <a:gd name="T2" fmla="*/ 13707 w 2184400"/>
              <a:gd name="T3" fmla="*/ 0 h 1117600"/>
              <a:gd name="T4" fmla="*/ 13573 w 2184400"/>
              <a:gd name="T5" fmla="*/ 1154 h 1117600"/>
              <a:gd name="T6" fmla="*/ 57404 w 2184400"/>
              <a:gd name="T7" fmla="*/ 39042 h 1117600"/>
              <a:gd name="T8" fmla="*/ 101236 w 2184400"/>
              <a:gd name="T9" fmla="*/ 1154 h 1117600"/>
              <a:gd name="T10" fmla="*/ 101102 w 2184400"/>
              <a:gd name="T11" fmla="*/ 0 h 1117600"/>
              <a:gd name="T12" fmla="*/ 114742 w 2184400"/>
              <a:gd name="T13" fmla="*/ 0 h 1117600"/>
              <a:gd name="T14" fmla="*/ 114809 w 2184400"/>
              <a:gd name="T15" fmla="*/ 1154 h 1117600"/>
              <a:gd name="T16" fmla="*/ 57404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4" name="任意多边形 23"/>
          <p:cNvSpPr>
            <a:spLocks/>
          </p:cNvSpPr>
          <p:nvPr/>
        </p:nvSpPr>
        <p:spPr bwMode="auto">
          <a:xfrm flipV="1">
            <a:off x="3697019" y="2087973"/>
            <a:ext cx="1637977" cy="828693"/>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26" name="任意多边形 25"/>
          <p:cNvSpPr>
            <a:spLocks/>
          </p:cNvSpPr>
          <p:nvPr/>
        </p:nvSpPr>
        <p:spPr bwMode="auto">
          <a:xfrm flipV="1">
            <a:off x="6592222" y="2087973"/>
            <a:ext cx="1637976" cy="828693"/>
          </a:xfrm>
          <a:custGeom>
            <a:avLst/>
            <a:gdLst>
              <a:gd name="T0" fmla="*/ 68 w 2184400"/>
              <a:gd name="T1" fmla="*/ 0 h 1117600"/>
              <a:gd name="T2" fmla="*/ 13707 w 2184400"/>
              <a:gd name="T3" fmla="*/ 0 h 1117600"/>
              <a:gd name="T4" fmla="*/ 13573 w 2184400"/>
              <a:gd name="T5" fmla="*/ 1154 h 1117600"/>
              <a:gd name="T6" fmla="*/ 57404 w 2184400"/>
              <a:gd name="T7" fmla="*/ 39042 h 1117600"/>
              <a:gd name="T8" fmla="*/ 101236 w 2184400"/>
              <a:gd name="T9" fmla="*/ 1154 h 1117600"/>
              <a:gd name="T10" fmla="*/ 101102 w 2184400"/>
              <a:gd name="T11" fmla="*/ 0 h 1117600"/>
              <a:gd name="T12" fmla="*/ 114742 w 2184400"/>
              <a:gd name="T13" fmla="*/ 0 h 1117600"/>
              <a:gd name="T14" fmla="*/ 114809 w 2184400"/>
              <a:gd name="T15" fmla="*/ 1154 h 1117600"/>
              <a:gd name="T16" fmla="*/ 57404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102415" name="文本框 27"/>
          <p:cNvSpPr txBox="1">
            <a:spLocks noChangeArrowheads="1"/>
          </p:cNvSpPr>
          <p:nvPr/>
        </p:nvSpPr>
        <p:spPr bwMode="auto">
          <a:xfrm>
            <a:off x="1245280" y="2574738"/>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01</a:t>
            </a:r>
            <a:endParaRPr lang="zh-CN" altLang="en-US" sz="4045">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02</a:t>
            </a:r>
            <a:endParaRPr lang="zh-CN" altLang="en-US" sz="4045">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8"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03</a:t>
            </a:r>
            <a:endParaRPr lang="zh-CN" altLang="en-US" sz="4045">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04</a:t>
            </a:r>
            <a:endParaRPr lang="zh-CN" altLang="en-US" sz="4045">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3" y="2574738"/>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solidFill>
                  <a:srgbClr val="5F5F5F"/>
                </a:solidFill>
                <a:latin typeface="Impact" pitchFamily="34" charset="0"/>
                <a:ea typeface="时尚中黑简体" pitchFamily="2" charset="-122"/>
                <a:cs typeface="Arial" charset="0"/>
              </a:rPr>
              <a:t>05</a:t>
            </a:r>
            <a:endParaRPr lang="zh-CN" altLang="en-US" sz="4045">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1" y="1286157"/>
            <a:ext cx="2068002" cy="903352"/>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dirty="0">
                  <a:solidFill>
                    <a:srgbClr val="5F5F5F"/>
                  </a:solidFill>
                  <a:latin typeface="Arial" charset="0"/>
                  <a:ea typeface="微软雅黑" pitchFamily="34" charset="-122"/>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dirty="0">
                  <a:solidFill>
                    <a:srgbClr val="595959"/>
                  </a:solidFill>
                  <a:latin typeface="Arial" charset="0"/>
                  <a:ea typeface="微软雅黑" pitchFamily="34" charset="-122"/>
                </a:rPr>
                <a:t>详写内容</a:t>
              </a:r>
              <a:r>
                <a:rPr lang="en-US" altLang="zh-CN" sz="752" dirty="0">
                  <a:solidFill>
                    <a:srgbClr val="595959"/>
                  </a:solidFill>
                  <a:latin typeface="微软雅黑" pitchFamily="34" charset="-122"/>
                  <a:ea typeface="微软雅黑" pitchFamily="34" charset="-122"/>
                </a:rPr>
                <a:t>……</a:t>
              </a:r>
              <a:r>
                <a:rPr lang="zh-CN" altLang="en-US" sz="752" dirty="0">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dirty="0">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dirty="0">
                <a:solidFill>
                  <a:srgbClr val="7F7F7F"/>
                </a:solidFill>
                <a:latin typeface="微软雅黑" pitchFamily="34" charset="-122"/>
                <a:ea typeface="微软雅黑" pitchFamily="34" charset="-122"/>
                <a:cs typeface="Times New Roman" pitchFamily="18" charset="0"/>
              </a:endParaRPr>
            </a:p>
          </p:txBody>
        </p:sp>
      </p:grpSp>
      <p:grpSp>
        <p:nvGrpSpPr>
          <p:cNvPr id="102433" name="Group 33"/>
          <p:cNvGrpSpPr>
            <a:grpSpLocks/>
          </p:cNvGrpSpPr>
          <p:nvPr/>
        </p:nvGrpSpPr>
        <p:grpSpPr bwMode="auto">
          <a:xfrm>
            <a:off x="2075467" y="3814047"/>
            <a:ext cx="2068002" cy="901858"/>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4" name="Group 34"/>
          <p:cNvGrpSpPr>
            <a:grpSpLocks/>
          </p:cNvGrpSpPr>
          <p:nvPr/>
        </p:nvGrpSpPr>
        <p:grpSpPr bwMode="auto">
          <a:xfrm>
            <a:off x="4979629" y="3814047"/>
            <a:ext cx="2068001" cy="901858"/>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2" name="Group 32"/>
          <p:cNvGrpSpPr>
            <a:grpSpLocks/>
          </p:cNvGrpSpPr>
          <p:nvPr/>
        </p:nvGrpSpPr>
        <p:grpSpPr bwMode="auto">
          <a:xfrm>
            <a:off x="6363770" y="1286157"/>
            <a:ext cx="2068002" cy="903352"/>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grpSp>
        <p:nvGrpSpPr>
          <p:cNvPr id="102431" name="Group 31"/>
          <p:cNvGrpSpPr>
            <a:grpSpLocks/>
          </p:cNvGrpSpPr>
          <p:nvPr/>
        </p:nvGrpSpPr>
        <p:grpSpPr bwMode="auto">
          <a:xfrm>
            <a:off x="3502911" y="1286157"/>
            <a:ext cx="2066508" cy="903352"/>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1505" b="1">
                  <a:solidFill>
                    <a:srgbClr val="5F5F5F"/>
                  </a:solidFill>
                  <a:latin typeface="Arial" charset="0"/>
                  <a:ea typeface="微软雅黑" pitchFamily="34" charset="-122"/>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algn="just" defTabSz="682394" fontAlgn="base">
                <a:spcBef>
                  <a:spcPct val="0"/>
                </a:spcBef>
                <a:spcAft>
                  <a:spcPct val="0"/>
                </a:spcAft>
                <a:tabLst>
                  <a:tab pos="1013885" algn="l"/>
                </a:tabLst>
              </a:pPr>
              <a:r>
                <a:rPr lang="zh-CN" altLang="en-US" sz="752">
                  <a:solidFill>
                    <a:srgbClr val="595959"/>
                  </a:solidFill>
                  <a:latin typeface="Arial" charset="0"/>
                  <a:ea typeface="微软雅黑" pitchFamily="34" charset="-122"/>
                </a:rPr>
                <a:t>详写内容</a:t>
              </a:r>
              <a:r>
                <a:rPr lang="en-US" altLang="zh-CN" sz="752">
                  <a:solidFill>
                    <a:srgbClr val="595959"/>
                  </a:solidFill>
                  <a:latin typeface="微软雅黑" pitchFamily="34" charset="-122"/>
                  <a:ea typeface="微软雅黑" pitchFamily="34" charset="-122"/>
                </a:rPr>
                <a:t>……</a:t>
              </a:r>
              <a:r>
                <a:rPr lang="zh-CN" altLang="en-US" sz="752">
                  <a:solidFill>
                    <a:srgbClr val="595959"/>
                  </a:solidFill>
                  <a:latin typeface="Arial" charset="0"/>
                  <a:ea typeface="微软雅黑" pitchFamily="34" charset="-122"/>
                </a:rPr>
                <a:t>点击输入本栏的具体文字，简明扼要的说明分项内容，此为概念图解，请根据您的具体内容酌情修改</a:t>
              </a:r>
              <a:endParaRPr lang="en-US" altLang="zh-CN" sz="752">
                <a:solidFill>
                  <a:srgbClr val="595959"/>
                </a:solidFill>
                <a:latin typeface="Arial" charset="0"/>
                <a:ea typeface="微软雅黑" pitchFamily="34" charset="-122"/>
              </a:endParaRPr>
            </a:p>
            <a:p>
              <a:pPr algn="just" defTabSz="682394" fontAlgn="base">
                <a:spcBef>
                  <a:spcPct val="0"/>
                </a:spcBef>
                <a:spcAft>
                  <a:spcPct val="0"/>
                </a:spcAft>
                <a:tabLst>
                  <a:tab pos="1013885" algn="l"/>
                </a:tabLst>
              </a:pPr>
              <a:endParaRPr lang="en-US" altLang="zh-CN" sz="752">
                <a:solidFill>
                  <a:srgbClr val="7F7F7F"/>
                </a:solidFill>
                <a:latin typeface="微软雅黑" pitchFamily="34" charset="-122"/>
                <a:ea typeface="微软雅黑" pitchFamily="34" charset="-122"/>
                <a:cs typeface="Times New Roman" pitchFamily="18"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098618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01"/>
          <p:cNvCxnSpPr>
            <a:cxnSpLocks noChangeShapeType="1"/>
          </p:cNvCxnSpPr>
          <p:nvPr/>
        </p:nvCxnSpPr>
        <p:spPr bwMode="auto">
          <a:xfrm flipH="1">
            <a:off x="2566712" y="2877845"/>
            <a:ext cx="1870906" cy="0"/>
          </a:xfrm>
          <a:prstGeom prst="line">
            <a:avLst/>
          </a:prstGeom>
          <a:noFill/>
          <a:ln w="19050" algn="ctr">
            <a:solidFill>
              <a:schemeClr val="tx2"/>
            </a:solidFill>
            <a:miter lim="800000"/>
            <a:headEnd type="oval" w="med" len="med"/>
            <a:tailEnd type="oval" w="med" len="med"/>
          </a:ln>
        </p:spPr>
      </p:cxnSp>
      <p:sp>
        <p:nvSpPr>
          <p:cNvPr id="7" name="Sev01"/>
          <p:cNvSpPr>
            <a:spLocks noChangeAspect="1"/>
          </p:cNvSpPr>
          <p:nvPr/>
        </p:nvSpPr>
        <p:spPr bwMode="auto">
          <a:xfrm>
            <a:off x="3413322" y="2797215"/>
            <a:ext cx="176191" cy="176191"/>
          </a:xfrm>
          <a:prstGeom prst="ellipse">
            <a:avLst/>
          </a:prstGeom>
          <a:solidFill>
            <a:schemeClr val="tx2"/>
          </a:solidFill>
          <a:ln w="57150" algn="ctr">
            <a:solidFill>
              <a:schemeClr val="bg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cxnSp>
        <p:nvCxnSpPr>
          <p:cNvPr id="8" name="Straight Connector 141"/>
          <p:cNvCxnSpPr>
            <a:cxnSpLocks noChangeShapeType="1"/>
          </p:cNvCxnSpPr>
          <p:nvPr/>
        </p:nvCxnSpPr>
        <p:spPr bwMode="auto">
          <a:xfrm flipH="1">
            <a:off x="4503316" y="2877845"/>
            <a:ext cx="1870907" cy="0"/>
          </a:xfrm>
          <a:prstGeom prst="line">
            <a:avLst/>
          </a:prstGeom>
          <a:noFill/>
          <a:ln w="19050" algn="ctr">
            <a:solidFill>
              <a:schemeClr val="tx2"/>
            </a:solidFill>
            <a:miter lim="800000"/>
            <a:headEnd type="oval" w="med" len="med"/>
            <a:tailEnd type="oval" w="med" len="med"/>
          </a:ln>
        </p:spPr>
      </p:cxnSp>
      <p:sp>
        <p:nvSpPr>
          <p:cNvPr id="13" name="Sev01"/>
          <p:cNvSpPr>
            <a:spLocks noChangeAspect="1"/>
          </p:cNvSpPr>
          <p:nvPr/>
        </p:nvSpPr>
        <p:spPr bwMode="auto">
          <a:xfrm>
            <a:off x="5351420" y="2797215"/>
            <a:ext cx="176191" cy="176191"/>
          </a:xfrm>
          <a:prstGeom prst="ellipse">
            <a:avLst/>
          </a:prstGeom>
          <a:solidFill>
            <a:schemeClr val="tx2"/>
          </a:solidFill>
          <a:ln w="57150" algn="ctr">
            <a:solidFill>
              <a:schemeClr val="bg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cxnSp>
        <p:nvCxnSpPr>
          <p:cNvPr id="15" name="Straight Connector 149"/>
          <p:cNvCxnSpPr>
            <a:cxnSpLocks noChangeShapeType="1"/>
          </p:cNvCxnSpPr>
          <p:nvPr/>
        </p:nvCxnSpPr>
        <p:spPr bwMode="auto">
          <a:xfrm flipH="1">
            <a:off x="6442907" y="2877845"/>
            <a:ext cx="1872400" cy="0"/>
          </a:xfrm>
          <a:prstGeom prst="line">
            <a:avLst/>
          </a:prstGeom>
          <a:noFill/>
          <a:ln w="19050" algn="ctr">
            <a:solidFill>
              <a:schemeClr val="tx2"/>
            </a:solidFill>
            <a:miter lim="800000"/>
            <a:headEnd type="oval" w="med" len="med"/>
            <a:tailEnd type="oval" w="med" len="med"/>
          </a:ln>
        </p:spPr>
      </p:cxnSp>
      <p:sp>
        <p:nvSpPr>
          <p:cNvPr id="21" name="Sev01"/>
          <p:cNvSpPr>
            <a:spLocks noChangeAspect="1"/>
          </p:cNvSpPr>
          <p:nvPr/>
        </p:nvSpPr>
        <p:spPr bwMode="auto">
          <a:xfrm>
            <a:off x="7291012" y="2797215"/>
            <a:ext cx="174697" cy="176191"/>
          </a:xfrm>
          <a:prstGeom prst="ellipse">
            <a:avLst/>
          </a:prstGeom>
          <a:solidFill>
            <a:schemeClr val="tx2"/>
          </a:solidFill>
          <a:ln w="57150" algn="ctr">
            <a:solidFill>
              <a:schemeClr val="bg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cxnSp>
        <p:nvCxnSpPr>
          <p:cNvPr id="26" name="Straight Connector 141"/>
          <p:cNvCxnSpPr>
            <a:cxnSpLocks noChangeShapeType="1"/>
          </p:cNvCxnSpPr>
          <p:nvPr/>
        </p:nvCxnSpPr>
        <p:spPr bwMode="auto">
          <a:xfrm flipH="1">
            <a:off x="609202" y="2877845"/>
            <a:ext cx="1872400" cy="0"/>
          </a:xfrm>
          <a:prstGeom prst="line">
            <a:avLst/>
          </a:prstGeom>
          <a:noFill/>
          <a:ln w="19050" algn="ctr">
            <a:solidFill>
              <a:schemeClr val="tx2"/>
            </a:solidFill>
            <a:miter lim="800000"/>
            <a:headEnd type="oval" w="med" len="med"/>
            <a:tailEnd type="oval" w="med" len="med"/>
          </a:ln>
        </p:spPr>
      </p:cxnSp>
      <p:sp>
        <p:nvSpPr>
          <p:cNvPr id="31" name="Sev01"/>
          <p:cNvSpPr>
            <a:spLocks noChangeAspect="1"/>
          </p:cNvSpPr>
          <p:nvPr/>
        </p:nvSpPr>
        <p:spPr bwMode="auto">
          <a:xfrm>
            <a:off x="1458800" y="2797215"/>
            <a:ext cx="174697" cy="176191"/>
          </a:xfrm>
          <a:prstGeom prst="ellipse">
            <a:avLst/>
          </a:prstGeom>
          <a:solidFill>
            <a:schemeClr val="tx2"/>
          </a:solidFill>
          <a:ln w="57150" algn="ctr">
            <a:solidFill>
              <a:schemeClr val="bg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grpSp>
        <p:nvGrpSpPr>
          <p:cNvPr id="91192" name="Group 56"/>
          <p:cNvGrpSpPr>
            <a:grpSpLocks/>
          </p:cNvGrpSpPr>
          <p:nvPr/>
        </p:nvGrpSpPr>
        <p:grpSpPr bwMode="auto">
          <a:xfrm>
            <a:off x="2602547" y="1596731"/>
            <a:ext cx="1775345" cy="991446"/>
            <a:chOff x="1743" y="1021"/>
            <a:chExt cx="1189" cy="664"/>
          </a:xfrm>
        </p:grpSpPr>
        <p:sp>
          <p:nvSpPr>
            <p:cNvPr id="80927" name="文本框 53"/>
            <p:cNvSpPr txBox="1">
              <a:spLocks noChangeArrowheads="1"/>
            </p:cNvSpPr>
            <p:nvPr/>
          </p:nvSpPr>
          <p:spPr bwMode="auto">
            <a:xfrm>
              <a:off x="2014" y="1021"/>
              <a:ext cx="776" cy="198"/>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1317" b="1">
                  <a:solidFill>
                    <a:srgbClr val="808080"/>
                  </a:solidFill>
                  <a:latin typeface="微软雅黑" pitchFamily="34" charset="-122"/>
                  <a:ea typeface="微软雅黑" pitchFamily="34" charset="-122"/>
                </a:rPr>
                <a:t>请输入标题</a:t>
              </a:r>
            </a:p>
          </p:txBody>
        </p:sp>
        <p:sp>
          <p:nvSpPr>
            <p:cNvPr id="80928" name="文本框 54"/>
            <p:cNvSpPr txBox="1">
              <a:spLocks noChangeArrowheads="1"/>
            </p:cNvSpPr>
            <p:nvPr/>
          </p:nvSpPr>
          <p:spPr bwMode="auto">
            <a:xfrm>
              <a:off x="1743" y="1187"/>
              <a:ext cx="1189" cy="498"/>
            </a:xfrm>
            <a:prstGeom prst="rect">
              <a:avLst/>
            </a:prstGeom>
            <a:noFill/>
            <a:ln w="9525">
              <a:noFill/>
              <a:miter lim="800000"/>
              <a:headEnd/>
              <a:tailEnd/>
            </a:ln>
          </p:spPr>
          <p:txBody>
            <a:bodyPr>
              <a:spAutoFit/>
            </a:bodyPr>
            <a:lstStyle/>
            <a:p>
              <a:pPr algn="just" defTabSz="860085" fontAlgn="base">
                <a:lnSpc>
                  <a:spcPct val="150000"/>
                </a:lnSpc>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a:t>
              </a:r>
            </a:p>
          </p:txBody>
        </p:sp>
      </p:grpSp>
      <p:grpSp>
        <p:nvGrpSpPr>
          <p:cNvPr id="91187" name="Group 51"/>
          <p:cNvGrpSpPr>
            <a:grpSpLocks/>
          </p:cNvGrpSpPr>
          <p:nvPr/>
        </p:nvGrpSpPr>
        <p:grpSpPr bwMode="auto">
          <a:xfrm>
            <a:off x="1225870" y="2074535"/>
            <a:ext cx="642051" cy="642051"/>
            <a:chOff x="821" y="1341"/>
            <a:chExt cx="430" cy="430"/>
          </a:xfrm>
        </p:grpSpPr>
        <p:sp>
          <p:nvSpPr>
            <p:cNvPr id="32" name="Sev01"/>
            <p:cNvSpPr>
              <a:spLocks noChangeAspect="1"/>
            </p:cNvSpPr>
            <p:nvPr/>
          </p:nvSpPr>
          <p:spPr bwMode="auto">
            <a:xfrm>
              <a:off x="821" y="1341"/>
              <a:ext cx="430" cy="430"/>
            </a:xfrm>
            <a:prstGeom prst="ellipse">
              <a:avLst/>
            </a:prstGeom>
            <a:noFill/>
            <a:ln w="57150" algn="ctr">
              <a:solidFill>
                <a:schemeClr val="tx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sp>
          <p:nvSpPr>
            <p:cNvPr id="80926" name="TextBox 67"/>
            <p:cNvSpPr txBox="1">
              <a:spLocks noChangeArrowheads="1"/>
            </p:cNvSpPr>
            <p:nvPr/>
          </p:nvSpPr>
          <p:spPr bwMode="auto">
            <a:xfrm>
              <a:off x="872" y="1429"/>
              <a:ext cx="376" cy="271"/>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输入</a:t>
              </a:r>
            </a:p>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标题</a:t>
              </a:r>
            </a:p>
          </p:txBody>
        </p:sp>
      </p:grpSp>
      <p:grpSp>
        <p:nvGrpSpPr>
          <p:cNvPr id="91191" name="Group 55"/>
          <p:cNvGrpSpPr>
            <a:grpSpLocks/>
          </p:cNvGrpSpPr>
          <p:nvPr/>
        </p:nvGrpSpPr>
        <p:grpSpPr bwMode="auto">
          <a:xfrm>
            <a:off x="706257" y="3245160"/>
            <a:ext cx="1775345" cy="991446"/>
            <a:chOff x="473" y="2125"/>
            <a:chExt cx="1189" cy="664"/>
          </a:xfrm>
        </p:grpSpPr>
        <p:sp>
          <p:nvSpPr>
            <p:cNvPr id="80923" name="文本框 53"/>
            <p:cNvSpPr txBox="1">
              <a:spLocks noChangeArrowheads="1"/>
            </p:cNvSpPr>
            <p:nvPr/>
          </p:nvSpPr>
          <p:spPr bwMode="auto">
            <a:xfrm>
              <a:off x="744" y="2125"/>
              <a:ext cx="776" cy="159"/>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941" b="1">
                  <a:solidFill>
                    <a:srgbClr val="808080"/>
                  </a:solidFill>
                  <a:latin typeface="微软雅黑" pitchFamily="34" charset="-122"/>
                  <a:ea typeface="微软雅黑" pitchFamily="34" charset="-122"/>
                </a:rPr>
                <a:t>请输入标题</a:t>
              </a:r>
            </a:p>
          </p:txBody>
        </p:sp>
        <p:sp>
          <p:nvSpPr>
            <p:cNvPr id="80924" name="文本框 54"/>
            <p:cNvSpPr txBox="1">
              <a:spLocks noChangeArrowheads="1"/>
            </p:cNvSpPr>
            <p:nvPr/>
          </p:nvSpPr>
          <p:spPr bwMode="auto">
            <a:xfrm>
              <a:off x="473" y="2291"/>
              <a:ext cx="1189" cy="498"/>
            </a:xfrm>
            <a:prstGeom prst="rect">
              <a:avLst/>
            </a:prstGeom>
            <a:noFill/>
            <a:ln w="9525">
              <a:noFill/>
              <a:miter lim="800000"/>
              <a:headEnd/>
              <a:tailEnd/>
            </a:ln>
          </p:spPr>
          <p:txBody>
            <a:bodyPr>
              <a:spAutoFit/>
            </a:bodyPr>
            <a:lstStyle/>
            <a:p>
              <a:pPr algn="just" defTabSz="860085" fontAlgn="base">
                <a:lnSpc>
                  <a:spcPct val="150000"/>
                </a:lnSpc>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a:t>
              </a:r>
            </a:p>
          </p:txBody>
        </p:sp>
      </p:grpSp>
      <p:grpSp>
        <p:nvGrpSpPr>
          <p:cNvPr id="91193" name="Group 57"/>
          <p:cNvGrpSpPr>
            <a:grpSpLocks/>
          </p:cNvGrpSpPr>
          <p:nvPr/>
        </p:nvGrpSpPr>
        <p:grpSpPr bwMode="auto">
          <a:xfrm>
            <a:off x="4630233" y="3221270"/>
            <a:ext cx="1775345" cy="991446"/>
            <a:chOff x="3101" y="2109"/>
            <a:chExt cx="1189" cy="664"/>
          </a:xfrm>
        </p:grpSpPr>
        <p:sp>
          <p:nvSpPr>
            <p:cNvPr id="80921" name="文本框 53"/>
            <p:cNvSpPr txBox="1">
              <a:spLocks noChangeArrowheads="1"/>
            </p:cNvSpPr>
            <p:nvPr/>
          </p:nvSpPr>
          <p:spPr bwMode="auto">
            <a:xfrm>
              <a:off x="3372" y="2109"/>
              <a:ext cx="776" cy="159"/>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941" b="1">
                  <a:solidFill>
                    <a:srgbClr val="808080"/>
                  </a:solidFill>
                  <a:latin typeface="微软雅黑" pitchFamily="34" charset="-122"/>
                  <a:ea typeface="微软雅黑" pitchFamily="34" charset="-122"/>
                </a:rPr>
                <a:t>请输入标题</a:t>
              </a:r>
            </a:p>
          </p:txBody>
        </p:sp>
        <p:sp>
          <p:nvSpPr>
            <p:cNvPr id="80922" name="文本框 54"/>
            <p:cNvSpPr txBox="1">
              <a:spLocks noChangeArrowheads="1"/>
            </p:cNvSpPr>
            <p:nvPr/>
          </p:nvSpPr>
          <p:spPr bwMode="auto">
            <a:xfrm>
              <a:off x="3101" y="2275"/>
              <a:ext cx="1189" cy="498"/>
            </a:xfrm>
            <a:prstGeom prst="rect">
              <a:avLst/>
            </a:prstGeom>
            <a:noFill/>
            <a:ln w="9525">
              <a:noFill/>
              <a:miter lim="800000"/>
              <a:headEnd/>
              <a:tailEnd/>
            </a:ln>
          </p:spPr>
          <p:txBody>
            <a:bodyPr>
              <a:spAutoFit/>
            </a:bodyPr>
            <a:lstStyle/>
            <a:p>
              <a:pPr algn="just" defTabSz="860085" fontAlgn="base">
                <a:lnSpc>
                  <a:spcPct val="150000"/>
                </a:lnSpc>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a:t>
              </a:r>
            </a:p>
          </p:txBody>
        </p:sp>
      </p:grpSp>
      <p:grpSp>
        <p:nvGrpSpPr>
          <p:cNvPr id="91194" name="Group 58"/>
          <p:cNvGrpSpPr>
            <a:grpSpLocks/>
          </p:cNvGrpSpPr>
          <p:nvPr/>
        </p:nvGrpSpPr>
        <p:grpSpPr bwMode="auto">
          <a:xfrm>
            <a:off x="6598194" y="1596731"/>
            <a:ext cx="1775345" cy="991446"/>
            <a:chOff x="4419" y="1021"/>
            <a:chExt cx="1189" cy="664"/>
          </a:xfrm>
        </p:grpSpPr>
        <p:sp>
          <p:nvSpPr>
            <p:cNvPr id="80919" name="文本框 53"/>
            <p:cNvSpPr txBox="1">
              <a:spLocks noChangeArrowheads="1"/>
            </p:cNvSpPr>
            <p:nvPr/>
          </p:nvSpPr>
          <p:spPr bwMode="auto">
            <a:xfrm>
              <a:off x="4690" y="1021"/>
              <a:ext cx="776" cy="159"/>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941" b="1">
                  <a:solidFill>
                    <a:srgbClr val="808080"/>
                  </a:solidFill>
                  <a:latin typeface="微软雅黑" pitchFamily="34" charset="-122"/>
                  <a:ea typeface="微软雅黑" pitchFamily="34" charset="-122"/>
                </a:rPr>
                <a:t>请输入标题</a:t>
              </a:r>
            </a:p>
          </p:txBody>
        </p:sp>
        <p:sp>
          <p:nvSpPr>
            <p:cNvPr id="80920" name="文本框 54"/>
            <p:cNvSpPr txBox="1">
              <a:spLocks noChangeArrowheads="1"/>
            </p:cNvSpPr>
            <p:nvPr/>
          </p:nvSpPr>
          <p:spPr bwMode="auto">
            <a:xfrm>
              <a:off x="4419" y="1187"/>
              <a:ext cx="1189" cy="498"/>
            </a:xfrm>
            <a:prstGeom prst="rect">
              <a:avLst/>
            </a:prstGeom>
            <a:noFill/>
            <a:ln w="9525">
              <a:noFill/>
              <a:miter lim="800000"/>
              <a:headEnd/>
              <a:tailEnd/>
            </a:ln>
          </p:spPr>
          <p:txBody>
            <a:bodyPr>
              <a:spAutoFit/>
            </a:bodyPr>
            <a:lstStyle/>
            <a:p>
              <a:pPr algn="just" defTabSz="860085" fontAlgn="base">
                <a:lnSpc>
                  <a:spcPct val="150000"/>
                </a:lnSpc>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a:t>
              </a:r>
            </a:p>
          </p:txBody>
        </p:sp>
      </p:grpSp>
      <p:grpSp>
        <p:nvGrpSpPr>
          <p:cNvPr id="91188" name="Group 52"/>
          <p:cNvGrpSpPr>
            <a:grpSpLocks/>
          </p:cNvGrpSpPr>
          <p:nvPr/>
        </p:nvGrpSpPr>
        <p:grpSpPr bwMode="auto">
          <a:xfrm>
            <a:off x="3174420" y="3052543"/>
            <a:ext cx="642051" cy="642051"/>
            <a:chOff x="2126" y="1996"/>
            <a:chExt cx="430" cy="430"/>
          </a:xfrm>
        </p:grpSpPr>
        <p:sp>
          <p:nvSpPr>
            <p:cNvPr id="24" name="Sev01"/>
            <p:cNvSpPr>
              <a:spLocks noChangeAspect="1"/>
            </p:cNvSpPr>
            <p:nvPr/>
          </p:nvSpPr>
          <p:spPr bwMode="auto">
            <a:xfrm>
              <a:off x="2126" y="1996"/>
              <a:ext cx="430" cy="430"/>
            </a:xfrm>
            <a:prstGeom prst="ellipse">
              <a:avLst/>
            </a:prstGeom>
            <a:noFill/>
            <a:ln w="57150" algn="ctr">
              <a:solidFill>
                <a:schemeClr val="tx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sp>
          <p:nvSpPr>
            <p:cNvPr id="80918" name="TextBox 67"/>
            <p:cNvSpPr txBox="1">
              <a:spLocks noChangeArrowheads="1"/>
            </p:cNvSpPr>
            <p:nvPr/>
          </p:nvSpPr>
          <p:spPr bwMode="auto">
            <a:xfrm>
              <a:off x="2155" y="2064"/>
              <a:ext cx="376" cy="271"/>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输入</a:t>
              </a:r>
            </a:p>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标题</a:t>
              </a:r>
            </a:p>
          </p:txBody>
        </p:sp>
      </p:grpSp>
      <p:grpSp>
        <p:nvGrpSpPr>
          <p:cNvPr id="91189" name="Group 53"/>
          <p:cNvGrpSpPr>
            <a:grpSpLocks/>
          </p:cNvGrpSpPr>
          <p:nvPr/>
        </p:nvGrpSpPr>
        <p:grpSpPr bwMode="auto">
          <a:xfrm>
            <a:off x="5118490" y="2074535"/>
            <a:ext cx="642051" cy="642051"/>
            <a:chOff x="3428" y="1341"/>
            <a:chExt cx="430" cy="430"/>
          </a:xfrm>
        </p:grpSpPr>
        <p:sp>
          <p:nvSpPr>
            <p:cNvPr id="22" name="Sev01"/>
            <p:cNvSpPr>
              <a:spLocks noChangeAspect="1"/>
            </p:cNvSpPr>
            <p:nvPr/>
          </p:nvSpPr>
          <p:spPr bwMode="auto">
            <a:xfrm>
              <a:off x="3428" y="1341"/>
              <a:ext cx="430" cy="430"/>
            </a:xfrm>
            <a:prstGeom prst="ellipse">
              <a:avLst/>
            </a:prstGeom>
            <a:noFill/>
            <a:ln w="57150" algn="ctr">
              <a:solidFill>
                <a:schemeClr val="tx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sp>
          <p:nvSpPr>
            <p:cNvPr id="80916" name="TextBox 67"/>
            <p:cNvSpPr txBox="1">
              <a:spLocks noChangeArrowheads="1"/>
            </p:cNvSpPr>
            <p:nvPr/>
          </p:nvSpPr>
          <p:spPr bwMode="auto">
            <a:xfrm>
              <a:off x="3457" y="1429"/>
              <a:ext cx="376" cy="271"/>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输入</a:t>
              </a:r>
            </a:p>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标题</a:t>
              </a:r>
            </a:p>
          </p:txBody>
        </p:sp>
      </p:grpSp>
      <p:grpSp>
        <p:nvGrpSpPr>
          <p:cNvPr id="91190" name="Group 54"/>
          <p:cNvGrpSpPr>
            <a:grpSpLocks/>
          </p:cNvGrpSpPr>
          <p:nvPr/>
        </p:nvGrpSpPr>
        <p:grpSpPr bwMode="auto">
          <a:xfrm>
            <a:off x="7058082" y="3052543"/>
            <a:ext cx="642051" cy="642051"/>
            <a:chOff x="4727" y="1996"/>
            <a:chExt cx="430" cy="430"/>
          </a:xfrm>
        </p:grpSpPr>
        <p:sp>
          <p:nvSpPr>
            <p:cNvPr id="14" name="Sev01"/>
            <p:cNvSpPr>
              <a:spLocks noChangeAspect="1"/>
            </p:cNvSpPr>
            <p:nvPr/>
          </p:nvSpPr>
          <p:spPr bwMode="auto">
            <a:xfrm>
              <a:off x="4727" y="1996"/>
              <a:ext cx="430" cy="430"/>
            </a:xfrm>
            <a:prstGeom prst="ellipse">
              <a:avLst/>
            </a:prstGeom>
            <a:noFill/>
            <a:ln w="57150" algn="ctr">
              <a:solidFill>
                <a:schemeClr val="tx2"/>
              </a:solidFill>
              <a:miter lim="800000"/>
              <a:headEnd/>
              <a:tailEnd/>
            </a:ln>
          </p:spPr>
          <p:txBody>
            <a:bodyPr anchor="ctr"/>
            <a:lstStyle/>
            <a:p>
              <a:pPr algn="ctr" defTabSz="860085">
                <a:defRPr/>
              </a:pPr>
              <a:endParaRPr lang="en-US" sz="3762" dirty="0">
                <a:solidFill>
                  <a:srgbClr val="FFFFFF"/>
                </a:solidFill>
                <a:latin typeface="FontAwesome" pitchFamily="2" charset="0"/>
                <a:ea typeface="微软雅黑"/>
              </a:endParaRPr>
            </a:p>
          </p:txBody>
        </p:sp>
        <p:sp>
          <p:nvSpPr>
            <p:cNvPr id="80914" name="TextBox 67"/>
            <p:cNvSpPr txBox="1">
              <a:spLocks noChangeArrowheads="1"/>
            </p:cNvSpPr>
            <p:nvPr/>
          </p:nvSpPr>
          <p:spPr bwMode="auto">
            <a:xfrm>
              <a:off x="4773" y="2064"/>
              <a:ext cx="376" cy="271"/>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输入</a:t>
              </a:r>
            </a:p>
            <a:p>
              <a:pPr algn="ct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标题</a:t>
              </a: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579161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strVal val="4*#ppt_w"/>
                                          </p:val>
                                        </p:tav>
                                        <p:tav tm="100000">
                                          <p:val>
                                            <p:strVal val="#ppt_w"/>
                                          </p:val>
                                        </p:tav>
                                      </p:tavLst>
                                    </p:anim>
                                    <p:anim calcmode="lin" valueType="num">
                                      <p:cBhvr>
                                        <p:cTn id="12" dur="500" fill="hold"/>
                                        <p:tgtEl>
                                          <p:spTgt spid="31"/>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p:stCondLst>
                              <p:cond delay="1500"/>
                            </p:stCondLst>
                            <p:childTnLst>
                              <p:par>
                                <p:cTn id="18" presetID="23" presetClass="entr" presetSubtype="32"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strVal val="4*#ppt_w"/>
                                          </p:val>
                                        </p:tav>
                                        <p:tav tm="100000">
                                          <p:val>
                                            <p:strVal val="#ppt_w"/>
                                          </p:val>
                                        </p:tav>
                                      </p:tavLst>
                                    </p:anim>
                                    <p:anim calcmode="lin" valueType="num">
                                      <p:cBhvr>
                                        <p:cTn id="21" dur="500" fill="hold"/>
                                        <p:tgtEl>
                                          <p:spTgt spid="7"/>
                                        </p:tgtEl>
                                        <p:attrNameLst>
                                          <p:attrName>ppt_h</p:attrName>
                                        </p:attrNameLst>
                                      </p:cBhvr>
                                      <p:tavLst>
                                        <p:tav tm="0">
                                          <p:val>
                                            <p:strVal val="4*#ppt_h"/>
                                          </p:val>
                                        </p:tav>
                                        <p:tav tm="100000">
                                          <p:val>
                                            <p:strVal val="#ppt_h"/>
                                          </p:val>
                                        </p:tav>
                                      </p:tavLst>
                                    </p:anim>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2500"/>
                            </p:stCondLst>
                            <p:childTnLst>
                              <p:par>
                                <p:cTn id="27" presetID="23" presetClass="entr" presetSubtype="32"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strVal val="4*#ppt_w"/>
                                          </p:val>
                                        </p:tav>
                                        <p:tav tm="100000">
                                          <p:val>
                                            <p:strVal val="#ppt_w"/>
                                          </p:val>
                                        </p:tav>
                                      </p:tavLst>
                                    </p:anim>
                                    <p:anim calcmode="lin" valueType="num">
                                      <p:cBhvr>
                                        <p:cTn id="30" dur="500" fill="hold"/>
                                        <p:tgtEl>
                                          <p:spTgt spid="13"/>
                                        </p:tgtEl>
                                        <p:attrNameLst>
                                          <p:attrName>ppt_h</p:attrName>
                                        </p:attrNameLst>
                                      </p:cBhvr>
                                      <p:tavLst>
                                        <p:tav tm="0">
                                          <p:val>
                                            <p:strVal val="4*#ppt_h"/>
                                          </p:val>
                                        </p:tav>
                                        <p:tav tm="100000">
                                          <p:val>
                                            <p:strVal val="#ppt_h"/>
                                          </p:val>
                                        </p:tav>
                                      </p:tavLst>
                                    </p:anim>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3500"/>
                            </p:stCondLst>
                            <p:childTnLst>
                              <p:par>
                                <p:cTn id="36" presetID="23" presetClass="entr" presetSubtype="32"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strVal val="4*#ppt_w"/>
                                          </p:val>
                                        </p:tav>
                                        <p:tav tm="100000">
                                          <p:val>
                                            <p:strVal val="#ppt_w"/>
                                          </p:val>
                                        </p:tav>
                                      </p:tavLst>
                                    </p:anim>
                                    <p:anim calcmode="lin" valueType="num">
                                      <p:cBhvr>
                                        <p:cTn id="39" dur="500" fill="hold"/>
                                        <p:tgtEl>
                                          <p:spTgt spid="21"/>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91187"/>
                                        </p:tgtEl>
                                        <p:attrNameLst>
                                          <p:attrName>style.visibility</p:attrName>
                                        </p:attrNameLst>
                                      </p:cBhvr>
                                      <p:to>
                                        <p:strVal val="visible"/>
                                      </p:to>
                                    </p:set>
                                    <p:animEffect transition="in" filter="fade">
                                      <p:cBhvr>
                                        <p:cTn id="43" dur="1000"/>
                                        <p:tgtEl>
                                          <p:spTgt spid="91187"/>
                                        </p:tgtEl>
                                      </p:cBhvr>
                                    </p:animEffect>
                                    <p:anim calcmode="lin" valueType="num">
                                      <p:cBhvr>
                                        <p:cTn id="44" dur="1000" fill="hold"/>
                                        <p:tgtEl>
                                          <p:spTgt spid="91187"/>
                                        </p:tgtEl>
                                        <p:attrNameLst>
                                          <p:attrName>ppt_x</p:attrName>
                                        </p:attrNameLst>
                                      </p:cBhvr>
                                      <p:tavLst>
                                        <p:tav tm="0">
                                          <p:val>
                                            <p:strVal val="#ppt_x"/>
                                          </p:val>
                                        </p:tav>
                                        <p:tav tm="100000">
                                          <p:val>
                                            <p:strVal val="#ppt_x"/>
                                          </p:val>
                                        </p:tav>
                                      </p:tavLst>
                                    </p:anim>
                                    <p:anim calcmode="lin" valueType="num">
                                      <p:cBhvr>
                                        <p:cTn id="45" dur="1000" fill="hold"/>
                                        <p:tgtEl>
                                          <p:spTgt spid="91187"/>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0"/>
                                  </p:stCondLst>
                                  <p:childTnLst>
                                    <p:set>
                                      <p:cBhvr>
                                        <p:cTn id="47" dur="1" fill="hold">
                                          <p:stCondLst>
                                            <p:cond delay="0"/>
                                          </p:stCondLst>
                                        </p:cTn>
                                        <p:tgtEl>
                                          <p:spTgt spid="91188"/>
                                        </p:tgtEl>
                                        <p:attrNameLst>
                                          <p:attrName>style.visibility</p:attrName>
                                        </p:attrNameLst>
                                      </p:cBhvr>
                                      <p:to>
                                        <p:strVal val="visible"/>
                                      </p:to>
                                    </p:set>
                                    <p:animEffect transition="in" filter="fade">
                                      <p:cBhvr>
                                        <p:cTn id="48" dur="1000"/>
                                        <p:tgtEl>
                                          <p:spTgt spid="91188"/>
                                        </p:tgtEl>
                                      </p:cBhvr>
                                    </p:animEffect>
                                    <p:anim calcmode="lin" valueType="num">
                                      <p:cBhvr>
                                        <p:cTn id="49" dur="1000" fill="hold"/>
                                        <p:tgtEl>
                                          <p:spTgt spid="91188"/>
                                        </p:tgtEl>
                                        <p:attrNameLst>
                                          <p:attrName>ppt_x</p:attrName>
                                        </p:attrNameLst>
                                      </p:cBhvr>
                                      <p:tavLst>
                                        <p:tav tm="0">
                                          <p:val>
                                            <p:strVal val="#ppt_x"/>
                                          </p:val>
                                        </p:tav>
                                        <p:tav tm="100000">
                                          <p:val>
                                            <p:strVal val="#ppt_x"/>
                                          </p:val>
                                        </p:tav>
                                      </p:tavLst>
                                    </p:anim>
                                    <p:anim calcmode="lin" valueType="num">
                                      <p:cBhvr>
                                        <p:cTn id="50" dur="1000" fill="hold"/>
                                        <p:tgtEl>
                                          <p:spTgt spid="91188"/>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91189"/>
                                        </p:tgtEl>
                                        <p:attrNameLst>
                                          <p:attrName>style.visibility</p:attrName>
                                        </p:attrNameLst>
                                      </p:cBhvr>
                                      <p:to>
                                        <p:strVal val="visible"/>
                                      </p:to>
                                    </p:set>
                                    <p:animEffect transition="in" filter="fade">
                                      <p:cBhvr>
                                        <p:cTn id="53" dur="1000"/>
                                        <p:tgtEl>
                                          <p:spTgt spid="91189"/>
                                        </p:tgtEl>
                                      </p:cBhvr>
                                    </p:animEffect>
                                    <p:anim calcmode="lin" valueType="num">
                                      <p:cBhvr>
                                        <p:cTn id="54" dur="1000" fill="hold"/>
                                        <p:tgtEl>
                                          <p:spTgt spid="91189"/>
                                        </p:tgtEl>
                                        <p:attrNameLst>
                                          <p:attrName>ppt_x</p:attrName>
                                        </p:attrNameLst>
                                      </p:cBhvr>
                                      <p:tavLst>
                                        <p:tav tm="0">
                                          <p:val>
                                            <p:strVal val="#ppt_x"/>
                                          </p:val>
                                        </p:tav>
                                        <p:tav tm="100000">
                                          <p:val>
                                            <p:strVal val="#ppt_x"/>
                                          </p:val>
                                        </p:tav>
                                      </p:tavLst>
                                    </p:anim>
                                    <p:anim calcmode="lin" valueType="num">
                                      <p:cBhvr>
                                        <p:cTn id="55" dur="1000" fill="hold"/>
                                        <p:tgtEl>
                                          <p:spTgt spid="9118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91190"/>
                                        </p:tgtEl>
                                        <p:attrNameLst>
                                          <p:attrName>style.visibility</p:attrName>
                                        </p:attrNameLst>
                                      </p:cBhvr>
                                      <p:to>
                                        <p:strVal val="visible"/>
                                      </p:to>
                                    </p:set>
                                    <p:animEffect transition="in" filter="fade">
                                      <p:cBhvr>
                                        <p:cTn id="58" dur="1000"/>
                                        <p:tgtEl>
                                          <p:spTgt spid="91190"/>
                                        </p:tgtEl>
                                      </p:cBhvr>
                                    </p:animEffect>
                                    <p:anim calcmode="lin" valueType="num">
                                      <p:cBhvr>
                                        <p:cTn id="59" dur="1000" fill="hold"/>
                                        <p:tgtEl>
                                          <p:spTgt spid="91190"/>
                                        </p:tgtEl>
                                        <p:attrNameLst>
                                          <p:attrName>ppt_x</p:attrName>
                                        </p:attrNameLst>
                                      </p:cBhvr>
                                      <p:tavLst>
                                        <p:tav tm="0">
                                          <p:val>
                                            <p:strVal val="#ppt_x"/>
                                          </p:val>
                                        </p:tav>
                                        <p:tav tm="100000">
                                          <p:val>
                                            <p:strVal val="#ppt_x"/>
                                          </p:val>
                                        </p:tav>
                                      </p:tavLst>
                                    </p:anim>
                                    <p:anim calcmode="lin" valueType="num">
                                      <p:cBhvr>
                                        <p:cTn id="60" dur="1000" fill="hold"/>
                                        <p:tgtEl>
                                          <p:spTgt spid="91190"/>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42" presetClass="entr" presetSubtype="0" fill="hold" nodeType="afterEffect">
                                  <p:stCondLst>
                                    <p:cond delay="0"/>
                                  </p:stCondLst>
                                  <p:childTnLst>
                                    <p:set>
                                      <p:cBhvr>
                                        <p:cTn id="63" dur="1" fill="hold">
                                          <p:stCondLst>
                                            <p:cond delay="0"/>
                                          </p:stCondLst>
                                        </p:cTn>
                                        <p:tgtEl>
                                          <p:spTgt spid="91191"/>
                                        </p:tgtEl>
                                        <p:attrNameLst>
                                          <p:attrName>style.visibility</p:attrName>
                                        </p:attrNameLst>
                                      </p:cBhvr>
                                      <p:to>
                                        <p:strVal val="visible"/>
                                      </p:to>
                                    </p:set>
                                    <p:animEffect transition="in" filter="fade">
                                      <p:cBhvr>
                                        <p:cTn id="64" dur="1000"/>
                                        <p:tgtEl>
                                          <p:spTgt spid="91191"/>
                                        </p:tgtEl>
                                      </p:cBhvr>
                                    </p:animEffect>
                                    <p:anim calcmode="lin" valueType="num">
                                      <p:cBhvr>
                                        <p:cTn id="65" dur="1000" fill="hold"/>
                                        <p:tgtEl>
                                          <p:spTgt spid="91191"/>
                                        </p:tgtEl>
                                        <p:attrNameLst>
                                          <p:attrName>ppt_x</p:attrName>
                                        </p:attrNameLst>
                                      </p:cBhvr>
                                      <p:tavLst>
                                        <p:tav tm="0">
                                          <p:val>
                                            <p:strVal val="#ppt_x"/>
                                          </p:val>
                                        </p:tav>
                                        <p:tav tm="100000">
                                          <p:val>
                                            <p:strVal val="#ppt_x"/>
                                          </p:val>
                                        </p:tav>
                                      </p:tavLst>
                                    </p:anim>
                                    <p:anim calcmode="lin" valueType="num">
                                      <p:cBhvr>
                                        <p:cTn id="66" dur="1000" fill="hold"/>
                                        <p:tgtEl>
                                          <p:spTgt spid="9119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91192"/>
                                        </p:tgtEl>
                                        <p:attrNameLst>
                                          <p:attrName>style.visibility</p:attrName>
                                        </p:attrNameLst>
                                      </p:cBhvr>
                                      <p:to>
                                        <p:strVal val="visible"/>
                                      </p:to>
                                    </p:set>
                                    <p:animEffect transition="in" filter="fade">
                                      <p:cBhvr>
                                        <p:cTn id="69" dur="1000"/>
                                        <p:tgtEl>
                                          <p:spTgt spid="91192"/>
                                        </p:tgtEl>
                                      </p:cBhvr>
                                    </p:animEffect>
                                    <p:anim calcmode="lin" valueType="num">
                                      <p:cBhvr>
                                        <p:cTn id="70" dur="1000" fill="hold"/>
                                        <p:tgtEl>
                                          <p:spTgt spid="91192"/>
                                        </p:tgtEl>
                                        <p:attrNameLst>
                                          <p:attrName>ppt_x</p:attrName>
                                        </p:attrNameLst>
                                      </p:cBhvr>
                                      <p:tavLst>
                                        <p:tav tm="0">
                                          <p:val>
                                            <p:strVal val="#ppt_x"/>
                                          </p:val>
                                        </p:tav>
                                        <p:tav tm="100000">
                                          <p:val>
                                            <p:strVal val="#ppt_x"/>
                                          </p:val>
                                        </p:tav>
                                      </p:tavLst>
                                    </p:anim>
                                    <p:anim calcmode="lin" valueType="num">
                                      <p:cBhvr>
                                        <p:cTn id="71" dur="1000" fill="hold"/>
                                        <p:tgtEl>
                                          <p:spTgt spid="91192"/>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91193"/>
                                        </p:tgtEl>
                                        <p:attrNameLst>
                                          <p:attrName>style.visibility</p:attrName>
                                        </p:attrNameLst>
                                      </p:cBhvr>
                                      <p:to>
                                        <p:strVal val="visible"/>
                                      </p:to>
                                    </p:set>
                                    <p:animEffect transition="in" filter="fade">
                                      <p:cBhvr>
                                        <p:cTn id="74" dur="1000"/>
                                        <p:tgtEl>
                                          <p:spTgt spid="91193"/>
                                        </p:tgtEl>
                                      </p:cBhvr>
                                    </p:animEffect>
                                    <p:anim calcmode="lin" valueType="num">
                                      <p:cBhvr>
                                        <p:cTn id="75" dur="1000" fill="hold"/>
                                        <p:tgtEl>
                                          <p:spTgt spid="91193"/>
                                        </p:tgtEl>
                                        <p:attrNameLst>
                                          <p:attrName>ppt_x</p:attrName>
                                        </p:attrNameLst>
                                      </p:cBhvr>
                                      <p:tavLst>
                                        <p:tav tm="0">
                                          <p:val>
                                            <p:strVal val="#ppt_x"/>
                                          </p:val>
                                        </p:tav>
                                        <p:tav tm="100000">
                                          <p:val>
                                            <p:strVal val="#ppt_x"/>
                                          </p:val>
                                        </p:tav>
                                      </p:tavLst>
                                    </p:anim>
                                    <p:anim calcmode="lin" valueType="num">
                                      <p:cBhvr>
                                        <p:cTn id="76" dur="1000" fill="hold"/>
                                        <p:tgtEl>
                                          <p:spTgt spid="9119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91194"/>
                                        </p:tgtEl>
                                        <p:attrNameLst>
                                          <p:attrName>style.visibility</p:attrName>
                                        </p:attrNameLst>
                                      </p:cBhvr>
                                      <p:to>
                                        <p:strVal val="visible"/>
                                      </p:to>
                                    </p:set>
                                    <p:animEffect transition="in" filter="fade">
                                      <p:cBhvr>
                                        <p:cTn id="79" dur="1000"/>
                                        <p:tgtEl>
                                          <p:spTgt spid="91194"/>
                                        </p:tgtEl>
                                      </p:cBhvr>
                                    </p:animEffect>
                                    <p:anim calcmode="lin" valueType="num">
                                      <p:cBhvr>
                                        <p:cTn id="80" dur="1000" fill="hold"/>
                                        <p:tgtEl>
                                          <p:spTgt spid="91194"/>
                                        </p:tgtEl>
                                        <p:attrNameLst>
                                          <p:attrName>ppt_x</p:attrName>
                                        </p:attrNameLst>
                                      </p:cBhvr>
                                      <p:tavLst>
                                        <p:tav tm="0">
                                          <p:val>
                                            <p:strVal val="#ppt_x"/>
                                          </p:val>
                                        </p:tav>
                                        <p:tav tm="100000">
                                          <p:val>
                                            <p:strVal val="#ppt_x"/>
                                          </p:val>
                                        </p:tav>
                                      </p:tavLst>
                                    </p:anim>
                                    <p:anim calcmode="lin" valueType="num">
                                      <p:cBhvr>
                                        <p:cTn id="81" dur="1000" fill="hold"/>
                                        <p:tgtEl>
                                          <p:spTgt spid="91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21" grpId="0" animBg="1"/>
      <p:bldP spid="3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a:spLocks/>
          </p:cNvSpPr>
          <p:nvPr/>
        </p:nvSpPr>
        <p:spPr bwMode="auto">
          <a:xfrm>
            <a:off x="1043118" y="1554548"/>
            <a:ext cx="1637976" cy="827201"/>
          </a:xfrm>
          <a:custGeom>
            <a:avLst/>
            <a:gdLst>
              <a:gd name="T0" fmla="*/ 68 w 2184400"/>
              <a:gd name="T1" fmla="*/ 0 h 1117600"/>
              <a:gd name="T2" fmla="*/ 13707 w 2184400"/>
              <a:gd name="T3" fmla="*/ 0 h 1117600"/>
              <a:gd name="T4" fmla="*/ 13573 w 2184400"/>
              <a:gd name="T5" fmla="*/ 1128 h 1117600"/>
              <a:gd name="T6" fmla="*/ 57404 w 2184400"/>
              <a:gd name="T7" fmla="*/ 38138 h 1117600"/>
              <a:gd name="T8" fmla="*/ 101236 w 2184400"/>
              <a:gd name="T9" fmla="*/ 1128 h 1117600"/>
              <a:gd name="T10" fmla="*/ 101102 w 2184400"/>
              <a:gd name="T11" fmla="*/ 0 h 1117600"/>
              <a:gd name="T12" fmla="*/ 114742 w 2184400"/>
              <a:gd name="T13" fmla="*/ 0 h 1117600"/>
              <a:gd name="T14" fmla="*/ 114809 w 2184400"/>
              <a:gd name="T15" fmla="*/ 1128 h 1117600"/>
              <a:gd name="T16" fmla="*/ 57404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3399FF"/>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25" name="任意多边形 24"/>
          <p:cNvSpPr>
            <a:spLocks/>
          </p:cNvSpPr>
          <p:nvPr/>
        </p:nvSpPr>
        <p:spPr bwMode="auto">
          <a:xfrm>
            <a:off x="4516660" y="1554548"/>
            <a:ext cx="1637977" cy="827201"/>
          </a:xfrm>
          <a:custGeom>
            <a:avLst/>
            <a:gdLst>
              <a:gd name="T0" fmla="*/ 68 w 2184400"/>
              <a:gd name="T1" fmla="*/ 0 h 1117600"/>
              <a:gd name="T2" fmla="*/ 13707 w 2184400"/>
              <a:gd name="T3" fmla="*/ 0 h 1117600"/>
              <a:gd name="T4" fmla="*/ 13573 w 2184400"/>
              <a:gd name="T5" fmla="*/ 1128 h 1117600"/>
              <a:gd name="T6" fmla="*/ 57405 w 2184400"/>
              <a:gd name="T7" fmla="*/ 38138 h 1117600"/>
              <a:gd name="T8" fmla="*/ 101237 w 2184400"/>
              <a:gd name="T9" fmla="*/ 1128 h 1117600"/>
              <a:gd name="T10" fmla="*/ 101103 w 2184400"/>
              <a:gd name="T11" fmla="*/ 0 h 1117600"/>
              <a:gd name="T12" fmla="*/ 114743 w 2184400"/>
              <a:gd name="T13" fmla="*/ 0 h 1117600"/>
              <a:gd name="T14" fmla="*/ 114810 w 2184400"/>
              <a:gd name="T15" fmla="*/ 1128 h 1117600"/>
              <a:gd name="T16" fmla="*/ 57405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3399FF"/>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26" name="任意多边形 25"/>
          <p:cNvSpPr>
            <a:spLocks/>
          </p:cNvSpPr>
          <p:nvPr/>
        </p:nvSpPr>
        <p:spPr bwMode="auto">
          <a:xfrm flipV="1">
            <a:off x="2780635" y="725855"/>
            <a:ext cx="1637977" cy="828693"/>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3399FF"/>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27" name="任意多边形 26"/>
          <p:cNvSpPr>
            <a:spLocks/>
          </p:cNvSpPr>
          <p:nvPr/>
        </p:nvSpPr>
        <p:spPr bwMode="auto">
          <a:xfrm flipV="1">
            <a:off x="6264630" y="725855"/>
            <a:ext cx="1637977" cy="828693"/>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3399FF"/>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28" name="任意多边形 27"/>
          <p:cNvSpPr>
            <a:spLocks/>
          </p:cNvSpPr>
          <p:nvPr/>
        </p:nvSpPr>
        <p:spPr bwMode="auto">
          <a:xfrm>
            <a:off x="2767197" y="1554548"/>
            <a:ext cx="1639470" cy="827201"/>
          </a:xfrm>
          <a:custGeom>
            <a:avLst/>
            <a:gdLst>
              <a:gd name="T0" fmla="*/ 68 w 2184400"/>
              <a:gd name="T1" fmla="*/ 0 h 1117600"/>
              <a:gd name="T2" fmla="*/ 13871 w 2184400"/>
              <a:gd name="T3" fmla="*/ 0 h 1117600"/>
              <a:gd name="T4" fmla="*/ 13735 w 2184400"/>
              <a:gd name="T5" fmla="*/ 1128 h 1117600"/>
              <a:gd name="T6" fmla="*/ 58089 w 2184400"/>
              <a:gd name="T7" fmla="*/ 38138 h 1117600"/>
              <a:gd name="T8" fmla="*/ 102443 w 2184400"/>
              <a:gd name="T9" fmla="*/ 1128 h 1117600"/>
              <a:gd name="T10" fmla="*/ 102307 w 2184400"/>
              <a:gd name="T11" fmla="*/ 0 h 1117600"/>
              <a:gd name="T12" fmla="*/ 116110 w 2184400"/>
              <a:gd name="T13" fmla="*/ 0 h 1117600"/>
              <a:gd name="T14" fmla="*/ 116178 w 2184400"/>
              <a:gd name="T15" fmla="*/ 1128 h 1117600"/>
              <a:gd name="T16" fmla="*/ 58089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0099CC"/>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29" name="任意多边形 28"/>
          <p:cNvSpPr>
            <a:spLocks/>
          </p:cNvSpPr>
          <p:nvPr/>
        </p:nvSpPr>
        <p:spPr bwMode="auto">
          <a:xfrm>
            <a:off x="6252684" y="1554548"/>
            <a:ext cx="1637977" cy="827201"/>
          </a:xfrm>
          <a:custGeom>
            <a:avLst/>
            <a:gdLst>
              <a:gd name="T0" fmla="*/ 68 w 2184400"/>
              <a:gd name="T1" fmla="*/ 0 h 1117600"/>
              <a:gd name="T2" fmla="*/ 13707 w 2184400"/>
              <a:gd name="T3" fmla="*/ 0 h 1117600"/>
              <a:gd name="T4" fmla="*/ 13573 w 2184400"/>
              <a:gd name="T5" fmla="*/ 1128 h 1117600"/>
              <a:gd name="T6" fmla="*/ 57405 w 2184400"/>
              <a:gd name="T7" fmla="*/ 38138 h 1117600"/>
              <a:gd name="T8" fmla="*/ 101237 w 2184400"/>
              <a:gd name="T9" fmla="*/ 1128 h 1117600"/>
              <a:gd name="T10" fmla="*/ 101103 w 2184400"/>
              <a:gd name="T11" fmla="*/ 0 h 1117600"/>
              <a:gd name="T12" fmla="*/ 114743 w 2184400"/>
              <a:gd name="T13" fmla="*/ 0 h 1117600"/>
              <a:gd name="T14" fmla="*/ 114810 w 2184400"/>
              <a:gd name="T15" fmla="*/ 1128 h 1117600"/>
              <a:gd name="T16" fmla="*/ 57405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0099CC"/>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30" name="任意多边形 29"/>
          <p:cNvSpPr>
            <a:spLocks/>
          </p:cNvSpPr>
          <p:nvPr/>
        </p:nvSpPr>
        <p:spPr bwMode="auto">
          <a:xfrm flipV="1">
            <a:off x="1043118" y="725855"/>
            <a:ext cx="1637976" cy="828693"/>
          </a:xfrm>
          <a:custGeom>
            <a:avLst/>
            <a:gdLst>
              <a:gd name="T0" fmla="*/ 68 w 2184400"/>
              <a:gd name="T1" fmla="*/ 0 h 1117600"/>
              <a:gd name="T2" fmla="*/ 13707 w 2184400"/>
              <a:gd name="T3" fmla="*/ 0 h 1117600"/>
              <a:gd name="T4" fmla="*/ 13573 w 2184400"/>
              <a:gd name="T5" fmla="*/ 1154 h 1117600"/>
              <a:gd name="T6" fmla="*/ 57404 w 2184400"/>
              <a:gd name="T7" fmla="*/ 39042 h 1117600"/>
              <a:gd name="T8" fmla="*/ 101236 w 2184400"/>
              <a:gd name="T9" fmla="*/ 1154 h 1117600"/>
              <a:gd name="T10" fmla="*/ 101102 w 2184400"/>
              <a:gd name="T11" fmla="*/ 0 h 1117600"/>
              <a:gd name="T12" fmla="*/ 114742 w 2184400"/>
              <a:gd name="T13" fmla="*/ 0 h 1117600"/>
              <a:gd name="T14" fmla="*/ 114809 w 2184400"/>
              <a:gd name="T15" fmla="*/ 1154 h 1117600"/>
              <a:gd name="T16" fmla="*/ 57404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0099CC"/>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31" name="任意多边形 30"/>
          <p:cNvSpPr>
            <a:spLocks/>
          </p:cNvSpPr>
          <p:nvPr/>
        </p:nvSpPr>
        <p:spPr bwMode="auto">
          <a:xfrm flipV="1">
            <a:off x="4504715" y="725855"/>
            <a:ext cx="1637977" cy="828693"/>
          </a:xfrm>
          <a:custGeom>
            <a:avLst/>
            <a:gdLst>
              <a:gd name="T0" fmla="*/ 68 w 2184400"/>
              <a:gd name="T1" fmla="*/ 0 h 1117600"/>
              <a:gd name="T2" fmla="*/ 13707 w 2184400"/>
              <a:gd name="T3" fmla="*/ 0 h 1117600"/>
              <a:gd name="T4" fmla="*/ 13573 w 2184400"/>
              <a:gd name="T5" fmla="*/ 1154 h 1117600"/>
              <a:gd name="T6" fmla="*/ 57405 w 2184400"/>
              <a:gd name="T7" fmla="*/ 39042 h 1117600"/>
              <a:gd name="T8" fmla="*/ 101237 w 2184400"/>
              <a:gd name="T9" fmla="*/ 1154 h 1117600"/>
              <a:gd name="T10" fmla="*/ 101103 w 2184400"/>
              <a:gd name="T11" fmla="*/ 0 h 1117600"/>
              <a:gd name="T12" fmla="*/ 114743 w 2184400"/>
              <a:gd name="T13" fmla="*/ 0 h 1117600"/>
              <a:gd name="T14" fmla="*/ 114810 w 2184400"/>
              <a:gd name="T15" fmla="*/ 1154 h 1117600"/>
              <a:gd name="T16" fmla="*/ 57405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0099CC"/>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32" name="文本框 27"/>
          <p:cNvSpPr txBox="1">
            <a:spLocks noChangeArrowheads="1"/>
          </p:cNvSpPr>
          <p:nvPr/>
        </p:nvSpPr>
        <p:spPr bwMode="auto">
          <a:xfrm>
            <a:off x="1486580" y="1212620"/>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latin typeface="Impact" pitchFamily="34" charset="0"/>
                <a:ea typeface="时尚中黑简体" pitchFamily="2" charset="-122"/>
                <a:cs typeface="Arial" charset="0"/>
              </a:rPr>
              <a:t>01</a:t>
            </a:r>
            <a:endParaRPr lang="zh-CN" altLang="en-US" sz="4045">
              <a:latin typeface="Impact" pitchFamily="34" charset="0"/>
              <a:ea typeface="时尚中黑简体" pitchFamily="2" charset="-122"/>
              <a:cs typeface="Arial" charset="0"/>
            </a:endParaRPr>
          </a:p>
        </p:txBody>
      </p:sp>
      <p:sp>
        <p:nvSpPr>
          <p:cNvPr id="33" name="文本框 28"/>
          <p:cNvSpPr txBox="1">
            <a:spLocks noChangeArrowheads="1"/>
          </p:cNvSpPr>
          <p:nvPr/>
        </p:nvSpPr>
        <p:spPr bwMode="auto">
          <a:xfrm>
            <a:off x="3213646" y="1212620"/>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latin typeface="Impact" pitchFamily="34" charset="0"/>
                <a:ea typeface="时尚中黑简体" pitchFamily="2" charset="-122"/>
                <a:cs typeface="Arial" charset="0"/>
              </a:rPr>
              <a:t>02</a:t>
            </a:r>
            <a:endParaRPr lang="zh-CN" altLang="en-US" sz="4045">
              <a:latin typeface="Impact" pitchFamily="34" charset="0"/>
              <a:ea typeface="时尚中黑简体" pitchFamily="2" charset="-122"/>
              <a:cs typeface="Arial" charset="0"/>
            </a:endParaRPr>
          </a:p>
        </p:txBody>
      </p:sp>
      <p:sp>
        <p:nvSpPr>
          <p:cNvPr id="34" name="文本框 29"/>
          <p:cNvSpPr txBox="1">
            <a:spLocks noChangeArrowheads="1"/>
          </p:cNvSpPr>
          <p:nvPr/>
        </p:nvSpPr>
        <p:spPr bwMode="auto">
          <a:xfrm>
            <a:off x="4960124" y="1212620"/>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latin typeface="Impact" pitchFamily="34" charset="0"/>
                <a:ea typeface="时尚中黑简体" pitchFamily="2" charset="-122"/>
                <a:cs typeface="Arial" charset="0"/>
              </a:rPr>
              <a:t>03</a:t>
            </a:r>
            <a:endParaRPr lang="zh-CN" altLang="en-US" sz="4045">
              <a:latin typeface="Impact" pitchFamily="34" charset="0"/>
              <a:ea typeface="时尚中黑简体" pitchFamily="2" charset="-122"/>
              <a:cs typeface="Arial" charset="0"/>
            </a:endParaRPr>
          </a:p>
        </p:txBody>
      </p:sp>
      <p:sp>
        <p:nvSpPr>
          <p:cNvPr id="35" name="文本框 30"/>
          <p:cNvSpPr txBox="1">
            <a:spLocks noChangeArrowheads="1"/>
          </p:cNvSpPr>
          <p:nvPr/>
        </p:nvSpPr>
        <p:spPr bwMode="auto">
          <a:xfrm>
            <a:off x="6733477" y="1212620"/>
            <a:ext cx="737612"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latin typeface="Impact" pitchFamily="34" charset="0"/>
                <a:ea typeface="时尚中黑简体" pitchFamily="2" charset="-122"/>
                <a:cs typeface="Arial" charset="0"/>
              </a:rPr>
              <a:t>04</a:t>
            </a:r>
            <a:endParaRPr lang="zh-CN" altLang="en-US" sz="4045">
              <a:latin typeface="Impact" pitchFamily="34" charset="0"/>
              <a:ea typeface="时尚中黑简体" pitchFamily="2" charset="-122"/>
              <a:cs typeface="Arial" charset="0"/>
            </a:endParaRPr>
          </a:p>
        </p:txBody>
      </p:sp>
      <p:sp>
        <p:nvSpPr>
          <p:cNvPr id="48" name="文本框 32"/>
          <p:cNvSpPr txBox="1">
            <a:spLocks noChangeArrowheads="1"/>
          </p:cNvSpPr>
          <p:nvPr/>
        </p:nvSpPr>
        <p:spPr bwMode="auto">
          <a:xfrm>
            <a:off x="1142822" y="2505716"/>
            <a:ext cx="1438568" cy="315160"/>
          </a:xfrm>
          <a:prstGeom prst="rect">
            <a:avLst/>
          </a:prstGeom>
          <a:noFill/>
          <a:ln w="9525">
            <a:noFill/>
            <a:miter lim="800000"/>
            <a:headEnd/>
            <a:tailEnd/>
          </a:ln>
        </p:spPr>
        <p:txBody>
          <a:bodyPr wrap="square" lIns="68271" tIns="34136" rIns="68271" bIns="34136">
            <a:spAutoFit/>
          </a:bodyPr>
          <a:lstStyle/>
          <a:p>
            <a:pPr algn="ctr" defTabSz="682394" fontAlgn="base">
              <a:spcBef>
                <a:spcPct val="0"/>
              </a:spcBef>
              <a:spcAft>
                <a:spcPct val="0"/>
              </a:spcAft>
            </a:pPr>
            <a:r>
              <a:rPr lang="zh-CN" altLang="en-US" sz="1600" b="1" dirty="0">
                <a:latin typeface="Arial" charset="0"/>
                <a:ea typeface="微软雅黑" pitchFamily="34" charset="-122"/>
              </a:rPr>
              <a:t>点击输入标题</a:t>
            </a:r>
          </a:p>
        </p:txBody>
      </p:sp>
      <p:sp>
        <p:nvSpPr>
          <p:cNvPr id="49" name="文本框 32"/>
          <p:cNvSpPr txBox="1">
            <a:spLocks noChangeArrowheads="1"/>
          </p:cNvSpPr>
          <p:nvPr/>
        </p:nvSpPr>
        <p:spPr bwMode="auto">
          <a:xfrm>
            <a:off x="2862421" y="2505716"/>
            <a:ext cx="1438568" cy="315160"/>
          </a:xfrm>
          <a:prstGeom prst="rect">
            <a:avLst/>
          </a:prstGeom>
          <a:noFill/>
          <a:ln w="9525">
            <a:noFill/>
            <a:miter lim="800000"/>
            <a:headEnd/>
            <a:tailEnd/>
          </a:ln>
        </p:spPr>
        <p:txBody>
          <a:bodyPr wrap="square" lIns="68271" tIns="34136" rIns="68271" bIns="34136">
            <a:spAutoFit/>
          </a:bodyPr>
          <a:lstStyle/>
          <a:p>
            <a:pPr algn="ctr" defTabSz="682394" fontAlgn="base">
              <a:spcBef>
                <a:spcPct val="0"/>
              </a:spcBef>
              <a:spcAft>
                <a:spcPct val="0"/>
              </a:spcAft>
            </a:pPr>
            <a:r>
              <a:rPr lang="zh-CN" altLang="en-US" sz="1600" b="1" dirty="0">
                <a:latin typeface="Arial" charset="0"/>
                <a:ea typeface="微软雅黑" pitchFamily="34" charset="-122"/>
              </a:rPr>
              <a:t>点击输入标题</a:t>
            </a:r>
          </a:p>
        </p:txBody>
      </p:sp>
      <p:sp>
        <p:nvSpPr>
          <p:cNvPr id="50" name="文本框 32"/>
          <p:cNvSpPr txBox="1">
            <a:spLocks noChangeArrowheads="1"/>
          </p:cNvSpPr>
          <p:nvPr/>
        </p:nvSpPr>
        <p:spPr bwMode="auto">
          <a:xfrm>
            <a:off x="4604419" y="2505716"/>
            <a:ext cx="1438568" cy="315160"/>
          </a:xfrm>
          <a:prstGeom prst="rect">
            <a:avLst/>
          </a:prstGeom>
          <a:noFill/>
          <a:ln w="9525">
            <a:noFill/>
            <a:miter lim="800000"/>
            <a:headEnd/>
            <a:tailEnd/>
          </a:ln>
        </p:spPr>
        <p:txBody>
          <a:bodyPr wrap="square" lIns="68271" tIns="34136" rIns="68271" bIns="34136">
            <a:spAutoFit/>
          </a:bodyPr>
          <a:lstStyle/>
          <a:p>
            <a:pPr algn="ctr" defTabSz="682394" fontAlgn="base">
              <a:spcBef>
                <a:spcPct val="0"/>
              </a:spcBef>
              <a:spcAft>
                <a:spcPct val="0"/>
              </a:spcAft>
            </a:pPr>
            <a:r>
              <a:rPr lang="zh-CN" altLang="en-US" sz="1600" b="1" dirty="0">
                <a:latin typeface="Arial" charset="0"/>
                <a:ea typeface="微软雅黑" pitchFamily="34" charset="-122"/>
              </a:rPr>
              <a:t>点击输入标题</a:t>
            </a:r>
          </a:p>
        </p:txBody>
      </p:sp>
      <p:sp>
        <p:nvSpPr>
          <p:cNvPr id="51" name="文本框 32"/>
          <p:cNvSpPr txBox="1">
            <a:spLocks noChangeArrowheads="1"/>
          </p:cNvSpPr>
          <p:nvPr/>
        </p:nvSpPr>
        <p:spPr bwMode="auto">
          <a:xfrm>
            <a:off x="6382999" y="2505716"/>
            <a:ext cx="1438568" cy="315160"/>
          </a:xfrm>
          <a:prstGeom prst="rect">
            <a:avLst/>
          </a:prstGeom>
          <a:noFill/>
          <a:ln w="9525">
            <a:noFill/>
            <a:miter lim="800000"/>
            <a:headEnd/>
            <a:tailEnd/>
          </a:ln>
        </p:spPr>
        <p:txBody>
          <a:bodyPr wrap="square" lIns="68271" tIns="34136" rIns="68271" bIns="34136">
            <a:spAutoFit/>
          </a:bodyPr>
          <a:lstStyle/>
          <a:p>
            <a:pPr algn="ctr" defTabSz="682394" fontAlgn="base">
              <a:spcBef>
                <a:spcPct val="0"/>
              </a:spcBef>
              <a:spcAft>
                <a:spcPct val="0"/>
              </a:spcAft>
            </a:pPr>
            <a:r>
              <a:rPr lang="zh-CN" altLang="en-US" sz="1600" b="1" dirty="0">
                <a:latin typeface="Arial" charset="0"/>
                <a:ea typeface="微软雅黑" pitchFamily="34" charset="-122"/>
              </a:rPr>
              <a:t>点击输入标题</a:t>
            </a:r>
          </a:p>
        </p:txBody>
      </p:sp>
      <p:sp>
        <p:nvSpPr>
          <p:cNvPr id="52" name="矩形 33"/>
          <p:cNvSpPr>
            <a:spLocks noChangeArrowheads="1"/>
          </p:cNvSpPr>
          <p:nvPr/>
        </p:nvSpPr>
        <p:spPr bwMode="auto">
          <a:xfrm>
            <a:off x="1142822" y="2800814"/>
            <a:ext cx="1438568" cy="1083191"/>
          </a:xfrm>
          <a:prstGeom prst="rect">
            <a:avLst/>
          </a:prstGeom>
          <a:noFill/>
          <a:ln w="9525">
            <a:noFill/>
            <a:miter lim="800000"/>
            <a:headEnd/>
            <a:tailEnd/>
          </a:ln>
        </p:spPr>
        <p:txBody>
          <a:bodyPr wrap="square" lIns="68271" tIns="34136" rIns="68271" bIns="34136">
            <a:spAutoFit/>
          </a:bodyPr>
          <a:lstStyle/>
          <a:p>
            <a:pPr algn="just" defTabSz="682394" fontAlgn="base">
              <a:lnSpc>
                <a:spcPct val="150000"/>
              </a:lnSpc>
              <a:spcBef>
                <a:spcPct val="0"/>
              </a:spcBef>
              <a:spcAft>
                <a:spcPct val="0"/>
              </a:spcAft>
              <a:tabLst>
                <a:tab pos="1013885" algn="l"/>
              </a:tabLst>
            </a:pPr>
            <a:r>
              <a:rPr lang="zh-CN" altLang="en-US" sz="900" dirty="0" smtClean="0">
                <a:latin typeface="Arial" charset="0"/>
                <a:ea typeface="微软雅黑" pitchFamily="34" charset="-122"/>
              </a:rPr>
              <a:t>点击</a:t>
            </a:r>
            <a:r>
              <a:rPr lang="zh-CN" altLang="en-US" sz="900" dirty="0">
                <a:latin typeface="Arial" charset="0"/>
                <a:ea typeface="微软雅黑" pitchFamily="34" charset="-122"/>
              </a:rPr>
              <a:t>输入本栏的具体文字，简明扼要的说明分项内容，此为概念图解，请根据您的具体内容酌情修改</a:t>
            </a:r>
            <a:endParaRPr lang="en-US" altLang="zh-CN" sz="900" dirty="0">
              <a:latin typeface="Arial" charset="0"/>
              <a:ea typeface="微软雅黑" pitchFamily="34" charset="-122"/>
            </a:endParaRPr>
          </a:p>
          <a:p>
            <a:pPr algn="just" defTabSz="682394" fontAlgn="base">
              <a:lnSpc>
                <a:spcPct val="150000"/>
              </a:lnSpc>
              <a:spcBef>
                <a:spcPct val="0"/>
              </a:spcBef>
              <a:spcAft>
                <a:spcPct val="0"/>
              </a:spcAft>
              <a:tabLst>
                <a:tab pos="1013885" algn="l"/>
              </a:tabLst>
            </a:pPr>
            <a:endParaRPr lang="en-US" altLang="zh-CN" sz="900" dirty="0">
              <a:latin typeface="微软雅黑" pitchFamily="34" charset="-122"/>
              <a:ea typeface="微软雅黑" pitchFamily="34" charset="-122"/>
              <a:cs typeface="Times New Roman" pitchFamily="18" charset="0"/>
            </a:endParaRPr>
          </a:p>
        </p:txBody>
      </p:sp>
      <p:sp>
        <p:nvSpPr>
          <p:cNvPr id="53" name="矩形 33"/>
          <p:cNvSpPr>
            <a:spLocks noChangeArrowheads="1"/>
          </p:cNvSpPr>
          <p:nvPr/>
        </p:nvSpPr>
        <p:spPr bwMode="auto">
          <a:xfrm>
            <a:off x="2862421" y="2800814"/>
            <a:ext cx="1438568" cy="1083191"/>
          </a:xfrm>
          <a:prstGeom prst="rect">
            <a:avLst/>
          </a:prstGeom>
          <a:noFill/>
          <a:ln w="9525">
            <a:noFill/>
            <a:miter lim="800000"/>
            <a:headEnd/>
            <a:tailEnd/>
          </a:ln>
        </p:spPr>
        <p:txBody>
          <a:bodyPr wrap="square" lIns="68271" tIns="34136" rIns="68271" bIns="34136">
            <a:spAutoFit/>
          </a:bodyPr>
          <a:lstStyle/>
          <a:p>
            <a:pPr algn="just" defTabSz="682394" fontAlgn="base">
              <a:lnSpc>
                <a:spcPct val="150000"/>
              </a:lnSpc>
              <a:spcBef>
                <a:spcPct val="0"/>
              </a:spcBef>
              <a:spcAft>
                <a:spcPct val="0"/>
              </a:spcAft>
              <a:tabLst>
                <a:tab pos="1013885" algn="l"/>
              </a:tabLst>
            </a:pPr>
            <a:r>
              <a:rPr lang="zh-CN" altLang="en-US" sz="900" dirty="0" smtClean="0">
                <a:latin typeface="Arial" charset="0"/>
                <a:ea typeface="微软雅黑" pitchFamily="34" charset="-122"/>
              </a:rPr>
              <a:t>点击</a:t>
            </a:r>
            <a:r>
              <a:rPr lang="zh-CN" altLang="en-US" sz="900" dirty="0">
                <a:latin typeface="Arial" charset="0"/>
                <a:ea typeface="微软雅黑" pitchFamily="34" charset="-122"/>
              </a:rPr>
              <a:t>输入本栏的具体文字，简明扼要的说明分项内容，此为概念图解，请根据您的具体内容酌情修改</a:t>
            </a:r>
            <a:endParaRPr lang="en-US" altLang="zh-CN" sz="900" dirty="0">
              <a:latin typeface="Arial" charset="0"/>
              <a:ea typeface="微软雅黑" pitchFamily="34" charset="-122"/>
            </a:endParaRPr>
          </a:p>
          <a:p>
            <a:pPr algn="just" defTabSz="682394" fontAlgn="base">
              <a:lnSpc>
                <a:spcPct val="150000"/>
              </a:lnSpc>
              <a:spcBef>
                <a:spcPct val="0"/>
              </a:spcBef>
              <a:spcAft>
                <a:spcPct val="0"/>
              </a:spcAft>
              <a:tabLst>
                <a:tab pos="1013885" algn="l"/>
              </a:tabLst>
            </a:pPr>
            <a:endParaRPr lang="en-US" altLang="zh-CN" sz="900" dirty="0">
              <a:latin typeface="微软雅黑" pitchFamily="34" charset="-122"/>
              <a:ea typeface="微软雅黑" pitchFamily="34" charset="-122"/>
              <a:cs typeface="Times New Roman" pitchFamily="18" charset="0"/>
            </a:endParaRPr>
          </a:p>
        </p:txBody>
      </p:sp>
      <p:sp>
        <p:nvSpPr>
          <p:cNvPr id="54" name="矩形 33"/>
          <p:cNvSpPr>
            <a:spLocks noChangeArrowheads="1"/>
          </p:cNvSpPr>
          <p:nvPr/>
        </p:nvSpPr>
        <p:spPr bwMode="auto">
          <a:xfrm>
            <a:off x="4641001" y="2800814"/>
            <a:ext cx="1438568" cy="1083191"/>
          </a:xfrm>
          <a:prstGeom prst="rect">
            <a:avLst/>
          </a:prstGeom>
          <a:noFill/>
          <a:ln w="9525">
            <a:noFill/>
            <a:miter lim="800000"/>
            <a:headEnd/>
            <a:tailEnd/>
          </a:ln>
        </p:spPr>
        <p:txBody>
          <a:bodyPr wrap="square" lIns="68271" tIns="34136" rIns="68271" bIns="34136">
            <a:spAutoFit/>
          </a:bodyPr>
          <a:lstStyle/>
          <a:p>
            <a:pPr algn="just" defTabSz="682394" fontAlgn="base">
              <a:lnSpc>
                <a:spcPct val="150000"/>
              </a:lnSpc>
              <a:spcBef>
                <a:spcPct val="0"/>
              </a:spcBef>
              <a:spcAft>
                <a:spcPct val="0"/>
              </a:spcAft>
              <a:tabLst>
                <a:tab pos="1013885" algn="l"/>
              </a:tabLst>
            </a:pPr>
            <a:r>
              <a:rPr lang="zh-CN" altLang="en-US" sz="900" dirty="0" smtClean="0">
                <a:latin typeface="Arial" charset="0"/>
                <a:ea typeface="微软雅黑" pitchFamily="34" charset="-122"/>
              </a:rPr>
              <a:t>点击</a:t>
            </a:r>
            <a:r>
              <a:rPr lang="zh-CN" altLang="en-US" sz="900" dirty="0">
                <a:latin typeface="Arial" charset="0"/>
                <a:ea typeface="微软雅黑" pitchFamily="34" charset="-122"/>
              </a:rPr>
              <a:t>输入本栏的具体文字，简明扼要的说明分项内容，此为概念图解，请根据您的具体内容酌情修改</a:t>
            </a:r>
            <a:endParaRPr lang="en-US" altLang="zh-CN" sz="900" dirty="0">
              <a:latin typeface="Arial" charset="0"/>
              <a:ea typeface="微软雅黑" pitchFamily="34" charset="-122"/>
            </a:endParaRPr>
          </a:p>
          <a:p>
            <a:pPr algn="just" defTabSz="682394" fontAlgn="base">
              <a:lnSpc>
                <a:spcPct val="150000"/>
              </a:lnSpc>
              <a:spcBef>
                <a:spcPct val="0"/>
              </a:spcBef>
              <a:spcAft>
                <a:spcPct val="0"/>
              </a:spcAft>
              <a:tabLst>
                <a:tab pos="1013885" algn="l"/>
              </a:tabLst>
            </a:pPr>
            <a:endParaRPr lang="en-US" altLang="zh-CN" sz="900" dirty="0">
              <a:latin typeface="微软雅黑" pitchFamily="34" charset="-122"/>
              <a:ea typeface="微软雅黑" pitchFamily="34" charset="-122"/>
              <a:cs typeface="Times New Roman" pitchFamily="18" charset="0"/>
            </a:endParaRPr>
          </a:p>
        </p:txBody>
      </p:sp>
      <p:sp>
        <p:nvSpPr>
          <p:cNvPr id="55" name="矩形 33"/>
          <p:cNvSpPr>
            <a:spLocks noChangeArrowheads="1"/>
          </p:cNvSpPr>
          <p:nvPr/>
        </p:nvSpPr>
        <p:spPr bwMode="auto">
          <a:xfrm>
            <a:off x="6419581" y="2800814"/>
            <a:ext cx="1438568" cy="1083191"/>
          </a:xfrm>
          <a:prstGeom prst="rect">
            <a:avLst/>
          </a:prstGeom>
          <a:noFill/>
          <a:ln w="9525">
            <a:noFill/>
            <a:miter lim="800000"/>
            <a:headEnd/>
            <a:tailEnd/>
          </a:ln>
        </p:spPr>
        <p:txBody>
          <a:bodyPr wrap="square" lIns="68271" tIns="34136" rIns="68271" bIns="34136">
            <a:spAutoFit/>
          </a:bodyPr>
          <a:lstStyle/>
          <a:p>
            <a:pPr algn="just" defTabSz="682394" fontAlgn="base">
              <a:lnSpc>
                <a:spcPct val="150000"/>
              </a:lnSpc>
              <a:spcBef>
                <a:spcPct val="0"/>
              </a:spcBef>
              <a:spcAft>
                <a:spcPct val="0"/>
              </a:spcAft>
              <a:tabLst>
                <a:tab pos="1013885" algn="l"/>
              </a:tabLst>
            </a:pPr>
            <a:r>
              <a:rPr lang="zh-CN" altLang="en-US" sz="900" dirty="0" smtClean="0">
                <a:latin typeface="Arial" charset="0"/>
                <a:ea typeface="微软雅黑" pitchFamily="34" charset="-122"/>
              </a:rPr>
              <a:t>点击</a:t>
            </a:r>
            <a:r>
              <a:rPr lang="zh-CN" altLang="en-US" sz="900" dirty="0">
                <a:latin typeface="Arial" charset="0"/>
                <a:ea typeface="微软雅黑" pitchFamily="34" charset="-122"/>
              </a:rPr>
              <a:t>输入本栏的具体文字，简明扼要的说明分项内容，此为概念图解，请根据您的具体内容酌情修改</a:t>
            </a:r>
            <a:endParaRPr lang="en-US" altLang="zh-CN" sz="900" dirty="0">
              <a:latin typeface="Arial" charset="0"/>
              <a:ea typeface="微软雅黑" pitchFamily="34" charset="-122"/>
            </a:endParaRPr>
          </a:p>
          <a:p>
            <a:pPr algn="just" defTabSz="682394" fontAlgn="base">
              <a:lnSpc>
                <a:spcPct val="150000"/>
              </a:lnSpc>
              <a:spcBef>
                <a:spcPct val="0"/>
              </a:spcBef>
              <a:spcAft>
                <a:spcPct val="0"/>
              </a:spcAft>
              <a:tabLst>
                <a:tab pos="1013885" algn="l"/>
              </a:tabLst>
            </a:pPr>
            <a:endParaRPr lang="en-US" altLang="zh-CN" sz="900"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89893252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left)">
                                      <p:cBhvr>
                                        <p:cTn id="15" dur="500"/>
                                        <p:tgtEl>
                                          <p:spTgt spid="3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500"/>
                                        <p:tgtEl>
                                          <p:spTgt spid="2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left)">
                                      <p:cBhvr>
                                        <p:cTn id="27" dur="500"/>
                                        <p:tgtEl>
                                          <p:spTgt spid="26"/>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left)">
                                      <p:cBhvr>
                                        <p:cTn id="31" dur="500"/>
                                        <p:tgtEl>
                                          <p:spTgt spid="25"/>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dissolve">
                                      <p:cBhvr>
                                        <p:cTn id="39" dur="500"/>
                                        <p:tgtEl>
                                          <p:spTgt spid="32"/>
                                        </p:tgtEl>
                                      </p:cBhvr>
                                    </p:animEffect>
                                  </p:childTnLst>
                                </p:cTn>
                              </p:par>
                            </p:childTnLst>
                          </p:cTn>
                        </p:par>
                        <p:par>
                          <p:cTn id="40" fill="hold">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dissolve">
                                      <p:cBhvr>
                                        <p:cTn id="43" dur="500"/>
                                        <p:tgtEl>
                                          <p:spTgt spid="33"/>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dissolve">
                                      <p:cBhvr>
                                        <p:cTn id="47" dur="500"/>
                                        <p:tgtEl>
                                          <p:spTgt spid="34"/>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dissolve">
                                      <p:cBhvr>
                                        <p:cTn id="51" dur="500"/>
                                        <p:tgtEl>
                                          <p:spTgt spid="35"/>
                                        </p:tgtEl>
                                      </p:cBhvr>
                                    </p:animEffect>
                                  </p:childTnLst>
                                </p:cTn>
                              </p:par>
                            </p:childTnLst>
                          </p:cTn>
                        </p:par>
                        <p:par>
                          <p:cTn id="52" fill="hold">
                            <p:stCondLst>
                              <p:cond delay="6000"/>
                            </p:stCondLst>
                            <p:childTnLst>
                              <p:par>
                                <p:cTn id="53" presetID="47" presetClass="entr" presetSubtype="0"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fade">
                                      <p:cBhvr>
                                        <p:cTn id="55" dur="1000"/>
                                        <p:tgtEl>
                                          <p:spTgt spid="48"/>
                                        </p:tgtEl>
                                      </p:cBhvr>
                                    </p:animEffect>
                                    <p:anim calcmode="lin" valueType="num">
                                      <p:cBhvr>
                                        <p:cTn id="56" dur="1000" fill="hold"/>
                                        <p:tgtEl>
                                          <p:spTgt spid="48"/>
                                        </p:tgtEl>
                                        <p:attrNameLst>
                                          <p:attrName>ppt_x</p:attrName>
                                        </p:attrNameLst>
                                      </p:cBhvr>
                                      <p:tavLst>
                                        <p:tav tm="0">
                                          <p:val>
                                            <p:strVal val="#ppt_x"/>
                                          </p:val>
                                        </p:tav>
                                        <p:tav tm="100000">
                                          <p:val>
                                            <p:strVal val="#ppt_x"/>
                                          </p:val>
                                        </p:tav>
                                      </p:tavLst>
                                    </p:anim>
                                    <p:anim calcmode="lin" valueType="num">
                                      <p:cBhvr>
                                        <p:cTn id="57" dur="1000" fill="hold"/>
                                        <p:tgtEl>
                                          <p:spTgt spid="4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9"/>
                                        </p:tgtEl>
                                        <p:attrNameLst>
                                          <p:attrName>style.visibility</p:attrName>
                                        </p:attrNameLst>
                                      </p:cBhvr>
                                      <p:to>
                                        <p:strVal val="visible"/>
                                      </p:to>
                                    </p:set>
                                    <p:animEffect transition="in" filter="fade">
                                      <p:cBhvr>
                                        <p:cTn id="60" dur="1000"/>
                                        <p:tgtEl>
                                          <p:spTgt spid="49"/>
                                        </p:tgtEl>
                                      </p:cBhvr>
                                    </p:animEffect>
                                    <p:anim calcmode="lin" valueType="num">
                                      <p:cBhvr>
                                        <p:cTn id="61" dur="1000" fill="hold"/>
                                        <p:tgtEl>
                                          <p:spTgt spid="49"/>
                                        </p:tgtEl>
                                        <p:attrNameLst>
                                          <p:attrName>ppt_x</p:attrName>
                                        </p:attrNameLst>
                                      </p:cBhvr>
                                      <p:tavLst>
                                        <p:tav tm="0">
                                          <p:val>
                                            <p:strVal val="#ppt_x"/>
                                          </p:val>
                                        </p:tav>
                                        <p:tav tm="100000">
                                          <p:val>
                                            <p:strVal val="#ppt_x"/>
                                          </p:val>
                                        </p:tav>
                                      </p:tavLst>
                                    </p:anim>
                                    <p:anim calcmode="lin" valueType="num">
                                      <p:cBhvr>
                                        <p:cTn id="62" dur="1000" fill="hold"/>
                                        <p:tgtEl>
                                          <p:spTgt spid="49"/>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1000"/>
                                        <p:tgtEl>
                                          <p:spTgt spid="50"/>
                                        </p:tgtEl>
                                      </p:cBhvr>
                                    </p:animEffect>
                                    <p:anim calcmode="lin" valueType="num">
                                      <p:cBhvr>
                                        <p:cTn id="66" dur="1000" fill="hold"/>
                                        <p:tgtEl>
                                          <p:spTgt spid="50"/>
                                        </p:tgtEl>
                                        <p:attrNameLst>
                                          <p:attrName>ppt_x</p:attrName>
                                        </p:attrNameLst>
                                      </p:cBhvr>
                                      <p:tavLst>
                                        <p:tav tm="0">
                                          <p:val>
                                            <p:strVal val="#ppt_x"/>
                                          </p:val>
                                        </p:tav>
                                        <p:tav tm="100000">
                                          <p:val>
                                            <p:strVal val="#ppt_x"/>
                                          </p:val>
                                        </p:tav>
                                      </p:tavLst>
                                    </p:anim>
                                    <p:anim calcmode="lin" valueType="num">
                                      <p:cBhvr>
                                        <p:cTn id="67" dur="1000" fill="hold"/>
                                        <p:tgtEl>
                                          <p:spTgt spid="50"/>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fade">
                                      <p:cBhvr>
                                        <p:cTn id="70" dur="1000"/>
                                        <p:tgtEl>
                                          <p:spTgt spid="51"/>
                                        </p:tgtEl>
                                      </p:cBhvr>
                                    </p:animEffect>
                                    <p:anim calcmode="lin" valueType="num">
                                      <p:cBhvr>
                                        <p:cTn id="71" dur="1000" fill="hold"/>
                                        <p:tgtEl>
                                          <p:spTgt spid="51"/>
                                        </p:tgtEl>
                                        <p:attrNameLst>
                                          <p:attrName>ppt_x</p:attrName>
                                        </p:attrNameLst>
                                      </p:cBhvr>
                                      <p:tavLst>
                                        <p:tav tm="0">
                                          <p:val>
                                            <p:strVal val="#ppt_x"/>
                                          </p:val>
                                        </p:tav>
                                        <p:tav tm="100000">
                                          <p:val>
                                            <p:strVal val="#ppt_x"/>
                                          </p:val>
                                        </p:tav>
                                      </p:tavLst>
                                    </p:anim>
                                    <p:anim calcmode="lin" valueType="num">
                                      <p:cBhvr>
                                        <p:cTn id="72" dur="1000" fill="hold"/>
                                        <p:tgtEl>
                                          <p:spTgt spid="51"/>
                                        </p:tgtEl>
                                        <p:attrNameLst>
                                          <p:attrName>ppt_y</p:attrName>
                                        </p:attrNameLst>
                                      </p:cBhvr>
                                      <p:tavLst>
                                        <p:tav tm="0">
                                          <p:val>
                                            <p:strVal val="#ppt_y-.1"/>
                                          </p:val>
                                        </p:tav>
                                        <p:tav tm="100000">
                                          <p:val>
                                            <p:strVal val="#ppt_y"/>
                                          </p:val>
                                        </p:tav>
                                      </p:tavLst>
                                    </p:anim>
                                  </p:childTnLst>
                                </p:cTn>
                              </p:par>
                            </p:childTnLst>
                          </p:cTn>
                        </p:par>
                        <p:par>
                          <p:cTn id="73" fill="hold">
                            <p:stCondLst>
                              <p:cond delay="7000"/>
                            </p:stCondLst>
                            <p:childTnLst>
                              <p:par>
                                <p:cTn id="74" presetID="10" presetClass="entr" presetSubtype="0" fill="hold" grpId="0" nodeType="after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fade">
                                      <p:cBhvr>
                                        <p:cTn id="76" dur="500"/>
                                        <p:tgtEl>
                                          <p:spTgt spid="52"/>
                                        </p:tgtEl>
                                      </p:cBhvr>
                                    </p:animEffect>
                                  </p:childTnLst>
                                </p:cTn>
                              </p:par>
                              <p:par>
                                <p:cTn id="77" presetID="10" presetClass="entr" presetSubtype="0" fill="hold" grpId="0" nodeType="withEffect">
                                  <p:stCondLst>
                                    <p:cond delay="250"/>
                                  </p:stCondLst>
                                  <p:childTnLst>
                                    <p:set>
                                      <p:cBhvr>
                                        <p:cTn id="78" dur="1" fill="hold">
                                          <p:stCondLst>
                                            <p:cond delay="0"/>
                                          </p:stCondLst>
                                        </p:cTn>
                                        <p:tgtEl>
                                          <p:spTgt spid="53"/>
                                        </p:tgtEl>
                                        <p:attrNameLst>
                                          <p:attrName>style.visibility</p:attrName>
                                        </p:attrNameLst>
                                      </p:cBhvr>
                                      <p:to>
                                        <p:strVal val="visible"/>
                                      </p:to>
                                    </p:set>
                                    <p:animEffect transition="in" filter="fade">
                                      <p:cBhvr>
                                        <p:cTn id="79" dur="500"/>
                                        <p:tgtEl>
                                          <p:spTgt spid="53"/>
                                        </p:tgtEl>
                                      </p:cBhvr>
                                    </p:animEffect>
                                  </p:childTnLst>
                                </p:cTn>
                              </p:par>
                              <p:par>
                                <p:cTn id="80" presetID="10" presetClass="entr" presetSubtype="0" fill="hold" grpId="0" nodeType="withEffect">
                                  <p:stCondLst>
                                    <p:cond delay="500"/>
                                  </p:stCondLst>
                                  <p:childTnLst>
                                    <p:set>
                                      <p:cBhvr>
                                        <p:cTn id="81" dur="1" fill="hold">
                                          <p:stCondLst>
                                            <p:cond delay="0"/>
                                          </p:stCondLst>
                                        </p:cTn>
                                        <p:tgtEl>
                                          <p:spTgt spid="54"/>
                                        </p:tgtEl>
                                        <p:attrNameLst>
                                          <p:attrName>style.visibility</p:attrName>
                                        </p:attrNameLst>
                                      </p:cBhvr>
                                      <p:to>
                                        <p:strVal val="visible"/>
                                      </p:to>
                                    </p:set>
                                    <p:animEffect transition="in" filter="fade">
                                      <p:cBhvr>
                                        <p:cTn id="82" dur="500"/>
                                        <p:tgtEl>
                                          <p:spTgt spid="54"/>
                                        </p:tgtEl>
                                      </p:cBhvr>
                                    </p:animEffect>
                                  </p:childTnLst>
                                </p:cTn>
                              </p:par>
                              <p:par>
                                <p:cTn id="83" presetID="10" presetClass="entr" presetSubtype="0" fill="hold" grpId="0" nodeType="withEffect">
                                  <p:stCondLst>
                                    <p:cond delay="750"/>
                                  </p:stCondLst>
                                  <p:childTnLst>
                                    <p:set>
                                      <p:cBhvr>
                                        <p:cTn id="84" dur="1" fill="hold">
                                          <p:stCondLst>
                                            <p:cond delay="0"/>
                                          </p:stCondLst>
                                        </p:cTn>
                                        <p:tgtEl>
                                          <p:spTgt spid="55"/>
                                        </p:tgtEl>
                                        <p:attrNameLst>
                                          <p:attrName>style.visibility</p:attrName>
                                        </p:attrNameLst>
                                      </p:cBhvr>
                                      <p:to>
                                        <p:strVal val="visible"/>
                                      </p:to>
                                    </p:set>
                                    <p:animEffect transition="in" filter="fade">
                                      <p:cBhvr>
                                        <p:cTn id="8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5" grpId="0"/>
      <p:bldP spid="48" grpId="0"/>
      <p:bldP spid="49" grpId="0"/>
      <p:bldP spid="50" grpId="0"/>
      <p:bldP spid="51" grpId="0"/>
      <p:bldP spid="52" grpId="0"/>
      <p:bldP spid="53" grpId="0"/>
      <p:bldP spid="54" grpId="0"/>
      <p:bldP spid="5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8" y="2256698"/>
            <a:ext cx="1718607" cy="1447832"/>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a:t>
            </a:r>
          </a:p>
          <a:p>
            <a:pPr defTabSz="909361" fontAlgn="base">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内容请请输入您想要的文字</a:t>
            </a:r>
          </a:p>
          <a:p>
            <a:pPr defTabSz="909361" fontAlgn="base">
              <a:spcBef>
                <a:spcPct val="0"/>
              </a:spcBef>
              <a:spcAft>
                <a:spcPct val="0"/>
              </a:spcAft>
            </a:pPr>
            <a:endParaRPr lang="zh-CN" altLang="en-US" sz="941">
              <a:solidFill>
                <a:srgbClr val="808080"/>
              </a:solidFill>
              <a:latin typeface="Arial" charset="0"/>
              <a:ea typeface="微软雅黑" pitchFamily="34" charset="-122"/>
              <a:sym typeface="造字工房悦黑体验版常规体" pitchFamily="50"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sym typeface="造字工房悦黑体验版常规体" pitchFamily="50"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sym typeface="造字工房悦黑体验版常规体" pitchFamily="50"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输入您想要的文字内容请输入您想要的文字请输入您想要的文字请输入您想要的文字</a:t>
            </a:r>
            <a:endParaRPr lang="en-US" altLang="zh-CN" sz="941">
              <a:solidFill>
                <a:srgbClr val="808080"/>
              </a:solidFill>
              <a:latin typeface="Arial" charset="0"/>
              <a:ea typeface="微软雅黑" pitchFamily="34" charset="-122"/>
              <a:sym typeface="造字工房悦黑体验版常规体" pitchFamily="50" charset="-122"/>
            </a:endParaRPr>
          </a:p>
        </p:txBody>
      </p:sp>
      <p:sp>
        <p:nvSpPr>
          <p:cNvPr id="17" name="TextBox 16"/>
          <p:cNvSpPr txBox="1">
            <a:spLocks noChangeArrowheads="1"/>
          </p:cNvSpPr>
          <p:nvPr/>
        </p:nvSpPr>
        <p:spPr bwMode="auto">
          <a:xfrm>
            <a:off x="6671357" y="1952097"/>
            <a:ext cx="1642456"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3399FF"/>
                </a:solidFill>
                <a:latin typeface="Arial" charset="0"/>
                <a:ea typeface="微软雅黑" pitchFamily="34" charset="-122"/>
              </a:rPr>
              <a:t>请输入标题内容</a:t>
            </a:r>
          </a:p>
        </p:txBody>
      </p:sp>
      <p:sp>
        <p:nvSpPr>
          <p:cNvPr id="18" name="TextBox 17"/>
          <p:cNvSpPr txBox="1">
            <a:spLocks noChangeArrowheads="1"/>
          </p:cNvSpPr>
          <p:nvPr/>
        </p:nvSpPr>
        <p:spPr bwMode="auto">
          <a:xfrm>
            <a:off x="901858" y="2256698"/>
            <a:ext cx="1718607" cy="1447832"/>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a:t>
            </a:r>
          </a:p>
          <a:p>
            <a:pPr defTabSz="909361" fontAlgn="base">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内容请请输入您想要的文字</a:t>
            </a:r>
          </a:p>
          <a:p>
            <a:pPr defTabSz="909361" fontAlgn="base">
              <a:spcBef>
                <a:spcPct val="0"/>
              </a:spcBef>
              <a:spcAft>
                <a:spcPct val="0"/>
              </a:spcAft>
            </a:pPr>
            <a:endParaRPr lang="zh-CN" altLang="en-US" sz="941">
              <a:solidFill>
                <a:srgbClr val="808080"/>
              </a:solidFill>
              <a:latin typeface="Arial" charset="0"/>
              <a:ea typeface="微软雅黑" pitchFamily="34" charset="-122"/>
              <a:sym typeface="造字工房悦黑体验版常规体" pitchFamily="50"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sym typeface="造字工房悦黑体验版常规体" pitchFamily="50"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sym typeface="造字工房悦黑体验版常规体" pitchFamily="50"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输入您想要的文字内容请输入您想要的文字请输入您想要的文字请输入您想要的文字</a:t>
            </a:r>
            <a:endParaRPr lang="en-US" altLang="zh-CN" sz="941">
              <a:solidFill>
                <a:srgbClr val="808080"/>
              </a:solidFill>
              <a:latin typeface="Arial" charset="0"/>
              <a:ea typeface="微软雅黑" pitchFamily="34" charset="-122"/>
              <a:sym typeface="造字工房悦黑体验版常规体" pitchFamily="50" charset="-122"/>
            </a:endParaRPr>
          </a:p>
        </p:txBody>
      </p:sp>
      <p:sp>
        <p:nvSpPr>
          <p:cNvPr id="19" name="TextBox 18"/>
          <p:cNvSpPr txBox="1">
            <a:spLocks noChangeArrowheads="1"/>
          </p:cNvSpPr>
          <p:nvPr/>
        </p:nvSpPr>
        <p:spPr bwMode="auto">
          <a:xfrm>
            <a:off x="901858" y="1952097"/>
            <a:ext cx="1642456" cy="202684"/>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b="1">
                <a:solidFill>
                  <a:srgbClr val="3399FF"/>
                </a:solidFill>
                <a:latin typeface="微软雅黑" pitchFamily="34" charset="-122"/>
                <a:ea typeface="微软雅黑" pitchFamily="34" charset="-122"/>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3010" b="1">
                <a:solidFill>
                  <a:srgbClr val="3399FF"/>
                </a:solidFill>
                <a:latin typeface="微软雅黑" pitchFamily="34" charset="-122"/>
                <a:ea typeface="微软雅黑" pitchFamily="34" charset="-122"/>
              </a:rPr>
              <a:t>标题</a:t>
            </a:r>
          </a:p>
          <a:p>
            <a:pPr algn="ctr" defTabSz="909361" fontAlgn="base">
              <a:spcBef>
                <a:spcPct val="0"/>
              </a:spcBef>
              <a:spcAft>
                <a:spcPct val="0"/>
              </a:spcAft>
            </a:pPr>
            <a:r>
              <a:rPr lang="zh-CN" altLang="en-US" sz="3010" b="1">
                <a:solidFill>
                  <a:srgbClr val="3399FF"/>
                </a:solidFill>
                <a:latin typeface="微软雅黑" pitchFamily="34" charset="-122"/>
                <a:ea typeface="微软雅黑" pitchFamily="34" charset="-122"/>
              </a:rPr>
              <a:t>内容</a:t>
            </a:r>
          </a:p>
        </p:txBody>
      </p:sp>
      <p:sp>
        <p:nvSpPr>
          <p:cNvPr id="62487" name="AutoShape 23"/>
          <p:cNvSpPr>
            <a:spLocks noChangeArrowheads="1"/>
          </p:cNvSpPr>
          <p:nvPr/>
        </p:nvSpPr>
        <p:spPr bwMode="auto">
          <a:xfrm>
            <a:off x="3353597" y="1659441"/>
            <a:ext cx="2574176" cy="2402466"/>
          </a:xfrm>
          <a:prstGeom prst="diamond">
            <a:avLst/>
          </a:prstGeom>
          <a:noFill/>
          <a:ln w="190500" cmpd="thickThin">
            <a:solidFill>
              <a:schemeClr val="tx2"/>
            </a:solid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微软雅黑" pitchFamily="34" charset="-122"/>
            </a:endParaRPr>
          </a:p>
        </p:txBody>
      </p:sp>
      <p:sp>
        <p:nvSpPr>
          <p:cNvPr id="62490" name="AutoShape 26"/>
          <p:cNvSpPr>
            <a:spLocks noChangeArrowheads="1"/>
          </p:cNvSpPr>
          <p:nvPr/>
        </p:nvSpPr>
        <p:spPr bwMode="auto">
          <a:xfrm>
            <a:off x="2878777" y="2435875"/>
            <a:ext cx="1015336" cy="946652"/>
          </a:xfrm>
          <a:prstGeom prst="diamond">
            <a:avLst/>
          </a:prstGeom>
          <a:noFill/>
          <a:ln w="190500" cmpd="thickThin">
            <a:solidFill>
              <a:schemeClr val="tx2"/>
            </a:solid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微软雅黑" pitchFamily="34" charset="-122"/>
            </a:endParaRPr>
          </a:p>
        </p:txBody>
      </p:sp>
      <p:sp>
        <p:nvSpPr>
          <p:cNvPr id="62491" name="AutoShape 27"/>
          <p:cNvSpPr>
            <a:spLocks noChangeArrowheads="1"/>
          </p:cNvSpPr>
          <p:nvPr/>
        </p:nvSpPr>
        <p:spPr bwMode="auto">
          <a:xfrm>
            <a:off x="5384269" y="2435875"/>
            <a:ext cx="1015336" cy="946652"/>
          </a:xfrm>
          <a:prstGeom prst="diamond">
            <a:avLst/>
          </a:prstGeom>
          <a:noFill/>
          <a:ln w="190500" cmpd="thickThin">
            <a:solidFill>
              <a:schemeClr val="tx2"/>
            </a:solid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850530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a:spLocks/>
          </p:cNvSpPr>
          <p:nvPr/>
        </p:nvSpPr>
        <p:spPr bwMode="auto">
          <a:xfrm>
            <a:off x="1970218" y="2392748"/>
            <a:ext cx="1637976" cy="827201"/>
          </a:xfrm>
          <a:custGeom>
            <a:avLst/>
            <a:gdLst>
              <a:gd name="T0" fmla="*/ 68 w 2184400"/>
              <a:gd name="T1" fmla="*/ 0 h 1117600"/>
              <a:gd name="T2" fmla="*/ 13707 w 2184400"/>
              <a:gd name="T3" fmla="*/ 0 h 1117600"/>
              <a:gd name="T4" fmla="*/ 13573 w 2184400"/>
              <a:gd name="T5" fmla="*/ 1128 h 1117600"/>
              <a:gd name="T6" fmla="*/ 57404 w 2184400"/>
              <a:gd name="T7" fmla="*/ 38138 h 1117600"/>
              <a:gd name="T8" fmla="*/ 101236 w 2184400"/>
              <a:gd name="T9" fmla="*/ 1128 h 1117600"/>
              <a:gd name="T10" fmla="*/ 101102 w 2184400"/>
              <a:gd name="T11" fmla="*/ 0 h 1117600"/>
              <a:gd name="T12" fmla="*/ 114742 w 2184400"/>
              <a:gd name="T13" fmla="*/ 0 h 1117600"/>
              <a:gd name="T14" fmla="*/ 114809 w 2184400"/>
              <a:gd name="T15" fmla="*/ 1128 h 1117600"/>
              <a:gd name="T16" fmla="*/ 57404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3399FF"/>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30" name="任意多边形 29"/>
          <p:cNvSpPr>
            <a:spLocks/>
          </p:cNvSpPr>
          <p:nvPr/>
        </p:nvSpPr>
        <p:spPr bwMode="auto">
          <a:xfrm flipV="1">
            <a:off x="1970218" y="1564055"/>
            <a:ext cx="1637976" cy="828693"/>
          </a:xfrm>
          <a:custGeom>
            <a:avLst/>
            <a:gdLst>
              <a:gd name="T0" fmla="*/ 68 w 2184400"/>
              <a:gd name="T1" fmla="*/ 0 h 1117600"/>
              <a:gd name="T2" fmla="*/ 13707 w 2184400"/>
              <a:gd name="T3" fmla="*/ 0 h 1117600"/>
              <a:gd name="T4" fmla="*/ 13573 w 2184400"/>
              <a:gd name="T5" fmla="*/ 1154 h 1117600"/>
              <a:gd name="T6" fmla="*/ 57404 w 2184400"/>
              <a:gd name="T7" fmla="*/ 39042 h 1117600"/>
              <a:gd name="T8" fmla="*/ 101236 w 2184400"/>
              <a:gd name="T9" fmla="*/ 1154 h 1117600"/>
              <a:gd name="T10" fmla="*/ 101102 w 2184400"/>
              <a:gd name="T11" fmla="*/ 0 h 1117600"/>
              <a:gd name="T12" fmla="*/ 114742 w 2184400"/>
              <a:gd name="T13" fmla="*/ 0 h 1117600"/>
              <a:gd name="T14" fmla="*/ 114809 w 2184400"/>
              <a:gd name="T15" fmla="*/ 1154 h 1117600"/>
              <a:gd name="T16" fmla="*/ 57404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0099CC"/>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32" name="文本框 27"/>
          <p:cNvSpPr txBox="1">
            <a:spLocks noChangeArrowheads="1"/>
          </p:cNvSpPr>
          <p:nvPr/>
        </p:nvSpPr>
        <p:spPr bwMode="auto">
          <a:xfrm>
            <a:off x="2413680" y="2050820"/>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dirty="0" smtClean="0">
                <a:latin typeface="Impact" pitchFamily="34" charset="0"/>
                <a:ea typeface="时尚中黑简体" pitchFamily="2" charset="-122"/>
                <a:cs typeface="Arial" charset="0"/>
              </a:rPr>
              <a:t>04</a:t>
            </a:r>
            <a:endParaRPr lang="zh-CN" altLang="en-US" sz="4045" dirty="0">
              <a:latin typeface="Impact" pitchFamily="34" charset="0"/>
              <a:ea typeface="时尚中黑简体" pitchFamily="2" charset="-122"/>
              <a:cs typeface="Arial" charset="0"/>
            </a:endParaRPr>
          </a:p>
        </p:txBody>
      </p:sp>
      <p:sp>
        <p:nvSpPr>
          <p:cNvPr id="48" name="文本框 32"/>
          <p:cNvSpPr txBox="1">
            <a:spLocks noChangeArrowheads="1"/>
          </p:cNvSpPr>
          <p:nvPr/>
        </p:nvSpPr>
        <p:spPr bwMode="auto">
          <a:xfrm>
            <a:off x="3822522" y="1902799"/>
            <a:ext cx="3191168" cy="438271"/>
          </a:xfrm>
          <a:prstGeom prst="rect">
            <a:avLst/>
          </a:prstGeom>
          <a:noFill/>
          <a:ln w="9525">
            <a:noFill/>
            <a:miter lim="800000"/>
            <a:headEnd/>
            <a:tailEnd/>
          </a:ln>
        </p:spPr>
        <p:txBody>
          <a:bodyPr wrap="square" lIns="68271" tIns="34136" rIns="68271" bIns="34136">
            <a:spAutoFit/>
          </a:bodyPr>
          <a:lstStyle/>
          <a:p>
            <a:pPr algn="ctr" defTabSz="682394" fontAlgn="base">
              <a:spcBef>
                <a:spcPct val="0"/>
              </a:spcBef>
              <a:spcAft>
                <a:spcPct val="0"/>
              </a:spcAft>
            </a:pPr>
            <a:r>
              <a:rPr lang="zh-CN" altLang="en-US" sz="2400" b="1" dirty="0" smtClean="0">
                <a:latin typeface="Arial" charset="0"/>
                <a:ea typeface="微软雅黑" pitchFamily="34" charset="-122"/>
              </a:rPr>
              <a:t>点击</a:t>
            </a:r>
            <a:r>
              <a:rPr lang="zh-CN" altLang="en-US" sz="2400" b="1" dirty="0">
                <a:latin typeface="Arial" charset="0"/>
                <a:ea typeface="微软雅黑" pitchFamily="34" charset="-122"/>
              </a:rPr>
              <a:t>此处</a:t>
            </a:r>
            <a:r>
              <a:rPr lang="zh-CN" altLang="en-US" sz="2400" b="1" dirty="0" smtClean="0">
                <a:latin typeface="Arial" charset="0"/>
                <a:ea typeface="微软雅黑" pitchFamily="34" charset="-122"/>
              </a:rPr>
              <a:t>输入您的标题</a:t>
            </a:r>
            <a:endParaRPr lang="zh-CN" altLang="en-US" sz="2400" b="1" dirty="0">
              <a:latin typeface="Arial" charset="0"/>
              <a:ea typeface="微软雅黑" pitchFamily="34" charset="-122"/>
            </a:endParaRPr>
          </a:p>
        </p:txBody>
      </p:sp>
      <p:sp>
        <p:nvSpPr>
          <p:cNvPr id="52" name="矩形 33"/>
          <p:cNvSpPr>
            <a:spLocks noChangeArrowheads="1"/>
          </p:cNvSpPr>
          <p:nvPr/>
        </p:nvSpPr>
        <p:spPr bwMode="auto">
          <a:xfrm>
            <a:off x="3835222" y="2392748"/>
            <a:ext cx="3191168" cy="525154"/>
          </a:xfrm>
          <a:prstGeom prst="rect">
            <a:avLst/>
          </a:prstGeom>
          <a:noFill/>
          <a:ln w="9525">
            <a:noFill/>
            <a:miter lim="800000"/>
            <a:headEnd/>
            <a:tailEnd/>
          </a:ln>
        </p:spPr>
        <p:txBody>
          <a:bodyPr wrap="square" lIns="68271" tIns="34136" rIns="68271" bIns="34136">
            <a:spAutoFit/>
          </a:bodyPr>
          <a:lstStyle/>
          <a:p>
            <a:pPr algn="just" defTabSz="682394" fontAlgn="base">
              <a:lnSpc>
                <a:spcPct val="150000"/>
              </a:lnSpc>
              <a:spcBef>
                <a:spcPct val="0"/>
              </a:spcBef>
              <a:spcAft>
                <a:spcPct val="0"/>
              </a:spcAft>
              <a:tabLst>
                <a:tab pos="1013885" algn="l"/>
              </a:tabLst>
            </a:pPr>
            <a:r>
              <a:rPr lang="zh-CN" altLang="en-US" sz="1050" dirty="0" smtClean="0">
                <a:latin typeface="Arial" charset="0"/>
                <a:ea typeface="微软雅黑" pitchFamily="34" charset="-122"/>
              </a:rPr>
              <a:t>点击</a:t>
            </a:r>
            <a:r>
              <a:rPr lang="zh-CN" altLang="en-US" sz="1050" dirty="0">
                <a:latin typeface="Arial" charset="0"/>
                <a:ea typeface="微软雅黑" pitchFamily="34" charset="-122"/>
              </a:rPr>
              <a:t>输入本栏的具体文字，简明扼要的说明分项内容，此为概念图解，请根据您的具体内容酌情</a:t>
            </a:r>
            <a:r>
              <a:rPr lang="zh-CN" altLang="en-US" sz="1050" dirty="0" smtClean="0">
                <a:latin typeface="Arial" charset="0"/>
                <a:ea typeface="微软雅黑" pitchFamily="34" charset="-122"/>
              </a:rPr>
              <a:t>修改</a:t>
            </a:r>
            <a:endParaRPr lang="en-US" altLang="zh-CN" sz="1050"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23140891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dissolve">
                                      <p:cBhvr>
                                        <p:cTn id="15" dur="500"/>
                                        <p:tgtEl>
                                          <p:spTgt spid="32"/>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000"/>
                                        <p:tgtEl>
                                          <p:spTgt spid="48"/>
                                        </p:tgtEl>
                                      </p:cBhvr>
                                    </p:animEffect>
                                    <p:anim calcmode="lin" valueType="num">
                                      <p:cBhvr>
                                        <p:cTn id="20" dur="1000" fill="hold"/>
                                        <p:tgtEl>
                                          <p:spTgt spid="48"/>
                                        </p:tgtEl>
                                        <p:attrNameLst>
                                          <p:attrName>ppt_x</p:attrName>
                                        </p:attrNameLst>
                                      </p:cBhvr>
                                      <p:tavLst>
                                        <p:tav tm="0">
                                          <p:val>
                                            <p:strVal val="#ppt_x"/>
                                          </p:val>
                                        </p:tav>
                                        <p:tav tm="100000">
                                          <p:val>
                                            <p:strVal val="#ppt_x"/>
                                          </p:val>
                                        </p:tav>
                                      </p:tavLst>
                                    </p:anim>
                                    <p:anim calcmode="lin" valueType="num">
                                      <p:cBhvr>
                                        <p:cTn id="21" dur="1000" fill="hold"/>
                                        <p:tgtEl>
                                          <p:spTgt spid="48"/>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0" grpId="0" animBg="1"/>
      <p:bldP spid="32" grpId="0"/>
      <p:bldP spid="48"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7"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4" y="1690798"/>
            <a:ext cx="2390519" cy="2390519"/>
          </a:xfrm>
          <a:prstGeom prst="ellipse">
            <a:avLst/>
          </a:prstGeom>
          <a:solidFill>
            <a:schemeClr val="bg2"/>
          </a:solidFill>
          <a:ln w="38100">
            <a:solidFill>
              <a:schemeClr val="tx2"/>
            </a:solidFill>
            <a:prstDash val="dash"/>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16" name="TextBox 15"/>
          <p:cNvSpPr txBox="1">
            <a:spLocks noChangeArrowheads="1"/>
          </p:cNvSpPr>
          <p:nvPr/>
        </p:nvSpPr>
        <p:spPr bwMode="auto">
          <a:xfrm>
            <a:off x="4436124" y="1878933"/>
            <a:ext cx="3384952"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20" name="TextBox 19"/>
          <p:cNvSpPr txBox="1">
            <a:spLocks noChangeArrowheads="1"/>
          </p:cNvSpPr>
          <p:nvPr/>
        </p:nvSpPr>
        <p:spPr bwMode="auto">
          <a:xfrm>
            <a:off x="1794757" y="2571752"/>
            <a:ext cx="1049679" cy="810735"/>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2634" b="1">
                <a:solidFill>
                  <a:srgbClr val="FFFFFF"/>
                </a:solidFill>
                <a:latin typeface="微软雅黑" pitchFamily="34" charset="-122"/>
                <a:ea typeface="微软雅黑" pitchFamily="34" charset="-122"/>
              </a:rPr>
              <a:t>添加标题</a:t>
            </a:r>
          </a:p>
        </p:txBody>
      </p:sp>
      <p:sp>
        <p:nvSpPr>
          <p:cNvPr id="7" name="椭圆 6"/>
          <p:cNvSpPr/>
          <p:nvPr/>
        </p:nvSpPr>
        <p:spPr>
          <a:xfrm>
            <a:off x="2908640"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1</a:t>
            </a:r>
            <a:endParaRPr lang="zh-CN" altLang="en-US" sz="1693" b="1" dirty="0">
              <a:solidFill>
                <a:srgbClr val="FFFFFF"/>
              </a:solidFill>
              <a:latin typeface="微软雅黑" pitchFamily="34" charset="-122"/>
              <a:ea typeface="微软雅黑"/>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2</a:t>
            </a:r>
            <a:endParaRPr lang="zh-CN" altLang="en-US" sz="1693" b="1" dirty="0">
              <a:solidFill>
                <a:srgbClr val="FFFFFF"/>
              </a:solidFill>
              <a:latin typeface="微软雅黑" pitchFamily="34" charset="-122"/>
              <a:ea typeface="微软雅黑"/>
            </a:endParaRPr>
          </a:p>
        </p:txBody>
      </p:sp>
      <p:sp>
        <p:nvSpPr>
          <p:cNvPr id="25" name="椭圆 24"/>
          <p:cNvSpPr/>
          <p:nvPr/>
        </p:nvSpPr>
        <p:spPr>
          <a:xfrm>
            <a:off x="2908640"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r>
              <a:rPr lang="en-US" altLang="zh-CN" sz="1693" b="1" dirty="0">
                <a:solidFill>
                  <a:srgbClr val="FFFFFF"/>
                </a:solidFill>
                <a:latin typeface="微软雅黑" pitchFamily="34" charset="-122"/>
                <a:ea typeface="微软雅黑"/>
              </a:rPr>
              <a:t>3</a:t>
            </a:r>
            <a:endParaRPr lang="zh-CN" altLang="en-US" sz="1693" b="1" dirty="0">
              <a:solidFill>
                <a:srgbClr val="FFFFFF"/>
              </a:solidFill>
              <a:latin typeface="微软雅黑" pitchFamily="34" charset="-122"/>
              <a:ea typeface="微软雅黑"/>
            </a:endParaRPr>
          </a:p>
        </p:txBody>
      </p:sp>
      <p:sp>
        <p:nvSpPr>
          <p:cNvPr id="42" name="TextBox 41"/>
          <p:cNvSpPr txBox="1">
            <a:spLocks noChangeArrowheads="1"/>
          </p:cNvSpPr>
          <p:nvPr/>
        </p:nvSpPr>
        <p:spPr bwMode="auto">
          <a:xfrm>
            <a:off x="4978135" y="2759887"/>
            <a:ext cx="3384953"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43" name="TextBox 42"/>
          <p:cNvSpPr txBox="1">
            <a:spLocks noChangeArrowheads="1"/>
          </p:cNvSpPr>
          <p:nvPr/>
        </p:nvSpPr>
        <p:spPr bwMode="auto">
          <a:xfrm>
            <a:off x="4586932" y="3708031"/>
            <a:ext cx="3384953" cy="434350"/>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941" b="1">
                <a:solidFill>
                  <a:srgbClr val="808080"/>
                </a:solidFill>
                <a:latin typeface="Arial" charset="0"/>
                <a:ea typeface="微软雅黑" pitchFamily="34" charset="-122"/>
              </a:rPr>
              <a:t>请在此处插入你需要的文字内容请在此处插入你需要的文字内容请在此处插入你需要的文字内容请在此处插入你需要的文字内容请在此处插入你需要的文字内容</a:t>
            </a:r>
            <a:endParaRPr lang="en-US" altLang="zh-CN" sz="941" b="1">
              <a:solidFill>
                <a:srgbClr val="808080"/>
              </a:solidFill>
              <a:latin typeface="Arial" charset="0"/>
              <a:ea typeface="微软雅黑" pitchFamily="34" charset="-122"/>
            </a:endParaRPr>
          </a:p>
        </p:txBody>
      </p:sp>
      <p:sp>
        <p:nvSpPr>
          <p:cNvPr id="38924" name="Oval 22"/>
          <p:cNvSpPr>
            <a:spLocks noChangeArrowheads="1"/>
          </p:cNvSpPr>
          <p:nvPr/>
        </p:nvSpPr>
        <p:spPr bwMode="auto">
          <a:xfrm>
            <a:off x="1361745" y="1935672"/>
            <a:ext cx="1923167" cy="1923167"/>
          </a:xfrm>
          <a:prstGeom prst="ellipse">
            <a:avLst/>
          </a:prstGeom>
          <a:noFill/>
          <a:ln w="38100">
            <a:solidFill>
              <a:schemeClr val="tx2"/>
            </a:solidFill>
            <a:prstDash val="dash"/>
            <a:round/>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066457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5" y="3009241"/>
            <a:ext cx="468847" cy="949638"/>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38" name="矩形 2"/>
          <p:cNvSpPr>
            <a:spLocks noChangeArrowheads="1"/>
          </p:cNvSpPr>
          <p:nvPr/>
        </p:nvSpPr>
        <p:spPr bwMode="auto">
          <a:xfrm>
            <a:off x="1312472" y="2783777"/>
            <a:ext cx="467353" cy="1175102"/>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39" name="矩形 3"/>
          <p:cNvSpPr>
            <a:spLocks noChangeArrowheads="1"/>
          </p:cNvSpPr>
          <p:nvPr/>
        </p:nvSpPr>
        <p:spPr bwMode="auto">
          <a:xfrm>
            <a:off x="1984386" y="2849475"/>
            <a:ext cx="468847" cy="1109404"/>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0" name="矩形 4"/>
          <p:cNvSpPr>
            <a:spLocks noChangeArrowheads="1"/>
          </p:cNvSpPr>
          <p:nvPr/>
        </p:nvSpPr>
        <p:spPr bwMode="auto">
          <a:xfrm>
            <a:off x="2656300" y="3197377"/>
            <a:ext cx="468847" cy="761502"/>
          </a:xfrm>
          <a:prstGeom prst="rect">
            <a:avLst/>
          </a:prstGeom>
          <a:solidFill>
            <a:schemeClr val="tx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1" name="矩形 5"/>
          <p:cNvSpPr>
            <a:spLocks noChangeArrowheads="1"/>
          </p:cNvSpPr>
          <p:nvPr/>
        </p:nvSpPr>
        <p:spPr bwMode="auto">
          <a:xfrm>
            <a:off x="3329706" y="2624011"/>
            <a:ext cx="467354" cy="1334869"/>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2" name="矩形 6"/>
          <p:cNvSpPr>
            <a:spLocks noChangeArrowheads="1"/>
          </p:cNvSpPr>
          <p:nvPr/>
        </p:nvSpPr>
        <p:spPr bwMode="auto">
          <a:xfrm>
            <a:off x="4001620" y="2558313"/>
            <a:ext cx="467354" cy="1400567"/>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4" name="矩形 8"/>
          <p:cNvSpPr>
            <a:spLocks noChangeArrowheads="1"/>
          </p:cNvSpPr>
          <p:nvPr/>
        </p:nvSpPr>
        <p:spPr bwMode="auto">
          <a:xfrm>
            <a:off x="5346941" y="3009241"/>
            <a:ext cx="467353" cy="949638"/>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5" name="矩形 9"/>
          <p:cNvSpPr>
            <a:spLocks noChangeArrowheads="1"/>
          </p:cNvSpPr>
          <p:nvPr/>
        </p:nvSpPr>
        <p:spPr bwMode="auto">
          <a:xfrm>
            <a:off x="6018855" y="2783777"/>
            <a:ext cx="468847" cy="1175102"/>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6" name="矩形 10"/>
          <p:cNvSpPr>
            <a:spLocks noChangeArrowheads="1"/>
          </p:cNvSpPr>
          <p:nvPr/>
        </p:nvSpPr>
        <p:spPr bwMode="auto">
          <a:xfrm>
            <a:off x="6690769" y="2096932"/>
            <a:ext cx="468847" cy="1861947"/>
          </a:xfrm>
          <a:prstGeom prst="rect">
            <a:avLst/>
          </a:prstGeom>
          <a:solidFill>
            <a:schemeClr val="tx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7" name="矩形 11"/>
          <p:cNvSpPr>
            <a:spLocks noChangeArrowheads="1"/>
          </p:cNvSpPr>
          <p:nvPr/>
        </p:nvSpPr>
        <p:spPr bwMode="auto">
          <a:xfrm>
            <a:off x="7364175" y="2341807"/>
            <a:ext cx="467354" cy="1617072"/>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8" name="矩形 12"/>
          <p:cNvSpPr>
            <a:spLocks noChangeArrowheads="1"/>
          </p:cNvSpPr>
          <p:nvPr/>
        </p:nvSpPr>
        <p:spPr bwMode="auto">
          <a:xfrm>
            <a:off x="8036089" y="2558313"/>
            <a:ext cx="468847" cy="1400567"/>
          </a:xfrm>
          <a:prstGeom prst="rect">
            <a:avLst/>
          </a:prstGeom>
          <a:solidFill>
            <a:schemeClr val="bg2"/>
          </a:solidFill>
          <a:ln w="12700" algn="ctr">
            <a:noFill/>
            <a:miter lim="800000"/>
            <a:headEnd/>
            <a:tailEnd/>
          </a:ln>
        </p:spPr>
        <p:txBody>
          <a:bodyPr lIns="0" tIns="53757" rIns="0" bIns="34136"/>
          <a:lstStyle/>
          <a:p>
            <a:pPr algn="ctr" defTabSz="682394" fontAlgn="base">
              <a:spcBef>
                <a:spcPct val="0"/>
              </a:spcBef>
              <a:spcAft>
                <a:spcPct val="0"/>
              </a:spcAft>
            </a:pPr>
            <a:r>
              <a:rPr lang="en-US" altLang="zh-CN" sz="941">
                <a:solidFill>
                  <a:srgbClr val="FFFFFF"/>
                </a:solidFill>
                <a:latin typeface="Calibri" pitchFamily="34" charset="0"/>
                <a:ea typeface="微软雅黑" pitchFamily="34" charset="-122"/>
              </a:rPr>
              <a:t>000T</a:t>
            </a:r>
            <a:endParaRPr lang="zh-CN" altLang="en-US" sz="941">
              <a:solidFill>
                <a:srgbClr val="FFFFFF"/>
              </a:solidFill>
              <a:latin typeface="Calibri" pitchFamily="34" charset="0"/>
              <a:ea typeface="微软雅黑" pitchFamily="34" charset="-122"/>
            </a:endParaRPr>
          </a:p>
        </p:txBody>
      </p:sp>
      <p:sp>
        <p:nvSpPr>
          <p:cNvPr id="65549" name="矩形 13"/>
          <p:cNvSpPr>
            <a:spLocks noChangeArrowheads="1"/>
          </p:cNvSpPr>
          <p:nvPr/>
        </p:nvSpPr>
        <p:spPr bwMode="auto">
          <a:xfrm>
            <a:off x="0" y="3958880"/>
            <a:ext cx="9144000" cy="70178"/>
          </a:xfrm>
          <a:prstGeom prst="rect">
            <a:avLst/>
          </a:prstGeom>
          <a:solidFill>
            <a:schemeClr val="tx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941">
              <a:solidFill>
                <a:srgbClr val="FFFFFF"/>
              </a:solidFill>
              <a:latin typeface="Calibri" pitchFamily="34" charset="0"/>
              <a:ea typeface="微软雅黑" pitchFamily="34" charset="-122"/>
            </a:endParaRPr>
          </a:p>
        </p:txBody>
      </p:sp>
      <p:sp>
        <p:nvSpPr>
          <p:cNvPr id="65550" name="文本框 14"/>
          <p:cNvSpPr txBox="1">
            <a:spLocks noChangeArrowheads="1"/>
          </p:cNvSpPr>
          <p:nvPr/>
        </p:nvSpPr>
        <p:spPr bwMode="auto">
          <a:xfrm>
            <a:off x="1133295" y="4241084"/>
            <a:ext cx="6877411" cy="503288"/>
          </a:xfrm>
          <a:prstGeom prst="rect">
            <a:avLst/>
          </a:prstGeom>
          <a:noFill/>
          <a:ln w="9525">
            <a:noFill/>
            <a:miter lim="800000"/>
            <a:headEnd/>
            <a:tailEnd/>
          </a:ln>
        </p:spPr>
        <p:txBody>
          <a:bodyPr lIns="0" tIns="34136" rIns="0" bIns="34136">
            <a:spAutoFit/>
          </a:bodyPr>
          <a:lstStyle/>
          <a:p>
            <a:pPr algn="ctr" defTabSz="682394" fontAlgn="base">
              <a:lnSpc>
                <a:spcPct val="150000"/>
              </a:lnSpc>
              <a:spcBef>
                <a:spcPct val="0"/>
              </a:spcBef>
              <a:spcAft>
                <a:spcPct val="0"/>
              </a:spcAft>
            </a:pPr>
            <a:r>
              <a:rPr lang="zh-CN" altLang="en-US" sz="941">
                <a:solidFill>
                  <a:srgbClr val="808080"/>
                </a:solidFill>
                <a:latin typeface="Arial" charset="0"/>
                <a:ea typeface="微软雅黑" pitchFamily="34" charset="-122"/>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55490" y="1160731"/>
            <a:ext cx="2147138" cy="715314"/>
            <a:chOff x="4006936" y="791417"/>
            <a:chExt cx="2148546" cy="723886"/>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035" b="1">
                  <a:solidFill>
                    <a:srgbClr val="808080"/>
                  </a:solidFill>
                  <a:latin typeface="微软雅黑" pitchFamily="34" charset="-122"/>
                  <a:ea typeface="微软雅黑" pitchFamily="34" charset="-122"/>
                </a:rPr>
                <a:t>请在此处添加标题内容</a:t>
              </a:r>
            </a:p>
          </p:txBody>
        </p:sp>
        <p:sp>
          <p:nvSpPr>
            <p:cNvPr id="70677" name="TextBox 82"/>
            <p:cNvSpPr txBox="1">
              <a:spLocks noChangeArrowheads="1"/>
            </p:cNvSpPr>
            <p:nvPr/>
          </p:nvSpPr>
          <p:spPr bwMode="auto">
            <a:xfrm>
              <a:off x="4086124" y="1005984"/>
              <a:ext cx="2069358" cy="509319"/>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微软雅黑" pitchFamily="34" charset="-122"/>
                  <a:ea typeface="微软雅黑" pitchFamily="34" charset="-122"/>
                </a:rPr>
                <a:t>在此添加正文并根据需要调整字体大小，建议采用</a:t>
              </a:r>
              <a:r>
                <a:rPr lang="en-US" altLang="zh-CN" sz="941">
                  <a:solidFill>
                    <a:srgbClr val="808080"/>
                  </a:solidFill>
                  <a:latin typeface="微软雅黑" pitchFamily="34" charset="-122"/>
                  <a:ea typeface="微软雅黑" pitchFamily="34" charset="-122"/>
                </a:rPr>
                <a:t>1.5</a:t>
              </a:r>
              <a:r>
                <a:rPr lang="zh-CN" altLang="en-US" sz="941">
                  <a:solidFill>
                    <a:srgbClr val="808080"/>
                  </a:solidFill>
                  <a:latin typeface="微软雅黑" pitchFamily="34" charset="-122"/>
                  <a:ea typeface="微软雅黑" pitchFamily="34" charset="-122"/>
                </a:rPr>
                <a:t>倍行距和两端对齐方式。</a:t>
              </a:r>
            </a:p>
          </p:txBody>
        </p:sp>
      </p:grpSp>
      <p:grpSp>
        <p:nvGrpSpPr>
          <p:cNvPr id="65552" name="组合 18"/>
          <p:cNvGrpSpPr>
            <a:grpSpLocks/>
          </p:cNvGrpSpPr>
          <p:nvPr/>
        </p:nvGrpSpPr>
        <p:grpSpPr bwMode="auto">
          <a:xfrm>
            <a:off x="2993750" y="1160731"/>
            <a:ext cx="2148630" cy="715314"/>
            <a:chOff x="4006936" y="791417"/>
            <a:chExt cx="2148546" cy="723886"/>
          </a:xfrm>
        </p:grpSpPr>
        <p:sp>
          <p:nvSpPr>
            <p:cNvPr id="70674" name="TextBox 81"/>
            <p:cNvSpPr txBox="1">
              <a:spLocks noChangeArrowheads="1"/>
            </p:cNvSpPr>
            <p:nvPr/>
          </p:nvSpPr>
          <p:spPr bwMode="auto">
            <a:xfrm>
              <a:off x="4006936" y="791417"/>
              <a:ext cx="2148546" cy="243277"/>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129" b="1">
                  <a:solidFill>
                    <a:srgbClr val="808080"/>
                  </a:solidFill>
                  <a:latin typeface="Arial" charset="0"/>
                  <a:ea typeface="微软雅黑" pitchFamily="34" charset="-122"/>
                </a:rPr>
                <a:t>请在此处添加标题内容</a:t>
              </a:r>
            </a:p>
          </p:txBody>
        </p:sp>
        <p:sp>
          <p:nvSpPr>
            <p:cNvPr id="70675" name="TextBox 82"/>
            <p:cNvSpPr txBox="1">
              <a:spLocks noChangeArrowheads="1"/>
            </p:cNvSpPr>
            <p:nvPr/>
          </p:nvSpPr>
          <p:spPr bwMode="auto">
            <a:xfrm>
              <a:off x="4087562" y="1005984"/>
              <a:ext cx="2067920" cy="509319"/>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微软雅黑" pitchFamily="34" charset="-122"/>
                  <a:ea typeface="微软雅黑" pitchFamily="34" charset="-122"/>
                </a:rPr>
                <a:t>在此添加正文并根据需要调整字体大小，建议采用</a:t>
              </a:r>
              <a:r>
                <a:rPr lang="en-US" altLang="zh-CN" sz="941">
                  <a:solidFill>
                    <a:srgbClr val="808080"/>
                  </a:solidFill>
                  <a:latin typeface="微软雅黑" pitchFamily="34" charset="-122"/>
                  <a:ea typeface="微软雅黑" pitchFamily="34" charset="-122"/>
                </a:rPr>
                <a:t>1.5</a:t>
              </a:r>
              <a:r>
                <a:rPr lang="zh-CN" altLang="en-US" sz="941">
                  <a:solidFill>
                    <a:srgbClr val="808080"/>
                  </a:solidFill>
                  <a:latin typeface="微软雅黑" pitchFamily="34" charset="-122"/>
                  <a:ea typeface="微软雅黑" pitchFamily="34" charset="-122"/>
                </a:rPr>
                <a:t>倍行距和两端对齐方式。</a:t>
              </a:r>
            </a:p>
          </p:txBody>
        </p:sp>
      </p:grpSp>
      <p:sp>
        <p:nvSpPr>
          <p:cNvPr id="65553" name="AutoShape 23"/>
          <p:cNvSpPr>
            <a:spLocks noChangeArrowheads="1"/>
          </p:cNvSpPr>
          <p:nvPr/>
        </p:nvSpPr>
        <p:spPr bwMode="auto">
          <a:xfrm>
            <a:off x="6807234" y="1284663"/>
            <a:ext cx="609202" cy="542010"/>
          </a:xfrm>
          <a:prstGeom prst="wedgeEllipseCallout">
            <a:avLst>
              <a:gd name="adj1" fmla="val -43750"/>
              <a:gd name="adj2" fmla="val 70000"/>
            </a:avLst>
          </a:prstGeom>
          <a:solidFill>
            <a:schemeClr val="accent1"/>
          </a:solidFill>
          <a:ln w="9525">
            <a:solidFill>
              <a:schemeClr val="tx1"/>
            </a:solidFill>
            <a:miter lim="800000"/>
            <a:headEnd/>
            <a:tailEnd/>
          </a:ln>
        </p:spPr>
        <p:txBody>
          <a:bodyPr/>
          <a:lstStyle/>
          <a:p>
            <a:pPr algn="ctr" defTabSz="860085" fontAlgn="base">
              <a:spcBef>
                <a:spcPct val="0"/>
              </a:spcBef>
              <a:spcAft>
                <a:spcPct val="0"/>
              </a:spcAft>
            </a:pPr>
            <a:r>
              <a:rPr lang="zh-CN" altLang="en-US" sz="752">
                <a:solidFill>
                  <a:srgbClr val="000000"/>
                </a:solidFill>
                <a:latin typeface="Arial" charset="0"/>
                <a:ea typeface="微软雅黑" pitchFamily="34" charset="-122"/>
              </a:rPr>
              <a:t>添加标题内容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453423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892899" y="1796810"/>
            <a:ext cx="1987372"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微软雅黑" pitchFamily="34" charset="-122"/>
                <a:ea typeface="微软雅黑" pitchFamily="34" charset="-122"/>
              </a:rPr>
              <a:t>标题内容</a:t>
            </a:r>
            <a:endParaRPr lang="en-US" altLang="zh-CN" sz="1317">
              <a:solidFill>
                <a:srgbClr val="808080"/>
              </a:solidFill>
              <a:latin typeface="微软雅黑" pitchFamily="34" charset="-122"/>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 name="TextBox 3"/>
          <p:cNvSpPr txBox="1">
            <a:spLocks noChangeArrowheads="1"/>
          </p:cNvSpPr>
          <p:nvPr/>
        </p:nvSpPr>
        <p:spPr bwMode="auto">
          <a:xfrm>
            <a:off x="6266716" y="1796810"/>
            <a:ext cx="1987371"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5" name="TextBox 4"/>
          <p:cNvSpPr txBox="1">
            <a:spLocks noChangeArrowheads="1"/>
          </p:cNvSpPr>
          <p:nvPr/>
        </p:nvSpPr>
        <p:spPr bwMode="auto">
          <a:xfrm>
            <a:off x="6266716" y="3119734"/>
            <a:ext cx="1987371"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6" name="TextBox 5"/>
          <p:cNvSpPr txBox="1">
            <a:spLocks noChangeArrowheads="1"/>
          </p:cNvSpPr>
          <p:nvPr/>
        </p:nvSpPr>
        <p:spPr bwMode="auto">
          <a:xfrm>
            <a:off x="892899" y="3119734"/>
            <a:ext cx="1987372" cy="781817"/>
          </a:xfrm>
          <a:prstGeom prst="rect">
            <a:avLst/>
          </a:prstGeom>
          <a:noFill/>
          <a:ln w="9525">
            <a:noFill/>
            <a:miter lim="800000"/>
            <a:headEnd/>
            <a:tailEnd/>
          </a:ln>
        </p:spPr>
        <p:txBody>
          <a:bodyPr lIns="0" tIns="0" rIns="0" bIns="0">
            <a:spAutoFit/>
          </a:bodyPr>
          <a:lstStyle/>
          <a:p>
            <a:pPr defTabSz="909361" fontAlgn="base">
              <a:spcBef>
                <a:spcPct val="0"/>
              </a:spcBef>
              <a:spcAft>
                <a:spcPct val="0"/>
              </a:spcAft>
            </a:pPr>
            <a:r>
              <a:rPr lang="zh-CN" altLang="en-US" sz="1317">
                <a:solidFill>
                  <a:srgbClr val="808080"/>
                </a:solidFill>
                <a:latin typeface="Arial" charset="0"/>
                <a:ea typeface="微软雅黑" pitchFamily="34" charset="-122"/>
              </a:rPr>
              <a:t>标题内容</a:t>
            </a:r>
            <a:endParaRPr lang="en-US" altLang="zh-CN" sz="1317">
              <a:solidFill>
                <a:srgbClr val="808080"/>
              </a:solidFill>
              <a:latin typeface="Arial" charset="0"/>
              <a:ea typeface="微软雅黑" pitchFamily="34" charset="-122"/>
            </a:endParaRPr>
          </a:p>
          <a:p>
            <a:pPr defTabSz="909361" fontAlgn="base">
              <a:spcBef>
                <a:spcPct val="0"/>
              </a:spcBef>
              <a:spcAft>
                <a:spcPct val="0"/>
              </a:spcAft>
            </a:pPr>
            <a:endParaRPr lang="zh-CN" altLang="en-US" sz="941">
              <a:solidFill>
                <a:srgbClr val="808080"/>
              </a:solidFill>
              <a:latin typeface="Arial" charset="0"/>
              <a:ea typeface="微软雅黑" pitchFamily="34" charset="-122"/>
            </a:endParaRPr>
          </a:p>
          <a:p>
            <a:pPr defTabSz="909361"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grpSp>
        <p:nvGrpSpPr>
          <p:cNvPr id="7" name="组合 6"/>
          <p:cNvGrpSpPr>
            <a:grpSpLocks/>
          </p:cNvGrpSpPr>
          <p:nvPr/>
        </p:nvGrpSpPr>
        <p:grpSpPr bwMode="auto">
          <a:xfrm>
            <a:off x="3217721" y="1581798"/>
            <a:ext cx="2753353" cy="2447260"/>
            <a:chOff x="3218020" y="2137420"/>
            <a:chExt cx="2752869" cy="2753319"/>
          </a:xfrm>
        </p:grpSpPr>
        <p:sp>
          <p:nvSpPr>
            <p:cNvPr id="8" name="椭圆 6"/>
            <p:cNvSpPr/>
            <p:nvPr/>
          </p:nvSpPr>
          <p:spPr>
            <a:xfrm flipH="1" flipV="1">
              <a:off x="4618341" y="3331813"/>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9" name="椭圆 61"/>
            <p:cNvSpPr/>
            <p:nvPr/>
          </p:nvSpPr>
          <p:spPr>
            <a:xfrm flipH="1" flipV="1">
              <a:off x="3218020" y="3536758"/>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10" name="椭圆 6"/>
            <p:cNvSpPr/>
            <p:nvPr/>
          </p:nvSpPr>
          <p:spPr>
            <a:xfrm>
              <a:off x="3218020" y="2137420"/>
              <a:ext cx="1352548" cy="1558926"/>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dirty="0">
                <a:solidFill>
                  <a:srgbClr val="FFFFFF"/>
                </a:solidFill>
                <a:latin typeface="Arial"/>
                <a:ea typeface="微软雅黑"/>
              </a:endParaRPr>
            </a:p>
          </p:txBody>
        </p:sp>
        <p:sp>
          <p:nvSpPr>
            <p:cNvPr id="11" name="椭圆 61"/>
            <p:cNvSpPr/>
            <p:nvPr/>
          </p:nvSpPr>
          <p:spPr>
            <a:xfrm>
              <a:off x="4412323" y="2137420"/>
              <a:ext cx="1558566" cy="1353981"/>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12" name="椭圆 11"/>
            <p:cNvSpPr/>
            <p:nvPr/>
          </p:nvSpPr>
          <p:spPr>
            <a:xfrm>
              <a:off x="4269007" y="3214222"/>
              <a:ext cx="650895" cy="65179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sp>
          <p:nvSpPr>
            <p:cNvPr id="76811" name="TextBox 12"/>
            <p:cNvSpPr txBox="1">
              <a:spLocks noChangeArrowheads="1"/>
            </p:cNvSpPr>
            <p:nvPr/>
          </p:nvSpPr>
          <p:spPr bwMode="auto">
            <a:xfrm>
              <a:off x="4442746" y="3401664"/>
              <a:ext cx="303417" cy="195498"/>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129" b="1">
                  <a:solidFill>
                    <a:srgbClr val="FFFFFF"/>
                  </a:solidFill>
                  <a:latin typeface="微软雅黑" pitchFamily="34" charset="-122"/>
                  <a:ea typeface="微软雅黑" pitchFamily="34" charset="-122"/>
                </a:rPr>
                <a:t>标题</a:t>
              </a:r>
            </a:p>
          </p:txBody>
        </p:sp>
        <p:sp>
          <p:nvSpPr>
            <p:cNvPr id="76812" name="TextBox 13"/>
            <p:cNvSpPr txBox="1">
              <a:spLocks noChangeArrowheads="1"/>
            </p:cNvSpPr>
            <p:nvPr/>
          </p:nvSpPr>
          <p:spPr bwMode="auto">
            <a:xfrm>
              <a:off x="3463304" y="2655410"/>
              <a:ext cx="884467"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3" name="TextBox 14"/>
            <p:cNvSpPr txBox="1">
              <a:spLocks noChangeArrowheads="1"/>
            </p:cNvSpPr>
            <p:nvPr/>
          </p:nvSpPr>
          <p:spPr bwMode="auto">
            <a:xfrm>
              <a:off x="4784238" y="2569469"/>
              <a:ext cx="815013"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4" name="TextBox 15"/>
            <p:cNvSpPr txBox="1">
              <a:spLocks noChangeArrowheads="1"/>
            </p:cNvSpPr>
            <p:nvPr/>
          </p:nvSpPr>
          <p:spPr bwMode="auto">
            <a:xfrm>
              <a:off x="3506168" y="3943238"/>
              <a:ext cx="911515"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76815" name="TextBox 16"/>
            <p:cNvSpPr txBox="1">
              <a:spLocks noChangeArrowheads="1"/>
            </p:cNvSpPr>
            <p:nvPr/>
          </p:nvSpPr>
          <p:spPr bwMode="auto">
            <a:xfrm>
              <a:off x="4881641" y="3886086"/>
              <a:ext cx="842487" cy="521133"/>
            </a:xfrm>
            <a:prstGeom prst="rect">
              <a:avLst/>
            </a:prstGeom>
            <a:noFill/>
            <a:ln w="9525">
              <a:noFill/>
              <a:miter lim="800000"/>
              <a:headEnd/>
              <a:tailEnd/>
            </a:ln>
          </p:spPr>
          <p:txBody>
            <a:bodyPr lIns="0" tIns="0" rIns="0" bIns="0">
              <a:spAutoFit/>
            </a:bodyPr>
            <a:lstStyle/>
            <a:p>
              <a:pPr algn="ctr" defTabSz="909361" fontAlgn="base">
                <a:spcBef>
                  <a:spcPct val="0"/>
                </a:spcBef>
                <a:spcAft>
                  <a:spcPct val="0"/>
                </a:spcAft>
              </a:pPr>
              <a:r>
                <a:rPr lang="zh-CN" altLang="en-US" sz="1505" b="1">
                  <a:solidFill>
                    <a:srgbClr val="FFFFFF"/>
                  </a:solidFill>
                  <a:latin typeface="微软雅黑" pitchFamily="34" charset="-122"/>
                  <a:ea typeface="微软雅黑" pitchFamily="34" charset="-122"/>
                </a:rPr>
                <a:t>这里输入标题</a:t>
              </a:r>
            </a:p>
          </p:txBody>
        </p:sp>
        <p:sp>
          <p:nvSpPr>
            <p:cNvPr id="18" name="椭圆 17"/>
            <p:cNvSpPr>
              <a:spLocks noChangeArrowheads="1"/>
            </p:cNvSpPr>
            <p:nvPr/>
          </p:nvSpPr>
          <p:spPr bwMode="auto">
            <a:xfrm>
              <a:off x="4306328" y="3251179"/>
              <a:ext cx="576251" cy="577878"/>
            </a:xfrm>
            <a:prstGeom prst="ellipse">
              <a:avLst/>
            </a:prstGeom>
            <a:noFill/>
            <a:ln w="15875" algn="ctr">
              <a:solidFill>
                <a:schemeClr val="tx2"/>
              </a:solidFill>
              <a:round/>
              <a:headEnd/>
              <a:tailEnd/>
            </a:ln>
          </p:spPr>
          <p:txBody>
            <a:bodyPr anchor="ctr"/>
            <a:lstStyle/>
            <a:p>
              <a:pPr algn="ctr" defTabSz="909361" fontAlgn="base">
                <a:spcBef>
                  <a:spcPct val="0"/>
                </a:spcBef>
                <a:spcAft>
                  <a:spcPct val="0"/>
                </a:spcAft>
                <a:defRPr/>
              </a:pPr>
              <a:endParaRPr lang="zh-CN" altLang="en-US" sz="1787">
                <a:solidFill>
                  <a:srgbClr val="FFFFFF"/>
                </a:solidFill>
                <a:latin typeface="Arial"/>
                <a:ea typeface="微软雅黑"/>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361977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par>
                                <p:cTn id="10" presetID="8" presetClass="emph" presetSubtype="0" fill="hold" nodeType="withEffect">
                                  <p:stCondLst>
                                    <p:cond delay="0"/>
                                  </p:stCondLst>
                                  <p:childTnLst>
                                    <p:animRot by="21600000">
                                      <p:cBhvr>
                                        <p:cTn id="11" dur="1000" fill="hold"/>
                                        <p:tgtEl>
                                          <p:spTgt spid="7"/>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1+#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0-#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八角星 1"/>
          <p:cNvSpPr/>
          <p:nvPr/>
        </p:nvSpPr>
        <p:spPr>
          <a:xfrm>
            <a:off x="3149037" y="1442936"/>
            <a:ext cx="3381966" cy="2937009"/>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680520"/>
              <a:gd name="connsiteX1" fmla="*/ 1137749 w 5321972"/>
              <a:gd name="connsiteY1" fmla="*/ 1790523 h 4680520"/>
              <a:gd name="connsiteX2" fmla="*/ 769809 w 5321972"/>
              <a:gd name="connsiteY2" fmla="*/ 685446 h 4680520"/>
              <a:gd name="connsiteX3" fmla="*/ 2010895 w 5321972"/>
              <a:gd name="connsiteY3" fmla="*/ 1013065 h 4680520"/>
              <a:gd name="connsiteX4" fmla="*/ 2628292 w 5321972"/>
              <a:gd name="connsiteY4" fmla="*/ 0 h 4680520"/>
              <a:gd name="connsiteX5" fmla="*/ 3245689 w 5321972"/>
              <a:gd name="connsiteY5" fmla="*/ 1013065 h 4680520"/>
              <a:gd name="connsiteX6" fmla="*/ 4486775 w 5321972"/>
              <a:gd name="connsiteY6" fmla="*/ 685446 h 4680520"/>
              <a:gd name="connsiteX7" fmla="*/ 4118835 w 5321972"/>
              <a:gd name="connsiteY7" fmla="*/ 1790523 h 4680520"/>
              <a:gd name="connsiteX8" fmla="*/ 5256584 w 5321972"/>
              <a:gd name="connsiteY8" fmla="*/ 2340260 h 4680520"/>
              <a:gd name="connsiteX9" fmla="*/ 4118835 w 5321972"/>
              <a:gd name="connsiteY9" fmla="*/ 2889997 h 4680520"/>
              <a:gd name="connsiteX10" fmla="*/ 4486775 w 5321972"/>
              <a:gd name="connsiteY10" fmla="*/ 3995074 h 4680520"/>
              <a:gd name="connsiteX11" fmla="*/ 3245689 w 5321972"/>
              <a:gd name="connsiteY11" fmla="*/ 3667455 h 4680520"/>
              <a:gd name="connsiteX12" fmla="*/ 2628292 w 5321972"/>
              <a:gd name="connsiteY12" fmla="*/ 4680520 h 4680520"/>
              <a:gd name="connsiteX13" fmla="*/ 2010895 w 5321972"/>
              <a:gd name="connsiteY13" fmla="*/ 3667455 h 4680520"/>
              <a:gd name="connsiteX14" fmla="*/ 769809 w 5321972"/>
              <a:gd name="connsiteY14" fmla="*/ 3995074 h 4680520"/>
              <a:gd name="connsiteX15" fmla="*/ 1137749 w 5321972"/>
              <a:gd name="connsiteY15" fmla="*/ 2889997 h 4680520"/>
              <a:gd name="connsiteX16" fmla="*/ 0 w 5321972"/>
              <a:gd name="connsiteY16" fmla="*/ 2340260 h 4680520"/>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0 w 5321972"/>
              <a:gd name="connsiteY0" fmla="*/ 2340260 h 4738742"/>
              <a:gd name="connsiteX1" fmla="*/ 1137749 w 5321972"/>
              <a:gd name="connsiteY1" fmla="*/ 1790523 h 4738742"/>
              <a:gd name="connsiteX2" fmla="*/ 769809 w 5321972"/>
              <a:gd name="connsiteY2" fmla="*/ 685446 h 4738742"/>
              <a:gd name="connsiteX3" fmla="*/ 2010895 w 5321972"/>
              <a:gd name="connsiteY3" fmla="*/ 1013065 h 4738742"/>
              <a:gd name="connsiteX4" fmla="*/ 2628292 w 5321972"/>
              <a:gd name="connsiteY4" fmla="*/ 0 h 4738742"/>
              <a:gd name="connsiteX5" fmla="*/ 3245689 w 5321972"/>
              <a:gd name="connsiteY5" fmla="*/ 1013065 h 4738742"/>
              <a:gd name="connsiteX6" fmla="*/ 4486775 w 5321972"/>
              <a:gd name="connsiteY6" fmla="*/ 685446 h 4738742"/>
              <a:gd name="connsiteX7" fmla="*/ 4118835 w 5321972"/>
              <a:gd name="connsiteY7" fmla="*/ 1790523 h 4738742"/>
              <a:gd name="connsiteX8" fmla="*/ 5256584 w 5321972"/>
              <a:gd name="connsiteY8" fmla="*/ 2340260 h 4738742"/>
              <a:gd name="connsiteX9" fmla="*/ 4118835 w 5321972"/>
              <a:gd name="connsiteY9" fmla="*/ 2889997 h 4738742"/>
              <a:gd name="connsiteX10" fmla="*/ 4486775 w 5321972"/>
              <a:gd name="connsiteY10" fmla="*/ 3995074 h 4738742"/>
              <a:gd name="connsiteX11" fmla="*/ 3245689 w 5321972"/>
              <a:gd name="connsiteY11" fmla="*/ 3667455 h 4738742"/>
              <a:gd name="connsiteX12" fmla="*/ 2628292 w 5321972"/>
              <a:gd name="connsiteY12" fmla="*/ 4680520 h 4738742"/>
              <a:gd name="connsiteX13" fmla="*/ 2010895 w 5321972"/>
              <a:gd name="connsiteY13" fmla="*/ 3667455 h 4738742"/>
              <a:gd name="connsiteX14" fmla="*/ 769809 w 5321972"/>
              <a:gd name="connsiteY14" fmla="*/ 3995074 h 4738742"/>
              <a:gd name="connsiteX15" fmla="*/ 1137749 w 5321972"/>
              <a:gd name="connsiteY15" fmla="*/ 2889997 h 4738742"/>
              <a:gd name="connsiteX16" fmla="*/ 0 w 5321972"/>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 name="connsiteX0" fmla="*/ 65388 w 5387360"/>
              <a:gd name="connsiteY0" fmla="*/ 2340260 h 4738742"/>
              <a:gd name="connsiteX1" fmla="*/ 1203137 w 5387360"/>
              <a:gd name="connsiteY1" fmla="*/ 1790523 h 4738742"/>
              <a:gd name="connsiteX2" fmla="*/ 835197 w 5387360"/>
              <a:gd name="connsiteY2" fmla="*/ 685446 h 4738742"/>
              <a:gd name="connsiteX3" fmla="*/ 2076283 w 5387360"/>
              <a:gd name="connsiteY3" fmla="*/ 1013065 h 4738742"/>
              <a:gd name="connsiteX4" fmla="*/ 2693680 w 5387360"/>
              <a:gd name="connsiteY4" fmla="*/ 0 h 4738742"/>
              <a:gd name="connsiteX5" fmla="*/ 3311077 w 5387360"/>
              <a:gd name="connsiteY5" fmla="*/ 1013065 h 4738742"/>
              <a:gd name="connsiteX6" fmla="*/ 4552163 w 5387360"/>
              <a:gd name="connsiteY6" fmla="*/ 685446 h 4738742"/>
              <a:gd name="connsiteX7" fmla="*/ 4184223 w 5387360"/>
              <a:gd name="connsiteY7" fmla="*/ 1790523 h 4738742"/>
              <a:gd name="connsiteX8" fmla="*/ 5321972 w 5387360"/>
              <a:gd name="connsiteY8" fmla="*/ 2340260 h 4738742"/>
              <a:gd name="connsiteX9" fmla="*/ 4184223 w 5387360"/>
              <a:gd name="connsiteY9" fmla="*/ 2889997 h 4738742"/>
              <a:gd name="connsiteX10" fmla="*/ 4552163 w 5387360"/>
              <a:gd name="connsiteY10" fmla="*/ 3995074 h 4738742"/>
              <a:gd name="connsiteX11" fmla="*/ 3311077 w 5387360"/>
              <a:gd name="connsiteY11" fmla="*/ 3667455 h 4738742"/>
              <a:gd name="connsiteX12" fmla="*/ 2693680 w 5387360"/>
              <a:gd name="connsiteY12" fmla="*/ 4680520 h 4738742"/>
              <a:gd name="connsiteX13" fmla="*/ 2076283 w 5387360"/>
              <a:gd name="connsiteY13" fmla="*/ 3667455 h 4738742"/>
              <a:gd name="connsiteX14" fmla="*/ 835197 w 5387360"/>
              <a:gd name="connsiteY14" fmla="*/ 3995074 h 4738742"/>
              <a:gd name="connsiteX15" fmla="*/ 1203137 w 5387360"/>
              <a:gd name="connsiteY15" fmla="*/ 2889997 h 4738742"/>
              <a:gd name="connsiteX16" fmla="*/ 65388 w 5387360"/>
              <a:gd name="connsiteY16" fmla="*/ 2340260 h 4738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noFill/>
          <a:ln w="25400" cap="flat" cmpd="sng" algn="ctr">
            <a:solidFill>
              <a:sysClr val="window" lastClr="FFFFFF">
                <a:lumMod val="65000"/>
              </a:sysClr>
            </a:solidFill>
            <a:prstDash val="sysDot"/>
          </a:ln>
          <a:effectLst/>
        </p:spPr>
        <p:txBody>
          <a:bodyPr anchor="ctr"/>
          <a:lstStyle/>
          <a:p>
            <a:pPr algn="ctr" defTabSz="860085">
              <a:defRPr/>
            </a:pPr>
            <a:endParaRPr lang="en-US" sz="1693" kern="0">
              <a:solidFill>
                <a:sysClr val="window" lastClr="FFFFFF"/>
              </a:solidFill>
              <a:latin typeface="Calibri"/>
              <a:ea typeface="微软雅黑"/>
            </a:endParaRPr>
          </a:p>
        </p:txBody>
      </p:sp>
      <p:sp>
        <p:nvSpPr>
          <p:cNvPr id="11" name="TextBox 10"/>
          <p:cNvSpPr txBox="1">
            <a:spLocks noChangeArrowheads="1"/>
          </p:cNvSpPr>
          <p:nvPr/>
        </p:nvSpPr>
        <p:spPr bwMode="auto">
          <a:xfrm>
            <a:off x="3823936" y="2730025"/>
            <a:ext cx="2106823" cy="335060"/>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zh-CN" altLang="en-US" sz="1975">
                <a:solidFill>
                  <a:srgbClr val="808080"/>
                </a:solidFill>
                <a:latin typeface="方正兰亭中粗黑_GBK"/>
                <a:ea typeface="方正兰亭中粗黑_GBK"/>
                <a:cs typeface="Times New Roman" pitchFamily="18" charset="0"/>
              </a:rPr>
              <a:t>单击添加标题</a:t>
            </a:r>
          </a:p>
        </p:txBody>
      </p:sp>
      <p:sp>
        <p:nvSpPr>
          <p:cNvPr id="12" name="TextBox 11"/>
          <p:cNvSpPr txBox="1">
            <a:spLocks noChangeArrowheads="1"/>
          </p:cNvSpPr>
          <p:nvPr/>
        </p:nvSpPr>
        <p:spPr bwMode="auto">
          <a:xfrm>
            <a:off x="622641" y="2674777"/>
            <a:ext cx="1400567"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p:txBody>
      </p:sp>
      <p:grpSp>
        <p:nvGrpSpPr>
          <p:cNvPr id="36" name="组合 35"/>
          <p:cNvGrpSpPr>
            <a:grpSpLocks/>
          </p:cNvGrpSpPr>
          <p:nvPr/>
        </p:nvGrpSpPr>
        <p:grpSpPr bwMode="auto">
          <a:xfrm>
            <a:off x="2157590" y="2258192"/>
            <a:ext cx="1175102" cy="1167637"/>
            <a:chOff x="2156937" y="2254859"/>
            <a:chExt cx="1174912" cy="1181409"/>
          </a:xfrm>
        </p:grpSpPr>
        <p:sp>
          <p:nvSpPr>
            <p:cNvPr id="87073" name="椭圆 9"/>
            <p:cNvSpPr>
              <a:spLocks noChangeArrowheads="1"/>
            </p:cNvSpPr>
            <p:nvPr/>
          </p:nvSpPr>
          <p:spPr bwMode="auto">
            <a:xfrm>
              <a:off x="2156937" y="2254859"/>
              <a:ext cx="1174912" cy="1181409"/>
            </a:xfrm>
            <a:prstGeom prst="ellipse">
              <a:avLst/>
            </a:prstGeom>
            <a:solidFill>
              <a:schemeClr val="bg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74" name="TextBox 19"/>
            <p:cNvSpPr txBox="1">
              <a:spLocks noChangeArrowheads="1"/>
            </p:cNvSpPr>
            <p:nvPr/>
          </p:nvSpPr>
          <p:spPr bwMode="auto">
            <a:xfrm flipH="1">
              <a:off x="2401225" y="2661527"/>
              <a:ext cx="686337" cy="491342"/>
            </a:xfrm>
            <a:prstGeom prst="rect">
              <a:avLst/>
            </a:prstGeom>
            <a:solidFill>
              <a:schemeClr val="bg2"/>
            </a:solid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3198" b="1">
                  <a:solidFill>
                    <a:srgbClr val="FFFFFF"/>
                  </a:solidFill>
                  <a:latin typeface="Arial Rounded MT Bold"/>
                  <a:ea typeface="微软雅黑" pitchFamily="34" charset="-122"/>
                  <a:cs typeface="Times New Roman" pitchFamily="18" charset="0"/>
                </a:rPr>
                <a:t>01</a:t>
              </a:r>
              <a:endParaRPr lang="zh-CN" altLang="en-US" sz="3198" b="1">
                <a:solidFill>
                  <a:srgbClr val="FFFFFF"/>
                </a:solidFill>
                <a:latin typeface="Arial Rounded MT Bold"/>
                <a:ea typeface="微软雅黑" pitchFamily="34" charset="-122"/>
                <a:cs typeface="Times New Roman" pitchFamily="18" charset="0"/>
              </a:endParaRPr>
            </a:p>
          </p:txBody>
        </p:sp>
      </p:grpSp>
      <p:grpSp>
        <p:nvGrpSpPr>
          <p:cNvPr id="37" name="组合 36"/>
          <p:cNvGrpSpPr>
            <a:grpSpLocks/>
          </p:cNvGrpSpPr>
          <p:nvPr/>
        </p:nvGrpSpPr>
        <p:grpSpPr bwMode="auto">
          <a:xfrm>
            <a:off x="3098270" y="1130869"/>
            <a:ext cx="916789" cy="909324"/>
            <a:chOff x="3099327" y="1113459"/>
            <a:chExt cx="914917" cy="919977"/>
          </a:xfrm>
        </p:grpSpPr>
        <p:sp>
          <p:nvSpPr>
            <p:cNvPr id="87071" name="椭圆 8"/>
            <p:cNvSpPr>
              <a:spLocks noChangeArrowheads="1"/>
            </p:cNvSpPr>
            <p:nvPr/>
          </p:nvSpPr>
          <p:spPr bwMode="auto">
            <a:xfrm>
              <a:off x="3099327" y="1113459"/>
              <a:ext cx="914917" cy="919977"/>
            </a:xfrm>
            <a:prstGeom prst="ellipse">
              <a:avLst/>
            </a:prstGeom>
            <a:solidFill>
              <a:schemeClr val="tx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72" name="TextBox 20"/>
            <p:cNvSpPr txBox="1">
              <a:spLocks noChangeArrowheads="1"/>
            </p:cNvSpPr>
            <p:nvPr/>
          </p:nvSpPr>
          <p:spPr bwMode="auto">
            <a:xfrm flipH="1">
              <a:off x="3213617" y="1414033"/>
              <a:ext cx="686337" cy="444467"/>
            </a:xfrm>
            <a:prstGeom prst="rect">
              <a:avLst/>
            </a:prstGeom>
            <a:solidFill>
              <a:schemeClr val="tx2"/>
            </a:solid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2822" b="1">
                  <a:solidFill>
                    <a:srgbClr val="FFFFFF"/>
                  </a:solidFill>
                  <a:latin typeface="Arial Rounded MT Bold"/>
                  <a:ea typeface="微软雅黑" pitchFamily="34" charset="-122"/>
                  <a:cs typeface="Times New Roman" pitchFamily="18" charset="0"/>
                </a:rPr>
                <a:t>02</a:t>
              </a:r>
              <a:endParaRPr lang="zh-CN" altLang="en-US" sz="2822" b="1">
                <a:solidFill>
                  <a:srgbClr val="FFFFFF"/>
                </a:solidFill>
                <a:latin typeface="Arial Rounded MT Bold"/>
                <a:ea typeface="微软雅黑" pitchFamily="34" charset="-122"/>
                <a:cs typeface="Times New Roman" pitchFamily="18" charset="0"/>
              </a:endParaRPr>
            </a:p>
          </p:txBody>
        </p:sp>
      </p:grpSp>
      <p:grpSp>
        <p:nvGrpSpPr>
          <p:cNvPr id="38" name="组合 37"/>
          <p:cNvGrpSpPr>
            <a:grpSpLocks/>
          </p:cNvGrpSpPr>
          <p:nvPr/>
        </p:nvGrpSpPr>
        <p:grpSpPr bwMode="auto">
          <a:xfrm>
            <a:off x="4518247" y="891966"/>
            <a:ext cx="710735" cy="706257"/>
            <a:chOff x="4518253" y="871343"/>
            <a:chExt cx="710523" cy="714453"/>
          </a:xfrm>
        </p:grpSpPr>
        <p:sp>
          <p:nvSpPr>
            <p:cNvPr id="87069" name="椭圆 7"/>
            <p:cNvSpPr>
              <a:spLocks noChangeArrowheads="1"/>
            </p:cNvSpPr>
            <p:nvPr/>
          </p:nvSpPr>
          <p:spPr bwMode="auto">
            <a:xfrm>
              <a:off x="4518253" y="871343"/>
              <a:ext cx="710523" cy="714453"/>
            </a:xfrm>
            <a:prstGeom prst="ellipse">
              <a:avLst/>
            </a:prstGeom>
            <a:solidFill>
              <a:schemeClr val="bg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70" name="TextBox 21"/>
            <p:cNvSpPr txBox="1">
              <a:spLocks noChangeArrowheads="1"/>
            </p:cNvSpPr>
            <p:nvPr/>
          </p:nvSpPr>
          <p:spPr bwMode="auto">
            <a:xfrm flipH="1">
              <a:off x="4530195" y="1093382"/>
              <a:ext cx="686639" cy="385910"/>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2352" b="1">
                  <a:solidFill>
                    <a:srgbClr val="FFFFFF"/>
                  </a:solidFill>
                  <a:latin typeface="Arial Rounded MT Bold"/>
                  <a:ea typeface="微软雅黑" pitchFamily="34" charset="-122"/>
                  <a:cs typeface="Times New Roman" pitchFamily="18" charset="0"/>
                </a:rPr>
                <a:t>03</a:t>
              </a:r>
              <a:endParaRPr lang="zh-CN" altLang="en-US" sz="2352" b="1">
                <a:solidFill>
                  <a:srgbClr val="FFFFFF"/>
                </a:solidFill>
                <a:latin typeface="Arial Rounded MT Bold"/>
                <a:ea typeface="微软雅黑" pitchFamily="34" charset="-122"/>
                <a:cs typeface="Times New Roman" pitchFamily="18" charset="0"/>
              </a:endParaRPr>
            </a:p>
          </p:txBody>
        </p:sp>
      </p:grpSp>
      <p:grpSp>
        <p:nvGrpSpPr>
          <p:cNvPr id="39" name="组合 38"/>
          <p:cNvGrpSpPr>
            <a:grpSpLocks/>
          </p:cNvGrpSpPr>
          <p:nvPr/>
        </p:nvGrpSpPr>
        <p:grpSpPr bwMode="auto">
          <a:xfrm>
            <a:off x="5863568" y="1532524"/>
            <a:ext cx="686845" cy="506175"/>
            <a:chOff x="5864168" y="1519432"/>
            <a:chExt cx="686337" cy="512529"/>
          </a:xfrm>
        </p:grpSpPr>
        <p:sp>
          <p:nvSpPr>
            <p:cNvPr id="87067" name="椭圆 6"/>
            <p:cNvSpPr>
              <a:spLocks noChangeArrowheads="1"/>
            </p:cNvSpPr>
            <p:nvPr/>
          </p:nvSpPr>
          <p:spPr bwMode="auto">
            <a:xfrm>
              <a:off x="5951799" y="1519432"/>
              <a:ext cx="512529" cy="512529"/>
            </a:xfrm>
            <a:prstGeom prst="ellipse">
              <a:avLst/>
            </a:prstGeom>
            <a:solidFill>
              <a:schemeClr val="tx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68" name="TextBox 22"/>
            <p:cNvSpPr txBox="1">
              <a:spLocks noChangeArrowheads="1"/>
            </p:cNvSpPr>
            <p:nvPr/>
          </p:nvSpPr>
          <p:spPr bwMode="auto">
            <a:xfrm flipH="1">
              <a:off x="5864168" y="1652478"/>
              <a:ext cx="686337" cy="339266"/>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1975" b="1">
                  <a:solidFill>
                    <a:srgbClr val="FFFFFF"/>
                  </a:solidFill>
                  <a:latin typeface="Arial Rounded MT Bold"/>
                  <a:ea typeface="微软雅黑" pitchFamily="34" charset="-122"/>
                  <a:cs typeface="Times New Roman" pitchFamily="18" charset="0"/>
                </a:rPr>
                <a:t>04</a:t>
              </a:r>
              <a:endParaRPr lang="zh-CN" altLang="en-US" sz="1975" b="1">
                <a:solidFill>
                  <a:srgbClr val="FFFFFF"/>
                </a:solidFill>
                <a:latin typeface="Arial Rounded MT Bold"/>
                <a:ea typeface="微软雅黑" pitchFamily="34" charset="-122"/>
                <a:cs typeface="Times New Roman" pitchFamily="18" charset="0"/>
              </a:endParaRPr>
            </a:p>
          </p:txBody>
        </p:sp>
      </p:grpSp>
      <p:grpSp>
        <p:nvGrpSpPr>
          <p:cNvPr id="40" name="组合 39"/>
          <p:cNvGrpSpPr>
            <a:grpSpLocks/>
          </p:cNvGrpSpPr>
          <p:nvPr/>
        </p:nvGrpSpPr>
        <p:grpSpPr bwMode="auto">
          <a:xfrm>
            <a:off x="6344360" y="2755407"/>
            <a:ext cx="468847" cy="386724"/>
            <a:chOff x="6343372" y="2757801"/>
            <a:chExt cx="469916" cy="392414"/>
          </a:xfrm>
        </p:grpSpPr>
        <p:sp>
          <p:nvSpPr>
            <p:cNvPr id="87065" name="椭圆 5"/>
            <p:cNvSpPr>
              <a:spLocks noChangeArrowheads="1"/>
            </p:cNvSpPr>
            <p:nvPr/>
          </p:nvSpPr>
          <p:spPr bwMode="auto">
            <a:xfrm>
              <a:off x="6372784" y="2757801"/>
              <a:ext cx="392414" cy="392414"/>
            </a:xfrm>
            <a:prstGeom prst="ellipse">
              <a:avLst/>
            </a:prstGeom>
            <a:solidFill>
              <a:schemeClr val="bg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66" name="TextBox 23"/>
            <p:cNvSpPr txBox="1">
              <a:spLocks noChangeArrowheads="1"/>
            </p:cNvSpPr>
            <p:nvPr/>
          </p:nvSpPr>
          <p:spPr bwMode="auto">
            <a:xfrm flipH="1">
              <a:off x="6343372" y="2837112"/>
              <a:ext cx="469916" cy="269527"/>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1411" b="1">
                  <a:solidFill>
                    <a:srgbClr val="FFFFFF"/>
                  </a:solidFill>
                  <a:latin typeface="Arial Rounded MT Bold"/>
                  <a:ea typeface="微软雅黑" pitchFamily="34" charset="-122"/>
                  <a:cs typeface="Times New Roman" pitchFamily="18" charset="0"/>
                </a:rPr>
                <a:t>05</a:t>
              </a:r>
              <a:endParaRPr lang="zh-CN" altLang="en-US" sz="1411" b="1">
                <a:solidFill>
                  <a:srgbClr val="FFFFFF"/>
                </a:solidFill>
                <a:latin typeface="Arial Rounded MT Bold"/>
                <a:ea typeface="微软雅黑" pitchFamily="34" charset="-122"/>
                <a:cs typeface="Times New Roman" pitchFamily="18" charset="0"/>
              </a:endParaRPr>
            </a:p>
          </p:txBody>
        </p:sp>
      </p:grpSp>
      <p:grpSp>
        <p:nvGrpSpPr>
          <p:cNvPr id="41" name="组合 40"/>
          <p:cNvGrpSpPr>
            <a:grpSpLocks/>
          </p:cNvGrpSpPr>
          <p:nvPr/>
        </p:nvGrpSpPr>
        <p:grpSpPr bwMode="auto">
          <a:xfrm>
            <a:off x="5778459" y="3830475"/>
            <a:ext cx="416587" cy="324859"/>
            <a:chOff x="5778650" y="3846661"/>
            <a:chExt cx="415986" cy="328459"/>
          </a:xfrm>
        </p:grpSpPr>
        <p:sp>
          <p:nvSpPr>
            <p:cNvPr id="87063" name="椭圆 4"/>
            <p:cNvSpPr>
              <a:spLocks noChangeArrowheads="1"/>
            </p:cNvSpPr>
            <p:nvPr/>
          </p:nvSpPr>
          <p:spPr bwMode="auto">
            <a:xfrm>
              <a:off x="5816232" y="3846661"/>
              <a:ext cx="316322" cy="316322"/>
            </a:xfrm>
            <a:prstGeom prst="ellipse">
              <a:avLst/>
            </a:prstGeom>
            <a:solidFill>
              <a:schemeClr val="tx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64" name="TextBox 24"/>
            <p:cNvSpPr txBox="1">
              <a:spLocks noChangeArrowheads="1"/>
            </p:cNvSpPr>
            <p:nvPr/>
          </p:nvSpPr>
          <p:spPr bwMode="auto">
            <a:xfrm flipH="1">
              <a:off x="5778650" y="3906557"/>
              <a:ext cx="415986" cy="268563"/>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1411" b="1">
                  <a:solidFill>
                    <a:srgbClr val="FFFFFF"/>
                  </a:solidFill>
                  <a:latin typeface="Arial Rounded MT Bold"/>
                  <a:ea typeface="微软雅黑" pitchFamily="34" charset="-122"/>
                  <a:cs typeface="Times New Roman" pitchFamily="18" charset="0"/>
                </a:rPr>
                <a:t>06</a:t>
              </a:r>
              <a:endParaRPr lang="zh-CN" altLang="en-US" sz="1411" b="1">
                <a:solidFill>
                  <a:srgbClr val="FFFFFF"/>
                </a:solidFill>
                <a:latin typeface="Arial Rounded MT Bold"/>
                <a:ea typeface="微软雅黑" pitchFamily="34" charset="-122"/>
                <a:cs typeface="Times New Roman" pitchFamily="18" charset="0"/>
              </a:endParaRPr>
            </a:p>
          </p:txBody>
        </p:sp>
      </p:grpSp>
      <p:grpSp>
        <p:nvGrpSpPr>
          <p:cNvPr id="42" name="组合 41"/>
          <p:cNvGrpSpPr>
            <a:grpSpLocks/>
          </p:cNvGrpSpPr>
          <p:nvPr/>
        </p:nvGrpSpPr>
        <p:grpSpPr bwMode="auto">
          <a:xfrm>
            <a:off x="4582453" y="4209721"/>
            <a:ext cx="437490" cy="277777"/>
            <a:chOff x="4582797" y="4230767"/>
            <a:chExt cx="437416" cy="280261"/>
          </a:xfrm>
        </p:grpSpPr>
        <p:sp>
          <p:nvSpPr>
            <p:cNvPr id="87061" name="椭圆 3"/>
            <p:cNvSpPr>
              <a:spLocks noChangeArrowheads="1"/>
            </p:cNvSpPr>
            <p:nvPr/>
          </p:nvSpPr>
          <p:spPr bwMode="auto">
            <a:xfrm>
              <a:off x="4665580" y="4230767"/>
              <a:ext cx="246873" cy="246873"/>
            </a:xfrm>
            <a:prstGeom prst="ellipse">
              <a:avLst/>
            </a:prstGeom>
            <a:solidFill>
              <a:schemeClr val="bg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62" name="TextBox 25"/>
            <p:cNvSpPr txBox="1">
              <a:spLocks noChangeArrowheads="1"/>
            </p:cNvSpPr>
            <p:nvPr/>
          </p:nvSpPr>
          <p:spPr bwMode="auto">
            <a:xfrm flipH="1">
              <a:off x="4582797" y="4266389"/>
              <a:ext cx="437416" cy="244639"/>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1223" b="1">
                  <a:solidFill>
                    <a:srgbClr val="FFFFFF"/>
                  </a:solidFill>
                  <a:latin typeface="Arial Rounded MT Bold"/>
                  <a:ea typeface="微软雅黑" pitchFamily="34" charset="-122"/>
                  <a:cs typeface="Times New Roman" pitchFamily="18" charset="0"/>
                </a:rPr>
                <a:t>07</a:t>
              </a:r>
              <a:endParaRPr lang="zh-CN" altLang="en-US" sz="1223" b="1">
                <a:solidFill>
                  <a:srgbClr val="FFFFFF"/>
                </a:solidFill>
                <a:latin typeface="Arial Rounded MT Bold"/>
                <a:ea typeface="微软雅黑" pitchFamily="34" charset="-122"/>
                <a:cs typeface="Times New Roman" pitchFamily="18" charset="0"/>
              </a:endParaRPr>
            </a:p>
          </p:txBody>
        </p:sp>
      </p:grpSp>
      <p:grpSp>
        <p:nvGrpSpPr>
          <p:cNvPr id="43" name="组合 42"/>
          <p:cNvGrpSpPr>
            <a:grpSpLocks/>
          </p:cNvGrpSpPr>
          <p:nvPr/>
        </p:nvGrpSpPr>
        <p:grpSpPr bwMode="auto">
          <a:xfrm>
            <a:off x="3477528" y="3799108"/>
            <a:ext cx="344915" cy="228621"/>
            <a:chOff x="3478687" y="3814541"/>
            <a:chExt cx="343168" cy="232583"/>
          </a:xfrm>
        </p:grpSpPr>
        <p:sp>
          <p:nvSpPr>
            <p:cNvPr id="87059" name="椭圆 2"/>
            <p:cNvSpPr>
              <a:spLocks noChangeArrowheads="1"/>
            </p:cNvSpPr>
            <p:nvPr/>
          </p:nvSpPr>
          <p:spPr bwMode="auto">
            <a:xfrm>
              <a:off x="3545356" y="3814541"/>
              <a:ext cx="206859" cy="206859"/>
            </a:xfrm>
            <a:prstGeom prst="ellipse">
              <a:avLst/>
            </a:prstGeom>
            <a:solidFill>
              <a:schemeClr val="tx2"/>
            </a:solidFill>
            <a:ln w="25400" algn="ctr">
              <a:noFill/>
              <a:round/>
              <a:headEnd/>
              <a:tailEnd/>
            </a:ln>
          </p:spPr>
          <p:txBody>
            <a:bodyPr lIns="91028" tIns="45514" rIns="91028" bIns="45514" anchor="ctr"/>
            <a:lstStyle/>
            <a:p>
              <a:pPr algn="ctr" defTabSz="910854" fontAlgn="base">
                <a:spcBef>
                  <a:spcPct val="0"/>
                </a:spcBef>
                <a:spcAft>
                  <a:spcPct val="0"/>
                </a:spcAft>
              </a:pPr>
              <a:endParaRPr lang="en-US" altLang="zh-CN" sz="1787">
                <a:solidFill>
                  <a:srgbClr val="FFFFFF"/>
                </a:solidFill>
                <a:latin typeface="Calibri" pitchFamily="34" charset="0"/>
                <a:ea typeface="宋体" charset="-122"/>
              </a:endParaRPr>
            </a:p>
          </p:txBody>
        </p:sp>
        <p:sp>
          <p:nvSpPr>
            <p:cNvPr id="87060" name="TextBox 26"/>
            <p:cNvSpPr txBox="1">
              <a:spLocks noChangeArrowheads="1"/>
            </p:cNvSpPr>
            <p:nvPr/>
          </p:nvSpPr>
          <p:spPr bwMode="auto">
            <a:xfrm flipH="1">
              <a:off x="3478687" y="3835807"/>
              <a:ext cx="343168" cy="211317"/>
            </a:xfrm>
            <a:prstGeom prst="rect">
              <a:avLst/>
            </a:prstGeom>
            <a:noFill/>
            <a:ln w="9525">
              <a:noFill/>
              <a:miter lim="800000"/>
              <a:headEnd/>
              <a:tailEnd/>
            </a:ln>
          </p:spPr>
          <p:txBody>
            <a:bodyPr lIns="91028" tIns="45514" rIns="91028" bIns="45514">
              <a:spAutoFit/>
            </a:bodyPr>
            <a:lstStyle/>
            <a:p>
              <a:pPr algn="ctr" defTabSz="910854" fontAlgn="base">
                <a:lnSpc>
                  <a:spcPct val="80000"/>
                </a:lnSpc>
                <a:spcBef>
                  <a:spcPct val="0"/>
                </a:spcBef>
                <a:spcAft>
                  <a:spcPct val="0"/>
                </a:spcAft>
              </a:pPr>
              <a:r>
                <a:rPr lang="en-US" altLang="zh-CN" sz="941" b="1">
                  <a:solidFill>
                    <a:srgbClr val="FFFFFF"/>
                  </a:solidFill>
                  <a:latin typeface="Arial Rounded MT Bold"/>
                  <a:ea typeface="微软雅黑" pitchFamily="34" charset="-122"/>
                  <a:cs typeface="Times New Roman" pitchFamily="18" charset="0"/>
                </a:rPr>
                <a:t>08</a:t>
              </a:r>
              <a:endParaRPr lang="zh-CN" altLang="en-US" sz="941" b="1">
                <a:solidFill>
                  <a:srgbClr val="FFFFFF"/>
                </a:solidFill>
                <a:latin typeface="Arial Rounded MT Bold"/>
                <a:ea typeface="微软雅黑" pitchFamily="34" charset="-122"/>
                <a:cs typeface="Times New Roman" pitchFamily="18" charset="0"/>
              </a:endParaRPr>
            </a:p>
          </p:txBody>
        </p:sp>
      </p:grpSp>
      <p:sp>
        <p:nvSpPr>
          <p:cNvPr id="28" name="TextBox 27"/>
          <p:cNvSpPr txBox="1">
            <a:spLocks noChangeArrowheads="1"/>
          </p:cNvSpPr>
          <p:nvPr/>
        </p:nvSpPr>
        <p:spPr bwMode="auto">
          <a:xfrm>
            <a:off x="1618566" y="1305567"/>
            <a:ext cx="1399074"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方正兰亭黑_GBK"/>
              <a:ea typeface="方正兰亭黑_GBK"/>
              <a:cs typeface="方正兰亭黑_GBK"/>
            </a:endParaRPr>
          </a:p>
        </p:txBody>
      </p:sp>
      <p:sp>
        <p:nvSpPr>
          <p:cNvPr id="29" name="TextBox 28"/>
          <p:cNvSpPr txBox="1">
            <a:spLocks noChangeArrowheads="1"/>
          </p:cNvSpPr>
          <p:nvPr/>
        </p:nvSpPr>
        <p:spPr bwMode="auto">
          <a:xfrm>
            <a:off x="5285722" y="911377"/>
            <a:ext cx="1400567" cy="671050"/>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a:p>
            <a:pPr algn="just" defTabSz="910854" fontAlgn="base">
              <a:spcBef>
                <a:spcPct val="0"/>
              </a:spcBef>
              <a:spcAft>
                <a:spcPct val="0"/>
              </a:spcAft>
            </a:pPr>
            <a:endParaRPr lang="en-US" altLang="zh-CN" sz="941">
              <a:solidFill>
                <a:srgbClr val="808080"/>
              </a:solidFill>
              <a:latin typeface="方正兰亭黑_GBK"/>
              <a:ea typeface="方正兰亭黑_GBK"/>
              <a:cs typeface="方正兰亭黑_GBK"/>
            </a:endParaRPr>
          </a:p>
        </p:txBody>
      </p:sp>
      <p:sp>
        <p:nvSpPr>
          <p:cNvPr id="30" name="TextBox 29"/>
          <p:cNvSpPr txBox="1">
            <a:spLocks noChangeArrowheads="1"/>
          </p:cNvSpPr>
          <p:nvPr/>
        </p:nvSpPr>
        <p:spPr bwMode="auto">
          <a:xfrm>
            <a:off x="6553400" y="1499675"/>
            <a:ext cx="1399073"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31" name="TextBox 30"/>
          <p:cNvSpPr txBox="1">
            <a:spLocks noChangeArrowheads="1"/>
          </p:cNvSpPr>
          <p:nvPr/>
        </p:nvSpPr>
        <p:spPr bwMode="auto">
          <a:xfrm>
            <a:off x="6875919" y="2677764"/>
            <a:ext cx="1399073"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32" name="TextBox 31"/>
          <p:cNvSpPr txBox="1">
            <a:spLocks noChangeArrowheads="1"/>
          </p:cNvSpPr>
          <p:nvPr/>
        </p:nvSpPr>
        <p:spPr bwMode="auto">
          <a:xfrm>
            <a:off x="6195045" y="3699073"/>
            <a:ext cx="1397581"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33" name="TextBox 32"/>
          <p:cNvSpPr txBox="1">
            <a:spLocks noChangeArrowheads="1"/>
          </p:cNvSpPr>
          <p:nvPr/>
        </p:nvSpPr>
        <p:spPr bwMode="auto">
          <a:xfrm>
            <a:off x="4080757" y="4494917"/>
            <a:ext cx="1663360" cy="671050"/>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a:p>
            <a:pPr algn="just" defTabSz="910854" fontAlgn="base">
              <a:spcBef>
                <a:spcPct val="0"/>
              </a:spcBef>
              <a:spcAft>
                <a:spcPct val="0"/>
              </a:spcAft>
            </a:pPr>
            <a:endParaRPr lang="en-US" altLang="zh-CN" sz="941">
              <a:solidFill>
                <a:srgbClr val="808080"/>
              </a:solidFill>
              <a:latin typeface="方正兰亭黑_GBK"/>
              <a:ea typeface="方正兰亭黑_GBK"/>
              <a:cs typeface="方正兰亭黑_GBK"/>
            </a:endParaRPr>
          </a:p>
        </p:txBody>
      </p:sp>
      <p:sp>
        <p:nvSpPr>
          <p:cNvPr id="34" name="TextBox 33"/>
          <p:cNvSpPr txBox="1">
            <a:spLocks noChangeArrowheads="1"/>
          </p:cNvSpPr>
          <p:nvPr/>
        </p:nvSpPr>
        <p:spPr bwMode="auto">
          <a:xfrm>
            <a:off x="2026194" y="3820018"/>
            <a:ext cx="1397581"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4786595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childTnLst>
                                </p:cTn>
                              </p:par>
                            </p:childTnLst>
                          </p:cTn>
                        </p:par>
                        <p:par>
                          <p:cTn id="11" fill="hold">
                            <p:stCondLst>
                              <p:cond delay="2000"/>
                            </p:stCondLst>
                            <p:childTnLst>
                              <p:par>
                                <p:cTn id="12" presetID="2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anim calcmode="lin" valueType="num">
                                      <p:cBhvr>
                                        <p:cTn id="20" dur="300" fill="hold"/>
                                        <p:tgtEl>
                                          <p:spTgt spid="12"/>
                                        </p:tgtEl>
                                        <p:attrNameLst>
                                          <p:attrName>ppt_x</p:attrName>
                                        </p:attrNameLst>
                                      </p:cBhvr>
                                      <p:tavLst>
                                        <p:tav tm="0">
                                          <p:val>
                                            <p:strVal val="#ppt_x"/>
                                          </p:val>
                                        </p:tav>
                                        <p:tav tm="100000">
                                          <p:val>
                                            <p:strVal val="#ppt_x"/>
                                          </p:val>
                                        </p:tav>
                                      </p:tavLst>
                                    </p:anim>
                                    <p:anim calcmode="lin" valueType="num">
                                      <p:cBhvr>
                                        <p:cTn id="21" dur="300" fill="hold"/>
                                        <p:tgtEl>
                                          <p:spTgt spid="12"/>
                                        </p:tgtEl>
                                        <p:attrNameLst>
                                          <p:attrName>ppt_y</p:attrName>
                                        </p:attrNameLst>
                                      </p:cBhvr>
                                      <p:tavLst>
                                        <p:tav tm="0">
                                          <p:val>
                                            <p:strVal val="#ppt_y+.1"/>
                                          </p:val>
                                        </p:tav>
                                        <p:tav tm="100000">
                                          <p:val>
                                            <p:strVal val="#ppt_y"/>
                                          </p:val>
                                        </p:tav>
                                      </p:tavLst>
                                    </p:anim>
                                  </p:childTnLst>
                                </p:cTn>
                              </p:par>
                            </p:childTnLst>
                          </p:cTn>
                        </p:par>
                        <p:par>
                          <p:cTn id="22" fill="hold">
                            <p:stCondLst>
                              <p:cond delay="2800"/>
                            </p:stCondLst>
                            <p:childTnLst>
                              <p:par>
                                <p:cTn id="23" presetID="23" presetClass="entr" presetSubtype="16"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3300"/>
                            </p:stCondLst>
                            <p:childTnLst>
                              <p:par>
                                <p:cTn id="28" presetID="42"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300"/>
                                        <p:tgtEl>
                                          <p:spTgt spid="28"/>
                                        </p:tgtEl>
                                      </p:cBhvr>
                                    </p:animEffect>
                                    <p:anim calcmode="lin" valueType="num">
                                      <p:cBhvr>
                                        <p:cTn id="31" dur="300" fill="hold"/>
                                        <p:tgtEl>
                                          <p:spTgt spid="28"/>
                                        </p:tgtEl>
                                        <p:attrNameLst>
                                          <p:attrName>ppt_x</p:attrName>
                                        </p:attrNameLst>
                                      </p:cBhvr>
                                      <p:tavLst>
                                        <p:tav tm="0">
                                          <p:val>
                                            <p:strVal val="#ppt_x"/>
                                          </p:val>
                                        </p:tav>
                                        <p:tav tm="100000">
                                          <p:val>
                                            <p:strVal val="#ppt_x"/>
                                          </p:val>
                                        </p:tav>
                                      </p:tavLst>
                                    </p:anim>
                                    <p:anim calcmode="lin" valueType="num">
                                      <p:cBhvr>
                                        <p:cTn id="32" dur="300" fill="hold"/>
                                        <p:tgtEl>
                                          <p:spTgt spid="28"/>
                                        </p:tgtEl>
                                        <p:attrNameLst>
                                          <p:attrName>ppt_y</p:attrName>
                                        </p:attrNameLst>
                                      </p:cBhvr>
                                      <p:tavLst>
                                        <p:tav tm="0">
                                          <p:val>
                                            <p:strVal val="#ppt_y+.1"/>
                                          </p:val>
                                        </p:tav>
                                        <p:tav tm="100000">
                                          <p:val>
                                            <p:strVal val="#ppt_y"/>
                                          </p:val>
                                        </p:tav>
                                      </p:tavLst>
                                    </p:anim>
                                  </p:childTnLst>
                                </p:cTn>
                              </p:par>
                            </p:childTnLst>
                          </p:cTn>
                        </p:par>
                        <p:par>
                          <p:cTn id="33" fill="hold">
                            <p:stCondLst>
                              <p:cond delay="3600"/>
                            </p:stCondLst>
                            <p:childTnLst>
                              <p:par>
                                <p:cTn id="34" presetID="23" presetClass="entr" presetSubtype="16"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500" fill="hold"/>
                                        <p:tgtEl>
                                          <p:spTgt spid="38"/>
                                        </p:tgtEl>
                                        <p:attrNameLst>
                                          <p:attrName>ppt_w</p:attrName>
                                        </p:attrNameLst>
                                      </p:cBhvr>
                                      <p:tavLst>
                                        <p:tav tm="0">
                                          <p:val>
                                            <p:fltVal val="0"/>
                                          </p:val>
                                        </p:tav>
                                        <p:tav tm="100000">
                                          <p:val>
                                            <p:strVal val="#ppt_w"/>
                                          </p:val>
                                        </p:tav>
                                      </p:tavLst>
                                    </p:anim>
                                    <p:anim calcmode="lin" valueType="num">
                                      <p:cBhvr>
                                        <p:cTn id="37" dur="500" fill="hold"/>
                                        <p:tgtEl>
                                          <p:spTgt spid="38"/>
                                        </p:tgtEl>
                                        <p:attrNameLst>
                                          <p:attrName>ppt_h</p:attrName>
                                        </p:attrNameLst>
                                      </p:cBhvr>
                                      <p:tavLst>
                                        <p:tav tm="0">
                                          <p:val>
                                            <p:fltVal val="0"/>
                                          </p:val>
                                        </p:tav>
                                        <p:tav tm="100000">
                                          <p:val>
                                            <p:strVal val="#ppt_h"/>
                                          </p:val>
                                        </p:tav>
                                      </p:tavLst>
                                    </p:anim>
                                  </p:childTnLst>
                                </p:cTn>
                              </p:par>
                            </p:childTnLst>
                          </p:cTn>
                        </p:par>
                        <p:par>
                          <p:cTn id="38" fill="hold">
                            <p:stCondLst>
                              <p:cond delay="4100"/>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300"/>
                                        <p:tgtEl>
                                          <p:spTgt spid="29"/>
                                        </p:tgtEl>
                                      </p:cBhvr>
                                    </p:animEffect>
                                    <p:anim calcmode="lin" valueType="num">
                                      <p:cBhvr>
                                        <p:cTn id="42" dur="300" fill="hold"/>
                                        <p:tgtEl>
                                          <p:spTgt spid="29"/>
                                        </p:tgtEl>
                                        <p:attrNameLst>
                                          <p:attrName>ppt_x</p:attrName>
                                        </p:attrNameLst>
                                      </p:cBhvr>
                                      <p:tavLst>
                                        <p:tav tm="0">
                                          <p:val>
                                            <p:strVal val="#ppt_x"/>
                                          </p:val>
                                        </p:tav>
                                        <p:tav tm="100000">
                                          <p:val>
                                            <p:strVal val="#ppt_x"/>
                                          </p:val>
                                        </p:tav>
                                      </p:tavLst>
                                    </p:anim>
                                    <p:anim calcmode="lin" valueType="num">
                                      <p:cBhvr>
                                        <p:cTn id="43" dur="3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4400"/>
                            </p:stCondLst>
                            <p:childTnLst>
                              <p:par>
                                <p:cTn id="45" presetID="23" presetClass="entr" presetSubtype="16"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childTnLst>
                                </p:cTn>
                              </p:par>
                            </p:childTnLst>
                          </p:cTn>
                        </p:par>
                        <p:par>
                          <p:cTn id="49" fill="hold">
                            <p:stCondLst>
                              <p:cond delay="4900"/>
                            </p:stCondLst>
                            <p:childTnLst>
                              <p:par>
                                <p:cTn id="50" presetID="42"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fade">
                                      <p:cBhvr>
                                        <p:cTn id="52" dur="300"/>
                                        <p:tgtEl>
                                          <p:spTgt spid="30"/>
                                        </p:tgtEl>
                                      </p:cBhvr>
                                    </p:animEffect>
                                    <p:anim calcmode="lin" valueType="num">
                                      <p:cBhvr>
                                        <p:cTn id="53" dur="300" fill="hold"/>
                                        <p:tgtEl>
                                          <p:spTgt spid="30"/>
                                        </p:tgtEl>
                                        <p:attrNameLst>
                                          <p:attrName>ppt_x</p:attrName>
                                        </p:attrNameLst>
                                      </p:cBhvr>
                                      <p:tavLst>
                                        <p:tav tm="0">
                                          <p:val>
                                            <p:strVal val="#ppt_x"/>
                                          </p:val>
                                        </p:tav>
                                        <p:tav tm="100000">
                                          <p:val>
                                            <p:strVal val="#ppt_x"/>
                                          </p:val>
                                        </p:tav>
                                      </p:tavLst>
                                    </p:anim>
                                    <p:anim calcmode="lin" valueType="num">
                                      <p:cBhvr>
                                        <p:cTn id="54" dur="300" fill="hold"/>
                                        <p:tgtEl>
                                          <p:spTgt spid="30"/>
                                        </p:tgtEl>
                                        <p:attrNameLst>
                                          <p:attrName>ppt_y</p:attrName>
                                        </p:attrNameLst>
                                      </p:cBhvr>
                                      <p:tavLst>
                                        <p:tav tm="0">
                                          <p:val>
                                            <p:strVal val="#ppt_y+.1"/>
                                          </p:val>
                                        </p:tav>
                                        <p:tav tm="100000">
                                          <p:val>
                                            <p:strVal val="#ppt_y"/>
                                          </p:val>
                                        </p:tav>
                                      </p:tavLst>
                                    </p:anim>
                                  </p:childTnLst>
                                </p:cTn>
                              </p:par>
                            </p:childTnLst>
                          </p:cTn>
                        </p:par>
                        <p:par>
                          <p:cTn id="55" fill="hold">
                            <p:stCondLst>
                              <p:cond delay="5200"/>
                            </p:stCondLst>
                            <p:childTnLst>
                              <p:par>
                                <p:cTn id="56" presetID="23" presetClass="entr" presetSubtype="16"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 calcmode="lin" valueType="num">
                                      <p:cBhvr>
                                        <p:cTn id="58" dur="500" fill="hold"/>
                                        <p:tgtEl>
                                          <p:spTgt spid="40"/>
                                        </p:tgtEl>
                                        <p:attrNameLst>
                                          <p:attrName>ppt_w</p:attrName>
                                        </p:attrNameLst>
                                      </p:cBhvr>
                                      <p:tavLst>
                                        <p:tav tm="0">
                                          <p:val>
                                            <p:fltVal val="0"/>
                                          </p:val>
                                        </p:tav>
                                        <p:tav tm="100000">
                                          <p:val>
                                            <p:strVal val="#ppt_w"/>
                                          </p:val>
                                        </p:tav>
                                      </p:tavLst>
                                    </p:anim>
                                    <p:anim calcmode="lin" valueType="num">
                                      <p:cBhvr>
                                        <p:cTn id="59" dur="500" fill="hold"/>
                                        <p:tgtEl>
                                          <p:spTgt spid="40"/>
                                        </p:tgtEl>
                                        <p:attrNameLst>
                                          <p:attrName>ppt_h</p:attrName>
                                        </p:attrNameLst>
                                      </p:cBhvr>
                                      <p:tavLst>
                                        <p:tav tm="0">
                                          <p:val>
                                            <p:fltVal val="0"/>
                                          </p:val>
                                        </p:tav>
                                        <p:tav tm="100000">
                                          <p:val>
                                            <p:strVal val="#ppt_h"/>
                                          </p:val>
                                        </p:tav>
                                      </p:tavLst>
                                    </p:anim>
                                  </p:childTnLst>
                                </p:cTn>
                              </p:par>
                            </p:childTnLst>
                          </p:cTn>
                        </p:par>
                        <p:par>
                          <p:cTn id="60" fill="hold">
                            <p:stCondLst>
                              <p:cond delay="5700"/>
                            </p:stCondLst>
                            <p:childTnLst>
                              <p:par>
                                <p:cTn id="61" presetID="42" presetClass="entr" presetSubtype="0"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300"/>
                                        <p:tgtEl>
                                          <p:spTgt spid="31"/>
                                        </p:tgtEl>
                                      </p:cBhvr>
                                    </p:animEffect>
                                    <p:anim calcmode="lin" valueType="num">
                                      <p:cBhvr>
                                        <p:cTn id="64" dur="300" fill="hold"/>
                                        <p:tgtEl>
                                          <p:spTgt spid="31"/>
                                        </p:tgtEl>
                                        <p:attrNameLst>
                                          <p:attrName>ppt_x</p:attrName>
                                        </p:attrNameLst>
                                      </p:cBhvr>
                                      <p:tavLst>
                                        <p:tav tm="0">
                                          <p:val>
                                            <p:strVal val="#ppt_x"/>
                                          </p:val>
                                        </p:tav>
                                        <p:tav tm="100000">
                                          <p:val>
                                            <p:strVal val="#ppt_x"/>
                                          </p:val>
                                        </p:tav>
                                      </p:tavLst>
                                    </p:anim>
                                    <p:anim calcmode="lin" valueType="num">
                                      <p:cBhvr>
                                        <p:cTn id="65" dur="3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000"/>
                            </p:stCondLst>
                            <p:childTnLst>
                              <p:par>
                                <p:cTn id="67" presetID="23" presetClass="entr" presetSubtype="16"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childTnLst>
                                </p:cTn>
                              </p:par>
                            </p:childTnLst>
                          </p:cTn>
                        </p:par>
                        <p:par>
                          <p:cTn id="71" fill="hold">
                            <p:stCondLst>
                              <p:cond delay="6500"/>
                            </p:stCondLst>
                            <p:childTnLst>
                              <p:par>
                                <p:cTn id="72" presetID="42" presetClass="entr" presetSubtype="0" fill="hold" grpId="0"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300"/>
                                        <p:tgtEl>
                                          <p:spTgt spid="32"/>
                                        </p:tgtEl>
                                      </p:cBhvr>
                                    </p:animEffect>
                                    <p:anim calcmode="lin" valueType="num">
                                      <p:cBhvr>
                                        <p:cTn id="75" dur="300" fill="hold"/>
                                        <p:tgtEl>
                                          <p:spTgt spid="32"/>
                                        </p:tgtEl>
                                        <p:attrNameLst>
                                          <p:attrName>ppt_x</p:attrName>
                                        </p:attrNameLst>
                                      </p:cBhvr>
                                      <p:tavLst>
                                        <p:tav tm="0">
                                          <p:val>
                                            <p:strVal val="#ppt_x"/>
                                          </p:val>
                                        </p:tav>
                                        <p:tav tm="100000">
                                          <p:val>
                                            <p:strVal val="#ppt_x"/>
                                          </p:val>
                                        </p:tav>
                                      </p:tavLst>
                                    </p:anim>
                                    <p:anim calcmode="lin" valueType="num">
                                      <p:cBhvr>
                                        <p:cTn id="76" dur="300" fill="hold"/>
                                        <p:tgtEl>
                                          <p:spTgt spid="32"/>
                                        </p:tgtEl>
                                        <p:attrNameLst>
                                          <p:attrName>ppt_y</p:attrName>
                                        </p:attrNameLst>
                                      </p:cBhvr>
                                      <p:tavLst>
                                        <p:tav tm="0">
                                          <p:val>
                                            <p:strVal val="#ppt_y+.1"/>
                                          </p:val>
                                        </p:tav>
                                        <p:tav tm="100000">
                                          <p:val>
                                            <p:strVal val="#ppt_y"/>
                                          </p:val>
                                        </p:tav>
                                      </p:tavLst>
                                    </p:anim>
                                  </p:childTnLst>
                                </p:cTn>
                              </p:par>
                            </p:childTnLst>
                          </p:cTn>
                        </p:par>
                        <p:par>
                          <p:cTn id="77" fill="hold">
                            <p:stCondLst>
                              <p:cond delay="6800"/>
                            </p:stCondLst>
                            <p:childTnLst>
                              <p:par>
                                <p:cTn id="78" presetID="23" presetClass="entr" presetSubtype="16"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childTnLst>
                                </p:cTn>
                              </p:par>
                            </p:childTnLst>
                          </p:cTn>
                        </p:par>
                        <p:par>
                          <p:cTn id="82" fill="hold">
                            <p:stCondLst>
                              <p:cond delay="73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300"/>
                                        <p:tgtEl>
                                          <p:spTgt spid="33"/>
                                        </p:tgtEl>
                                      </p:cBhvr>
                                    </p:animEffect>
                                    <p:anim calcmode="lin" valueType="num">
                                      <p:cBhvr>
                                        <p:cTn id="86" dur="300" fill="hold"/>
                                        <p:tgtEl>
                                          <p:spTgt spid="33"/>
                                        </p:tgtEl>
                                        <p:attrNameLst>
                                          <p:attrName>ppt_x</p:attrName>
                                        </p:attrNameLst>
                                      </p:cBhvr>
                                      <p:tavLst>
                                        <p:tav tm="0">
                                          <p:val>
                                            <p:strVal val="#ppt_x"/>
                                          </p:val>
                                        </p:tav>
                                        <p:tav tm="100000">
                                          <p:val>
                                            <p:strVal val="#ppt_x"/>
                                          </p:val>
                                        </p:tav>
                                      </p:tavLst>
                                    </p:anim>
                                    <p:anim calcmode="lin" valueType="num">
                                      <p:cBhvr>
                                        <p:cTn id="87" dur="3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7600"/>
                            </p:stCondLst>
                            <p:childTnLst>
                              <p:par>
                                <p:cTn id="89" presetID="23" presetClass="entr" presetSubtype="16" fill="hold" nodeType="afterEffect">
                                  <p:stCondLst>
                                    <p:cond delay="0"/>
                                  </p:stCondLst>
                                  <p:childTnLst>
                                    <p:set>
                                      <p:cBhvr>
                                        <p:cTn id="90" dur="1" fill="hold">
                                          <p:stCondLst>
                                            <p:cond delay="0"/>
                                          </p:stCondLst>
                                        </p:cTn>
                                        <p:tgtEl>
                                          <p:spTgt spid="43"/>
                                        </p:tgtEl>
                                        <p:attrNameLst>
                                          <p:attrName>style.visibility</p:attrName>
                                        </p:attrNameLst>
                                      </p:cBhvr>
                                      <p:to>
                                        <p:strVal val="visible"/>
                                      </p:to>
                                    </p:set>
                                    <p:anim calcmode="lin" valueType="num">
                                      <p:cBhvr>
                                        <p:cTn id="91" dur="500" fill="hold"/>
                                        <p:tgtEl>
                                          <p:spTgt spid="43"/>
                                        </p:tgtEl>
                                        <p:attrNameLst>
                                          <p:attrName>ppt_w</p:attrName>
                                        </p:attrNameLst>
                                      </p:cBhvr>
                                      <p:tavLst>
                                        <p:tav tm="0">
                                          <p:val>
                                            <p:fltVal val="0"/>
                                          </p:val>
                                        </p:tav>
                                        <p:tav tm="100000">
                                          <p:val>
                                            <p:strVal val="#ppt_w"/>
                                          </p:val>
                                        </p:tav>
                                      </p:tavLst>
                                    </p:anim>
                                    <p:anim calcmode="lin" valueType="num">
                                      <p:cBhvr>
                                        <p:cTn id="92" dur="500" fill="hold"/>
                                        <p:tgtEl>
                                          <p:spTgt spid="43"/>
                                        </p:tgtEl>
                                        <p:attrNameLst>
                                          <p:attrName>ppt_h</p:attrName>
                                        </p:attrNameLst>
                                      </p:cBhvr>
                                      <p:tavLst>
                                        <p:tav tm="0">
                                          <p:val>
                                            <p:fltVal val="0"/>
                                          </p:val>
                                        </p:tav>
                                        <p:tav tm="100000">
                                          <p:val>
                                            <p:strVal val="#ppt_h"/>
                                          </p:val>
                                        </p:tav>
                                      </p:tavLst>
                                    </p:anim>
                                  </p:childTnLst>
                                </p:cTn>
                              </p:par>
                            </p:childTnLst>
                          </p:cTn>
                        </p:par>
                        <p:par>
                          <p:cTn id="93" fill="hold">
                            <p:stCondLst>
                              <p:cond delay="8100"/>
                            </p:stCondLst>
                            <p:childTnLst>
                              <p:par>
                                <p:cTn id="94" presetID="42" presetClass="entr" presetSubtype="0" fill="hold" grpId="0" nodeType="afterEffect">
                                  <p:stCondLst>
                                    <p:cond delay="0"/>
                                  </p:stCondLst>
                                  <p:childTnLst>
                                    <p:set>
                                      <p:cBhvr>
                                        <p:cTn id="95" dur="1" fill="hold">
                                          <p:stCondLst>
                                            <p:cond delay="0"/>
                                          </p:stCondLst>
                                        </p:cTn>
                                        <p:tgtEl>
                                          <p:spTgt spid="34"/>
                                        </p:tgtEl>
                                        <p:attrNameLst>
                                          <p:attrName>style.visibility</p:attrName>
                                        </p:attrNameLst>
                                      </p:cBhvr>
                                      <p:to>
                                        <p:strVal val="visible"/>
                                      </p:to>
                                    </p:set>
                                    <p:animEffect transition="in" filter="fade">
                                      <p:cBhvr>
                                        <p:cTn id="96" dur="300"/>
                                        <p:tgtEl>
                                          <p:spTgt spid="34"/>
                                        </p:tgtEl>
                                      </p:cBhvr>
                                    </p:animEffect>
                                    <p:anim calcmode="lin" valueType="num">
                                      <p:cBhvr>
                                        <p:cTn id="97" dur="300" fill="hold"/>
                                        <p:tgtEl>
                                          <p:spTgt spid="34"/>
                                        </p:tgtEl>
                                        <p:attrNameLst>
                                          <p:attrName>ppt_x</p:attrName>
                                        </p:attrNameLst>
                                      </p:cBhvr>
                                      <p:tavLst>
                                        <p:tav tm="0">
                                          <p:val>
                                            <p:strVal val="#ppt_x"/>
                                          </p:val>
                                        </p:tav>
                                        <p:tav tm="100000">
                                          <p:val>
                                            <p:strVal val="#ppt_x"/>
                                          </p:val>
                                        </p:tav>
                                      </p:tavLst>
                                    </p:anim>
                                    <p:anim calcmode="lin" valueType="num">
                                      <p:cBhvr>
                                        <p:cTn id="98" dur="3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8" grpId="0"/>
      <p:bldP spid="29" grpId="0"/>
      <p:bldP spid="30" grpId="0"/>
      <p:bldP spid="31" grpId="0"/>
      <p:bldP spid="32" grpId="0"/>
      <p:bldP spid="33" grpId="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113" name="组合 1"/>
          <p:cNvGrpSpPr>
            <a:grpSpLocks/>
          </p:cNvGrpSpPr>
          <p:nvPr/>
        </p:nvGrpSpPr>
        <p:grpSpPr bwMode="auto">
          <a:xfrm>
            <a:off x="3238625" y="1053226"/>
            <a:ext cx="3682088" cy="1503594"/>
            <a:chOff x="3176589" y="1285879"/>
            <a:chExt cx="3771900" cy="1362075"/>
          </a:xfrm>
        </p:grpSpPr>
        <p:sp>
          <p:nvSpPr>
            <p:cNvPr id="91151" name="右箭头 1"/>
            <p:cNvSpPr>
              <a:spLocks/>
            </p:cNvSpPr>
            <p:nvPr/>
          </p:nvSpPr>
          <p:spPr bwMode="auto">
            <a:xfrm rot="905815">
              <a:off x="3176589" y="1285879"/>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tx2"/>
            </a:solidFill>
            <a:ln w="15875" cap="flat" cmpd="sng" algn="ctr">
              <a:noFill/>
              <a:prstDash val="solid"/>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91152" name="文本框 3"/>
            <p:cNvSpPr txBox="1">
              <a:spLocks noChangeArrowheads="1"/>
            </p:cNvSpPr>
            <p:nvPr/>
          </p:nvSpPr>
          <p:spPr bwMode="auto">
            <a:xfrm rot="1212081">
              <a:off x="4936430" y="1938370"/>
              <a:ext cx="1448336" cy="232931"/>
            </a:xfrm>
            <a:prstGeom prst="rect">
              <a:avLst/>
            </a:prstGeom>
            <a:solidFill>
              <a:schemeClr val="tx2"/>
            </a:solidFill>
            <a:ln w="9525">
              <a:noFill/>
              <a:miter lim="800000"/>
              <a:headEnd/>
              <a:tailEnd/>
            </a:ln>
          </p:spPr>
          <p:txBody>
            <a:bodyPr wrap="none" lIns="0" tIns="34136" rIns="0" bIns="34136">
              <a:spAutoFit/>
            </a:bodyPr>
            <a:lstStyle/>
            <a:p>
              <a:pPr algn="r" defTabSz="682394" fontAlgn="base">
                <a:spcBef>
                  <a:spcPct val="0"/>
                </a:spcBef>
                <a:spcAft>
                  <a:spcPct val="0"/>
                </a:spcAft>
              </a:pPr>
              <a:r>
                <a:rPr lang="zh-CN" altLang="en-US" sz="1223">
                  <a:solidFill>
                    <a:srgbClr val="FFFFFF"/>
                  </a:solidFill>
                  <a:latin typeface="Calibri" pitchFamily="34" charset="0"/>
                  <a:ea typeface="微软雅黑" pitchFamily="34" charset="-122"/>
                </a:rPr>
                <a:t>请在此处添加关键字</a:t>
              </a:r>
            </a:p>
          </p:txBody>
        </p:sp>
      </p:grpSp>
      <p:grpSp>
        <p:nvGrpSpPr>
          <p:cNvPr id="90114" name="组合 4"/>
          <p:cNvGrpSpPr>
            <a:grpSpLocks/>
          </p:cNvGrpSpPr>
          <p:nvPr/>
        </p:nvGrpSpPr>
        <p:grpSpPr bwMode="auto">
          <a:xfrm>
            <a:off x="2281521" y="1858030"/>
            <a:ext cx="3682088" cy="1484183"/>
            <a:chOff x="2195511" y="1906532"/>
            <a:chExt cx="3771900" cy="1362075"/>
          </a:xfrm>
        </p:grpSpPr>
        <p:sp>
          <p:nvSpPr>
            <p:cNvPr id="91149" name="右箭头 1"/>
            <p:cNvSpPr>
              <a:spLocks/>
            </p:cNvSpPr>
            <p:nvPr/>
          </p:nvSpPr>
          <p:spPr bwMode="auto">
            <a:xfrm rot="905815" flipH="1" flipV="1">
              <a:off x="2195511" y="1906532"/>
              <a:ext cx="3771900" cy="1362075"/>
            </a:xfrm>
            <a:custGeom>
              <a:avLst/>
              <a:gdLst>
                <a:gd name="T0" fmla="*/ 0 w 3771900"/>
                <a:gd name="T1" fmla="*/ 826294 h 1362075"/>
                <a:gd name="T2" fmla="*/ 3186112 w 3771900"/>
                <a:gd name="T3" fmla="*/ 316706 h 1362075"/>
                <a:gd name="T4" fmla="*/ 3243262 w 3771900"/>
                <a:gd name="T5" fmla="*/ 0 h 1362075"/>
                <a:gd name="T6" fmla="*/ 3771900 w 3771900"/>
                <a:gd name="T7" fmla="*/ 833438 h 1362075"/>
                <a:gd name="T8" fmla="*/ 2995612 w 3771900"/>
                <a:gd name="T9" fmla="*/ 1362075 h 1362075"/>
                <a:gd name="T10" fmla="*/ 3052762 w 3771900"/>
                <a:gd name="T11" fmla="*/ 1045369 h 1362075"/>
                <a:gd name="T12" fmla="*/ 0 w 3771900"/>
                <a:gd name="T13" fmla="*/ 826294 h 1362075"/>
                <a:gd name="T14" fmla="*/ 0 60000 65536"/>
                <a:gd name="T15" fmla="*/ 0 60000 65536"/>
                <a:gd name="T16" fmla="*/ 0 60000 65536"/>
                <a:gd name="T17" fmla="*/ 0 60000 65536"/>
                <a:gd name="T18" fmla="*/ 0 60000 65536"/>
                <a:gd name="T19" fmla="*/ 0 60000 65536"/>
                <a:gd name="T20" fmla="*/ 0 60000 65536"/>
                <a:gd name="T21" fmla="*/ 0 w 3771900"/>
                <a:gd name="T22" fmla="*/ 0 h 1362075"/>
                <a:gd name="T23" fmla="*/ 3771900 w 3771900"/>
                <a:gd name="T24" fmla="*/ 1362075 h 136207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71900" h="1362075">
                  <a:moveTo>
                    <a:pt x="0" y="826294"/>
                  </a:moveTo>
                  <a:cubicBezTo>
                    <a:pt x="1163638" y="335756"/>
                    <a:pt x="2174875" y="273844"/>
                    <a:pt x="3186113" y="316706"/>
                  </a:cubicBezTo>
                  <a:lnTo>
                    <a:pt x="3243263" y="0"/>
                  </a:lnTo>
                  <a:lnTo>
                    <a:pt x="3771900" y="833438"/>
                  </a:lnTo>
                  <a:lnTo>
                    <a:pt x="2995613" y="1362075"/>
                  </a:lnTo>
                  <a:lnTo>
                    <a:pt x="3052763" y="1045369"/>
                  </a:lnTo>
                  <a:cubicBezTo>
                    <a:pt x="2212975" y="838994"/>
                    <a:pt x="1363663" y="718344"/>
                    <a:pt x="0" y="826294"/>
                  </a:cubicBezTo>
                  <a:close/>
                </a:path>
              </a:pathLst>
            </a:custGeom>
            <a:solidFill>
              <a:schemeClr val="bg2"/>
            </a:solidFill>
            <a:ln w="12700" cap="flat" cmpd="sng" algn="ctr">
              <a:noFill/>
              <a:prstDash val="solid"/>
              <a:miter lim="800000"/>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91150" name="文本框 6"/>
            <p:cNvSpPr txBox="1">
              <a:spLocks noChangeArrowheads="1"/>
            </p:cNvSpPr>
            <p:nvPr/>
          </p:nvSpPr>
          <p:spPr bwMode="auto">
            <a:xfrm rot="1309175">
              <a:off x="2678167" y="2355161"/>
              <a:ext cx="1448335" cy="235977"/>
            </a:xfrm>
            <a:prstGeom prst="rect">
              <a:avLst/>
            </a:prstGeom>
            <a:solidFill>
              <a:schemeClr val="bg2"/>
            </a:solidFill>
            <a:ln w="9525">
              <a:noFill/>
              <a:miter lim="800000"/>
              <a:headEnd/>
              <a:tailEnd/>
            </a:ln>
          </p:spPr>
          <p:txBody>
            <a:bodyPr wrap="none" lIns="0" tIns="34136" rIns="0" bIns="34136">
              <a:spAutoFit/>
            </a:bodyPr>
            <a:lstStyle/>
            <a:p>
              <a:pPr defTabSz="682394" fontAlgn="base">
                <a:spcBef>
                  <a:spcPct val="0"/>
                </a:spcBef>
                <a:spcAft>
                  <a:spcPct val="0"/>
                </a:spcAft>
              </a:pPr>
              <a:r>
                <a:rPr lang="zh-CN" altLang="en-US" sz="1223">
                  <a:solidFill>
                    <a:srgbClr val="FFFFFF"/>
                  </a:solidFill>
                  <a:latin typeface="Calibri" pitchFamily="34" charset="0"/>
                  <a:ea typeface="微软雅黑" pitchFamily="34" charset="-122"/>
                </a:rPr>
                <a:t>请在此处添加关键字</a:t>
              </a:r>
            </a:p>
          </p:txBody>
        </p:sp>
      </p:grpSp>
      <p:sp>
        <p:nvSpPr>
          <p:cNvPr id="90115" name="文本框 7"/>
          <p:cNvSpPr txBox="1">
            <a:spLocks noChangeArrowheads="1"/>
          </p:cNvSpPr>
          <p:nvPr/>
        </p:nvSpPr>
        <p:spPr bwMode="auto">
          <a:xfrm>
            <a:off x="7031205" y="1365293"/>
            <a:ext cx="1512552" cy="1371988"/>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请在此处添加您需要的文字内容请在此处添加您需要的文字内容请在此处添加您需要的文字内容请在此处添加您需要的文字内容请在此处添加您需要的文字内容</a:t>
            </a:r>
          </a:p>
        </p:txBody>
      </p:sp>
      <p:sp>
        <p:nvSpPr>
          <p:cNvPr id="90116" name="文本框 8"/>
          <p:cNvSpPr txBox="1">
            <a:spLocks noChangeArrowheads="1"/>
          </p:cNvSpPr>
          <p:nvPr/>
        </p:nvSpPr>
        <p:spPr bwMode="auto">
          <a:xfrm>
            <a:off x="652504" y="1365293"/>
            <a:ext cx="1512552" cy="1371988"/>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请在此处添加您需要的文字内容请在此处添加您需要的文字内容请在此处添加您需要的文字内容请在此处添加您需要的文字内容请在此处添加您需要的文字内容</a:t>
            </a:r>
          </a:p>
        </p:txBody>
      </p:sp>
      <p:grpSp>
        <p:nvGrpSpPr>
          <p:cNvPr id="90117" name="组合 9"/>
          <p:cNvGrpSpPr>
            <a:grpSpLocks/>
          </p:cNvGrpSpPr>
          <p:nvPr/>
        </p:nvGrpSpPr>
        <p:grpSpPr bwMode="auto">
          <a:xfrm>
            <a:off x="652503" y="3693100"/>
            <a:ext cx="3277446" cy="984751"/>
            <a:chOff x="3793629" y="732817"/>
            <a:chExt cx="3356715" cy="1020709"/>
          </a:xfrm>
        </p:grpSpPr>
        <p:sp>
          <p:nvSpPr>
            <p:cNvPr id="91146" name="椭圆 10"/>
            <p:cNvSpPr>
              <a:spLocks noChangeArrowheads="1"/>
            </p:cNvSpPr>
            <p:nvPr/>
          </p:nvSpPr>
          <p:spPr bwMode="auto">
            <a:xfrm>
              <a:off x="3793629" y="795335"/>
              <a:ext cx="180000" cy="180000"/>
            </a:xfrm>
            <a:prstGeom prst="ellipse">
              <a:avLst/>
            </a:prstGeom>
            <a:solidFill>
              <a:schemeClr val="accent2"/>
            </a:solidFill>
            <a:ln w="38100" algn="ctr">
              <a:solidFill>
                <a:srgbClr val="BFBFBF"/>
              </a:solidFill>
              <a:round/>
              <a:headEnd/>
              <a:tailEnd/>
            </a:ln>
          </p:spPr>
          <p:txBody>
            <a:bodyPr lIns="68271" tIns="34136" rIns="68271" bIns="34136"/>
            <a:lstStyle/>
            <a:p>
              <a:pPr defTabSz="682394" fontAlgn="base">
                <a:spcBef>
                  <a:spcPct val="0"/>
                </a:spcBef>
                <a:spcAft>
                  <a:spcPct val="0"/>
                </a:spcAft>
              </a:pPr>
              <a:endParaRPr lang="zh-CN" altLang="en-US" sz="941">
                <a:solidFill>
                  <a:srgbClr val="808080"/>
                </a:solidFill>
                <a:latin typeface="微软雅黑" pitchFamily="34" charset="-122"/>
                <a:ea typeface="微软雅黑" pitchFamily="34" charset="-122"/>
              </a:endParaRPr>
            </a:p>
          </p:txBody>
        </p:sp>
        <p:sp>
          <p:nvSpPr>
            <p:cNvPr id="91147" name="TextBox 81"/>
            <p:cNvSpPr txBox="1">
              <a:spLocks noChangeArrowheads="1"/>
            </p:cNvSpPr>
            <p:nvPr/>
          </p:nvSpPr>
          <p:spPr bwMode="auto">
            <a:xfrm>
              <a:off x="4006195" y="732817"/>
              <a:ext cx="3113564" cy="28154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317" b="1">
                  <a:solidFill>
                    <a:srgbClr val="808080"/>
                  </a:solidFill>
                  <a:latin typeface="微软雅黑" pitchFamily="34" charset="-122"/>
                  <a:ea typeface="微软雅黑" pitchFamily="34" charset="-122"/>
                </a:rPr>
                <a:t>在此处添加小标题</a:t>
              </a:r>
            </a:p>
          </p:txBody>
        </p:sp>
        <p:sp>
          <p:nvSpPr>
            <p:cNvPr id="91148" name="TextBox 82"/>
            <p:cNvSpPr txBox="1">
              <a:spLocks noChangeArrowheads="1"/>
            </p:cNvSpPr>
            <p:nvPr/>
          </p:nvSpPr>
          <p:spPr bwMode="auto">
            <a:xfrm>
              <a:off x="4087246" y="1006754"/>
              <a:ext cx="3063098" cy="746772"/>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请在此处添加您需要的文字内容请在此处添加您需要的文字内容请在此处添加您需要的文字内容请在此处添加您需要的文字内容请在此处添加您需要的文字内容</a:t>
              </a:r>
            </a:p>
          </p:txBody>
        </p:sp>
      </p:grpSp>
      <p:grpSp>
        <p:nvGrpSpPr>
          <p:cNvPr id="90118" name="组合 13"/>
          <p:cNvGrpSpPr>
            <a:grpSpLocks/>
          </p:cNvGrpSpPr>
          <p:nvPr/>
        </p:nvGrpSpPr>
        <p:grpSpPr bwMode="auto">
          <a:xfrm>
            <a:off x="5267805" y="3693100"/>
            <a:ext cx="3275953" cy="984751"/>
            <a:chOff x="3793629" y="732817"/>
            <a:chExt cx="3356715" cy="1020709"/>
          </a:xfrm>
        </p:grpSpPr>
        <p:sp>
          <p:nvSpPr>
            <p:cNvPr id="91143" name="椭圆 14"/>
            <p:cNvSpPr>
              <a:spLocks noChangeArrowheads="1"/>
            </p:cNvSpPr>
            <p:nvPr/>
          </p:nvSpPr>
          <p:spPr bwMode="auto">
            <a:xfrm>
              <a:off x="3793629" y="795335"/>
              <a:ext cx="180000" cy="180000"/>
            </a:xfrm>
            <a:prstGeom prst="ellipse">
              <a:avLst/>
            </a:prstGeom>
            <a:solidFill>
              <a:schemeClr val="tx2"/>
            </a:solidFill>
            <a:ln w="38100" algn="ctr">
              <a:solidFill>
                <a:schemeClr val="bg2"/>
              </a:solidFill>
              <a:round/>
              <a:headEnd/>
              <a:tailEnd/>
            </a:ln>
          </p:spPr>
          <p:txBody>
            <a:bodyPr lIns="68271" tIns="34136" rIns="68271" bIns="34136"/>
            <a:lstStyle/>
            <a:p>
              <a:pPr defTabSz="682394" fontAlgn="base">
                <a:spcBef>
                  <a:spcPct val="0"/>
                </a:spcBef>
                <a:spcAft>
                  <a:spcPct val="0"/>
                </a:spcAft>
              </a:pPr>
              <a:endParaRPr lang="zh-CN" altLang="en-US" sz="941">
                <a:solidFill>
                  <a:srgbClr val="808080"/>
                </a:solidFill>
                <a:latin typeface="微软雅黑" pitchFamily="34" charset="-122"/>
                <a:ea typeface="微软雅黑" pitchFamily="34" charset="-122"/>
              </a:endParaRPr>
            </a:p>
          </p:txBody>
        </p:sp>
        <p:sp>
          <p:nvSpPr>
            <p:cNvPr id="91144" name="TextBox 81"/>
            <p:cNvSpPr txBox="1">
              <a:spLocks noChangeArrowheads="1"/>
            </p:cNvSpPr>
            <p:nvPr/>
          </p:nvSpPr>
          <p:spPr bwMode="auto">
            <a:xfrm>
              <a:off x="4006292" y="732817"/>
              <a:ext cx="3113453" cy="264651"/>
            </a:xfrm>
            <a:prstGeom prst="rect">
              <a:avLst/>
            </a:prstGeom>
            <a:noFill/>
            <a:ln w="9525">
              <a:noFill/>
              <a:miter lim="800000"/>
              <a:headEnd/>
              <a:tailEnd/>
            </a:ln>
          </p:spPr>
          <p:txBody>
            <a:bodyPr lIns="68271" tIns="34136" rIns="68271" bIns="34136">
              <a:spAutoFit/>
            </a:bodyPr>
            <a:lstStyle/>
            <a:p>
              <a:pPr defTabSz="682394" fontAlgn="base">
                <a:spcBef>
                  <a:spcPct val="0"/>
                </a:spcBef>
                <a:spcAft>
                  <a:spcPct val="0"/>
                </a:spcAft>
              </a:pPr>
              <a:r>
                <a:rPr lang="zh-CN" altLang="en-US" sz="1223" b="1">
                  <a:solidFill>
                    <a:srgbClr val="0099CC"/>
                  </a:solidFill>
                  <a:latin typeface="微软雅黑" pitchFamily="34" charset="-122"/>
                  <a:ea typeface="微软雅黑" pitchFamily="34" charset="-122"/>
                </a:rPr>
                <a:t>在此处添加小标题</a:t>
              </a:r>
            </a:p>
          </p:txBody>
        </p:sp>
        <p:sp>
          <p:nvSpPr>
            <p:cNvPr id="91145" name="TextBox 82"/>
            <p:cNvSpPr txBox="1">
              <a:spLocks noChangeArrowheads="1"/>
            </p:cNvSpPr>
            <p:nvPr/>
          </p:nvSpPr>
          <p:spPr bwMode="auto">
            <a:xfrm>
              <a:off x="4087380" y="1006754"/>
              <a:ext cx="3062964" cy="746772"/>
            </a:xfrm>
            <a:prstGeom prst="rect">
              <a:avLst/>
            </a:prstGeom>
            <a:noFill/>
            <a:ln w="9525">
              <a:noFill/>
              <a:miter lim="800000"/>
              <a:headEnd/>
              <a:tailEnd/>
            </a:ln>
          </p:spPr>
          <p:txBody>
            <a:bodyPr lIns="0" tIns="34136" rIns="0" bIns="34136">
              <a:spAutoFit/>
            </a:bodyPr>
            <a:lstStyle/>
            <a:p>
              <a:pPr algn="just" defTabSz="682394" fontAlgn="base">
                <a:lnSpc>
                  <a:spcPct val="150000"/>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请在此处添加您需要的文字内容请在此处添加您需要的文字内容请在此处添加您需要的文字内容请在此处添加您需要的文字内容请在此处添加您需要的文字内容</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9440682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wipe(right)">
                                      <p:cBhvr>
                                        <p:cTn id="7" dur="500"/>
                                        <p:tgtEl>
                                          <p:spTgt spid="901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0113"/>
                                        </p:tgtEl>
                                        <p:attrNameLst>
                                          <p:attrName>style.visibility</p:attrName>
                                        </p:attrNameLst>
                                      </p:cBhvr>
                                      <p:to>
                                        <p:strVal val="visible"/>
                                      </p:to>
                                    </p:set>
                                    <p:animEffect transition="in" filter="wipe(left)">
                                      <p:cBhvr>
                                        <p:cTn id="11" dur="500"/>
                                        <p:tgtEl>
                                          <p:spTgt spid="901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0116"/>
                                        </p:tgtEl>
                                        <p:attrNameLst>
                                          <p:attrName>style.visibility</p:attrName>
                                        </p:attrNameLst>
                                      </p:cBhvr>
                                      <p:to>
                                        <p:strVal val="visible"/>
                                      </p:to>
                                    </p:set>
                                    <p:animEffect transition="in" filter="wipe(left)">
                                      <p:cBhvr>
                                        <p:cTn id="15" dur="500"/>
                                        <p:tgtEl>
                                          <p:spTgt spid="901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90115"/>
                                        </p:tgtEl>
                                        <p:attrNameLst>
                                          <p:attrName>style.visibility</p:attrName>
                                        </p:attrNameLst>
                                      </p:cBhvr>
                                      <p:to>
                                        <p:strVal val="visible"/>
                                      </p:to>
                                    </p:set>
                                    <p:animEffect transition="in" filter="wipe(left)">
                                      <p:cBhvr>
                                        <p:cTn id="18" dur="500"/>
                                        <p:tgtEl>
                                          <p:spTgt spid="9011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0117"/>
                                        </p:tgtEl>
                                        <p:attrNameLst>
                                          <p:attrName>style.visibility</p:attrName>
                                        </p:attrNameLst>
                                      </p:cBhvr>
                                      <p:to>
                                        <p:strVal val="visible"/>
                                      </p:to>
                                    </p:set>
                                    <p:animEffect transition="in" filter="wipe(left)">
                                      <p:cBhvr>
                                        <p:cTn id="22" dur="500"/>
                                        <p:tgtEl>
                                          <p:spTgt spid="90117"/>
                                        </p:tgtEl>
                                      </p:cBhvr>
                                    </p:animEffect>
                                  </p:childTnLst>
                                </p:cTn>
                              </p:par>
                              <p:par>
                                <p:cTn id="23" presetID="22" presetClass="entr" presetSubtype="8" fill="hold" nodeType="withEffect">
                                  <p:stCondLst>
                                    <p:cond delay="0"/>
                                  </p:stCondLst>
                                  <p:childTnLst>
                                    <p:set>
                                      <p:cBhvr>
                                        <p:cTn id="24" dur="1" fill="hold">
                                          <p:stCondLst>
                                            <p:cond delay="0"/>
                                          </p:stCondLst>
                                        </p:cTn>
                                        <p:tgtEl>
                                          <p:spTgt spid="90118"/>
                                        </p:tgtEl>
                                        <p:attrNameLst>
                                          <p:attrName>style.visibility</p:attrName>
                                        </p:attrNameLst>
                                      </p:cBhvr>
                                      <p:to>
                                        <p:strVal val="visible"/>
                                      </p:to>
                                    </p:set>
                                    <p:animEffect transition="in" filter="wipe(left)">
                                      <p:cBhvr>
                                        <p:cTn id="25" dur="500"/>
                                        <p:tgtEl>
                                          <p:spTgt spid="90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5" grpId="0"/>
      <p:bldP spid="901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6103" y="3107604"/>
            <a:ext cx="9143244" cy="2035896"/>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76625" y="653837"/>
            <a:ext cx="1981200" cy="2072768"/>
          </a:xfrm>
          <a:prstGeom prst="rect">
            <a:avLst/>
          </a:prstGeom>
        </p:spPr>
      </p:pic>
      <p:sp>
        <p:nvSpPr>
          <p:cNvPr id="9" name="文本框 8"/>
          <p:cNvSpPr txBox="1"/>
          <p:nvPr/>
        </p:nvSpPr>
        <p:spPr>
          <a:xfrm>
            <a:off x="2015851" y="2845994"/>
            <a:ext cx="4682820" cy="523220"/>
          </a:xfrm>
          <a:prstGeom prst="rect">
            <a:avLst/>
          </a:prstGeom>
          <a:noFill/>
        </p:spPr>
        <p:txBody>
          <a:bodyPr wrap="none" rtlCol="0">
            <a:spAutoFit/>
          </a:bodyPr>
          <a:lstStyle/>
          <a:p>
            <a:r>
              <a:rPr lang="zh-CN" altLang="en-US" sz="2800" b="1" dirty="0" smtClean="0"/>
              <a:t>感谢您的观看 </a:t>
            </a:r>
            <a:r>
              <a:rPr lang="en-US" altLang="zh-CN" sz="2800" b="1" dirty="0" smtClean="0">
                <a:latin typeface="+mj-ea"/>
                <a:ea typeface="+mj-ea"/>
              </a:rPr>
              <a:t>THANK YOU</a:t>
            </a:r>
            <a:endParaRPr lang="zh-CN" altLang="en-US" sz="2800" b="1" dirty="0">
              <a:latin typeface="+mj-ea"/>
              <a:ea typeface="+mj-ea"/>
            </a:endParaRPr>
          </a:p>
        </p:txBody>
      </p:sp>
      <p:sp>
        <p:nvSpPr>
          <p:cNvPr id="10" name="圆角矩形 9"/>
          <p:cNvSpPr/>
          <p:nvPr/>
        </p:nvSpPr>
        <p:spPr>
          <a:xfrm>
            <a:off x="3198398" y="3428163"/>
            <a:ext cx="2918653" cy="304800"/>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3287032" y="3420437"/>
            <a:ext cx="2646878" cy="338554"/>
          </a:xfrm>
          <a:prstGeom prst="rect">
            <a:avLst/>
          </a:prstGeom>
          <a:noFill/>
        </p:spPr>
        <p:txBody>
          <a:bodyPr wrap="none" rtlCol="0">
            <a:spAutoFit/>
          </a:bodyPr>
          <a:lstStyle/>
          <a:p>
            <a:r>
              <a:rPr lang="zh-CN" altLang="en-US" sz="1600" b="1" dirty="0" smtClean="0">
                <a:solidFill>
                  <a:schemeClr val="bg1"/>
                </a:solidFill>
              </a:rPr>
              <a:t>单击此处添加您的单位名称</a:t>
            </a:r>
            <a:endParaRPr lang="zh-CN" altLang="en-US" sz="1600" b="1" dirty="0">
              <a:solidFill>
                <a:schemeClr val="bg1"/>
              </a:solidFill>
            </a:endParaRPr>
          </a:p>
        </p:txBody>
      </p:sp>
    </p:spTree>
    <p:extLst>
      <p:ext uri="{BB962C8B-B14F-4D97-AF65-F5344CB8AC3E}">
        <p14:creationId xmlns:p14="http://schemas.microsoft.com/office/powerpoint/2010/main" val="12266825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2500"/>
                            </p:stCondLst>
                            <p:childTnLst>
                              <p:par>
                                <p:cTn id="21" presetID="17" presetClass="entr" presetSubtype="10" fill="hold" grpId="0" nodeType="afterEffect">
                                  <p:stCondLst>
                                    <p:cond delay="0"/>
                                  </p:stCondLst>
                                  <p:iterate type="lt">
                                    <p:tmPct val="14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strVal val="#ppt_h"/>
                                          </p:val>
                                        </p:tav>
                                        <p:tav tm="100000">
                                          <p:val>
                                            <p:strVal val="#ppt_h"/>
                                          </p:val>
                                        </p:tav>
                                      </p:tavLst>
                                    </p:anim>
                                  </p:childTnLst>
                                </p:cTn>
                              </p:par>
                            </p:childTnLst>
                          </p:cTn>
                        </p:par>
                        <p:par>
                          <p:cTn id="25" fill="hold">
                            <p:stCondLst>
                              <p:cond delay="3910"/>
                            </p:stCondLst>
                            <p:childTnLst>
                              <p:par>
                                <p:cTn id="26" presetID="16" presetClass="entr" presetSubtype="2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barn(inVertical)">
                                      <p:cBhvr>
                                        <p:cTn id="28" dur="750"/>
                                        <p:tgtEl>
                                          <p:spTgt spid="10"/>
                                        </p:tgtEl>
                                      </p:cBhvr>
                                    </p:animEffect>
                                  </p:childTnLst>
                                </p:cTn>
                              </p:par>
                            </p:childTnLst>
                          </p:cTn>
                        </p:par>
                        <p:par>
                          <p:cTn id="29" fill="hold">
                            <p:stCondLst>
                              <p:cond delay="4660"/>
                            </p:stCondLst>
                            <p:childTnLst>
                              <p:par>
                                <p:cTn id="30" presetID="53" presetClass="entr" presetSubtype="16"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750" fill="hold"/>
                                        <p:tgtEl>
                                          <p:spTgt spid="11"/>
                                        </p:tgtEl>
                                        <p:attrNameLst>
                                          <p:attrName>ppt_w</p:attrName>
                                        </p:attrNameLst>
                                      </p:cBhvr>
                                      <p:tavLst>
                                        <p:tav tm="0">
                                          <p:val>
                                            <p:fltVal val="0"/>
                                          </p:val>
                                        </p:tav>
                                        <p:tav tm="100000">
                                          <p:val>
                                            <p:strVal val="#ppt_w"/>
                                          </p:val>
                                        </p:tav>
                                      </p:tavLst>
                                    </p:anim>
                                    <p:anim calcmode="lin" valueType="num">
                                      <p:cBhvr>
                                        <p:cTn id="33" dur="750" fill="hold"/>
                                        <p:tgtEl>
                                          <p:spTgt spid="11"/>
                                        </p:tgtEl>
                                        <p:attrNameLst>
                                          <p:attrName>ppt_h</p:attrName>
                                        </p:attrNameLst>
                                      </p:cBhvr>
                                      <p:tavLst>
                                        <p:tav tm="0">
                                          <p:val>
                                            <p:fltVal val="0"/>
                                          </p:val>
                                        </p:tav>
                                        <p:tav tm="100000">
                                          <p:val>
                                            <p:strVal val="#ppt_h"/>
                                          </p:val>
                                        </p:tav>
                                      </p:tavLst>
                                    </p:anim>
                                    <p:animEffect transition="in" filter="fade">
                                      <p:cBhvr>
                                        <p:cTn id="34"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58857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a:spLocks/>
          </p:cNvSpPr>
          <p:nvPr/>
        </p:nvSpPr>
        <p:spPr bwMode="auto">
          <a:xfrm>
            <a:off x="1970218" y="2392748"/>
            <a:ext cx="1637976" cy="827201"/>
          </a:xfrm>
          <a:custGeom>
            <a:avLst/>
            <a:gdLst>
              <a:gd name="T0" fmla="*/ 68 w 2184400"/>
              <a:gd name="T1" fmla="*/ 0 h 1117600"/>
              <a:gd name="T2" fmla="*/ 13707 w 2184400"/>
              <a:gd name="T3" fmla="*/ 0 h 1117600"/>
              <a:gd name="T4" fmla="*/ 13573 w 2184400"/>
              <a:gd name="T5" fmla="*/ 1128 h 1117600"/>
              <a:gd name="T6" fmla="*/ 57404 w 2184400"/>
              <a:gd name="T7" fmla="*/ 38138 h 1117600"/>
              <a:gd name="T8" fmla="*/ 101236 w 2184400"/>
              <a:gd name="T9" fmla="*/ 1128 h 1117600"/>
              <a:gd name="T10" fmla="*/ 101102 w 2184400"/>
              <a:gd name="T11" fmla="*/ 0 h 1117600"/>
              <a:gd name="T12" fmla="*/ 114742 w 2184400"/>
              <a:gd name="T13" fmla="*/ 0 h 1117600"/>
              <a:gd name="T14" fmla="*/ 114809 w 2184400"/>
              <a:gd name="T15" fmla="*/ 1128 h 1117600"/>
              <a:gd name="T16" fmla="*/ 57404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3399FF"/>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30" name="任意多边形 29"/>
          <p:cNvSpPr>
            <a:spLocks/>
          </p:cNvSpPr>
          <p:nvPr/>
        </p:nvSpPr>
        <p:spPr bwMode="auto">
          <a:xfrm flipV="1">
            <a:off x="1970218" y="1564055"/>
            <a:ext cx="1637976" cy="828693"/>
          </a:xfrm>
          <a:custGeom>
            <a:avLst/>
            <a:gdLst>
              <a:gd name="T0" fmla="*/ 68 w 2184400"/>
              <a:gd name="T1" fmla="*/ 0 h 1117600"/>
              <a:gd name="T2" fmla="*/ 13707 w 2184400"/>
              <a:gd name="T3" fmla="*/ 0 h 1117600"/>
              <a:gd name="T4" fmla="*/ 13573 w 2184400"/>
              <a:gd name="T5" fmla="*/ 1154 h 1117600"/>
              <a:gd name="T6" fmla="*/ 57404 w 2184400"/>
              <a:gd name="T7" fmla="*/ 39042 h 1117600"/>
              <a:gd name="T8" fmla="*/ 101236 w 2184400"/>
              <a:gd name="T9" fmla="*/ 1154 h 1117600"/>
              <a:gd name="T10" fmla="*/ 101102 w 2184400"/>
              <a:gd name="T11" fmla="*/ 0 h 1117600"/>
              <a:gd name="T12" fmla="*/ 114742 w 2184400"/>
              <a:gd name="T13" fmla="*/ 0 h 1117600"/>
              <a:gd name="T14" fmla="*/ 114809 w 2184400"/>
              <a:gd name="T15" fmla="*/ 1154 h 1117600"/>
              <a:gd name="T16" fmla="*/ 57404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0099CC"/>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32" name="文本框 27"/>
          <p:cNvSpPr txBox="1">
            <a:spLocks noChangeArrowheads="1"/>
          </p:cNvSpPr>
          <p:nvPr/>
        </p:nvSpPr>
        <p:spPr bwMode="auto">
          <a:xfrm>
            <a:off x="2413680" y="2050820"/>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a:latin typeface="Impact" pitchFamily="34" charset="0"/>
                <a:ea typeface="时尚中黑简体" pitchFamily="2" charset="-122"/>
                <a:cs typeface="Arial" charset="0"/>
              </a:rPr>
              <a:t>01</a:t>
            </a:r>
            <a:endParaRPr lang="zh-CN" altLang="en-US" sz="4045">
              <a:latin typeface="Impact" pitchFamily="34" charset="0"/>
              <a:ea typeface="时尚中黑简体" pitchFamily="2" charset="-122"/>
              <a:cs typeface="Arial" charset="0"/>
            </a:endParaRPr>
          </a:p>
        </p:txBody>
      </p:sp>
      <p:sp>
        <p:nvSpPr>
          <p:cNvPr id="48" name="文本框 32"/>
          <p:cNvSpPr txBox="1">
            <a:spLocks noChangeArrowheads="1"/>
          </p:cNvSpPr>
          <p:nvPr/>
        </p:nvSpPr>
        <p:spPr bwMode="auto">
          <a:xfrm>
            <a:off x="3822522" y="1902799"/>
            <a:ext cx="3191168" cy="438271"/>
          </a:xfrm>
          <a:prstGeom prst="rect">
            <a:avLst/>
          </a:prstGeom>
          <a:noFill/>
          <a:ln w="9525">
            <a:noFill/>
            <a:miter lim="800000"/>
            <a:headEnd/>
            <a:tailEnd/>
          </a:ln>
        </p:spPr>
        <p:txBody>
          <a:bodyPr wrap="square" lIns="68271" tIns="34136" rIns="68271" bIns="34136">
            <a:spAutoFit/>
          </a:bodyPr>
          <a:lstStyle/>
          <a:p>
            <a:pPr algn="ctr" defTabSz="682394" fontAlgn="base">
              <a:spcBef>
                <a:spcPct val="0"/>
              </a:spcBef>
              <a:spcAft>
                <a:spcPct val="0"/>
              </a:spcAft>
            </a:pPr>
            <a:r>
              <a:rPr lang="zh-CN" altLang="en-US" sz="2400" b="1" dirty="0" smtClean="0">
                <a:latin typeface="Arial" charset="0"/>
                <a:ea typeface="微软雅黑" pitchFamily="34" charset="-122"/>
              </a:rPr>
              <a:t>点击</a:t>
            </a:r>
            <a:r>
              <a:rPr lang="zh-CN" altLang="en-US" sz="2400" b="1" dirty="0">
                <a:latin typeface="Arial" charset="0"/>
                <a:ea typeface="微软雅黑" pitchFamily="34" charset="-122"/>
              </a:rPr>
              <a:t>此处</a:t>
            </a:r>
            <a:r>
              <a:rPr lang="zh-CN" altLang="en-US" sz="2400" b="1" dirty="0" smtClean="0">
                <a:latin typeface="Arial" charset="0"/>
                <a:ea typeface="微软雅黑" pitchFamily="34" charset="-122"/>
              </a:rPr>
              <a:t>输入您的标题</a:t>
            </a:r>
            <a:endParaRPr lang="zh-CN" altLang="en-US" sz="2400" b="1" dirty="0">
              <a:latin typeface="Arial" charset="0"/>
              <a:ea typeface="微软雅黑" pitchFamily="34" charset="-122"/>
            </a:endParaRPr>
          </a:p>
        </p:txBody>
      </p:sp>
      <p:sp>
        <p:nvSpPr>
          <p:cNvPr id="52" name="矩形 33"/>
          <p:cNvSpPr>
            <a:spLocks noChangeArrowheads="1"/>
          </p:cNvSpPr>
          <p:nvPr/>
        </p:nvSpPr>
        <p:spPr bwMode="auto">
          <a:xfrm>
            <a:off x="3835222" y="2392748"/>
            <a:ext cx="3191168" cy="525154"/>
          </a:xfrm>
          <a:prstGeom prst="rect">
            <a:avLst/>
          </a:prstGeom>
          <a:noFill/>
          <a:ln w="9525">
            <a:noFill/>
            <a:miter lim="800000"/>
            <a:headEnd/>
            <a:tailEnd/>
          </a:ln>
        </p:spPr>
        <p:txBody>
          <a:bodyPr wrap="square" lIns="68271" tIns="34136" rIns="68271" bIns="34136">
            <a:spAutoFit/>
          </a:bodyPr>
          <a:lstStyle/>
          <a:p>
            <a:pPr algn="just" defTabSz="682394" fontAlgn="base">
              <a:lnSpc>
                <a:spcPct val="150000"/>
              </a:lnSpc>
              <a:spcBef>
                <a:spcPct val="0"/>
              </a:spcBef>
              <a:spcAft>
                <a:spcPct val="0"/>
              </a:spcAft>
              <a:tabLst>
                <a:tab pos="1013885" algn="l"/>
              </a:tabLst>
            </a:pPr>
            <a:r>
              <a:rPr lang="zh-CN" altLang="en-US" sz="1050" dirty="0" smtClean="0">
                <a:latin typeface="Arial" charset="0"/>
                <a:ea typeface="微软雅黑" pitchFamily="34" charset="-122"/>
              </a:rPr>
              <a:t>点击</a:t>
            </a:r>
            <a:r>
              <a:rPr lang="zh-CN" altLang="en-US" sz="1050" dirty="0">
                <a:latin typeface="Arial" charset="0"/>
                <a:ea typeface="微软雅黑" pitchFamily="34" charset="-122"/>
              </a:rPr>
              <a:t>输入本栏的具体文字，简明扼要的说明分项内容，此为概念图解，请根据您的具体内容酌情</a:t>
            </a:r>
            <a:r>
              <a:rPr lang="zh-CN" altLang="en-US" sz="1050" dirty="0" smtClean="0">
                <a:latin typeface="Arial" charset="0"/>
                <a:ea typeface="微软雅黑" pitchFamily="34" charset="-122"/>
              </a:rPr>
              <a:t>修改</a:t>
            </a:r>
            <a:endParaRPr lang="en-US" altLang="zh-CN" sz="1050"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2568818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dissolve">
                                      <p:cBhvr>
                                        <p:cTn id="15" dur="500"/>
                                        <p:tgtEl>
                                          <p:spTgt spid="32"/>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000"/>
                                        <p:tgtEl>
                                          <p:spTgt spid="48"/>
                                        </p:tgtEl>
                                      </p:cBhvr>
                                    </p:animEffect>
                                    <p:anim calcmode="lin" valueType="num">
                                      <p:cBhvr>
                                        <p:cTn id="20" dur="1000" fill="hold"/>
                                        <p:tgtEl>
                                          <p:spTgt spid="48"/>
                                        </p:tgtEl>
                                        <p:attrNameLst>
                                          <p:attrName>ppt_x</p:attrName>
                                        </p:attrNameLst>
                                      </p:cBhvr>
                                      <p:tavLst>
                                        <p:tav tm="0">
                                          <p:val>
                                            <p:strVal val="#ppt_x"/>
                                          </p:val>
                                        </p:tav>
                                        <p:tav tm="100000">
                                          <p:val>
                                            <p:strVal val="#ppt_x"/>
                                          </p:val>
                                        </p:tav>
                                      </p:tavLst>
                                    </p:anim>
                                    <p:anim calcmode="lin" valueType="num">
                                      <p:cBhvr>
                                        <p:cTn id="21" dur="1000" fill="hold"/>
                                        <p:tgtEl>
                                          <p:spTgt spid="48"/>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0" grpId="0" animBg="1"/>
      <p:bldP spid="32" grpId="0"/>
      <p:bldP spid="48" grpId="0"/>
      <p:bldP spid="5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39" y="1577319"/>
            <a:ext cx="2463684" cy="2433821"/>
          </a:xfrm>
          <a:custGeom>
            <a:avLst/>
            <a:gdLst>
              <a:gd name="T0" fmla="*/ 109583 w 3286125"/>
              <a:gd name="T1" fmla="*/ 631717 h 3286125"/>
              <a:gd name="T2" fmla="*/ 659703 w 3286125"/>
              <a:gd name="T3" fmla="*/ 104377 h 3286125"/>
              <a:gd name="T4" fmla="*/ 663299 w 3286125"/>
              <a:gd name="T5" fmla="*/ 631719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A</a:t>
            </a:r>
            <a:endParaRPr lang="zh-CN" altLang="en-US" sz="2069">
              <a:solidFill>
                <a:srgbClr val="FFFFFF"/>
              </a:solidFill>
              <a:latin typeface="微软雅黑" pitchFamily="34" charset="-122"/>
              <a:ea typeface="微软雅黑" pitchFamily="34" charset="-122"/>
            </a:endParaRPr>
          </a:p>
        </p:txBody>
      </p:sp>
      <p:sp>
        <p:nvSpPr>
          <p:cNvPr id="13" name="空心弧 12"/>
          <p:cNvSpPr>
            <a:spLocks noChangeArrowheads="1"/>
          </p:cNvSpPr>
          <p:nvPr/>
        </p:nvSpPr>
        <p:spPr bwMode="auto">
          <a:xfrm flipH="1">
            <a:off x="3387939" y="1577319"/>
            <a:ext cx="2463684" cy="2433821"/>
          </a:xfrm>
          <a:custGeom>
            <a:avLst/>
            <a:gdLst>
              <a:gd name="T0" fmla="*/ 109583 w 3286125"/>
              <a:gd name="T1" fmla="*/ 631717 h 3286125"/>
              <a:gd name="T2" fmla="*/ 659703 w 3286125"/>
              <a:gd name="T3" fmla="*/ 104377 h 3286125"/>
              <a:gd name="T4" fmla="*/ 663299 w 3286125"/>
              <a:gd name="T5" fmla="*/ 631719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       B</a:t>
            </a:r>
            <a:endParaRPr lang="zh-CN" altLang="en-US" sz="2069">
              <a:solidFill>
                <a:srgbClr val="FFFFFF"/>
              </a:solidFill>
              <a:latin typeface="微软雅黑" pitchFamily="34" charset="-122"/>
              <a:ea typeface="微软雅黑" pitchFamily="34" charset="-122"/>
            </a:endParaRPr>
          </a:p>
        </p:txBody>
      </p:sp>
      <p:sp>
        <p:nvSpPr>
          <p:cNvPr id="14" name="空心弧 13"/>
          <p:cNvSpPr>
            <a:spLocks noChangeArrowheads="1"/>
          </p:cNvSpPr>
          <p:nvPr/>
        </p:nvSpPr>
        <p:spPr bwMode="auto">
          <a:xfrm>
            <a:off x="3387939" y="1577319"/>
            <a:ext cx="2463684" cy="2433821"/>
          </a:xfrm>
          <a:custGeom>
            <a:avLst/>
            <a:gdLst>
              <a:gd name="T0" fmla="*/ 664920 w 3286125"/>
              <a:gd name="T1" fmla="*/ 1157709 h 3286125"/>
              <a:gd name="T2" fmla="*/ 111057 w 3286125"/>
              <a:gd name="T3" fmla="*/ 638592 h 3286125"/>
              <a:gd name="T4" fmla="*/ 663299 w 3286125"/>
              <a:gd name="T5" fmla="*/ 631719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C</a:t>
            </a:r>
            <a:endParaRPr lang="zh-CN" altLang="en-US" sz="2069">
              <a:solidFill>
                <a:srgbClr val="FFFFFF"/>
              </a:solidFill>
              <a:latin typeface="微软雅黑" pitchFamily="34" charset="-122"/>
              <a:ea typeface="微软雅黑" pitchFamily="34" charset="-122"/>
            </a:endParaRPr>
          </a:p>
        </p:txBody>
      </p:sp>
      <p:sp>
        <p:nvSpPr>
          <p:cNvPr id="15" name="空心弧 14"/>
          <p:cNvSpPr>
            <a:spLocks noChangeArrowheads="1"/>
          </p:cNvSpPr>
          <p:nvPr/>
        </p:nvSpPr>
        <p:spPr bwMode="auto">
          <a:xfrm flipH="1">
            <a:off x="3398391" y="1577319"/>
            <a:ext cx="2463684" cy="2433821"/>
          </a:xfrm>
          <a:custGeom>
            <a:avLst/>
            <a:gdLst>
              <a:gd name="T0" fmla="*/ 664920 w 3286125"/>
              <a:gd name="T1" fmla="*/ 1157709 h 3286125"/>
              <a:gd name="T2" fmla="*/ 111057 w 3286125"/>
              <a:gd name="T3" fmla="*/ 638592 h 3286125"/>
              <a:gd name="T4" fmla="*/ 663299 w 3286125"/>
              <a:gd name="T5" fmla="*/ 631719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algn="ctr" defTabSz="682394" fontAlgn="base">
              <a:spcBef>
                <a:spcPct val="0"/>
              </a:spcBef>
              <a:spcAft>
                <a:spcPct val="0"/>
              </a:spcAft>
            </a:pPr>
            <a:r>
              <a:rPr lang="en-US" altLang="zh-CN" sz="2069">
                <a:solidFill>
                  <a:srgbClr val="FFFFFF"/>
                </a:solidFill>
                <a:latin typeface="微软雅黑" pitchFamily="34" charset="-122"/>
                <a:ea typeface="微软雅黑" pitchFamily="34" charset="-122"/>
              </a:rPr>
              <a:t>        D</a:t>
            </a:r>
            <a:endParaRPr lang="zh-CN" altLang="en-US" sz="2069">
              <a:solidFill>
                <a:srgbClr val="FFFFFF"/>
              </a:solidFill>
              <a:latin typeface="微软雅黑" pitchFamily="34" charset="-122"/>
              <a:ea typeface="微软雅黑" pitchFamily="34" charset="-122"/>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18" name="等腰三角形 17"/>
          <p:cNvSpPr>
            <a:spLocks noChangeArrowheads="1"/>
          </p:cNvSpPr>
          <p:nvPr/>
        </p:nvSpPr>
        <p:spPr bwMode="auto">
          <a:xfrm rot="2700000" flipH="1">
            <a:off x="5439516"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1" name="等腰三角形 20"/>
          <p:cNvSpPr>
            <a:spLocks noChangeArrowheads="1"/>
          </p:cNvSpPr>
          <p:nvPr/>
        </p:nvSpPr>
        <p:spPr bwMode="auto">
          <a:xfrm rot="-2700000" flipH="1" flipV="1">
            <a:off x="5439516"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3" name="椭圆 22"/>
          <p:cNvSpPr>
            <a:spLocks noChangeArrowheads="1"/>
          </p:cNvSpPr>
          <p:nvPr/>
        </p:nvSpPr>
        <p:spPr bwMode="auto">
          <a:xfrm>
            <a:off x="3141570" y="1333936"/>
            <a:ext cx="2956421" cy="2920585"/>
          </a:xfrm>
          <a:prstGeom prst="ellipse">
            <a:avLst/>
          </a:prstGeom>
          <a:noFill/>
          <a:ln w="12700" algn="ctr">
            <a:solidFill>
              <a:srgbClr val="7F7F7F"/>
            </a:solidFill>
            <a:prstDash val="dash"/>
            <a:miter lim="800000"/>
            <a:headEnd/>
            <a:tailEnd/>
          </a:ln>
        </p:spPr>
        <p:txBody>
          <a:bodyPr lIns="68271" tIns="34136" rIns="68271" bIns="34136" anchor="ctr"/>
          <a:lstStyle/>
          <a:p>
            <a:pPr algn="ctr" defTabSz="682394" fontAlgn="base">
              <a:spcBef>
                <a:spcPct val="0"/>
              </a:spcBef>
              <a:spcAft>
                <a:spcPct val="0"/>
              </a:spcAft>
            </a:pPr>
            <a:endParaRPr lang="zh-CN" altLang="en-US" sz="1317">
              <a:solidFill>
                <a:srgbClr val="FFFFFF"/>
              </a:solidFill>
              <a:latin typeface="微软雅黑" pitchFamily="34" charset="-122"/>
              <a:ea typeface="微软雅黑" pitchFamily="34" charset="-122"/>
            </a:endParaRPr>
          </a:p>
        </p:txBody>
      </p:sp>
      <p:sp>
        <p:nvSpPr>
          <p:cNvPr id="24" name="文本框 23"/>
          <p:cNvSpPr txBox="1">
            <a:spLocks noChangeArrowheads="1"/>
          </p:cNvSpPr>
          <p:nvPr/>
        </p:nvSpPr>
        <p:spPr bwMode="auto">
          <a:xfrm>
            <a:off x="3886648" y="2526957"/>
            <a:ext cx="1467758" cy="763616"/>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zh-CN" altLang="en-US" sz="2257" b="1">
                <a:solidFill>
                  <a:srgbClr val="808080"/>
                </a:solidFill>
                <a:latin typeface="微软雅黑" pitchFamily="34" charset="-122"/>
                <a:ea typeface="微软雅黑" pitchFamily="34" charset="-122"/>
              </a:rPr>
              <a:t>标题</a:t>
            </a:r>
          </a:p>
          <a:p>
            <a:pPr algn="ctr" defTabSz="682394" fontAlgn="base">
              <a:spcBef>
                <a:spcPct val="0"/>
              </a:spcBef>
              <a:spcAft>
                <a:spcPct val="0"/>
              </a:spcAft>
            </a:pPr>
            <a:r>
              <a:rPr lang="zh-CN" altLang="en-US" sz="2257" b="1">
                <a:solidFill>
                  <a:srgbClr val="808080"/>
                </a:solidFill>
                <a:latin typeface="微软雅黑" pitchFamily="34" charset="-122"/>
                <a:ea typeface="微软雅黑" pitchFamily="34" charset="-122"/>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2" name="文本框 27"/>
          <p:cNvSpPr txBox="1">
            <a:spLocks noChangeArrowheads="1"/>
          </p:cNvSpPr>
          <p:nvPr/>
        </p:nvSpPr>
        <p:spPr bwMode="auto">
          <a:xfrm>
            <a:off x="304601"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3" name="文本框 27"/>
          <p:cNvSpPr txBox="1">
            <a:spLocks noChangeArrowheads="1"/>
          </p:cNvSpPr>
          <p:nvPr/>
        </p:nvSpPr>
        <p:spPr bwMode="auto">
          <a:xfrm>
            <a:off x="5587336" y="3569170"/>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4" name="文本框 27"/>
          <p:cNvSpPr txBox="1">
            <a:spLocks noChangeArrowheads="1"/>
          </p:cNvSpPr>
          <p:nvPr/>
        </p:nvSpPr>
        <p:spPr bwMode="auto">
          <a:xfrm>
            <a:off x="5587336" y="1537003"/>
            <a:ext cx="2796655" cy="590235"/>
          </a:xfrm>
          <a:prstGeom prst="rect">
            <a:avLst/>
          </a:prstGeom>
          <a:noFill/>
          <a:ln w="9525">
            <a:noFill/>
            <a:miter lim="800000"/>
            <a:headEnd/>
            <a:tailEnd/>
          </a:ln>
        </p:spPr>
        <p:txBody>
          <a:bodyPr lIns="68271" tIns="34136" rIns="68271" bIns="34136">
            <a:spAutoFit/>
          </a:bodyPr>
          <a:lstStyle/>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a:p>
            <a:pPr marL="213528" indent="-213528" algn="r" defTabSz="682394" fontAlgn="base">
              <a:spcBef>
                <a:spcPct val="0"/>
              </a:spcBef>
              <a:spcAft>
                <a:spcPct val="0"/>
              </a:spcAft>
              <a:buFont typeface="Wingdings" pitchFamily="2" charset="2"/>
              <a:buChar char="n"/>
            </a:pPr>
            <a:r>
              <a:rPr lang="zh-CN" altLang="en-US" sz="1129">
                <a:solidFill>
                  <a:srgbClr val="808080"/>
                </a:solidFill>
                <a:latin typeface="微软雅黑" pitchFamily="34" charset="-122"/>
                <a:ea typeface="微软雅黑" pitchFamily="34" charset="-122"/>
              </a:rPr>
              <a:t>请在此处添加您需要的文字内容</a:t>
            </a: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240552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0" name="TextBox 39"/>
          <p:cNvSpPr txBox="1">
            <a:spLocks noChangeArrowheads="1"/>
          </p:cNvSpPr>
          <p:nvPr/>
        </p:nvSpPr>
        <p:spPr bwMode="auto">
          <a:xfrm>
            <a:off x="4088222" y="1774414"/>
            <a:ext cx="939187"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99FF"/>
                </a:solidFill>
                <a:latin typeface="微软雅黑" pitchFamily="34" charset="-122"/>
                <a:ea typeface="微软雅黑" pitchFamily="34" charset="-122"/>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3" name="TextBox 42"/>
          <p:cNvSpPr txBox="1">
            <a:spLocks noChangeArrowheads="1"/>
          </p:cNvSpPr>
          <p:nvPr/>
        </p:nvSpPr>
        <p:spPr bwMode="auto">
          <a:xfrm>
            <a:off x="3495446" y="2400039"/>
            <a:ext cx="939186"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99FF"/>
                </a:solidFill>
                <a:latin typeface="微软雅黑" pitchFamily="34" charset="-122"/>
                <a:ea typeface="微软雅黑" pitchFamily="34" charset="-122"/>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6" name="TextBox 45"/>
          <p:cNvSpPr txBox="1">
            <a:spLocks noChangeArrowheads="1"/>
          </p:cNvSpPr>
          <p:nvPr/>
        </p:nvSpPr>
        <p:spPr bwMode="auto">
          <a:xfrm>
            <a:off x="2750367" y="3073447"/>
            <a:ext cx="939187"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99FF"/>
                </a:solidFill>
                <a:latin typeface="微软雅黑" pitchFamily="34" charset="-122"/>
                <a:ea typeface="微软雅黑" pitchFamily="34" charset="-122"/>
              </a:rPr>
              <a:t>标题</a:t>
            </a:r>
          </a:p>
        </p:txBody>
      </p:sp>
      <p:cxnSp>
        <p:nvCxnSpPr>
          <p:cNvPr id="47" name="直接连接符 46"/>
          <p:cNvCxnSpPr/>
          <p:nvPr/>
        </p:nvCxnSpPr>
        <p:spPr>
          <a:xfrm>
            <a:off x="3804525" y="3051049"/>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algn="just" defTabSz="909361" fontAlgn="base">
              <a:lnSpc>
                <a:spcPts val="1317"/>
              </a:lnSpc>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49" name="TextBox 48"/>
          <p:cNvSpPr txBox="1">
            <a:spLocks noChangeArrowheads="1"/>
          </p:cNvSpPr>
          <p:nvPr/>
        </p:nvSpPr>
        <p:spPr bwMode="auto">
          <a:xfrm>
            <a:off x="2124741" y="3703552"/>
            <a:ext cx="939186" cy="367345"/>
          </a:xfrm>
          <a:prstGeom prst="rect">
            <a:avLst/>
          </a:prstGeom>
          <a:noFill/>
          <a:ln w="9525">
            <a:noFill/>
            <a:miter lim="800000"/>
            <a:headEnd/>
            <a:tailEnd/>
          </a:ln>
        </p:spPr>
        <p:txBody>
          <a:bodyPr>
            <a:spAutoFit/>
          </a:bodyPr>
          <a:lstStyle/>
          <a:p>
            <a:pPr algn="ctr" defTabSz="909361" fontAlgn="base">
              <a:spcBef>
                <a:spcPct val="0"/>
              </a:spcBef>
              <a:spcAft>
                <a:spcPct val="0"/>
              </a:spcAft>
            </a:pPr>
            <a:r>
              <a:rPr lang="zh-CN" altLang="en-US" sz="1787" b="1">
                <a:solidFill>
                  <a:srgbClr val="3399FF"/>
                </a:solidFill>
                <a:latin typeface="微软雅黑" pitchFamily="34" charset="-122"/>
                <a:ea typeface="微软雅黑" pitchFamily="34" charset="-122"/>
              </a:rPr>
              <a:t>标题</a:t>
            </a:r>
          </a:p>
        </p:txBody>
      </p:sp>
      <p:cxnSp>
        <p:nvCxnSpPr>
          <p:cNvPr id="50" name="直接连接符 49"/>
          <p:cNvCxnSpPr/>
          <p:nvPr/>
        </p:nvCxnSpPr>
        <p:spPr>
          <a:xfrm>
            <a:off x="3180392" y="3681155"/>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1" name="AutoShape 20"/>
          <p:cNvSpPr>
            <a:spLocks noChangeArrowheads="1"/>
          </p:cNvSpPr>
          <p:nvPr/>
        </p:nvSpPr>
        <p:spPr bwMode="auto">
          <a:xfrm>
            <a:off x="913803" y="2977886"/>
            <a:ext cx="1829099" cy="528572"/>
          </a:xfrm>
          <a:prstGeom prst="homePlate">
            <a:avLst>
              <a:gd name="adj" fmla="val 66662"/>
            </a:avLst>
          </a:prstGeom>
          <a:solidFill>
            <a:schemeClr val="tx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pPr defTabSz="909361" fontAlgn="base">
              <a:spcBef>
                <a:spcPct val="0"/>
              </a:spcBef>
              <a:spcAft>
                <a:spcPct val="0"/>
              </a:spcAft>
            </a:pPr>
            <a:endParaRPr lang="zh-CN" altLang="en-US" sz="1787">
              <a:solidFill>
                <a:srgbClr val="000000"/>
              </a:solidFill>
              <a:latin typeface="Arial" charset="0"/>
              <a:ea typeface="宋体"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106027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95" name="Group 59"/>
          <p:cNvGrpSpPr>
            <a:grpSpLocks/>
          </p:cNvGrpSpPr>
          <p:nvPr/>
        </p:nvGrpSpPr>
        <p:grpSpPr bwMode="auto">
          <a:xfrm>
            <a:off x="1524498" y="1023363"/>
            <a:ext cx="5215544" cy="3850813"/>
            <a:chOff x="721" y="537"/>
            <a:chExt cx="3871" cy="2418"/>
          </a:xfrm>
        </p:grpSpPr>
        <p:grpSp>
          <p:nvGrpSpPr>
            <p:cNvPr id="82956" name="Group 53"/>
            <p:cNvGrpSpPr>
              <a:grpSpLocks/>
            </p:cNvGrpSpPr>
            <p:nvPr/>
          </p:nvGrpSpPr>
          <p:grpSpPr bwMode="auto">
            <a:xfrm>
              <a:off x="2268" y="1579"/>
              <a:ext cx="1782" cy="844"/>
              <a:chOff x="2268" y="1579"/>
              <a:chExt cx="1782" cy="844"/>
            </a:xfrm>
          </p:grpSpPr>
          <p:sp>
            <p:nvSpPr>
              <p:cNvPr id="82998" name="Freeform 14"/>
              <p:cNvSpPr>
                <a:spLocks/>
              </p:cNvSpPr>
              <p:nvPr/>
            </p:nvSpPr>
            <p:spPr bwMode="auto">
              <a:xfrm>
                <a:off x="2268" y="1858"/>
                <a:ext cx="753" cy="565"/>
              </a:xfrm>
              <a:custGeom>
                <a:avLst/>
                <a:gdLst>
                  <a:gd name="T0" fmla="*/ 0 w 2963"/>
                  <a:gd name="T1" fmla="*/ 0 h 3007"/>
                  <a:gd name="T2" fmla="*/ 0 w 2963"/>
                  <a:gd name="T3" fmla="*/ 0 h 3007"/>
                  <a:gd name="T4" fmla="*/ 0 w 2963"/>
                  <a:gd name="T5" fmla="*/ 0 h 3007"/>
                  <a:gd name="T6" fmla="*/ 0 w 2963"/>
                  <a:gd name="T7" fmla="*/ 0 h 3007"/>
                  <a:gd name="T8" fmla="*/ 0 w 2963"/>
                  <a:gd name="T9" fmla="*/ 0 h 3007"/>
                  <a:gd name="T10" fmla="*/ 0 w 2963"/>
                  <a:gd name="T11" fmla="*/ 0 h 3007"/>
                  <a:gd name="T12" fmla="*/ 0 w 2963"/>
                  <a:gd name="T13" fmla="*/ 0 h 3007"/>
                  <a:gd name="T14" fmla="*/ 0 w 2963"/>
                  <a:gd name="T15" fmla="*/ 0 h 3007"/>
                  <a:gd name="T16" fmla="*/ 0 w 2963"/>
                  <a:gd name="T17" fmla="*/ 0 h 3007"/>
                  <a:gd name="T18" fmla="*/ 0 w 2963"/>
                  <a:gd name="T19" fmla="*/ 0 h 3007"/>
                  <a:gd name="T20" fmla="*/ 0 w 2963"/>
                  <a:gd name="T21" fmla="*/ 0 h 3007"/>
                  <a:gd name="T22" fmla="*/ 0 w 2963"/>
                  <a:gd name="T23" fmla="*/ 0 h 3007"/>
                  <a:gd name="T24" fmla="*/ 0 w 2963"/>
                  <a:gd name="T25" fmla="*/ 0 h 3007"/>
                  <a:gd name="T26" fmla="*/ 0 w 2963"/>
                  <a:gd name="T27" fmla="*/ 0 h 3007"/>
                  <a:gd name="T28" fmla="*/ 0 w 2963"/>
                  <a:gd name="T29" fmla="*/ 0 h 3007"/>
                  <a:gd name="T30" fmla="*/ 0 w 2963"/>
                  <a:gd name="T31" fmla="*/ 0 h 3007"/>
                  <a:gd name="T32" fmla="*/ 0 w 2963"/>
                  <a:gd name="T33" fmla="*/ 0 h 3007"/>
                  <a:gd name="T34" fmla="*/ 0 w 2963"/>
                  <a:gd name="T35" fmla="*/ 0 h 3007"/>
                  <a:gd name="T36" fmla="*/ 0 w 2963"/>
                  <a:gd name="T37" fmla="*/ 0 h 3007"/>
                  <a:gd name="T38" fmla="*/ 0 w 2963"/>
                  <a:gd name="T39" fmla="*/ 0 h 3007"/>
                  <a:gd name="T40" fmla="*/ 0 w 2963"/>
                  <a:gd name="T41" fmla="*/ 0 h 3007"/>
                  <a:gd name="T42" fmla="*/ 0 w 2963"/>
                  <a:gd name="T43" fmla="*/ 0 h 3007"/>
                  <a:gd name="T44" fmla="*/ 0 w 2963"/>
                  <a:gd name="T45" fmla="*/ 0 h 3007"/>
                  <a:gd name="T46" fmla="*/ 0 w 2963"/>
                  <a:gd name="T47" fmla="*/ 0 h 3007"/>
                  <a:gd name="T48" fmla="*/ 0 w 2963"/>
                  <a:gd name="T49" fmla="*/ 0 h 3007"/>
                  <a:gd name="T50" fmla="*/ 0 w 2963"/>
                  <a:gd name="T51" fmla="*/ 0 h 3007"/>
                  <a:gd name="T52" fmla="*/ 0 w 2963"/>
                  <a:gd name="T53" fmla="*/ 0 h 3007"/>
                  <a:gd name="T54" fmla="*/ 0 w 2963"/>
                  <a:gd name="T55" fmla="*/ 0 h 3007"/>
                  <a:gd name="T56" fmla="*/ 0 w 2963"/>
                  <a:gd name="T57" fmla="*/ 0 h 3007"/>
                  <a:gd name="T58" fmla="*/ 0 w 2963"/>
                  <a:gd name="T59" fmla="*/ 0 h 3007"/>
                  <a:gd name="T60" fmla="*/ 0 w 2963"/>
                  <a:gd name="T61" fmla="*/ 0 h 3007"/>
                  <a:gd name="T62" fmla="*/ 0 w 2963"/>
                  <a:gd name="T63" fmla="*/ 0 h 3007"/>
                  <a:gd name="T64" fmla="*/ 0 w 2963"/>
                  <a:gd name="T65" fmla="*/ 0 h 3007"/>
                  <a:gd name="T66" fmla="*/ 0 w 2963"/>
                  <a:gd name="T67" fmla="*/ 0 h 3007"/>
                  <a:gd name="T68" fmla="*/ 0 w 2963"/>
                  <a:gd name="T69" fmla="*/ 0 h 3007"/>
                  <a:gd name="T70" fmla="*/ 0 w 2963"/>
                  <a:gd name="T71" fmla="*/ 0 h 3007"/>
                  <a:gd name="T72" fmla="*/ 0 w 2963"/>
                  <a:gd name="T73" fmla="*/ 0 h 3007"/>
                  <a:gd name="T74" fmla="*/ 0 w 2963"/>
                  <a:gd name="T75" fmla="*/ 0 h 3007"/>
                  <a:gd name="T76" fmla="*/ 0 w 2963"/>
                  <a:gd name="T77" fmla="*/ 0 h 3007"/>
                  <a:gd name="T78" fmla="*/ 0 w 2963"/>
                  <a:gd name="T79" fmla="*/ 0 h 3007"/>
                  <a:gd name="T80" fmla="*/ 0 w 2963"/>
                  <a:gd name="T81" fmla="*/ 0 h 3007"/>
                  <a:gd name="T82" fmla="*/ 0 w 2963"/>
                  <a:gd name="T83" fmla="*/ 0 h 3007"/>
                  <a:gd name="T84" fmla="*/ 0 w 2963"/>
                  <a:gd name="T85" fmla="*/ 0 h 3007"/>
                  <a:gd name="T86" fmla="*/ 0 w 2963"/>
                  <a:gd name="T87" fmla="*/ 0 h 3007"/>
                  <a:gd name="T88" fmla="*/ 0 w 2963"/>
                  <a:gd name="T89" fmla="*/ 0 h 3007"/>
                  <a:gd name="T90" fmla="*/ 0 w 2963"/>
                  <a:gd name="T91" fmla="*/ 0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963"/>
                  <a:gd name="T139" fmla="*/ 0 h 3007"/>
                  <a:gd name="T140" fmla="*/ 2963 w 2963"/>
                  <a:gd name="T141" fmla="*/ 3007 h 30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9" name="Freeform 25"/>
              <p:cNvSpPr>
                <a:spLocks/>
              </p:cNvSpPr>
              <p:nvPr/>
            </p:nvSpPr>
            <p:spPr bwMode="auto">
              <a:xfrm>
                <a:off x="3555" y="1579"/>
                <a:ext cx="495" cy="250"/>
              </a:xfrm>
              <a:custGeom>
                <a:avLst/>
                <a:gdLst>
                  <a:gd name="T0" fmla="*/ 0 w 1952"/>
                  <a:gd name="T1" fmla="*/ 0 h 1326"/>
                  <a:gd name="T2" fmla="*/ 0 w 1952"/>
                  <a:gd name="T3" fmla="*/ 0 h 1326"/>
                  <a:gd name="T4" fmla="*/ 0 w 1952"/>
                  <a:gd name="T5" fmla="*/ 0 h 1326"/>
                  <a:gd name="T6" fmla="*/ 0 w 1952"/>
                  <a:gd name="T7" fmla="*/ 0 h 1326"/>
                  <a:gd name="T8" fmla="*/ 0 w 1952"/>
                  <a:gd name="T9" fmla="*/ 0 h 1326"/>
                  <a:gd name="T10" fmla="*/ 0 w 1952"/>
                  <a:gd name="T11" fmla="*/ 0 h 1326"/>
                  <a:gd name="T12" fmla="*/ 0 w 1952"/>
                  <a:gd name="T13" fmla="*/ 0 h 1326"/>
                  <a:gd name="T14" fmla="*/ 0 w 1952"/>
                  <a:gd name="T15" fmla="*/ 0 h 1326"/>
                  <a:gd name="T16" fmla="*/ 0 w 1952"/>
                  <a:gd name="T17" fmla="*/ 0 h 1326"/>
                  <a:gd name="T18" fmla="*/ 0 w 1952"/>
                  <a:gd name="T19" fmla="*/ 0 h 1326"/>
                  <a:gd name="T20" fmla="*/ 0 w 1952"/>
                  <a:gd name="T21" fmla="*/ 0 h 1326"/>
                  <a:gd name="T22" fmla="*/ 0 w 1952"/>
                  <a:gd name="T23" fmla="*/ 0 h 1326"/>
                  <a:gd name="T24" fmla="*/ 0 w 1952"/>
                  <a:gd name="T25" fmla="*/ 0 h 1326"/>
                  <a:gd name="T26" fmla="*/ 0 w 1952"/>
                  <a:gd name="T27" fmla="*/ 0 h 1326"/>
                  <a:gd name="T28" fmla="*/ 0 w 1952"/>
                  <a:gd name="T29" fmla="*/ 0 h 1326"/>
                  <a:gd name="T30" fmla="*/ 0 w 1952"/>
                  <a:gd name="T31" fmla="*/ 0 h 1326"/>
                  <a:gd name="T32" fmla="*/ 0 w 1952"/>
                  <a:gd name="T33" fmla="*/ 0 h 1326"/>
                  <a:gd name="T34" fmla="*/ 0 w 1952"/>
                  <a:gd name="T35" fmla="*/ 0 h 1326"/>
                  <a:gd name="T36" fmla="*/ 0 w 1952"/>
                  <a:gd name="T37" fmla="*/ 0 h 1326"/>
                  <a:gd name="T38" fmla="*/ 0 w 1952"/>
                  <a:gd name="T39" fmla="*/ 0 h 1326"/>
                  <a:gd name="T40" fmla="*/ 0 w 1952"/>
                  <a:gd name="T41" fmla="*/ 0 h 1326"/>
                  <a:gd name="T42" fmla="*/ 0 w 1952"/>
                  <a:gd name="T43" fmla="*/ 0 h 1326"/>
                  <a:gd name="T44" fmla="*/ 0 w 1952"/>
                  <a:gd name="T45" fmla="*/ 0 h 1326"/>
                  <a:gd name="T46" fmla="*/ 0 w 1952"/>
                  <a:gd name="T47" fmla="*/ 0 h 1326"/>
                  <a:gd name="T48" fmla="*/ 0 w 1952"/>
                  <a:gd name="T49" fmla="*/ 0 h 1326"/>
                  <a:gd name="T50" fmla="*/ 0 w 1952"/>
                  <a:gd name="T51" fmla="*/ 0 h 1326"/>
                  <a:gd name="T52" fmla="*/ 0 w 1952"/>
                  <a:gd name="T53" fmla="*/ 0 h 1326"/>
                  <a:gd name="T54" fmla="*/ 0 w 1952"/>
                  <a:gd name="T55" fmla="*/ 0 h 1326"/>
                  <a:gd name="T56" fmla="*/ 0 w 1952"/>
                  <a:gd name="T57" fmla="*/ 0 h 1326"/>
                  <a:gd name="T58" fmla="*/ 0 w 1952"/>
                  <a:gd name="T59" fmla="*/ 0 h 1326"/>
                  <a:gd name="T60" fmla="*/ 0 w 1952"/>
                  <a:gd name="T61" fmla="*/ 0 h 1326"/>
                  <a:gd name="T62" fmla="*/ 0 w 1952"/>
                  <a:gd name="T63" fmla="*/ 0 h 1326"/>
                  <a:gd name="T64" fmla="*/ 0 w 1952"/>
                  <a:gd name="T65" fmla="*/ 0 h 1326"/>
                  <a:gd name="T66" fmla="*/ 0 w 1952"/>
                  <a:gd name="T67" fmla="*/ 0 h 1326"/>
                  <a:gd name="T68" fmla="*/ 0 w 1952"/>
                  <a:gd name="T69" fmla="*/ 0 h 1326"/>
                  <a:gd name="T70" fmla="*/ 0 w 1952"/>
                  <a:gd name="T71" fmla="*/ 0 h 1326"/>
                  <a:gd name="T72" fmla="*/ 0 w 1952"/>
                  <a:gd name="T73" fmla="*/ 0 h 1326"/>
                  <a:gd name="T74" fmla="*/ 0 w 1952"/>
                  <a:gd name="T75" fmla="*/ 0 h 1326"/>
                  <a:gd name="T76" fmla="*/ 0 w 1952"/>
                  <a:gd name="T77" fmla="*/ 0 h 1326"/>
                  <a:gd name="T78" fmla="*/ 0 w 1952"/>
                  <a:gd name="T79" fmla="*/ 0 h 1326"/>
                  <a:gd name="T80" fmla="*/ 0 w 1952"/>
                  <a:gd name="T81" fmla="*/ 0 h 1326"/>
                  <a:gd name="T82" fmla="*/ 0 w 1952"/>
                  <a:gd name="T83" fmla="*/ 0 h 1326"/>
                  <a:gd name="T84" fmla="*/ 0 w 1952"/>
                  <a:gd name="T85" fmla="*/ 0 h 1326"/>
                  <a:gd name="T86" fmla="*/ 0 w 1952"/>
                  <a:gd name="T87" fmla="*/ 0 h 1326"/>
                  <a:gd name="T88" fmla="*/ 0 w 1952"/>
                  <a:gd name="T89" fmla="*/ 0 h 1326"/>
                  <a:gd name="T90" fmla="*/ 0 w 1952"/>
                  <a:gd name="T91" fmla="*/ 0 h 1326"/>
                  <a:gd name="T92" fmla="*/ 0 w 1952"/>
                  <a:gd name="T93" fmla="*/ 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952"/>
                  <a:gd name="T142" fmla="*/ 0 h 1326"/>
                  <a:gd name="T143" fmla="*/ 1952 w 1952"/>
                  <a:gd name="T144" fmla="*/ 1326 h 132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82957" name="Group 58"/>
            <p:cNvGrpSpPr>
              <a:grpSpLocks/>
            </p:cNvGrpSpPr>
            <p:nvPr/>
          </p:nvGrpSpPr>
          <p:grpSpPr bwMode="auto">
            <a:xfrm>
              <a:off x="721" y="537"/>
              <a:ext cx="3871" cy="2418"/>
              <a:chOff x="721" y="537"/>
              <a:chExt cx="3871" cy="2418"/>
            </a:xfrm>
          </p:grpSpPr>
          <p:sp>
            <p:nvSpPr>
              <p:cNvPr id="82958" name="Freeform 32"/>
              <p:cNvSpPr>
                <a:spLocks/>
              </p:cNvSpPr>
              <p:nvPr/>
            </p:nvSpPr>
            <p:spPr bwMode="auto">
              <a:xfrm>
                <a:off x="3854" y="1002"/>
                <a:ext cx="661" cy="326"/>
              </a:xfrm>
              <a:custGeom>
                <a:avLst/>
                <a:gdLst>
                  <a:gd name="T0" fmla="*/ 0 w 2595"/>
                  <a:gd name="T1" fmla="*/ 0 h 1727"/>
                  <a:gd name="T2" fmla="*/ 0 w 2595"/>
                  <a:gd name="T3" fmla="*/ 0 h 1727"/>
                  <a:gd name="T4" fmla="*/ 0 w 2595"/>
                  <a:gd name="T5" fmla="*/ 0 h 1727"/>
                  <a:gd name="T6" fmla="*/ 0 w 2595"/>
                  <a:gd name="T7" fmla="*/ 0 h 1727"/>
                  <a:gd name="T8" fmla="*/ 0 w 2595"/>
                  <a:gd name="T9" fmla="*/ 0 h 1727"/>
                  <a:gd name="T10" fmla="*/ 0 w 2595"/>
                  <a:gd name="T11" fmla="*/ 0 h 1727"/>
                  <a:gd name="T12" fmla="*/ 0 w 2595"/>
                  <a:gd name="T13" fmla="*/ 0 h 1727"/>
                  <a:gd name="T14" fmla="*/ 0 w 2595"/>
                  <a:gd name="T15" fmla="*/ 0 h 1727"/>
                  <a:gd name="T16" fmla="*/ 0 w 2595"/>
                  <a:gd name="T17" fmla="*/ 0 h 1727"/>
                  <a:gd name="T18" fmla="*/ 0 w 2595"/>
                  <a:gd name="T19" fmla="*/ 0 h 1727"/>
                  <a:gd name="T20" fmla="*/ 0 w 2595"/>
                  <a:gd name="T21" fmla="*/ 0 h 1727"/>
                  <a:gd name="T22" fmla="*/ 0 w 2595"/>
                  <a:gd name="T23" fmla="*/ 0 h 1727"/>
                  <a:gd name="T24" fmla="*/ 0 w 2595"/>
                  <a:gd name="T25" fmla="*/ 0 h 1727"/>
                  <a:gd name="T26" fmla="*/ 0 w 2595"/>
                  <a:gd name="T27" fmla="*/ 0 h 1727"/>
                  <a:gd name="T28" fmla="*/ 0 w 2595"/>
                  <a:gd name="T29" fmla="*/ 0 h 1727"/>
                  <a:gd name="T30" fmla="*/ 0 w 2595"/>
                  <a:gd name="T31" fmla="*/ 0 h 1727"/>
                  <a:gd name="T32" fmla="*/ 0 w 2595"/>
                  <a:gd name="T33" fmla="*/ 0 h 1727"/>
                  <a:gd name="T34" fmla="*/ 0 w 2595"/>
                  <a:gd name="T35" fmla="*/ 0 h 1727"/>
                  <a:gd name="T36" fmla="*/ 0 w 2595"/>
                  <a:gd name="T37" fmla="*/ 0 h 1727"/>
                  <a:gd name="T38" fmla="*/ 0 w 2595"/>
                  <a:gd name="T39" fmla="*/ 0 h 1727"/>
                  <a:gd name="T40" fmla="*/ 0 w 2595"/>
                  <a:gd name="T41" fmla="*/ 0 h 1727"/>
                  <a:gd name="T42" fmla="*/ 0 w 2595"/>
                  <a:gd name="T43" fmla="*/ 0 h 1727"/>
                  <a:gd name="T44" fmla="*/ 0 w 2595"/>
                  <a:gd name="T45" fmla="*/ 0 h 1727"/>
                  <a:gd name="T46" fmla="*/ 0 w 2595"/>
                  <a:gd name="T47" fmla="*/ 0 h 1727"/>
                  <a:gd name="T48" fmla="*/ 0 w 2595"/>
                  <a:gd name="T49" fmla="*/ 0 h 1727"/>
                  <a:gd name="T50" fmla="*/ 0 w 2595"/>
                  <a:gd name="T51" fmla="*/ 0 h 1727"/>
                  <a:gd name="T52" fmla="*/ 0 w 2595"/>
                  <a:gd name="T53" fmla="*/ 0 h 1727"/>
                  <a:gd name="T54" fmla="*/ 0 w 2595"/>
                  <a:gd name="T55" fmla="*/ 0 h 1727"/>
                  <a:gd name="T56" fmla="*/ 0 w 2595"/>
                  <a:gd name="T57" fmla="*/ 0 h 1727"/>
                  <a:gd name="T58" fmla="*/ 0 w 2595"/>
                  <a:gd name="T59" fmla="*/ 0 h 1727"/>
                  <a:gd name="T60" fmla="*/ 0 w 2595"/>
                  <a:gd name="T61" fmla="*/ 0 h 1727"/>
                  <a:gd name="T62" fmla="*/ 0 w 2595"/>
                  <a:gd name="T63" fmla="*/ 0 h 1727"/>
                  <a:gd name="T64" fmla="*/ 0 w 2595"/>
                  <a:gd name="T65" fmla="*/ 0 h 1727"/>
                  <a:gd name="T66" fmla="*/ 0 w 2595"/>
                  <a:gd name="T67" fmla="*/ 0 h 1727"/>
                  <a:gd name="T68" fmla="*/ 0 w 2595"/>
                  <a:gd name="T69" fmla="*/ 0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5"/>
                  <a:gd name="T106" fmla="*/ 0 h 1727"/>
                  <a:gd name="T107" fmla="*/ 2595 w 2595"/>
                  <a:gd name="T108" fmla="*/ 1727 h 172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nvGrpSpPr>
              <p:cNvPr id="82959" name="Group 57"/>
              <p:cNvGrpSpPr>
                <a:grpSpLocks/>
              </p:cNvGrpSpPr>
              <p:nvPr/>
            </p:nvGrpSpPr>
            <p:grpSpPr bwMode="auto">
              <a:xfrm>
                <a:off x="721" y="537"/>
                <a:ext cx="3871" cy="2418"/>
                <a:chOff x="721" y="537"/>
                <a:chExt cx="3871" cy="2418"/>
              </a:xfrm>
            </p:grpSpPr>
            <p:grpSp>
              <p:nvGrpSpPr>
                <p:cNvPr id="82960" name="Group 56"/>
                <p:cNvGrpSpPr>
                  <a:grpSpLocks/>
                </p:cNvGrpSpPr>
                <p:nvPr/>
              </p:nvGrpSpPr>
              <p:grpSpPr bwMode="auto">
                <a:xfrm>
                  <a:off x="2865" y="1507"/>
                  <a:ext cx="1302" cy="1448"/>
                  <a:chOff x="2865" y="1507"/>
                  <a:chExt cx="1302" cy="1448"/>
                </a:xfrm>
              </p:grpSpPr>
              <p:grpSp>
                <p:nvGrpSpPr>
                  <p:cNvPr id="82987" name="Group 50"/>
                  <p:cNvGrpSpPr>
                    <a:grpSpLocks/>
                  </p:cNvGrpSpPr>
                  <p:nvPr/>
                </p:nvGrpSpPr>
                <p:grpSpPr bwMode="auto">
                  <a:xfrm>
                    <a:off x="3106" y="2477"/>
                    <a:ext cx="1061" cy="478"/>
                    <a:chOff x="3106" y="2477"/>
                    <a:chExt cx="1061" cy="478"/>
                  </a:xfrm>
                </p:grpSpPr>
                <p:sp>
                  <p:nvSpPr>
                    <p:cNvPr id="82996" name="Freeform 6"/>
                    <p:cNvSpPr>
                      <a:spLocks/>
                    </p:cNvSpPr>
                    <p:nvPr/>
                  </p:nvSpPr>
                  <p:spPr bwMode="auto">
                    <a:xfrm>
                      <a:off x="4039" y="2477"/>
                      <a:ext cx="128" cy="226"/>
                    </a:xfrm>
                    <a:custGeom>
                      <a:avLst/>
                      <a:gdLst>
                        <a:gd name="T0" fmla="*/ 0 w 501"/>
                        <a:gd name="T1" fmla="*/ 0 h 1207"/>
                        <a:gd name="T2" fmla="*/ 0 w 501"/>
                        <a:gd name="T3" fmla="*/ 0 h 1207"/>
                        <a:gd name="T4" fmla="*/ 0 w 501"/>
                        <a:gd name="T5" fmla="*/ 0 h 1207"/>
                        <a:gd name="T6" fmla="*/ 0 w 501"/>
                        <a:gd name="T7" fmla="*/ 0 h 1207"/>
                        <a:gd name="T8" fmla="*/ 0 w 501"/>
                        <a:gd name="T9" fmla="*/ 0 h 1207"/>
                        <a:gd name="T10" fmla="*/ 0 w 501"/>
                        <a:gd name="T11" fmla="*/ 0 h 1207"/>
                        <a:gd name="T12" fmla="*/ 0 w 501"/>
                        <a:gd name="T13" fmla="*/ 0 h 1207"/>
                        <a:gd name="T14" fmla="*/ 0 w 501"/>
                        <a:gd name="T15" fmla="*/ 0 h 1207"/>
                        <a:gd name="T16" fmla="*/ 0 w 501"/>
                        <a:gd name="T17" fmla="*/ 0 h 1207"/>
                        <a:gd name="T18" fmla="*/ 0 w 501"/>
                        <a:gd name="T19" fmla="*/ 0 h 1207"/>
                        <a:gd name="T20" fmla="*/ 0 w 501"/>
                        <a:gd name="T21" fmla="*/ 0 h 1207"/>
                        <a:gd name="T22" fmla="*/ 0 w 501"/>
                        <a:gd name="T23" fmla="*/ 0 h 1207"/>
                        <a:gd name="T24" fmla="*/ 0 w 501"/>
                        <a:gd name="T25" fmla="*/ 0 h 1207"/>
                        <a:gd name="T26" fmla="*/ 0 w 501"/>
                        <a:gd name="T27" fmla="*/ 0 h 1207"/>
                        <a:gd name="T28" fmla="*/ 0 w 501"/>
                        <a:gd name="T29" fmla="*/ 0 h 1207"/>
                        <a:gd name="T30" fmla="*/ 0 w 501"/>
                        <a:gd name="T31" fmla="*/ 0 h 1207"/>
                        <a:gd name="T32" fmla="*/ 0 w 501"/>
                        <a:gd name="T33" fmla="*/ 0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1"/>
                        <a:gd name="T52" fmla="*/ 0 h 1207"/>
                        <a:gd name="T53" fmla="*/ 501 w 501"/>
                        <a:gd name="T54" fmla="*/ 1207 h 12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7" name="Freeform 7"/>
                    <p:cNvSpPr>
                      <a:spLocks/>
                    </p:cNvSpPr>
                    <p:nvPr/>
                  </p:nvSpPr>
                  <p:spPr bwMode="auto">
                    <a:xfrm>
                      <a:off x="3106" y="2839"/>
                      <a:ext cx="198" cy="116"/>
                    </a:xfrm>
                    <a:custGeom>
                      <a:avLst/>
                      <a:gdLst>
                        <a:gd name="T0" fmla="*/ 0 w 776"/>
                        <a:gd name="T1" fmla="*/ 0 h 619"/>
                        <a:gd name="T2" fmla="*/ 0 w 776"/>
                        <a:gd name="T3" fmla="*/ 0 h 619"/>
                        <a:gd name="T4" fmla="*/ 0 w 776"/>
                        <a:gd name="T5" fmla="*/ 0 h 619"/>
                        <a:gd name="T6" fmla="*/ 0 w 776"/>
                        <a:gd name="T7" fmla="*/ 0 h 619"/>
                        <a:gd name="T8" fmla="*/ 0 w 776"/>
                        <a:gd name="T9" fmla="*/ 0 h 619"/>
                        <a:gd name="T10" fmla="*/ 0 w 776"/>
                        <a:gd name="T11" fmla="*/ 0 h 619"/>
                        <a:gd name="T12" fmla="*/ 0 w 776"/>
                        <a:gd name="T13" fmla="*/ 0 h 619"/>
                        <a:gd name="T14" fmla="*/ 0 w 776"/>
                        <a:gd name="T15" fmla="*/ 0 h 619"/>
                        <a:gd name="T16" fmla="*/ 0 w 776"/>
                        <a:gd name="T17" fmla="*/ 0 h 619"/>
                        <a:gd name="T18" fmla="*/ 0 w 776"/>
                        <a:gd name="T19" fmla="*/ 0 h 619"/>
                        <a:gd name="T20" fmla="*/ 0 w 776"/>
                        <a:gd name="T21" fmla="*/ 0 h 619"/>
                        <a:gd name="T22" fmla="*/ 0 w 776"/>
                        <a:gd name="T23" fmla="*/ 0 h 619"/>
                        <a:gd name="T24" fmla="*/ 0 w 776"/>
                        <a:gd name="T25" fmla="*/ 0 h 619"/>
                        <a:gd name="T26" fmla="*/ 0 w 776"/>
                        <a:gd name="T27" fmla="*/ 0 h 619"/>
                        <a:gd name="T28" fmla="*/ 0 w 776"/>
                        <a:gd name="T29" fmla="*/ 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6"/>
                        <a:gd name="T46" fmla="*/ 0 h 619"/>
                        <a:gd name="T47" fmla="*/ 776 w 776"/>
                        <a:gd name="T48" fmla="*/ 619 h 6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nvGrpSpPr>
                  <p:cNvPr id="82988" name="Group 49"/>
                  <p:cNvGrpSpPr>
                    <a:grpSpLocks/>
                  </p:cNvGrpSpPr>
                  <p:nvPr/>
                </p:nvGrpSpPr>
                <p:grpSpPr bwMode="auto">
                  <a:xfrm>
                    <a:off x="2865" y="1507"/>
                    <a:ext cx="1222" cy="1013"/>
                    <a:chOff x="2865" y="1507"/>
                    <a:chExt cx="1222" cy="1013"/>
                  </a:xfrm>
                </p:grpSpPr>
                <p:sp>
                  <p:nvSpPr>
                    <p:cNvPr id="82989" name="Freeform 17"/>
                    <p:cNvSpPr>
                      <a:spLocks/>
                    </p:cNvSpPr>
                    <p:nvPr/>
                  </p:nvSpPr>
                  <p:spPr bwMode="auto">
                    <a:xfrm>
                      <a:off x="2865" y="1996"/>
                      <a:ext cx="358" cy="287"/>
                    </a:xfrm>
                    <a:custGeom>
                      <a:avLst/>
                      <a:gdLst>
                        <a:gd name="T0" fmla="*/ 0 w 1411"/>
                        <a:gd name="T1" fmla="*/ 0 h 1526"/>
                        <a:gd name="T2" fmla="*/ 0 w 1411"/>
                        <a:gd name="T3" fmla="*/ 0 h 1526"/>
                        <a:gd name="T4" fmla="*/ 0 w 1411"/>
                        <a:gd name="T5" fmla="*/ 0 h 1526"/>
                        <a:gd name="T6" fmla="*/ 0 w 1411"/>
                        <a:gd name="T7" fmla="*/ 0 h 1526"/>
                        <a:gd name="T8" fmla="*/ 0 w 1411"/>
                        <a:gd name="T9" fmla="*/ 0 h 1526"/>
                        <a:gd name="T10" fmla="*/ 0 w 1411"/>
                        <a:gd name="T11" fmla="*/ 0 h 1526"/>
                        <a:gd name="T12" fmla="*/ 0 w 1411"/>
                        <a:gd name="T13" fmla="*/ 0 h 1526"/>
                        <a:gd name="T14" fmla="*/ 0 w 1411"/>
                        <a:gd name="T15" fmla="*/ 0 h 1526"/>
                        <a:gd name="T16" fmla="*/ 0 w 1411"/>
                        <a:gd name="T17" fmla="*/ 0 h 1526"/>
                        <a:gd name="T18" fmla="*/ 0 w 1411"/>
                        <a:gd name="T19" fmla="*/ 0 h 1526"/>
                        <a:gd name="T20" fmla="*/ 0 w 1411"/>
                        <a:gd name="T21" fmla="*/ 0 h 1526"/>
                        <a:gd name="T22" fmla="*/ 0 w 1411"/>
                        <a:gd name="T23" fmla="*/ 0 h 1526"/>
                        <a:gd name="T24" fmla="*/ 0 w 1411"/>
                        <a:gd name="T25" fmla="*/ 0 h 1526"/>
                        <a:gd name="T26" fmla="*/ 0 w 1411"/>
                        <a:gd name="T27" fmla="*/ 0 h 1526"/>
                        <a:gd name="T28" fmla="*/ 0 w 1411"/>
                        <a:gd name="T29" fmla="*/ 0 h 1526"/>
                        <a:gd name="T30" fmla="*/ 0 w 1411"/>
                        <a:gd name="T31" fmla="*/ 0 h 1526"/>
                        <a:gd name="T32" fmla="*/ 0 w 1411"/>
                        <a:gd name="T33" fmla="*/ 0 h 1526"/>
                        <a:gd name="T34" fmla="*/ 0 w 1411"/>
                        <a:gd name="T35" fmla="*/ 0 h 1526"/>
                        <a:gd name="T36" fmla="*/ 0 w 1411"/>
                        <a:gd name="T37" fmla="*/ 0 h 1526"/>
                        <a:gd name="T38" fmla="*/ 0 w 1411"/>
                        <a:gd name="T39" fmla="*/ 0 h 1526"/>
                        <a:gd name="T40" fmla="*/ 0 w 1411"/>
                        <a:gd name="T41" fmla="*/ 0 h 1526"/>
                        <a:gd name="T42" fmla="*/ 0 w 1411"/>
                        <a:gd name="T43" fmla="*/ 0 h 1526"/>
                        <a:gd name="T44" fmla="*/ 0 w 1411"/>
                        <a:gd name="T45" fmla="*/ 0 h 1526"/>
                        <a:gd name="T46" fmla="*/ 0 w 1411"/>
                        <a:gd name="T47" fmla="*/ 0 h 1526"/>
                        <a:gd name="T48" fmla="*/ 0 w 1411"/>
                        <a:gd name="T49" fmla="*/ 0 h 1526"/>
                        <a:gd name="T50" fmla="*/ 0 w 1411"/>
                        <a:gd name="T51" fmla="*/ 0 h 1526"/>
                        <a:gd name="T52" fmla="*/ 0 w 1411"/>
                        <a:gd name="T53" fmla="*/ 0 h 1526"/>
                        <a:gd name="T54" fmla="*/ 0 w 1411"/>
                        <a:gd name="T55" fmla="*/ 0 h 1526"/>
                        <a:gd name="T56" fmla="*/ 0 w 1411"/>
                        <a:gd name="T57" fmla="*/ 0 h 1526"/>
                        <a:gd name="T58" fmla="*/ 0 w 1411"/>
                        <a:gd name="T59" fmla="*/ 0 h 1526"/>
                        <a:gd name="T60" fmla="*/ 0 w 1411"/>
                        <a:gd name="T61" fmla="*/ 0 h 1526"/>
                        <a:gd name="T62" fmla="*/ 0 w 1411"/>
                        <a:gd name="T63" fmla="*/ 0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11"/>
                        <a:gd name="T97" fmla="*/ 0 h 1526"/>
                        <a:gd name="T98" fmla="*/ 1411 w 1411"/>
                        <a:gd name="T99" fmla="*/ 1526 h 152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nvGrpSpPr>
                    <p:cNvPr id="82990" name="Group 48"/>
                    <p:cNvGrpSpPr>
                      <a:grpSpLocks/>
                    </p:cNvGrpSpPr>
                    <p:nvPr/>
                  </p:nvGrpSpPr>
                  <p:grpSpPr bwMode="auto">
                    <a:xfrm>
                      <a:off x="3091" y="1777"/>
                      <a:ext cx="996" cy="743"/>
                      <a:chOff x="3091" y="1777"/>
                      <a:chExt cx="996" cy="743"/>
                    </a:xfrm>
                  </p:grpSpPr>
                  <p:sp>
                    <p:nvSpPr>
                      <p:cNvPr id="82992" name="Freeform 12"/>
                      <p:cNvSpPr>
                        <a:spLocks/>
                      </p:cNvSpPr>
                      <p:nvPr/>
                    </p:nvSpPr>
                    <p:spPr bwMode="auto">
                      <a:xfrm>
                        <a:off x="3123" y="2139"/>
                        <a:ext cx="415" cy="381"/>
                      </a:xfrm>
                      <a:custGeom>
                        <a:avLst/>
                        <a:gdLst>
                          <a:gd name="T0" fmla="*/ 0 w 1633"/>
                          <a:gd name="T1" fmla="*/ 0 h 2024"/>
                          <a:gd name="T2" fmla="*/ 0 w 1633"/>
                          <a:gd name="T3" fmla="*/ 0 h 2024"/>
                          <a:gd name="T4" fmla="*/ 0 w 1633"/>
                          <a:gd name="T5" fmla="*/ 0 h 2024"/>
                          <a:gd name="T6" fmla="*/ 0 w 1633"/>
                          <a:gd name="T7" fmla="*/ 0 h 2024"/>
                          <a:gd name="T8" fmla="*/ 0 w 1633"/>
                          <a:gd name="T9" fmla="*/ 0 h 2024"/>
                          <a:gd name="T10" fmla="*/ 0 w 1633"/>
                          <a:gd name="T11" fmla="*/ 0 h 2024"/>
                          <a:gd name="T12" fmla="*/ 0 w 1633"/>
                          <a:gd name="T13" fmla="*/ 0 h 2024"/>
                          <a:gd name="T14" fmla="*/ 0 w 1633"/>
                          <a:gd name="T15" fmla="*/ 0 h 2024"/>
                          <a:gd name="T16" fmla="*/ 0 w 1633"/>
                          <a:gd name="T17" fmla="*/ 0 h 2024"/>
                          <a:gd name="T18" fmla="*/ 0 w 1633"/>
                          <a:gd name="T19" fmla="*/ 0 h 2024"/>
                          <a:gd name="T20" fmla="*/ 0 w 1633"/>
                          <a:gd name="T21" fmla="*/ 0 h 2024"/>
                          <a:gd name="T22" fmla="*/ 0 w 1633"/>
                          <a:gd name="T23" fmla="*/ 0 h 2024"/>
                          <a:gd name="T24" fmla="*/ 0 w 1633"/>
                          <a:gd name="T25" fmla="*/ 0 h 2024"/>
                          <a:gd name="T26" fmla="*/ 0 w 1633"/>
                          <a:gd name="T27" fmla="*/ 0 h 2024"/>
                          <a:gd name="T28" fmla="*/ 0 w 1633"/>
                          <a:gd name="T29" fmla="*/ 0 h 2024"/>
                          <a:gd name="T30" fmla="*/ 0 w 1633"/>
                          <a:gd name="T31" fmla="*/ 0 h 2024"/>
                          <a:gd name="T32" fmla="*/ 0 w 1633"/>
                          <a:gd name="T33" fmla="*/ 0 h 2024"/>
                          <a:gd name="T34" fmla="*/ 0 w 1633"/>
                          <a:gd name="T35" fmla="*/ 0 h 2024"/>
                          <a:gd name="T36" fmla="*/ 0 w 1633"/>
                          <a:gd name="T37" fmla="*/ 0 h 2024"/>
                          <a:gd name="T38" fmla="*/ 0 w 1633"/>
                          <a:gd name="T39" fmla="*/ 0 h 2024"/>
                          <a:gd name="T40" fmla="*/ 0 w 1633"/>
                          <a:gd name="T41" fmla="*/ 0 h 2024"/>
                          <a:gd name="T42" fmla="*/ 0 w 1633"/>
                          <a:gd name="T43" fmla="*/ 0 h 2024"/>
                          <a:gd name="T44" fmla="*/ 0 w 1633"/>
                          <a:gd name="T45" fmla="*/ 0 h 2024"/>
                          <a:gd name="T46" fmla="*/ 0 w 1633"/>
                          <a:gd name="T47" fmla="*/ 0 h 2024"/>
                          <a:gd name="T48" fmla="*/ 0 w 1633"/>
                          <a:gd name="T49" fmla="*/ 0 h 2024"/>
                          <a:gd name="T50" fmla="*/ 0 w 1633"/>
                          <a:gd name="T51" fmla="*/ 0 h 2024"/>
                          <a:gd name="T52" fmla="*/ 0 w 1633"/>
                          <a:gd name="T53" fmla="*/ 0 h 2024"/>
                          <a:gd name="T54" fmla="*/ 0 w 1633"/>
                          <a:gd name="T55" fmla="*/ 0 h 2024"/>
                          <a:gd name="T56" fmla="*/ 0 w 1633"/>
                          <a:gd name="T57" fmla="*/ 0 h 2024"/>
                          <a:gd name="T58" fmla="*/ 0 w 1633"/>
                          <a:gd name="T59" fmla="*/ 0 h 2024"/>
                          <a:gd name="T60" fmla="*/ 0 w 1633"/>
                          <a:gd name="T61" fmla="*/ 0 h 2024"/>
                          <a:gd name="T62" fmla="*/ 0 w 1633"/>
                          <a:gd name="T63" fmla="*/ 0 h 2024"/>
                          <a:gd name="T64" fmla="*/ 0 w 1633"/>
                          <a:gd name="T65" fmla="*/ 0 h 2024"/>
                          <a:gd name="T66" fmla="*/ 0 w 1633"/>
                          <a:gd name="T67" fmla="*/ 0 h 2024"/>
                          <a:gd name="T68" fmla="*/ 0 w 1633"/>
                          <a:gd name="T69" fmla="*/ 0 h 2024"/>
                          <a:gd name="T70" fmla="*/ 0 w 1633"/>
                          <a:gd name="T71" fmla="*/ 0 h 2024"/>
                          <a:gd name="T72" fmla="*/ 0 w 1633"/>
                          <a:gd name="T73" fmla="*/ 0 h 2024"/>
                          <a:gd name="T74" fmla="*/ 0 w 1633"/>
                          <a:gd name="T75" fmla="*/ 0 h 2024"/>
                          <a:gd name="T76" fmla="*/ 0 w 1633"/>
                          <a:gd name="T77" fmla="*/ 0 h 2024"/>
                          <a:gd name="T78" fmla="*/ 0 w 1633"/>
                          <a:gd name="T79" fmla="*/ 0 h 2024"/>
                          <a:gd name="T80" fmla="*/ 0 w 1633"/>
                          <a:gd name="T81" fmla="*/ 0 h 2024"/>
                          <a:gd name="T82" fmla="*/ 0 w 1633"/>
                          <a:gd name="T83" fmla="*/ 0 h 2024"/>
                          <a:gd name="T84" fmla="*/ 0 w 1633"/>
                          <a:gd name="T85" fmla="*/ 0 h 2024"/>
                          <a:gd name="T86" fmla="*/ 0 w 1633"/>
                          <a:gd name="T87" fmla="*/ 0 h 2024"/>
                          <a:gd name="T88" fmla="*/ 0 w 1633"/>
                          <a:gd name="T89" fmla="*/ 0 h 2024"/>
                          <a:gd name="T90" fmla="*/ 0 w 1633"/>
                          <a:gd name="T91" fmla="*/ 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33"/>
                          <a:gd name="T139" fmla="*/ 0 h 2024"/>
                          <a:gd name="T140" fmla="*/ 1633 w 1633"/>
                          <a:gd name="T141" fmla="*/ 2024 h 202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3" name="Freeform 18"/>
                      <p:cNvSpPr>
                        <a:spLocks/>
                      </p:cNvSpPr>
                      <p:nvPr/>
                    </p:nvSpPr>
                    <p:spPr bwMode="auto">
                      <a:xfrm>
                        <a:off x="3091" y="1938"/>
                        <a:ext cx="583" cy="273"/>
                      </a:xfrm>
                      <a:custGeom>
                        <a:avLst/>
                        <a:gdLst>
                          <a:gd name="T0" fmla="*/ 0 w 2294"/>
                          <a:gd name="T1" fmla="*/ 0 h 1452"/>
                          <a:gd name="T2" fmla="*/ 0 w 2294"/>
                          <a:gd name="T3" fmla="*/ 0 h 1452"/>
                          <a:gd name="T4" fmla="*/ 0 w 2294"/>
                          <a:gd name="T5" fmla="*/ 0 h 1452"/>
                          <a:gd name="T6" fmla="*/ 0 w 2294"/>
                          <a:gd name="T7" fmla="*/ 0 h 1452"/>
                          <a:gd name="T8" fmla="*/ 0 w 2294"/>
                          <a:gd name="T9" fmla="*/ 0 h 1452"/>
                          <a:gd name="T10" fmla="*/ 0 w 2294"/>
                          <a:gd name="T11" fmla="*/ 0 h 1452"/>
                          <a:gd name="T12" fmla="*/ 0 w 2294"/>
                          <a:gd name="T13" fmla="*/ 0 h 1452"/>
                          <a:gd name="T14" fmla="*/ 0 w 2294"/>
                          <a:gd name="T15" fmla="*/ 0 h 1452"/>
                          <a:gd name="T16" fmla="*/ 0 w 2294"/>
                          <a:gd name="T17" fmla="*/ 0 h 1452"/>
                          <a:gd name="T18" fmla="*/ 0 w 2294"/>
                          <a:gd name="T19" fmla="*/ 0 h 1452"/>
                          <a:gd name="T20" fmla="*/ 0 w 2294"/>
                          <a:gd name="T21" fmla="*/ 0 h 1452"/>
                          <a:gd name="T22" fmla="*/ 0 w 2294"/>
                          <a:gd name="T23" fmla="*/ 0 h 1452"/>
                          <a:gd name="T24" fmla="*/ 0 w 2294"/>
                          <a:gd name="T25" fmla="*/ 0 h 1452"/>
                          <a:gd name="T26" fmla="*/ 0 w 2294"/>
                          <a:gd name="T27" fmla="*/ 0 h 1452"/>
                          <a:gd name="T28" fmla="*/ 0 w 2294"/>
                          <a:gd name="T29" fmla="*/ 0 h 1452"/>
                          <a:gd name="T30" fmla="*/ 0 w 2294"/>
                          <a:gd name="T31" fmla="*/ 0 h 1452"/>
                          <a:gd name="T32" fmla="*/ 0 w 2294"/>
                          <a:gd name="T33" fmla="*/ 0 h 1452"/>
                          <a:gd name="T34" fmla="*/ 0 w 2294"/>
                          <a:gd name="T35" fmla="*/ 0 h 1452"/>
                          <a:gd name="T36" fmla="*/ 0 w 2294"/>
                          <a:gd name="T37" fmla="*/ 0 h 1452"/>
                          <a:gd name="T38" fmla="*/ 0 w 2294"/>
                          <a:gd name="T39" fmla="*/ 0 h 1452"/>
                          <a:gd name="T40" fmla="*/ 0 w 2294"/>
                          <a:gd name="T41" fmla="*/ 0 h 1452"/>
                          <a:gd name="T42" fmla="*/ 0 w 2294"/>
                          <a:gd name="T43" fmla="*/ 0 h 1452"/>
                          <a:gd name="T44" fmla="*/ 0 w 2294"/>
                          <a:gd name="T45" fmla="*/ 0 h 1452"/>
                          <a:gd name="T46" fmla="*/ 0 w 2294"/>
                          <a:gd name="T47" fmla="*/ 0 h 1452"/>
                          <a:gd name="T48" fmla="*/ 0 w 2294"/>
                          <a:gd name="T49" fmla="*/ 0 h 1452"/>
                          <a:gd name="T50" fmla="*/ 0 w 2294"/>
                          <a:gd name="T51" fmla="*/ 0 h 1452"/>
                          <a:gd name="T52" fmla="*/ 0 w 2294"/>
                          <a:gd name="T53" fmla="*/ 0 h 1452"/>
                          <a:gd name="T54" fmla="*/ 0 w 2294"/>
                          <a:gd name="T55" fmla="*/ 0 h 1452"/>
                          <a:gd name="T56" fmla="*/ 0 w 2294"/>
                          <a:gd name="T57" fmla="*/ 0 h 1452"/>
                          <a:gd name="T58" fmla="*/ 0 w 2294"/>
                          <a:gd name="T59" fmla="*/ 0 h 1452"/>
                          <a:gd name="T60" fmla="*/ 0 w 2294"/>
                          <a:gd name="T61" fmla="*/ 0 h 1452"/>
                          <a:gd name="T62" fmla="*/ 0 w 2294"/>
                          <a:gd name="T63" fmla="*/ 0 h 1452"/>
                          <a:gd name="T64" fmla="*/ 0 w 2294"/>
                          <a:gd name="T65" fmla="*/ 0 h 1452"/>
                          <a:gd name="T66" fmla="*/ 0 w 2294"/>
                          <a:gd name="T67" fmla="*/ 0 h 1452"/>
                          <a:gd name="T68" fmla="*/ 0 w 2294"/>
                          <a:gd name="T69" fmla="*/ 0 h 1452"/>
                          <a:gd name="T70" fmla="*/ 0 w 2294"/>
                          <a:gd name="T71" fmla="*/ 0 h 1452"/>
                          <a:gd name="T72" fmla="*/ 0 w 2294"/>
                          <a:gd name="T73" fmla="*/ 0 h 1452"/>
                          <a:gd name="T74" fmla="*/ 0 w 2294"/>
                          <a:gd name="T75" fmla="*/ 0 h 1452"/>
                          <a:gd name="T76" fmla="*/ 0 w 2294"/>
                          <a:gd name="T77" fmla="*/ 0 h 1452"/>
                          <a:gd name="T78" fmla="*/ 0 w 2294"/>
                          <a:gd name="T79" fmla="*/ 0 h 1452"/>
                          <a:gd name="T80" fmla="*/ 0 w 2294"/>
                          <a:gd name="T81" fmla="*/ 0 h 1452"/>
                          <a:gd name="T82" fmla="*/ 0 w 2294"/>
                          <a:gd name="T83" fmla="*/ 0 h 1452"/>
                          <a:gd name="T84" fmla="*/ 0 w 2294"/>
                          <a:gd name="T85" fmla="*/ 0 h 1452"/>
                          <a:gd name="T86" fmla="*/ 0 w 2294"/>
                          <a:gd name="T87" fmla="*/ 0 h 1452"/>
                          <a:gd name="T88" fmla="*/ 0 w 2294"/>
                          <a:gd name="T89" fmla="*/ 0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294"/>
                          <a:gd name="T136" fmla="*/ 0 h 1452"/>
                          <a:gd name="T137" fmla="*/ 2294 w 2294"/>
                          <a:gd name="T138" fmla="*/ 1452 h 14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4" name="Freeform 19"/>
                      <p:cNvSpPr>
                        <a:spLocks/>
                      </p:cNvSpPr>
                      <p:nvPr/>
                    </p:nvSpPr>
                    <p:spPr bwMode="auto">
                      <a:xfrm>
                        <a:off x="3574" y="1821"/>
                        <a:ext cx="358" cy="339"/>
                      </a:xfrm>
                      <a:custGeom>
                        <a:avLst/>
                        <a:gdLst>
                          <a:gd name="T0" fmla="*/ 0 w 1411"/>
                          <a:gd name="T1" fmla="*/ 0 h 1801"/>
                          <a:gd name="T2" fmla="*/ 0 w 1411"/>
                          <a:gd name="T3" fmla="*/ 0 h 1801"/>
                          <a:gd name="T4" fmla="*/ 0 w 1411"/>
                          <a:gd name="T5" fmla="*/ 0 h 1801"/>
                          <a:gd name="T6" fmla="*/ 0 w 1411"/>
                          <a:gd name="T7" fmla="*/ 0 h 1801"/>
                          <a:gd name="T8" fmla="*/ 0 w 1411"/>
                          <a:gd name="T9" fmla="*/ 0 h 1801"/>
                          <a:gd name="T10" fmla="*/ 0 w 1411"/>
                          <a:gd name="T11" fmla="*/ 0 h 1801"/>
                          <a:gd name="T12" fmla="*/ 0 w 1411"/>
                          <a:gd name="T13" fmla="*/ 0 h 1801"/>
                          <a:gd name="T14" fmla="*/ 0 w 1411"/>
                          <a:gd name="T15" fmla="*/ 0 h 1801"/>
                          <a:gd name="T16" fmla="*/ 0 w 1411"/>
                          <a:gd name="T17" fmla="*/ 0 h 1801"/>
                          <a:gd name="T18" fmla="*/ 0 w 1411"/>
                          <a:gd name="T19" fmla="*/ 0 h 1801"/>
                          <a:gd name="T20" fmla="*/ 0 w 1411"/>
                          <a:gd name="T21" fmla="*/ 0 h 1801"/>
                          <a:gd name="T22" fmla="*/ 0 w 1411"/>
                          <a:gd name="T23" fmla="*/ 0 h 1801"/>
                          <a:gd name="T24" fmla="*/ 0 w 1411"/>
                          <a:gd name="T25" fmla="*/ 0 h 1801"/>
                          <a:gd name="T26" fmla="*/ 0 w 1411"/>
                          <a:gd name="T27" fmla="*/ 0 h 1801"/>
                          <a:gd name="T28" fmla="*/ 0 w 1411"/>
                          <a:gd name="T29" fmla="*/ 0 h 1801"/>
                          <a:gd name="T30" fmla="*/ 0 w 1411"/>
                          <a:gd name="T31" fmla="*/ 0 h 1801"/>
                          <a:gd name="T32" fmla="*/ 0 w 1411"/>
                          <a:gd name="T33" fmla="*/ 0 h 1801"/>
                          <a:gd name="T34" fmla="*/ 0 w 1411"/>
                          <a:gd name="T35" fmla="*/ 0 h 1801"/>
                          <a:gd name="T36" fmla="*/ 0 w 1411"/>
                          <a:gd name="T37" fmla="*/ 0 h 1801"/>
                          <a:gd name="T38" fmla="*/ 0 w 1411"/>
                          <a:gd name="T39" fmla="*/ 0 h 1801"/>
                          <a:gd name="T40" fmla="*/ 0 w 1411"/>
                          <a:gd name="T41" fmla="*/ 0 h 1801"/>
                          <a:gd name="T42" fmla="*/ 0 w 1411"/>
                          <a:gd name="T43" fmla="*/ 0 h 1801"/>
                          <a:gd name="T44" fmla="*/ 0 w 1411"/>
                          <a:gd name="T45" fmla="*/ 0 h 1801"/>
                          <a:gd name="T46" fmla="*/ 0 w 1411"/>
                          <a:gd name="T47" fmla="*/ 0 h 1801"/>
                          <a:gd name="T48" fmla="*/ 0 w 1411"/>
                          <a:gd name="T49" fmla="*/ 0 h 1801"/>
                          <a:gd name="T50" fmla="*/ 0 w 1411"/>
                          <a:gd name="T51" fmla="*/ 0 h 1801"/>
                          <a:gd name="T52" fmla="*/ 0 w 1411"/>
                          <a:gd name="T53" fmla="*/ 0 h 1801"/>
                          <a:gd name="T54" fmla="*/ 0 w 1411"/>
                          <a:gd name="T55" fmla="*/ 0 h 1801"/>
                          <a:gd name="T56" fmla="*/ 0 w 1411"/>
                          <a:gd name="T57" fmla="*/ 0 h 1801"/>
                          <a:gd name="T58" fmla="*/ 0 w 1411"/>
                          <a:gd name="T59" fmla="*/ 0 h 1801"/>
                          <a:gd name="T60" fmla="*/ 0 w 1411"/>
                          <a:gd name="T61" fmla="*/ 0 h 1801"/>
                          <a:gd name="T62" fmla="*/ 0 w 1411"/>
                          <a:gd name="T63" fmla="*/ 0 h 1801"/>
                          <a:gd name="T64" fmla="*/ 0 w 1411"/>
                          <a:gd name="T65" fmla="*/ 0 h 1801"/>
                          <a:gd name="T66" fmla="*/ 0 w 1411"/>
                          <a:gd name="T67" fmla="*/ 0 h 1801"/>
                          <a:gd name="T68" fmla="*/ 0 w 1411"/>
                          <a:gd name="T69" fmla="*/ 0 h 1801"/>
                          <a:gd name="T70" fmla="*/ 0 w 1411"/>
                          <a:gd name="T71" fmla="*/ 0 h 1801"/>
                          <a:gd name="T72" fmla="*/ 0 w 1411"/>
                          <a:gd name="T73" fmla="*/ 0 h 1801"/>
                          <a:gd name="T74" fmla="*/ 0 w 1411"/>
                          <a:gd name="T75" fmla="*/ 0 h 1801"/>
                          <a:gd name="T76" fmla="*/ 0 w 1411"/>
                          <a:gd name="T77" fmla="*/ 0 h 1801"/>
                          <a:gd name="T78" fmla="*/ 0 w 1411"/>
                          <a:gd name="T79" fmla="*/ 0 h 1801"/>
                          <a:gd name="T80" fmla="*/ 0 w 1411"/>
                          <a:gd name="T81" fmla="*/ 0 h 1801"/>
                          <a:gd name="T82" fmla="*/ 0 w 1411"/>
                          <a:gd name="T83" fmla="*/ 0 h 1801"/>
                          <a:gd name="T84" fmla="*/ 0 w 1411"/>
                          <a:gd name="T85" fmla="*/ 0 h 1801"/>
                          <a:gd name="T86" fmla="*/ 0 w 1411"/>
                          <a:gd name="T87" fmla="*/ 0 h 1801"/>
                          <a:gd name="T88" fmla="*/ 0 w 1411"/>
                          <a:gd name="T89" fmla="*/ 0 h 1801"/>
                          <a:gd name="T90" fmla="*/ 0 w 1411"/>
                          <a:gd name="T91" fmla="*/ 0 h 1801"/>
                          <a:gd name="T92" fmla="*/ 0 w 1411"/>
                          <a:gd name="T93" fmla="*/ 0 h 1801"/>
                          <a:gd name="T94" fmla="*/ 0 w 1411"/>
                          <a:gd name="T95" fmla="*/ 0 h 1801"/>
                          <a:gd name="T96" fmla="*/ 0 w 1411"/>
                          <a:gd name="T97" fmla="*/ 0 h 1801"/>
                          <a:gd name="T98" fmla="*/ 0 w 1411"/>
                          <a:gd name="T99" fmla="*/ 0 h 1801"/>
                          <a:gd name="T100" fmla="*/ 0 w 1411"/>
                          <a:gd name="T101" fmla="*/ 0 h 1801"/>
                          <a:gd name="T102" fmla="*/ 0 w 1411"/>
                          <a:gd name="T103" fmla="*/ 0 h 1801"/>
                          <a:gd name="T104" fmla="*/ 0 w 1411"/>
                          <a:gd name="T105" fmla="*/ 0 h 1801"/>
                          <a:gd name="T106" fmla="*/ 0 w 1411"/>
                          <a:gd name="T107" fmla="*/ 0 h 1801"/>
                          <a:gd name="T108" fmla="*/ 0 w 1411"/>
                          <a:gd name="T109" fmla="*/ 0 h 1801"/>
                          <a:gd name="T110" fmla="*/ 0 w 1411"/>
                          <a:gd name="T111" fmla="*/ 0 h 1801"/>
                          <a:gd name="T112" fmla="*/ 0 w 1411"/>
                          <a:gd name="T113" fmla="*/ 0 h 1801"/>
                          <a:gd name="T114" fmla="*/ 0 w 1411"/>
                          <a:gd name="T115" fmla="*/ 0 h 1801"/>
                          <a:gd name="T116" fmla="*/ 0 w 1411"/>
                          <a:gd name="T117" fmla="*/ 0 h 1801"/>
                          <a:gd name="T118" fmla="*/ 0 w 1411"/>
                          <a:gd name="T119" fmla="*/ 0 h 1801"/>
                          <a:gd name="T120" fmla="*/ 0 w 1411"/>
                          <a:gd name="T121" fmla="*/ 0 h 1801"/>
                          <a:gd name="T122" fmla="*/ 0 w 1411"/>
                          <a:gd name="T123" fmla="*/ 0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11"/>
                          <a:gd name="T187" fmla="*/ 0 h 1801"/>
                          <a:gd name="T188" fmla="*/ 1411 w 1411"/>
                          <a:gd name="T189" fmla="*/ 1801 h 180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95" name="Freeform 20"/>
                      <p:cNvSpPr>
                        <a:spLocks/>
                      </p:cNvSpPr>
                      <p:nvPr/>
                    </p:nvSpPr>
                    <p:spPr bwMode="auto">
                      <a:xfrm>
                        <a:off x="3664" y="1777"/>
                        <a:ext cx="423" cy="319"/>
                      </a:xfrm>
                      <a:custGeom>
                        <a:avLst/>
                        <a:gdLst>
                          <a:gd name="T0" fmla="*/ 0 w 1669"/>
                          <a:gd name="T1" fmla="*/ 0 h 1690"/>
                          <a:gd name="T2" fmla="*/ 0 w 1669"/>
                          <a:gd name="T3" fmla="*/ 0 h 1690"/>
                          <a:gd name="T4" fmla="*/ 0 w 1669"/>
                          <a:gd name="T5" fmla="*/ 0 h 1690"/>
                          <a:gd name="T6" fmla="*/ 0 w 1669"/>
                          <a:gd name="T7" fmla="*/ 0 h 1690"/>
                          <a:gd name="T8" fmla="*/ 0 w 1669"/>
                          <a:gd name="T9" fmla="*/ 0 h 1690"/>
                          <a:gd name="T10" fmla="*/ 0 w 1669"/>
                          <a:gd name="T11" fmla="*/ 0 h 1690"/>
                          <a:gd name="T12" fmla="*/ 0 w 1669"/>
                          <a:gd name="T13" fmla="*/ 0 h 1690"/>
                          <a:gd name="T14" fmla="*/ 0 w 1669"/>
                          <a:gd name="T15" fmla="*/ 0 h 1690"/>
                          <a:gd name="T16" fmla="*/ 0 w 1669"/>
                          <a:gd name="T17" fmla="*/ 0 h 1690"/>
                          <a:gd name="T18" fmla="*/ 0 w 1669"/>
                          <a:gd name="T19" fmla="*/ 0 h 1690"/>
                          <a:gd name="T20" fmla="*/ 0 w 1669"/>
                          <a:gd name="T21" fmla="*/ 0 h 1690"/>
                          <a:gd name="T22" fmla="*/ 0 w 1669"/>
                          <a:gd name="T23" fmla="*/ 0 h 1690"/>
                          <a:gd name="T24" fmla="*/ 0 w 1669"/>
                          <a:gd name="T25" fmla="*/ 0 h 1690"/>
                          <a:gd name="T26" fmla="*/ 0 w 1669"/>
                          <a:gd name="T27" fmla="*/ 0 h 1690"/>
                          <a:gd name="T28" fmla="*/ 0 w 1669"/>
                          <a:gd name="T29" fmla="*/ 0 h 1690"/>
                          <a:gd name="T30" fmla="*/ 0 w 1669"/>
                          <a:gd name="T31" fmla="*/ 0 h 1690"/>
                          <a:gd name="T32" fmla="*/ 0 w 1669"/>
                          <a:gd name="T33" fmla="*/ 0 h 1690"/>
                          <a:gd name="T34" fmla="*/ 0 w 1669"/>
                          <a:gd name="T35" fmla="*/ 0 h 1690"/>
                          <a:gd name="T36" fmla="*/ 0 w 1669"/>
                          <a:gd name="T37" fmla="*/ 0 h 1690"/>
                          <a:gd name="T38" fmla="*/ 0 w 1669"/>
                          <a:gd name="T39" fmla="*/ 0 h 1690"/>
                          <a:gd name="T40" fmla="*/ 0 w 1669"/>
                          <a:gd name="T41" fmla="*/ 0 h 1690"/>
                          <a:gd name="T42" fmla="*/ 0 w 1669"/>
                          <a:gd name="T43" fmla="*/ 0 h 1690"/>
                          <a:gd name="T44" fmla="*/ 0 w 1669"/>
                          <a:gd name="T45" fmla="*/ 0 h 1690"/>
                          <a:gd name="T46" fmla="*/ 0 w 1669"/>
                          <a:gd name="T47" fmla="*/ 0 h 1690"/>
                          <a:gd name="T48" fmla="*/ 0 w 1669"/>
                          <a:gd name="T49" fmla="*/ 0 h 1690"/>
                          <a:gd name="T50" fmla="*/ 0 w 1669"/>
                          <a:gd name="T51" fmla="*/ 0 h 1690"/>
                          <a:gd name="T52" fmla="*/ 0 w 1669"/>
                          <a:gd name="T53" fmla="*/ 0 h 1690"/>
                          <a:gd name="T54" fmla="*/ 0 w 1669"/>
                          <a:gd name="T55" fmla="*/ 0 h 1690"/>
                          <a:gd name="T56" fmla="*/ 0 w 1669"/>
                          <a:gd name="T57" fmla="*/ 0 h 1690"/>
                          <a:gd name="T58" fmla="*/ 0 w 1669"/>
                          <a:gd name="T59" fmla="*/ 0 h 1690"/>
                          <a:gd name="T60" fmla="*/ 0 w 1669"/>
                          <a:gd name="T61" fmla="*/ 0 h 1690"/>
                          <a:gd name="T62" fmla="*/ 0 w 1669"/>
                          <a:gd name="T63" fmla="*/ 0 h 1690"/>
                          <a:gd name="T64" fmla="*/ 0 w 1669"/>
                          <a:gd name="T65" fmla="*/ 0 h 1690"/>
                          <a:gd name="T66" fmla="*/ 0 w 1669"/>
                          <a:gd name="T67" fmla="*/ 0 h 1690"/>
                          <a:gd name="T68" fmla="*/ 0 w 1669"/>
                          <a:gd name="T69" fmla="*/ 0 h 1690"/>
                          <a:gd name="T70" fmla="*/ 0 w 1669"/>
                          <a:gd name="T71" fmla="*/ 0 h 1690"/>
                          <a:gd name="T72" fmla="*/ 0 w 1669"/>
                          <a:gd name="T73" fmla="*/ 0 h 1690"/>
                          <a:gd name="T74" fmla="*/ 0 w 1669"/>
                          <a:gd name="T75" fmla="*/ 0 h 1690"/>
                          <a:gd name="T76" fmla="*/ 0 w 1669"/>
                          <a:gd name="T77" fmla="*/ 0 h 1690"/>
                          <a:gd name="T78" fmla="*/ 0 w 1669"/>
                          <a:gd name="T79" fmla="*/ 0 h 1690"/>
                          <a:gd name="T80" fmla="*/ 0 w 1669"/>
                          <a:gd name="T81" fmla="*/ 0 h 1690"/>
                          <a:gd name="T82" fmla="*/ 0 w 1669"/>
                          <a:gd name="T83" fmla="*/ 0 h 1690"/>
                          <a:gd name="T84" fmla="*/ 0 w 1669"/>
                          <a:gd name="T85" fmla="*/ 0 h 1690"/>
                          <a:gd name="T86" fmla="*/ 0 w 1669"/>
                          <a:gd name="T87" fmla="*/ 0 h 1690"/>
                          <a:gd name="T88" fmla="*/ 0 w 1669"/>
                          <a:gd name="T89" fmla="*/ 0 h 1690"/>
                          <a:gd name="T90" fmla="*/ 0 w 1669"/>
                          <a:gd name="T91" fmla="*/ 0 h 1690"/>
                          <a:gd name="T92" fmla="*/ 0 w 1669"/>
                          <a:gd name="T93" fmla="*/ 0 h 1690"/>
                          <a:gd name="T94" fmla="*/ 0 w 1669"/>
                          <a:gd name="T95" fmla="*/ 0 h 1690"/>
                          <a:gd name="T96" fmla="*/ 0 w 1669"/>
                          <a:gd name="T97" fmla="*/ 0 h 1690"/>
                          <a:gd name="T98" fmla="*/ 0 w 1669"/>
                          <a:gd name="T99" fmla="*/ 0 h 1690"/>
                          <a:gd name="T100" fmla="*/ 0 w 1669"/>
                          <a:gd name="T101" fmla="*/ 0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669"/>
                          <a:gd name="T154" fmla="*/ 0 h 1690"/>
                          <a:gd name="T155" fmla="*/ 1669 w 1669"/>
                          <a:gd name="T156" fmla="*/ 1690 h 169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sp>
                  <p:nvSpPr>
                    <p:cNvPr id="82991" name="Freeform 22"/>
                    <p:cNvSpPr>
                      <a:spLocks/>
                    </p:cNvSpPr>
                    <p:nvPr/>
                  </p:nvSpPr>
                  <p:spPr bwMode="auto">
                    <a:xfrm>
                      <a:off x="2890" y="1507"/>
                      <a:ext cx="382" cy="520"/>
                    </a:xfrm>
                    <a:custGeom>
                      <a:avLst/>
                      <a:gdLst>
                        <a:gd name="T0" fmla="*/ 0 w 1498"/>
                        <a:gd name="T1" fmla="*/ 0 h 2761"/>
                        <a:gd name="T2" fmla="*/ 0 w 1498"/>
                        <a:gd name="T3" fmla="*/ 0 h 2761"/>
                        <a:gd name="T4" fmla="*/ 0 w 1498"/>
                        <a:gd name="T5" fmla="*/ 0 h 2761"/>
                        <a:gd name="T6" fmla="*/ 0 w 1498"/>
                        <a:gd name="T7" fmla="*/ 0 h 2761"/>
                        <a:gd name="T8" fmla="*/ 0 w 1498"/>
                        <a:gd name="T9" fmla="*/ 0 h 2761"/>
                        <a:gd name="T10" fmla="*/ 0 w 1498"/>
                        <a:gd name="T11" fmla="*/ 0 h 2761"/>
                        <a:gd name="T12" fmla="*/ 0 w 1498"/>
                        <a:gd name="T13" fmla="*/ 0 h 2761"/>
                        <a:gd name="T14" fmla="*/ 0 w 1498"/>
                        <a:gd name="T15" fmla="*/ 0 h 2761"/>
                        <a:gd name="T16" fmla="*/ 0 w 1498"/>
                        <a:gd name="T17" fmla="*/ 0 h 2761"/>
                        <a:gd name="T18" fmla="*/ 0 w 1498"/>
                        <a:gd name="T19" fmla="*/ 0 h 2761"/>
                        <a:gd name="T20" fmla="*/ 0 w 1498"/>
                        <a:gd name="T21" fmla="*/ 0 h 2761"/>
                        <a:gd name="T22" fmla="*/ 0 w 1498"/>
                        <a:gd name="T23" fmla="*/ 0 h 2761"/>
                        <a:gd name="T24" fmla="*/ 0 w 1498"/>
                        <a:gd name="T25" fmla="*/ 0 h 2761"/>
                        <a:gd name="T26" fmla="*/ 0 w 1498"/>
                        <a:gd name="T27" fmla="*/ 0 h 2761"/>
                        <a:gd name="T28" fmla="*/ 0 w 1498"/>
                        <a:gd name="T29" fmla="*/ 0 h 2761"/>
                        <a:gd name="T30" fmla="*/ 0 w 1498"/>
                        <a:gd name="T31" fmla="*/ 0 h 2761"/>
                        <a:gd name="T32" fmla="*/ 0 w 1498"/>
                        <a:gd name="T33" fmla="*/ 0 h 2761"/>
                        <a:gd name="T34" fmla="*/ 0 w 1498"/>
                        <a:gd name="T35" fmla="*/ 0 h 2761"/>
                        <a:gd name="T36" fmla="*/ 0 w 1498"/>
                        <a:gd name="T37" fmla="*/ 0 h 2761"/>
                        <a:gd name="T38" fmla="*/ 0 w 1498"/>
                        <a:gd name="T39" fmla="*/ 0 h 2761"/>
                        <a:gd name="T40" fmla="*/ 0 w 1498"/>
                        <a:gd name="T41" fmla="*/ 0 h 2761"/>
                        <a:gd name="T42" fmla="*/ 0 w 1498"/>
                        <a:gd name="T43" fmla="*/ 0 h 2761"/>
                        <a:gd name="T44" fmla="*/ 0 w 1498"/>
                        <a:gd name="T45" fmla="*/ 0 h 2761"/>
                        <a:gd name="T46" fmla="*/ 0 w 1498"/>
                        <a:gd name="T47" fmla="*/ 0 h 2761"/>
                        <a:gd name="T48" fmla="*/ 0 w 1498"/>
                        <a:gd name="T49" fmla="*/ 0 h 2761"/>
                        <a:gd name="T50" fmla="*/ 0 w 1498"/>
                        <a:gd name="T51" fmla="*/ 0 h 2761"/>
                        <a:gd name="T52" fmla="*/ 0 w 1498"/>
                        <a:gd name="T53" fmla="*/ 0 h 2761"/>
                        <a:gd name="T54" fmla="*/ 0 w 1498"/>
                        <a:gd name="T55" fmla="*/ 0 h 2761"/>
                        <a:gd name="T56" fmla="*/ 0 w 1498"/>
                        <a:gd name="T57" fmla="*/ 0 h 2761"/>
                        <a:gd name="T58" fmla="*/ 0 w 1498"/>
                        <a:gd name="T59" fmla="*/ 0 h 2761"/>
                        <a:gd name="T60" fmla="*/ 0 w 1498"/>
                        <a:gd name="T61" fmla="*/ 0 h 2761"/>
                        <a:gd name="T62" fmla="*/ 0 w 1498"/>
                        <a:gd name="T63" fmla="*/ 0 h 2761"/>
                        <a:gd name="T64" fmla="*/ 0 w 1498"/>
                        <a:gd name="T65" fmla="*/ 0 h 2761"/>
                        <a:gd name="T66" fmla="*/ 0 w 1498"/>
                        <a:gd name="T67" fmla="*/ 0 h 2761"/>
                        <a:gd name="T68" fmla="*/ 0 w 1498"/>
                        <a:gd name="T69" fmla="*/ 0 h 2761"/>
                        <a:gd name="T70" fmla="*/ 0 w 1498"/>
                        <a:gd name="T71" fmla="*/ 0 h 2761"/>
                        <a:gd name="T72" fmla="*/ 0 w 1498"/>
                        <a:gd name="T73" fmla="*/ 0 h 2761"/>
                        <a:gd name="T74" fmla="*/ 0 w 1498"/>
                        <a:gd name="T75" fmla="*/ 0 h 2761"/>
                        <a:gd name="T76" fmla="*/ 0 w 1498"/>
                        <a:gd name="T77" fmla="*/ 0 h 2761"/>
                        <a:gd name="T78" fmla="*/ 0 w 1498"/>
                        <a:gd name="T79" fmla="*/ 0 h 2761"/>
                        <a:gd name="T80" fmla="*/ 0 w 1498"/>
                        <a:gd name="T81" fmla="*/ 0 h 2761"/>
                        <a:gd name="T82" fmla="*/ 0 w 1498"/>
                        <a:gd name="T83" fmla="*/ 0 h 2761"/>
                        <a:gd name="T84" fmla="*/ 0 w 1498"/>
                        <a:gd name="T85" fmla="*/ 0 h 2761"/>
                        <a:gd name="T86" fmla="*/ 0 w 1498"/>
                        <a:gd name="T87" fmla="*/ 0 h 2761"/>
                        <a:gd name="T88" fmla="*/ 0 w 1498"/>
                        <a:gd name="T89" fmla="*/ 0 h 2761"/>
                        <a:gd name="T90" fmla="*/ 0 w 1498"/>
                        <a:gd name="T91" fmla="*/ 0 h 2761"/>
                        <a:gd name="T92" fmla="*/ 0 w 1498"/>
                        <a:gd name="T93" fmla="*/ 0 h 2761"/>
                        <a:gd name="T94" fmla="*/ 0 w 1498"/>
                        <a:gd name="T95" fmla="*/ 0 h 2761"/>
                        <a:gd name="T96" fmla="*/ 0 w 1498"/>
                        <a:gd name="T97" fmla="*/ 0 h 2761"/>
                        <a:gd name="T98" fmla="*/ 0 w 1498"/>
                        <a:gd name="T99" fmla="*/ 0 h 2761"/>
                        <a:gd name="T100" fmla="*/ 0 w 1498"/>
                        <a:gd name="T101" fmla="*/ 0 h 2761"/>
                        <a:gd name="T102" fmla="*/ 0 w 1498"/>
                        <a:gd name="T103" fmla="*/ 0 h 2761"/>
                        <a:gd name="T104" fmla="*/ 0 w 1498"/>
                        <a:gd name="T105" fmla="*/ 0 h 2761"/>
                        <a:gd name="T106" fmla="*/ 0 w 1498"/>
                        <a:gd name="T107" fmla="*/ 0 h 2761"/>
                        <a:gd name="T108" fmla="*/ 0 w 1498"/>
                        <a:gd name="T109" fmla="*/ 0 h 2761"/>
                        <a:gd name="T110" fmla="*/ 0 w 1498"/>
                        <a:gd name="T111" fmla="*/ 0 h 2761"/>
                        <a:gd name="T112" fmla="*/ 0 w 1498"/>
                        <a:gd name="T113" fmla="*/ 0 h 2761"/>
                        <a:gd name="T114" fmla="*/ 0 w 1498"/>
                        <a:gd name="T115" fmla="*/ 0 h 2761"/>
                        <a:gd name="T116" fmla="*/ 0 w 1498"/>
                        <a:gd name="T117" fmla="*/ 0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98"/>
                        <a:gd name="T178" fmla="*/ 0 h 2761"/>
                        <a:gd name="T179" fmla="*/ 1498 w 1498"/>
                        <a:gd name="T180" fmla="*/ 2761 h 2761"/>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grpSp>
              <p:nvGrpSpPr>
                <p:cNvPr id="82961" name="Group 55"/>
                <p:cNvGrpSpPr>
                  <a:grpSpLocks/>
                </p:cNvGrpSpPr>
                <p:nvPr/>
              </p:nvGrpSpPr>
              <p:grpSpPr bwMode="auto">
                <a:xfrm>
                  <a:off x="721" y="537"/>
                  <a:ext cx="3871" cy="2277"/>
                  <a:chOff x="721" y="537"/>
                  <a:chExt cx="3871" cy="2277"/>
                </a:xfrm>
              </p:grpSpPr>
              <p:grpSp>
                <p:nvGrpSpPr>
                  <p:cNvPr id="82962" name="Group 54"/>
                  <p:cNvGrpSpPr>
                    <a:grpSpLocks/>
                  </p:cNvGrpSpPr>
                  <p:nvPr/>
                </p:nvGrpSpPr>
                <p:grpSpPr bwMode="auto">
                  <a:xfrm>
                    <a:off x="721" y="537"/>
                    <a:ext cx="3871" cy="1770"/>
                    <a:chOff x="721" y="537"/>
                    <a:chExt cx="3871" cy="1770"/>
                  </a:xfrm>
                </p:grpSpPr>
                <p:grpSp>
                  <p:nvGrpSpPr>
                    <p:cNvPr id="82971" name="Group 52"/>
                    <p:cNvGrpSpPr>
                      <a:grpSpLocks/>
                    </p:cNvGrpSpPr>
                    <p:nvPr/>
                  </p:nvGrpSpPr>
                  <p:grpSpPr bwMode="auto">
                    <a:xfrm>
                      <a:off x="2341" y="537"/>
                      <a:ext cx="2251" cy="1500"/>
                      <a:chOff x="2341" y="537"/>
                      <a:chExt cx="2251" cy="1500"/>
                    </a:xfrm>
                  </p:grpSpPr>
                  <p:sp>
                    <p:nvSpPr>
                      <p:cNvPr id="82977" name="Freeform 27"/>
                      <p:cNvSpPr>
                        <a:spLocks/>
                      </p:cNvSpPr>
                      <p:nvPr/>
                    </p:nvSpPr>
                    <p:spPr bwMode="auto">
                      <a:xfrm>
                        <a:off x="3424" y="1270"/>
                        <a:ext cx="413" cy="459"/>
                      </a:xfrm>
                      <a:custGeom>
                        <a:avLst/>
                        <a:gdLst>
                          <a:gd name="T0" fmla="*/ 0 w 1625"/>
                          <a:gd name="T1" fmla="*/ 0 h 2434"/>
                          <a:gd name="T2" fmla="*/ 0 w 1625"/>
                          <a:gd name="T3" fmla="*/ 0 h 2434"/>
                          <a:gd name="T4" fmla="*/ 0 w 1625"/>
                          <a:gd name="T5" fmla="*/ 0 h 2434"/>
                          <a:gd name="T6" fmla="*/ 0 w 1625"/>
                          <a:gd name="T7" fmla="*/ 0 h 2434"/>
                          <a:gd name="T8" fmla="*/ 0 w 1625"/>
                          <a:gd name="T9" fmla="*/ 0 h 2434"/>
                          <a:gd name="T10" fmla="*/ 0 w 1625"/>
                          <a:gd name="T11" fmla="*/ 0 h 2434"/>
                          <a:gd name="T12" fmla="*/ 0 w 1625"/>
                          <a:gd name="T13" fmla="*/ 0 h 2434"/>
                          <a:gd name="T14" fmla="*/ 0 w 1625"/>
                          <a:gd name="T15" fmla="*/ 0 h 2434"/>
                          <a:gd name="T16" fmla="*/ 0 w 1625"/>
                          <a:gd name="T17" fmla="*/ 0 h 2434"/>
                          <a:gd name="T18" fmla="*/ 0 w 1625"/>
                          <a:gd name="T19" fmla="*/ 0 h 2434"/>
                          <a:gd name="T20" fmla="*/ 0 w 1625"/>
                          <a:gd name="T21" fmla="*/ 0 h 2434"/>
                          <a:gd name="T22" fmla="*/ 0 w 1625"/>
                          <a:gd name="T23" fmla="*/ 0 h 2434"/>
                          <a:gd name="T24" fmla="*/ 0 w 1625"/>
                          <a:gd name="T25" fmla="*/ 0 h 2434"/>
                          <a:gd name="T26" fmla="*/ 0 w 1625"/>
                          <a:gd name="T27" fmla="*/ 0 h 2434"/>
                          <a:gd name="T28" fmla="*/ 0 w 1625"/>
                          <a:gd name="T29" fmla="*/ 0 h 2434"/>
                          <a:gd name="T30" fmla="*/ 0 w 1625"/>
                          <a:gd name="T31" fmla="*/ 0 h 2434"/>
                          <a:gd name="T32" fmla="*/ 0 w 1625"/>
                          <a:gd name="T33" fmla="*/ 0 h 2434"/>
                          <a:gd name="T34" fmla="*/ 0 w 1625"/>
                          <a:gd name="T35" fmla="*/ 0 h 2434"/>
                          <a:gd name="T36" fmla="*/ 0 w 1625"/>
                          <a:gd name="T37" fmla="*/ 0 h 2434"/>
                          <a:gd name="T38" fmla="*/ 0 w 1625"/>
                          <a:gd name="T39" fmla="*/ 0 h 2434"/>
                          <a:gd name="T40" fmla="*/ 0 w 1625"/>
                          <a:gd name="T41" fmla="*/ 0 h 2434"/>
                          <a:gd name="T42" fmla="*/ 0 w 1625"/>
                          <a:gd name="T43" fmla="*/ 0 h 2434"/>
                          <a:gd name="T44" fmla="*/ 0 w 1625"/>
                          <a:gd name="T45" fmla="*/ 0 h 2434"/>
                          <a:gd name="T46" fmla="*/ 0 w 1625"/>
                          <a:gd name="T47" fmla="*/ 0 h 2434"/>
                          <a:gd name="T48" fmla="*/ 0 w 1625"/>
                          <a:gd name="T49" fmla="*/ 0 h 2434"/>
                          <a:gd name="T50" fmla="*/ 0 w 1625"/>
                          <a:gd name="T51" fmla="*/ 0 h 2434"/>
                          <a:gd name="T52" fmla="*/ 0 w 1625"/>
                          <a:gd name="T53" fmla="*/ 0 h 2434"/>
                          <a:gd name="T54" fmla="*/ 0 w 1625"/>
                          <a:gd name="T55" fmla="*/ 0 h 2434"/>
                          <a:gd name="T56" fmla="*/ 0 w 1625"/>
                          <a:gd name="T57" fmla="*/ 0 h 2434"/>
                          <a:gd name="T58" fmla="*/ 0 w 1625"/>
                          <a:gd name="T59" fmla="*/ 0 h 2434"/>
                          <a:gd name="T60" fmla="*/ 0 w 1625"/>
                          <a:gd name="T61" fmla="*/ 0 h 2434"/>
                          <a:gd name="T62" fmla="*/ 0 w 1625"/>
                          <a:gd name="T63" fmla="*/ 0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625"/>
                          <a:gd name="T97" fmla="*/ 0 h 2434"/>
                          <a:gd name="T98" fmla="*/ 1625 w 1625"/>
                          <a:gd name="T99" fmla="*/ 2434 h 24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nvGrpSpPr>
                      <p:cNvPr id="82978" name="Group 51"/>
                      <p:cNvGrpSpPr>
                        <a:grpSpLocks/>
                      </p:cNvGrpSpPr>
                      <p:nvPr/>
                    </p:nvGrpSpPr>
                    <p:grpSpPr bwMode="auto">
                      <a:xfrm>
                        <a:off x="2341" y="537"/>
                        <a:ext cx="2251" cy="1500"/>
                        <a:chOff x="2341" y="537"/>
                        <a:chExt cx="2251" cy="1500"/>
                      </a:xfrm>
                    </p:grpSpPr>
                    <p:sp>
                      <p:nvSpPr>
                        <p:cNvPr id="82979" name="Freeform 21"/>
                        <p:cNvSpPr>
                          <a:spLocks/>
                        </p:cNvSpPr>
                        <p:nvPr/>
                      </p:nvSpPr>
                      <p:spPr bwMode="auto">
                        <a:xfrm>
                          <a:off x="3235" y="1717"/>
                          <a:ext cx="432" cy="320"/>
                        </a:xfrm>
                        <a:custGeom>
                          <a:avLst/>
                          <a:gdLst>
                            <a:gd name="T0" fmla="*/ 0 w 1700"/>
                            <a:gd name="T1" fmla="*/ 0 h 1701"/>
                            <a:gd name="T2" fmla="*/ 0 w 1700"/>
                            <a:gd name="T3" fmla="*/ 0 h 1701"/>
                            <a:gd name="T4" fmla="*/ 0 w 1700"/>
                            <a:gd name="T5" fmla="*/ 0 h 1701"/>
                            <a:gd name="T6" fmla="*/ 0 w 1700"/>
                            <a:gd name="T7" fmla="*/ 0 h 1701"/>
                            <a:gd name="T8" fmla="*/ 0 w 1700"/>
                            <a:gd name="T9" fmla="*/ 0 h 1701"/>
                            <a:gd name="T10" fmla="*/ 0 w 1700"/>
                            <a:gd name="T11" fmla="*/ 0 h 1701"/>
                            <a:gd name="T12" fmla="*/ 0 w 1700"/>
                            <a:gd name="T13" fmla="*/ 0 h 1701"/>
                            <a:gd name="T14" fmla="*/ 0 w 1700"/>
                            <a:gd name="T15" fmla="*/ 0 h 1701"/>
                            <a:gd name="T16" fmla="*/ 0 w 1700"/>
                            <a:gd name="T17" fmla="*/ 0 h 1701"/>
                            <a:gd name="T18" fmla="*/ 0 w 1700"/>
                            <a:gd name="T19" fmla="*/ 0 h 1701"/>
                            <a:gd name="T20" fmla="*/ 0 w 1700"/>
                            <a:gd name="T21" fmla="*/ 0 h 1701"/>
                            <a:gd name="T22" fmla="*/ 0 w 1700"/>
                            <a:gd name="T23" fmla="*/ 0 h 1701"/>
                            <a:gd name="T24" fmla="*/ 0 w 1700"/>
                            <a:gd name="T25" fmla="*/ 0 h 1701"/>
                            <a:gd name="T26" fmla="*/ 0 w 1700"/>
                            <a:gd name="T27" fmla="*/ 0 h 1701"/>
                            <a:gd name="T28" fmla="*/ 0 w 1700"/>
                            <a:gd name="T29" fmla="*/ 0 h 1701"/>
                            <a:gd name="T30" fmla="*/ 0 w 1700"/>
                            <a:gd name="T31" fmla="*/ 0 h 1701"/>
                            <a:gd name="T32" fmla="*/ 0 w 1700"/>
                            <a:gd name="T33" fmla="*/ 0 h 1701"/>
                            <a:gd name="T34" fmla="*/ 0 w 1700"/>
                            <a:gd name="T35" fmla="*/ 0 h 1701"/>
                            <a:gd name="T36" fmla="*/ 0 w 1700"/>
                            <a:gd name="T37" fmla="*/ 0 h 1701"/>
                            <a:gd name="T38" fmla="*/ 0 w 1700"/>
                            <a:gd name="T39" fmla="*/ 0 h 1701"/>
                            <a:gd name="T40" fmla="*/ 0 w 1700"/>
                            <a:gd name="T41" fmla="*/ 0 h 1701"/>
                            <a:gd name="T42" fmla="*/ 0 w 1700"/>
                            <a:gd name="T43" fmla="*/ 0 h 1701"/>
                            <a:gd name="T44" fmla="*/ 0 w 1700"/>
                            <a:gd name="T45" fmla="*/ 0 h 1701"/>
                            <a:gd name="T46" fmla="*/ 0 w 1700"/>
                            <a:gd name="T47" fmla="*/ 0 h 1701"/>
                            <a:gd name="T48" fmla="*/ 0 w 1700"/>
                            <a:gd name="T49" fmla="*/ 0 h 1701"/>
                            <a:gd name="T50" fmla="*/ 0 w 1700"/>
                            <a:gd name="T51" fmla="*/ 0 h 1701"/>
                            <a:gd name="T52" fmla="*/ 0 w 1700"/>
                            <a:gd name="T53" fmla="*/ 0 h 1701"/>
                            <a:gd name="T54" fmla="*/ 0 w 1700"/>
                            <a:gd name="T55" fmla="*/ 0 h 1701"/>
                            <a:gd name="T56" fmla="*/ 0 w 1700"/>
                            <a:gd name="T57" fmla="*/ 0 h 1701"/>
                            <a:gd name="T58" fmla="*/ 0 w 1700"/>
                            <a:gd name="T59" fmla="*/ 0 h 1701"/>
                            <a:gd name="T60" fmla="*/ 0 w 1700"/>
                            <a:gd name="T61" fmla="*/ 0 h 1701"/>
                            <a:gd name="T62" fmla="*/ 0 w 1700"/>
                            <a:gd name="T63" fmla="*/ 0 h 1701"/>
                            <a:gd name="T64" fmla="*/ 0 w 1700"/>
                            <a:gd name="T65" fmla="*/ 0 h 1701"/>
                            <a:gd name="T66" fmla="*/ 0 w 1700"/>
                            <a:gd name="T67" fmla="*/ 0 h 1701"/>
                            <a:gd name="T68" fmla="*/ 0 w 1700"/>
                            <a:gd name="T69" fmla="*/ 0 h 1701"/>
                            <a:gd name="T70" fmla="*/ 0 w 1700"/>
                            <a:gd name="T71" fmla="*/ 0 h 1701"/>
                            <a:gd name="T72" fmla="*/ 0 w 1700"/>
                            <a:gd name="T73" fmla="*/ 0 h 1701"/>
                            <a:gd name="T74" fmla="*/ 0 w 1700"/>
                            <a:gd name="T75" fmla="*/ 0 h 1701"/>
                            <a:gd name="T76" fmla="*/ 0 w 1700"/>
                            <a:gd name="T77" fmla="*/ 0 h 1701"/>
                            <a:gd name="T78" fmla="*/ 0 w 1700"/>
                            <a:gd name="T79" fmla="*/ 0 h 1701"/>
                            <a:gd name="T80" fmla="*/ 0 w 1700"/>
                            <a:gd name="T81" fmla="*/ 0 h 1701"/>
                            <a:gd name="T82" fmla="*/ 0 w 1700"/>
                            <a:gd name="T83" fmla="*/ 0 h 1701"/>
                            <a:gd name="T84" fmla="*/ 0 w 1700"/>
                            <a:gd name="T85" fmla="*/ 0 h 1701"/>
                            <a:gd name="T86" fmla="*/ 0 w 1700"/>
                            <a:gd name="T87" fmla="*/ 0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0"/>
                            <a:gd name="T133" fmla="*/ 0 h 1701"/>
                            <a:gd name="T134" fmla="*/ 1700 w 1700"/>
                            <a:gd name="T135" fmla="*/ 1701 h 170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0" name="Freeform 24"/>
                        <p:cNvSpPr>
                          <a:spLocks/>
                        </p:cNvSpPr>
                        <p:nvPr/>
                      </p:nvSpPr>
                      <p:spPr bwMode="auto">
                        <a:xfrm>
                          <a:off x="3211" y="1431"/>
                          <a:ext cx="265" cy="398"/>
                        </a:xfrm>
                        <a:custGeom>
                          <a:avLst/>
                          <a:gdLst>
                            <a:gd name="T0" fmla="*/ 0 w 1042"/>
                            <a:gd name="T1" fmla="*/ 0 h 2109"/>
                            <a:gd name="T2" fmla="*/ 0 w 1042"/>
                            <a:gd name="T3" fmla="*/ 0 h 2109"/>
                            <a:gd name="T4" fmla="*/ 0 w 1042"/>
                            <a:gd name="T5" fmla="*/ 0 h 2109"/>
                            <a:gd name="T6" fmla="*/ 0 w 1042"/>
                            <a:gd name="T7" fmla="*/ 0 h 2109"/>
                            <a:gd name="T8" fmla="*/ 0 w 1042"/>
                            <a:gd name="T9" fmla="*/ 0 h 2109"/>
                            <a:gd name="T10" fmla="*/ 0 w 1042"/>
                            <a:gd name="T11" fmla="*/ 0 h 2109"/>
                            <a:gd name="T12" fmla="*/ 0 w 1042"/>
                            <a:gd name="T13" fmla="*/ 0 h 2109"/>
                            <a:gd name="T14" fmla="*/ 0 w 1042"/>
                            <a:gd name="T15" fmla="*/ 0 h 2109"/>
                            <a:gd name="T16" fmla="*/ 0 w 1042"/>
                            <a:gd name="T17" fmla="*/ 0 h 2109"/>
                            <a:gd name="T18" fmla="*/ 0 w 1042"/>
                            <a:gd name="T19" fmla="*/ 0 h 2109"/>
                            <a:gd name="T20" fmla="*/ 0 w 1042"/>
                            <a:gd name="T21" fmla="*/ 0 h 2109"/>
                            <a:gd name="T22" fmla="*/ 0 w 1042"/>
                            <a:gd name="T23" fmla="*/ 0 h 2109"/>
                            <a:gd name="T24" fmla="*/ 0 w 1042"/>
                            <a:gd name="T25" fmla="*/ 0 h 2109"/>
                            <a:gd name="T26" fmla="*/ 0 w 1042"/>
                            <a:gd name="T27" fmla="*/ 0 h 2109"/>
                            <a:gd name="T28" fmla="*/ 0 w 1042"/>
                            <a:gd name="T29" fmla="*/ 0 h 2109"/>
                            <a:gd name="T30" fmla="*/ 0 w 1042"/>
                            <a:gd name="T31" fmla="*/ 0 h 2109"/>
                            <a:gd name="T32" fmla="*/ 0 w 1042"/>
                            <a:gd name="T33" fmla="*/ 0 h 2109"/>
                            <a:gd name="T34" fmla="*/ 0 w 1042"/>
                            <a:gd name="T35" fmla="*/ 0 h 2109"/>
                            <a:gd name="T36" fmla="*/ 0 w 1042"/>
                            <a:gd name="T37" fmla="*/ 0 h 2109"/>
                            <a:gd name="T38" fmla="*/ 0 w 1042"/>
                            <a:gd name="T39" fmla="*/ 0 h 2109"/>
                            <a:gd name="T40" fmla="*/ 0 w 1042"/>
                            <a:gd name="T41" fmla="*/ 0 h 2109"/>
                            <a:gd name="T42" fmla="*/ 0 w 1042"/>
                            <a:gd name="T43" fmla="*/ 0 h 2109"/>
                            <a:gd name="T44" fmla="*/ 0 w 1042"/>
                            <a:gd name="T45" fmla="*/ 0 h 2109"/>
                            <a:gd name="T46" fmla="*/ 0 w 1042"/>
                            <a:gd name="T47" fmla="*/ 0 h 2109"/>
                            <a:gd name="T48" fmla="*/ 0 w 1042"/>
                            <a:gd name="T49" fmla="*/ 0 h 2109"/>
                            <a:gd name="T50" fmla="*/ 0 w 1042"/>
                            <a:gd name="T51" fmla="*/ 0 h 2109"/>
                            <a:gd name="T52" fmla="*/ 0 w 1042"/>
                            <a:gd name="T53" fmla="*/ 0 h 2109"/>
                            <a:gd name="T54" fmla="*/ 0 w 1042"/>
                            <a:gd name="T55" fmla="*/ 0 h 2109"/>
                            <a:gd name="T56" fmla="*/ 0 w 1042"/>
                            <a:gd name="T57" fmla="*/ 0 h 2109"/>
                            <a:gd name="T58" fmla="*/ 0 w 1042"/>
                            <a:gd name="T59" fmla="*/ 0 h 2109"/>
                            <a:gd name="T60" fmla="*/ 0 w 1042"/>
                            <a:gd name="T61" fmla="*/ 0 h 2109"/>
                            <a:gd name="T62" fmla="*/ 0 w 1042"/>
                            <a:gd name="T63" fmla="*/ 0 h 2109"/>
                            <a:gd name="T64" fmla="*/ 0 w 1042"/>
                            <a:gd name="T65" fmla="*/ 0 h 2109"/>
                            <a:gd name="T66" fmla="*/ 0 w 1042"/>
                            <a:gd name="T67" fmla="*/ 0 h 2109"/>
                            <a:gd name="T68" fmla="*/ 0 w 1042"/>
                            <a:gd name="T69" fmla="*/ 0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42"/>
                            <a:gd name="T106" fmla="*/ 0 h 2109"/>
                            <a:gd name="T107" fmla="*/ 1042 w 1042"/>
                            <a:gd name="T108" fmla="*/ 2109 h 210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1" name="Freeform 26"/>
                        <p:cNvSpPr>
                          <a:spLocks/>
                        </p:cNvSpPr>
                        <p:nvPr/>
                      </p:nvSpPr>
                      <p:spPr bwMode="auto">
                        <a:xfrm>
                          <a:off x="2788" y="1521"/>
                          <a:ext cx="213" cy="263"/>
                        </a:xfrm>
                        <a:custGeom>
                          <a:avLst/>
                          <a:gdLst>
                            <a:gd name="T0" fmla="*/ 0 w 840"/>
                            <a:gd name="T1" fmla="*/ 0 h 1400"/>
                            <a:gd name="T2" fmla="*/ 0 w 840"/>
                            <a:gd name="T3" fmla="*/ 0 h 1400"/>
                            <a:gd name="T4" fmla="*/ 0 w 840"/>
                            <a:gd name="T5" fmla="*/ 0 h 1400"/>
                            <a:gd name="T6" fmla="*/ 0 w 840"/>
                            <a:gd name="T7" fmla="*/ 0 h 1400"/>
                            <a:gd name="T8" fmla="*/ 0 w 840"/>
                            <a:gd name="T9" fmla="*/ 0 h 1400"/>
                            <a:gd name="T10" fmla="*/ 0 w 840"/>
                            <a:gd name="T11" fmla="*/ 0 h 1400"/>
                            <a:gd name="T12" fmla="*/ 0 w 840"/>
                            <a:gd name="T13" fmla="*/ 0 h 1400"/>
                            <a:gd name="T14" fmla="*/ 0 w 840"/>
                            <a:gd name="T15" fmla="*/ 0 h 1400"/>
                            <a:gd name="T16" fmla="*/ 0 w 840"/>
                            <a:gd name="T17" fmla="*/ 0 h 1400"/>
                            <a:gd name="T18" fmla="*/ 0 w 840"/>
                            <a:gd name="T19" fmla="*/ 0 h 1400"/>
                            <a:gd name="T20" fmla="*/ 0 w 840"/>
                            <a:gd name="T21" fmla="*/ 0 h 1400"/>
                            <a:gd name="T22" fmla="*/ 0 w 840"/>
                            <a:gd name="T23" fmla="*/ 0 h 1400"/>
                            <a:gd name="T24" fmla="*/ 0 w 840"/>
                            <a:gd name="T25" fmla="*/ 0 h 1400"/>
                            <a:gd name="T26" fmla="*/ 0 w 840"/>
                            <a:gd name="T27" fmla="*/ 0 h 1400"/>
                            <a:gd name="T28" fmla="*/ 0 w 840"/>
                            <a:gd name="T29" fmla="*/ 0 h 1400"/>
                            <a:gd name="T30" fmla="*/ 0 w 840"/>
                            <a:gd name="T31" fmla="*/ 0 h 1400"/>
                            <a:gd name="T32" fmla="*/ 0 w 840"/>
                            <a:gd name="T33" fmla="*/ 0 h 1400"/>
                            <a:gd name="T34" fmla="*/ 0 w 840"/>
                            <a:gd name="T35" fmla="*/ 0 h 1400"/>
                            <a:gd name="T36" fmla="*/ 0 w 840"/>
                            <a:gd name="T37" fmla="*/ 0 h 1400"/>
                            <a:gd name="T38" fmla="*/ 0 w 840"/>
                            <a:gd name="T39" fmla="*/ 0 h 1400"/>
                            <a:gd name="T40" fmla="*/ 0 w 840"/>
                            <a:gd name="T41" fmla="*/ 0 h 1400"/>
                            <a:gd name="T42" fmla="*/ 0 w 840"/>
                            <a:gd name="T43" fmla="*/ 0 h 1400"/>
                            <a:gd name="T44" fmla="*/ 0 w 840"/>
                            <a:gd name="T45" fmla="*/ 0 h 1400"/>
                            <a:gd name="T46" fmla="*/ 0 w 840"/>
                            <a:gd name="T47" fmla="*/ 0 h 1400"/>
                            <a:gd name="T48" fmla="*/ 0 w 840"/>
                            <a:gd name="T49" fmla="*/ 0 h 1400"/>
                            <a:gd name="T50" fmla="*/ 0 w 840"/>
                            <a:gd name="T51" fmla="*/ 0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40"/>
                            <a:gd name="T79" fmla="*/ 0 h 1400"/>
                            <a:gd name="T80" fmla="*/ 840 w 840"/>
                            <a:gd name="T81" fmla="*/ 1400 h 140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2" name="Freeform 30"/>
                        <p:cNvSpPr>
                          <a:spLocks/>
                        </p:cNvSpPr>
                        <p:nvPr/>
                      </p:nvSpPr>
                      <p:spPr bwMode="auto">
                        <a:xfrm>
                          <a:off x="3537" y="1391"/>
                          <a:ext cx="180" cy="156"/>
                        </a:xfrm>
                        <a:custGeom>
                          <a:avLst/>
                          <a:gdLst>
                            <a:gd name="T0" fmla="*/ 0 w 714"/>
                            <a:gd name="T1" fmla="*/ 0 h 831"/>
                            <a:gd name="T2" fmla="*/ 0 w 714"/>
                            <a:gd name="T3" fmla="*/ 0 h 831"/>
                            <a:gd name="T4" fmla="*/ 0 w 714"/>
                            <a:gd name="T5" fmla="*/ 0 h 831"/>
                            <a:gd name="T6" fmla="*/ 0 w 714"/>
                            <a:gd name="T7" fmla="*/ 0 h 831"/>
                            <a:gd name="T8" fmla="*/ 0 w 714"/>
                            <a:gd name="T9" fmla="*/ 0 h 831"/>
                            <a:gd name="T10" fmla="*/ 0 w 714"/>
                            <a:gd name="T11" fmla="*/ 0 h 831"/>
                            <a:gd name="T12" fmla="*/ 0 w 714"/>
                            <a:gd name="T13" fmla="*/ 0 h 831"/>
                            <a:gd name="T14" fmla="*/ 0 w 714"/>
                            <a:gd name="T15" fmla="*/ 0 h 831"/>
                            <a:gd name="T16" fmla="*/ 0 w 714"/>
                            <a:gd name="T17" fmla="*/ 0 h 831"/>
                            <a:gd name="T18" fmla="*/ 0 w 714"/>
                            <a:gd name="T19" fmla="*/ 0 h 831"/>
                            <a:gd name="T20" fmla="*/ 0 w 714"/>
                            <a:gd name="T21" fmla="*/ 0 h 831"/>
                            <a:gd name="T22" fmla="*/ 0 w 714"/>
                            <a:gd name="T23" fmla="*/ 0 h 831"/>
                            <a:gd name="T24" fmla="*/ 0 w 714"/>
                            <a:gd name="T25" fmla="*/ 0 h 831"/>
                            <a:gd name="T26" fmla="*/ 0 w 714"/>
                            <a:gd name="T27" fmla="*/ 0 h 831"/>
                            <a:gd name="T28" fmla="*/ 0 w 714"/>
                            <a:gd name="T29" fmla="*/ 0 h 831"/>
                            <a:gd name="T30" fmla="*/ 0 w 714"/>
                            <a:gd name="T31" fmla="*/ 0 h 831"/>
                            <a:gd name="T32" fmla="*/ 0 w 714"/>
                            <a:gd name="T33" fmla="*/ 0 h 831"/>
                            <a:gd name="T34" fmla="*/ 0 w 714"/>
                            <a:gd name="T35" fmla="*/ 0 h 831"/>
                            <a:gd name="T36" fmla="*/ 0 w 714"/>
                            <a:gd name="T37" fmla="*/ 0 h 831"/>
                            <a:gd name="T38" fmla="*/ 0 w 714"/>
                            <a:gd name="T39" fmla="*/ 0 h 831"/>
                            <a:gd name="T40" fmla="*/ 0 w 714"/>
                            <a:gd name="T41" fmla="*/ 0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14"/>
                            <a:gd name="T64" fmla="*/ 0 h 831"/>
                            <a:gd name="T65" fmla="*/ 714 w 714"/>
                            <a:gd name="T66" fmla="*/ 831 h 8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nvGrpSpPr>
                        <p:cNvPr id="82983" name="Group 45"/>
                        <p:cNvGrpSpPr>
                          <a:grpSpLocks/>
                        </p:cNvGrpSpPr>
                        <p:nvPr/>
                      </p:nvGrpSpPr>
                      <p:grpSpPr bwMode="auto">
                        <a:xfrm>
                          <a:off x="2341" y="537"/>
                          <a:ext cx="2251" cy="1107"/>
                          <a:chOff x="2341" y="537"/>
                          <a:chExt cx="2251" cy="1107"/>
                        </a:xfrm>
                      </p:grpSpPr>
                      <p:sp>
                        <p:nvSpPr>
                          <p:cNvPr id="82984" name="Freeform 29"/>
                          <p:cNvSpPr>
                            <a:spLocks/>
                          </p:cNvSpPr>
                          <p:nvPr/>
                        </p:nvSpPr>
                        <p:spPr bwMode="auto">
                          <a:xfrm>
                            <a:off x="2341" y="566"/>
                            <a:ext cx="1688" cy="1078"/>
                          </a:xfrm>
                          <a:custGeom>
                            <a:avLst/>
                            <a:gdLst>
                              <a:gd name="T0" fmla="*/ 0 w 6642"/>
                              <a:gd name="T1" fmla="*/ 0 h 5728"/>
                              <a:gd name="T2" fmla="*/ 0 w 6642"/>
                              <a:gd name="T3" fmla="*/ 0 h 5728"/>
                              <a:gd name="T4" fmla="*/ 0 w 6642"/>
                              <a:gd name="T5" fmla="*/ 0 h 5728"/>
                              <a:gd name="T6" fmla="*/ 0 w 6642"/>
                              <a:gd name="T7" fmla="*/ 0 h 5728"/>
                              <a:gd name="T8" fmla="*/ 0 w 6642"/>
                              <a:gd name="T9" fmla="*/ 0 h 5728"/>
                              <a:gd name="T10" fmla="*/ 0 w 6642"/>
                              <a:gd name="T11" fmla="*/ 0 h 5728"/>
                              <a:gd name="T12" fmla="*/ 0 w 6642"/>
                              <a:gd name="T13" fmla="*/ 0 h 5728"/>
                              <a:gd name="T14" fmla="*/ 0 w 6642"/>
                              <a:gd name="T15" fmla="*/ 0 h 5728"/>
                              <a:gd name="T16" fmla="*/ 0 w 6642"/>
                              <a:gd name="T17" fmla="*/ 0 h 5728"/>
                              <a:gd name="T18" fmla="*/ 0 w 6642"/>
                              <a:gd name="T19" fmla="*/ 0 h 5728"/>
                              <a:gd name="T20" fmla="*/ 0 w 6642"/>
                              <a:gd name="T21" fmla="*/ 0 h 5728"/>
                              <a:gd name="T22" fmla="*/ 0 w 6642"/>
                              <a:gd name="T23" fmla="*/ 0 h 5728"/>
                              <a:gd name="T24" fmla="*/ 0 w 6642"/>
                              <a:gd name="T25" fmla="*/ 0 h 5728"/>
                              <a:gd name="T26" fmla="*/ 0 w 6642"/>
                              <a:gd name="T27" fmla="*/ 0 h 5728"/>
                              <a:gd name="T28" fmla="*/ 0 w 6642"/>
                              <a:gd name="T29" fmla="*/ 0 h 5728"/>
                              <a:gd name="T30" fmla="*/ 0 w 6642"/>
                              <a:gd name="T31" fmla="*/ 0 h 5728"/>
                              <a:gd name="T32" fmla="*/ 0 w 6642"/>
                              <a:gd name="T33" fmla="*/ 0 h 5728"/>
                              <a:gd name="T34" fmla="*/ 0 w 6642"/>
                              <a:gd name="T35" fmla="*/ 0 h 5728"/>
                              <a:gd name="T36" fmla="*/ 0 w 6642"/>
                              <a:gd name="T37" fmla="*/ 0 h 5728"/>
                              <a:gd name="T38" fmla="*/ 0 w 6642"/>
                              <a:gd name="T39" fmla="*/ 0 h 5728"/>
                              <a:gd name="T40" fmla="*/ 0 w 6642"/>
                              <a:gd name="T41" fmla="*/ 0 h 5728"/>
                              <a:gd name="T42" fmla="*/ 0 w 6642"/>
                              <a:gd name="T43" fmla="*/ 0 h 5728"/>
                              <a:gd name="T44" fmla="*/ 0 w 6642"/>
                              <a:gd name="T45" fmla="*/ 0 h 5728"/>
                              <a:gd name="T46" fmla="*/ 0 w 6642"/>
                              <a:gd name="T47" fmla="*/ 0 h 5728"/>
                              <a:gd name="T48" fmla="*/ 0 w 6642"/>
                              <a:gd name="T49" fmla="*/ 0 h 5728"/>
                              <a:gd name="T50" fmla="*/ 0 w 6642"/>
                              <a:gd name="T51" fmla="*/ 0 h 5728"/>
                              <a:gd name="T52" fmla="*/ 0 w 6642"/>
                              <a:gd name="T53" fmla="*/ 0 h 5728"/>
                              <a:gd name="T54" fmla="*/ 0 w 6642"/>
                              <a:gd name="T55" fmla="*/ 0 h 5728"/>
                              <a:gd name="T56" fmla="*/ 0 w 6642"/>
                              <a:gd name="T57" fmla="*/ 0 h 5728"/>
                              <a:gd name="T58" fmla="*/ 0 w 6642"/>
                              <a:gd name="T59" fmla="*/ 0 h 5728"/>
                              <a:gd name="T60" fmla="*/ 0 w 6642"/>
                              <a:gd name="T61" fmla="*/ 0 h 5728"/>
                              <a:gd name="T62" fmla="*/ 0 w 6642"/>
                              <a:gd name="T63" fmla="*/ 0 h 5728"/>
                              <a:gd name="T64" fmla="*/ 0 w 6642"/>
                              <a:gd name="T65" fmla="*/ 0 h 5728"/>
                              <a:gd name="T66" fmla="*/ 0 w 6642"/>
                              <a:gd name="T67" fmla="*/ 0 h 5728"/>
                              <a:gd name="T68" fmla="*/ 0 w 6642"/>
                              <a:gd name="T69" fmla="*/ 0 h 5728"/>
                              <a:gd name="T70" fmla="*/ 0 w 6642"/>
                              <a:gd name="T71" fmla="*/ 0 h 5728"/>
                              <a:gd name="T72" fmla="*/ 0 w 6642"/>
                              <a:gd name="T73" fmla="*/ 0 h 5728"/>
                              <a:gd name="T74" fmla="*/ 0 w 6642"/>
                              <a:gd name="T75" fmla="*/ 0 h 5728"/>
                              <a:gd name="T76" fmla="*/ 0 w 6642"/>
                              <a:gd name="T77" fmla="*/ 0 h 5728"/>
                              <a:gd name="T78" fmla="*/ 0 w 6642"/>
                              <a:gd name="T79" fmla="*/ 0 h 5728"/>
                              <a:gd name="T80" fmla="*/ 0 w 6642"/>
                              <a:gd name="T81" fmla="*/ 0 h 5728"/>
                              <a:gd name="T82" fmla="*/ 0 w 6642"/>
                              <a:gd name="T83" fmla="*/ 0 h 5728"/>
                              <a:gd name="T84" fmla="*/ 0 w 6642"/>
                              <a:gd name="T85" fmla="*/ 0 h 5728"/>
                              <a:gd name="T86" fmla="*/ 0 w 6642"/>
                              <a:gd name="T87" fmla="*/ 0 h 5728"/>
                              <a:gd name="T88" fmla="*/ 0 w 6642"/>
                              <a:gd name="T89" fmla="*/ 0 h 5728"/>
                              <a:gd name="T90" fmla="*/ 0 w 6642"/>
                              <a:gd name="T91" fmla="*/ 0 h 5728"/>
                              <a:gd name="T92" fmla="*/ 0 w 6642"/>
                              <a:gd name="T93" fmla="*/ 0 h 5728"/>
                              <a:gd name="T94" fmla="*/ 0 w 6642"/>
                              <a:gd name="T95" fmla="*/ 0 h 5728"/>
                              <a:gd name="T96" fmla="*/ 0 w 6642"/>
                              <a:gd name="T97" fmla="*/ 0 h 5728"/>
                              <a:gd name="T98" fmla="*/ 0 w 6642"/>
                              <a:gd name="T99" fmla="*/ 0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642"/>
                              <a:gd name="T151" fmla="*/ 0 h 5728"/>
                              <a:gd name="T152" fmla="*/ 6642 w 6642"/>
                              <a:gd name="T153" fmla="*/ 5728 h 5728"/>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5" name="Freeform 31"/>
                          <p:cNvSpPr>
                            <a:spLocks/>
                          </p:cNvSpPr>
                          <p:nvPr/>
                        </p:nvSpPr>
                        <p:spPr bwMode="auto">
                          <a:xfrm>
                            <a:off x="3763" y="1193"/>
                            <a:ext cx="457" cy="322"/>
                          </a:xfrm>
                          <a:custGeom>
                            <a:avLst/>
                            <a:gdLst>
                              <a:gd name="T0" fmla="*/ 0 w 1797"/>
                              <a:gd name="T1" fmla="*/ 0 h 1713"/>
                              <a:gd name="T2" fmla="*/ 0 w 1797"/>
                              <a:gd name="T3" fmla="*/ 0 h 1713"/>
                              <a:gd name="T4" fmla="*/ 0 w 1797"/>
                              <a:gd name="T5" fmla="*/ 0 h 1713"/>
                              <a:gd name="T6" fmla="*/ 0 w 1797"/>
                              <a:gd name="T7" fmla="*/ 0 h 1713"/>
                              <a:gd name="T8" fmla="*/ 0 w 1797"/>
                              <a:gd name="T9" fmla="*/ 0 h 1713"/>
                              <a:gd name="T10" fmla="*/ 0 w 1797"/>
                              <a:gd name="T11" fmla="*/ 0 h 1713"/>
                              <a:gd name="T12" fmla="*/ 0 w 1797"/>
                              <a:gd name="T13" fmla="*/ 0 h 1713"/>
                              <a:gd name="T14" fmla="*/ 0 w 1797"/>
                              <a:gd name="T15" fmla="*/ 0 h 1713"/>
                              <a:gd name="T16" fmla="*/ 0 w 1797"/>
                              <a:gd name="T17" fmla="*/ 0 h 1713"/>
                              <a:gd name="T18" fmla="*/ 0 w 1797"/>
                              <a:gd name="T19" fmla="*/ 0 h 1713"/>
                              <a:gd name="T20" fmla="*/ 0 w 1797"/>
                              <a:gd name="T21" fmla="*/ 0 h 1713"/>
                              <a:gd name="T22" fmla="*/ 0 w 1797"/>
                              <a:gd name="T23" fmla="*/ 0 h 1713"/>
                              <a:gd name="T24" fmla="*/ 0 w 1797"/>
                              <a:gd name="T25" fmla="*/ 0 h 1713"/>
                              <a:gd name="T26" fmla="*/ 0 w 1797"/>
                              <a:gd name="T27" fmla="*/ 0 h 1713"/>
                              <a:gd name="T28" fmla="*/ 0 w 1797"/>
                              <a:gd name="T29" fmla="*/ 0 h 1713"/>
                              <a:gd name="T30" fmla="*/ 0 w 1797"/>
                              <a:gd name="T31" fmla="*/ 0 h 1713"/>
                              <a:gd name="T32" fmla="*/ 0 w 1797"/>
                              <a:gd name="T33" fmla="*/ 0 h 1713"/>
                              <a:gd name="T34" fmla="*/ 0 w 1797"/>
                              <a:gd name="T35" fmla="*/ 0 h 1713"/>
                              <a:gd name="T36" fmla="*/ 0 w 1797"/>
                              <a:gd name="T37" fmla="*/ 0 h 1713"/>
                              <a:gd name="T38" fmla="*/ 0 w 1797"/>
                              <a:gd name="T39" fmla="*/ 0 h 1713"/>
                              <a:gd name="T40" fmla="*/ 0 w 1797"/>
                              <a:gd name="T41" fmla="*/ 0 h 1713"/>
                              <a:gd name="T42" fmla="*/ 0 w 1797"/>
                              <a:gd name="T43" fmla="*/ 0 h 1713"/>
                              <a:gd name="T44" fmla="*/ 0 w 1797"/>
                              <a:gd name="T45" fmla="*/ 0 h 1713"/>
                              <a:gd name="T46" fmla="*/ 0 w 1797"/>
                              <a:gd name="T47" fmla="*/ 0 h 1713"/>
                              <a:gd name="T48" fmla="*/ 0 w 1797"/>
                              <a:gd name="T49" fmla="*/ 0 h 1713"/>
                              <a:gd name="T50" fmla="*/ 0 w 1797"/>
                              <a:gd name="T51" fmla="*/ 0 h 1713"/>
                              <a:gd name="T52" fmla="*/ 0 w 1797"/>
                              <a:gd name="T53" fmla="*/ 0 h 1713"/>
                              <a:gd name="T54" fmla="*/ 0 w 1797"/>
                              <a:gd name="T55" fmla="*/ 0 h 1713"/>
                              <a:gd name="T56" fmla="*/ 0 w 1797"/>
                              <a:gd name="T57" fmla="*/ 0 h 1713"/>
                              <a:gd name="T58" fmla="*/ 0 w 1797"/>
                              <a:gd name="T59" fmla="*/ 0 h 1713"/>
                              <a:gd name="T60" fmla="*/ 0 w 1797"/>
                              <a:gd name="T61" fmla="*/ 0 h 1713"/>
                              <a:gd name="T62" fmla="*/ 0 w 1797"/>
                              <a:gd name="T63" fmla="*/ 0 h 1713"/>
                              <a:gd name="T64" fmla="*/ 0 w 1797"/>
                              <a:gd name="T65" fmla="*/ 0 h 1713"/>
                              <a:gd name="T66" fmla="*/ 0 w 1797"/>
                              <a:gd name="T67" fmla="*/ 0 h 1713"/>
                              <a:gd name="T68" fmla="*/ 0 w 1797"/>
                              <a:gd name="T69" fmla="*/ 0 h 1713"/>
                              <a:gd name="T70" fmla="*/ 0 w 1797"/>
                              <a:gd name="T71" fmla="*/ 0 h 1713"/>
                              <a:gd name="T72" fmla="*/ 0 w 1797"/>
                              <a:gd name="T73" fmla="*/ 0 h 1713"/>
                              <a:gd name="T74" fmla="*/ 0 w 1797"/>
                              <a:gd name="T75" fmla="*/ 0 h 1713"/>
                              <a:gd name="T76" fmla="*/ 0 w 1797"/>
                              <a:gd name="T77" fmla="*/ 0 h 1713"/>
                              <a:gd name="T78" fmla="*/ 0 w 1797"/>
                              <a:gd name="T79" fmla="*/ 0 h 1713"/>
                              <a:gd name="T80" fmla="*/ 0 w 1797"/>
                              <a:gd name="T81" fmla="*/ 0 h 1713"/>
                              <a:gd name="T82" fmla="*/ 0 w 1797"/>
                              <a:gd name="T83" fmla="*/ 0 h 1713"/>
                              <a:gd name="T84" fmla="*/ 0 w 1797"/>
                              <a:gd name="T85" fmla="*/ 0 h 1713"/>
                              <a:gd name="T86" fmla="*/ 0 w 1797"/>
                              <a:gd name="T87" fmla="*/ 0 h 1713"/>
                              <a:gd name="T88" fmla="*/ 0 w 1797"/>
                              <a:gd name="T89" fmla="*/ 0 h 1713"/>
                              <a:gd name="T90" fmla="*/ 0 w 1797"/>
                              <a:gd name="T91" fmla="*/ 0 h 1713"/>
                              <a:gd name="T92" fmla="*/ 0 w 1797"/>
                              <a:gd name="T93" fmla="*/ 0 h 1713"/>
                              <a:gd name="T94" fmla="*/ 0 w 1797"/>
                              <a:gd name="T95" fmla="*/ 0 h 1713"/>
                              <a:gd name="T96" fmla="*/ 0 w 1797"/>
                              <a:gd name="T97" fmla="*/ 0 h 1713"/>
                              <a:gd name="T98" fmla="*/ 0 w 1797"/>
                              <a:gd name="T99" fmla="*/ 0 h 1713"/>
                              <a:gd name="T100" fmla="*/ 0 w 1797"/>
                              <a:gd name="T101" fmla="*/ 0 h 1713"/>
                              <a:gd name="T102" fmla="*/ 0 w 1797"/>
                              <a:gd name="T103" fmla="*/ 0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97"/>
                              <a:gd name="T157" fmla="*/ 0 h 1713"/>
                              <a:gd name="T158" fmla="*/ 1797 w 1797"/>
                              <a:gd name="T159" fmla="*/ 1713 h 1713"/>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86" name="Freeform 33"/>
                          <p:cNvSpPr>
                            <a:spLocks/>
                          </p:cNvSpPr>
                          <p:nvPr/>
                        </p:nvSpPr>
                        <p:spPr bwMode="auto">
                          <a:xfrm>
                            <a:off x="3731" y="537"/>
                            <a:ext cx="861" cy="597"/>
                          </a:xfrm>
                          <a:custGeom>
                            <a:avLst/>
                            <a:gdLst>
                              <a:gd name="T0" fmla="*/ 0 w 3386"/>
                              <a:gd name="T1" fmla="*/ 0 h 3170"/>
                              <a:gd name="T2" fmla="*/ 0 w 3386"/>
                              <a:gd name="T3" fmla="*/ 0 h 3170"/>
                              <a:gd name="T4" fmla="*/ 0 w 3386"/>
                              <a:gd name="T5" fmla="*/ 0 h 3170"/>
                              <a:gd name="T6" fmla="*/ 0 w 3386"/>
                              <a:gd name="T7" fmla="*/ 0 h 3170"/>
                              <a:gd name="T8" fmla="*/ 0 w 3386"/>
                              <a:gd name="T9" fmla="*/ 0 h 3170"/>
                              <a:gd name="T10" fmla="*/ 0 w 3386"/>
                              <a:gd name="T11" fmla="*/ 0 h 3170"/>
                              <a:gd name="T12" fmla="*/ 0 w 3386"/>
                              <a:gd name="T13" fmla="*/ 0 h 3170"/>
                              <a:gd name="T14" fmla="*/ 0 w 3386"/>
                              <a:gd name="T15" fmla="*/ 0 h 3170"/>
                              <a:gd name="T16" fmla="*/ 0 w 3386"/>
                              <a:gd name="T17" fmla="*/ 0 h 3170"/>
                              <a:gd name="T18" fmla="*/ 0 w 3386"/>
                              <a:gd name="T19" fmla="*/ 0 h 3170"/>
                              <a:gd name="T20" fmla="*/ 0 w 3386"/>
                              <a:gd name="T21" fmla="*/ 0 h 3170"/>
                              <a:gd name="T22" fmla="*/ 0 w 3386"/>
                              <a:gd name="T23" fmla="*/ 0 h 3170"/>
                              <a:gd name="T24" fmla="*/ 0 w 3386"/>
                              <a:gd name="T25" fmla="*/ 0 h 3170"/>
                              <a:gd name="T26" fmla="*/ 0 w 3386"/>
                              <a:gd name="T27" fmla="*/ 0 h 3170"/>
                              <a:gd name="T28" fmla="*/ 0 w 3386"/>
                              <a:gd name="T29" fmla="*/ 0 h 3170"/>
                              <a:gd name="T30" fmla="*/ 0 w 3386"/>
                              <a:gd name="T31" fmla="*/ 0 h 3170"/>
                              <a:gd name="T32" fmla="*/ 0 w 3386"/>
                              <a:gd name="T33" fmla="*/ 0 h 3170"/>
                              <a:gd name="T34" fmla="*/ 0 w 3386"/>
                              <a:gd name="T35" fmla="*/ 0 h 3170"/>
                              <a:gd name="T36" fmla="*/ 0 w 3386"/>
                              <a:gd name="T37" fmla="*/ 0 h 3170"/>
                              <a:gd name="T38" fmla="*/ 0 w 3386"/>
                              <a:gd name="T39" fmla="*/ 0 h 3170"/>
                              <a:gd name="T40" fmla="*/ 0 w 3386"/>
                              <a:gd name="T41" fmla="*/ 0 h 3170"/>
                              <a:gd name="T42" fmla="*/ 0 w 3386"/>
                              <a:gd name="T43" fmla="*/ 0 h 3170"/>
                              <a:gd name="T44" fmla="*/ 0 w 3386"/>
                              <a:gd name="T45" fmla="*/ 0 h 3170"/>
                              <a:gd name="T46" fmla="*/ 0 w 3386"/>
                              <a:gd name="T47" fmla="*/ 0 h 3170"/>
                              <a:gd name="T48" fmla="*/ 0 w 3386"/>
                              <a:gd name="T49" fmla="*/ 0 h 3170"/>
                              <a:gd name="T50" fmla="*/ 0 w 3386"/>
                              <a:gd name="T51" fmla="*/ 0 h 3170"/>
                              <a:gd name="T52" fmla="*/ 0 w 3386"/>
                              <a:gd name="T53" fmla="*/ 0 h 3170"/>
                              <a:gd name="T54" fmla="*/ 0 w 3386"/>
                              <a:gd name="T55" fmla="*/ 0 h 3170"/>
                              <a:gd name="T56" fmla="*/ 0 w 3386"/>
                              <a:gd name="T57" fmla="*/ 0 h 3170"/>
                              <a:gd name="T58" fmla="*/ 0 w 3386"/>
                              <a:gd name="T59" fmla="*/ 0 h 3170"/>
                              <a:gd name="T60" fmla="*/ 0 w 3386"/>
                              <a:gd name="T61" fmla="*/ 0 h 3170"/>
                              <a:gd name="T62" fmla="*/ 0 w 3386"/>
                              <a:gd name="T63" fmla="*/ 0 h 3170"/>
                              <a:gd name="T64" fmla="*/ 0 w 3386"/>
                              <a:gd name="T65" fmla="*/ 0 h 3170"/>
                              <a:gd name="T66" fmla="*/ 0 w 3386"/>
                              <a:gd name="T67" fmla="*/ 0 h 3170"/>
                              <a:gd name="T68" fmla="*/ 0 w 3386"/>
                              <a:gd name="T69" fmla="*/ 0 h 3170"/>
                              <a:gd name="T70" fmla="*/ 0 w 3386"/>
                              <a:gd name="T71" fmla="*/ 0 h 3170"/>
                              <a:gd name="T72" fmla="*/ 0 w 3386"/>
                              <a:gd name="T73" fmla="*/ 0 h 3170"/>
                              <a:gd name="T74" fmla="*/ 0 w 3386"/>
                              <a:gd name="T75" fmla="*/ 0 h 3170"/>
                              <a:gd name="T76" fmla="*/ 0 w 3386"/>
                              <a:gd name="T77" fmla="*/ 0 h 3170"/>
                              <a:gd name="T78" fmla="*/ 0 w 3386"/>
                              <a:gd name="T79" fmla="*/ 0 h 3170"/>
                              <a:gd name="T80" fmla="*/ 0 w 3386"/>
                              <a:gd name="T81" fmla="*/ 0 h 3170"/>
                              <a:gd name="T82" fmla="*/ 0 w 3386"/>
                              <a:gd name="T83" fmla="*/ 0 h 3170"/>
                              <a:gd name="T84" fmla="*/ 0 w 3386"/>
                              <a:gd name="T85" fmla="*/ 0 h 3170"/>
                              <a:gd name="T86" fmla="*/ 0 w 3386"/>
                              <a:gd name="T87" fmla="*/ 0 h 3170"/>
                              <a:gd name="T88" fmla="*/ 0 w 3386"/>
                              <a:gd name="T89" fmla="*/ 0 h 3170"/>
                              <a:gd name="T90" fmla="*/ 0 w 3386"/>
                              <a:gd name="T91" fmla="*/ 0 h 3170"/>
                              <a:gd name="T92" fmla="*/ 0 w 3386"/>
                              <a:gd name="T93" fmla="*/ 0 h 3170"/>
                              <a:gd name="T94" fmla="*/ 0 w 3386"/>
                              <a:gd name="T95" fmla="*/ 0 h 3170"/>
                              <a:gd name="T96" fmla="*/ 0 w 3386"/>
                              <a:gd name="T97" fmla="*/ 0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86"/>
                              <a:gd name="T148" fmla="*/ 0 h 3170"/>
                              <a:gd name="T149" fmla="*/ 3386 w 3386"/>
                              <a:gd name="T150" fmla="*/ 3170 h 317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grpSp>
                <p:grpSp>
                  <p:nvGrpSpPr>
                    <p:cNvPr id="82972" name="Group 46"/>
                    <p:cNvGrpSpPr>
                      <a:grpSpLocks/>
                    </p:cNvGrpSpPr>
                    <p:nvPr/>
                  </p:nvGrpSpPr>
                  <p:grpSpPr bwMode="auto">
                    <a:xfrm>
                      <a:off x="721" y="778"/>
                      <a:ext cx="2365" cy="1529"/>
                      <a:chOff x="721" y="778"/>
                      <a:chExt cx="2365" cy="1529"/>
                    </a:xfrm>
                  </p:grpSpPr>
                  <p:sp>
                    <p:nvSpPr>
                      <p:cNvPr id="82973" name="Freeform 15"/>
                      <p:cNvSpPr>
                        <a:spLocks/>
                      </p:cNvSpPr>
                      <p:nvPr/>
                    </p:nvSpPr>
                    <p:spPr bwMode="auto">
                      <a:xfrm>
                        <a:off x="863" y="1591"/>
                        <a:ext cx="1514" cy="716"/>
                      </a:xfrm>
                      <a:custGeom>
                        <a:avLst/>
                        <a:gdLst>
                          <a:gd name="T0" fmla="*/ 0 w 5957"/>
                          <a:gd name="T1" fmla="*/ 0 h 3807"/>
                          <a:gd name="T2" fmla="*/ 0 w 5957"/>
                          <a:gd name="T3" fmla="*/ 0 h 3807"/>
                          <a:gd name="T4" fmla="*/ 0 w 5957"/>
                          <a:gd name="T5" fmla="*/ 0 h 3807"/>
                          <a:gd name="T6" fmla="*/ 0 w 5957"/>
                          <a:gd name="T7" fmla="*/ 0 h 3807"/>
                          <a:gd name="T8" fmla="*/ 0 w 5957"/>
                          <a:gd name="T9" fmla="*/ 0 h 3807"/>
                          <a:gd name="T10" fmla="*/ 0 w 5957"/>
                          <a:gd name="T11" fmla="*/ 0 h 3807"/>
                          <a:gd name="T12" fmla="*/ 0 w 5957"/>
                          <a:gd name="T13" fmla="*/ 0 h 3807"/>
                          <a:gd name="T14" fmla="*/ 0 w 5957"/>
                          <a:gd name="T15" fmla="*/ 0 h 3807"/>
                          <a:gd name="T16" fmla="*/ 0 w 5957"/>
                          <a:gd name="T17" fmla="*/ 0 h 3807"/>
                          <a:gd name="T18" fmla="*/ 0 w 5957"/>
                          <a:gd name="T19" fmla="*/ 0 h 3807"/>
                          <a:gd name="T20" fmla="*/ 0 w 5957"/>
                          <a:gd name="T21" fmla="*/ 0 h 3807"/>
                          <a:gd name="T22" fmla="*/ 0 w 5957"/>
                          <a:gd name="T23" fmla="*/ 0 h 3807"/>
                          <a:gd name="T24" fmla="*/ 0 w 5957"/>
                          <a:gd name="T25" fmla="*/ 0 h 3807"/>
                          <a:gd name="T26" fmla="*/ 0 w 5957"/>
                          <a:gd name="T27" fmla="*/ 0 h 3807"/>
                          <a:gd name="T28" fmla="*/ 0 w 5957"/>
                          <a:gd name="T29" fmla="*/ 0 h 3807"/>
                          <a:gd name="T30" fmla="*/ 0 w 5957"/>
                          <a:gd name="T31" fmla="*/ 0 h 3807"/>
                          <a:gd name="T32" fmla="*/ 0 w 5957"/>
                          <a:gd name="T33" fmla="*/ 0 h 3807"/>
                          <a:gd name="T34" fmla="*/ 0 w 5957"/>
                          <a:gd name="T35" fmla="*/ 0 h 3807"/>
                          <a:gd name="T36" fmla="*/ 0 w 5957"/>
                          <a:gd name="T37" fmla="*/ 0 h 3807"/>
                          <a:gd name="T38" fmla="*/ 0 w 5957"/>
                          <a:gd name="T39" fmla="*/ 0 h 3807"/>
                          <a:gd name="T40" fmla="*/ 0 w 5957"/>
                          <a:gd name="T41" fmla="*/ 0 h 3807"/>
                          <a:gd name="T42" fmla="*/ 0 w 5957"/>
                          <a:gd name="T43" fmla="*/ 0 h 3807"/>
                          <a:gd name="T44" fmla="*/ 0 w 5957"/>
                          <a:gd name="T45" fmla="*/ 0 h 3807"/>
                          <a:gd name="T46" fmla="*/ 0 w 5957"/>
                          <a:gd name="T47" fmla="*/ 0 h 3807"/>
                          <a:gd name="T48" fmla="*/ 0 w 5957"/>
                          <a:gd name="T49" fmla="*/ 0 h 3807"/>
                          <a:gd name="T50" fmla="*/ 0 w 5957"/>
                          <a:gd name="T51" fmla="*/ 0 h 3807"/>
                          <a:gd name="T52" fmla="*/ 0 w 5957"/>
                          <a:gd name="T53" fmla="*/ 0 h 3807"/>
                          <a:gd name="T54" fmla="*/ 0 w 5957"/>
                          <a:gd name="T55" fmla="*/ 0 h 3807"/>
                          <a:gd name="T56" fmla="*/ 0 w 5957"/>
                          <a:gd name="T57" fmla="*/ 0 h 3807"/>
                          <a:gd name="T58" fmla="*/ 0 w 5957"/>
                          <a:gd name="T59" fmla="*/ 0 h 3807"/>
                          <a:gd name="T60" fmla="*/ 0 w 5957"/>
                          <a:gd name="T61" fmla="*/ 0 h 3807"/>
                          <a:gd name="T62" fmla="*/ 0 w 5957"/>
                          <a:gd name="T63" fmla="*/ 0 h 3807"/>
                          <a:gd name="T64" fmla="*/ 0 w 5957"/>
                          <a:gd name="T65" fmla="*/ 0 h 3807"/>
                          <a:gd name="T66" fmla="*/ 0 w 5957"/>
                          <a:gd name="T67" fmla="*/ 0 h 3807"/>
                          <a:gd name="T68" fmla="*/ 0 w 5957"/>
                          <a:gd name="T69" fmla="*/ 0 h 3807"/>
                          <a:gd name="T70" fmla="*/ 0 w 5957"/>
                          <a:gd name="T71" fmla="*/ 0 h 3807"/>
                          <a:gd name="T72" fmla="*/ 0 w 5957"/>
                          <a:gd name="T73" fmla="*/ 0 h 3807"/>
                          <a:gd name="T74" fmla="*/ 0 w 5957"/>
                          <a:gd name="T75" fmla="*/ 0 h 3807"/>
                          <a:gd name="T76" fmla="*/ 0 w 5957"/>
                          <a:gd name="T77" fmla="*/ 0 h 3807"/>
                          <a:gd name="T78" fmla="*/ 0 w 5957"/>
                          <a:gd name="T79" fmla="*/ 0 h 3807"/>
                          <a:gd name="T80" fmla="*/ 0 w 5957"/>
                          <a:gd name="T81" fmla="*/ 0 h 3807"/>
                          <a:gd name="T82" fmla="*/ 0 w 5957"/>
                          <a:gd name="T83" fmla="*/ 0 h 3807"/>
                          <a:gd name="T84" fmla="*/ 0 w 5957"/>
                          <a:gd name="T85" fmla="*/ 0 h 3807"/>
                          <a:gd name="T86" fmla="*/ 0 w 5957"/>
                          <a:gd name="T87" fmla="*/ 0 h 3807"/>
                          <a:gd name="T88" fmla="*/ 0 w 5957"/>
                          <a:gd name="T89" fmla="*/ 0 h 3807"/>
                          <a:gd name="T90" fmla="*/ 0 w 5957"/>
                          <a:gd name="T91" fmla="*/ 0 h 3807"/>
                          <a:gd name="T92" fmla="*/ 0 w 5957"/>
                          <a:gd name="T93" fmla="*/ 0 h 3807"/>
                          <a:gd name="T94" fmla="*/ 0 w 5957"/>
                          <a:gd name="T95" fmla="*/ 0 h 3807"/>
                          <a:gd name="T96" fmla="*/ 0 w 5957"/>
                          <a:gd name="T97" fmla="*/ 0 h 3807"/>
                          <a:gd name="T98" fmla="*/ 0 w 5957"/>
                          <a:gd name="T99" fmla="*/ 0 h 3807"/>
                          <a:gd name="T100" fmla="*/ 0 w 5957"/>
                          <a:gd name="T101" fmla="*/ 0 h 3807"/>
                          <a:gd name="T102" fmla="*/ 0 w 5957"/>
                          <a:gd name="T103" fmla="*/ 0 h 3807"/>
                          <a:gd name="T104" fmla="*/ 0 w 5957"/>
                          <a:gd name="T105" fmla="*/ 0 h 3807"/>
                          <a:gd name="T106" fmla="*/ 0 w 5957"/>
                          <a:gd name="T107" fmla="*/ 0 h 3807"/>
                          <a:gd name="T108" fmla="*/ 0 w 5957"/>
                          <a:gd name="T109" fmla="*/ 0 h 3807"/>
                          <a:gd name="T110" fmla="*/ 0 w 5957"/>
                          <a:gd name="T111" fmla="*/ 0 h 3807"/>
                          <a:gd name="T112" fmla="*/ 0 w 5957"/>
                          <a:gd name="T113" fmla="*/ 0 h 3807"/>
                          <a:gd name="T114" fmla="*/ 0 w 5957"/>
                          <a:gd name="T115" fmla="*/ 0 h 3807"/>
                          <a:gd name="T116" fmla="*/ 0 w 5957"/>
                          <a:gd name="T117" fmla="*/ 0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957"/>
                          <a:gd name="T178" fmla="*/ 0 h 3807"/>
                          <a:gd name="T179" fmla="*/ 5957 w 5957"/>
                          <a:gd name="T180" fmla="*/ 3807 h 380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74" name="Freeform 23"/>
                      <p:cNvSpPr>
                        <a:spLocks/>
                      </p:cNvSpPr>
                      <p:nvPr/>
                    </p:nvSpPr>
                    <p:spPr bwMode="auto">
                      <a:xfrm>
                        <a:off x="1724" y="1475"/>
                        <a:ext cx="963" cy="532"/>
                      </a:xfrm>
                      <a:custGeom>
                        <a:avLst/>
                        <a:gdLst>
                          <a:gd name="T0" fmla="*/ 0 w 3788"/>
                          <a:gd name="T1" fmla="*/ 0 h 2823"/>
                          <a:gd name="T2" fmla="*/ 0 w 3788"/>
                          <a:gd name="T3" fmla="*/ 0 h 2823"/>
                          <a:gd name="T4" fmla="*/ 0 w 3788"/>
                          <a:gd name="T5" fmla="*/ 0 h 2823"/>
                          <a:gd name="T6" fmla="*/ 0 w 3788"/>
                          <a:gd name="T7" fmla="*/ 0 h 2823"/>
                          <a:gd name="T8" fmla="*/ 0 w 3788"/>
                          <a:gd name="T9" fmla="*/ 0 h 2823"/>
                          <a:gd name="T10" fmla="*/ 0 w 3788"/>
                          <a:gd name="T11" fmla="*/ 0 h 2823"/>
                          <a:gd name="T12" fmla="*/ 0 w 3788"/>
                          <a:gd name="T13" fmla="*/ 0 h 2823"/>
                          <a:gd name="T14" fmla="*/ 0 w 3788"/>
                          <a:gd name="T15" fmla="*/ 0 h 2823"/>
                          <a:gd name="T16" fmla="*/ 0 w 3788"/>
                          <a:gd name="T17" fmla="*/ 0 h 2823"/>
                          <a:gd name="T18" fmla="*/ 0 w 3788"/>
                          <a:gd name="T19" fmla="*/ 0 h 2823"/>
                          <a:gd name="T20" fmla="*/ 0 w 3788"/>
                          <a:gd name="T21" fmla="*/ 0 h 2823"/>
                          <a:gd name="T22" fmla="*/ 0 w 3788"/>
                          <a:gd name="T23" fmla="*/ 0 h 2823"/>
                          <a:gd name="T24" fmla="*/ 0 w 3788"/>
                          <a:gd name="T25" fmla="*/ 0 h 2823"/>
                          <a:gd name="T26" fmla="*/ 0 w 3788"/>
                          <a:gd name="T27" fmla="*/ 0 h 2823"/>
                          <a:gd name="T28" fmla="*/ 0 w 3788"/>
                          <a:gd name="T29" fmla="*/ 0 h 2823"/>
                          <a:gd name="T30" fmla="*/ 0 w 3788"/>
                          <a:gd name="T31" fmla="*/ 0 h 2823"/>
                          <a:gd name="T32" fmla="*/ 0 w 3788"/>
                          <a:gd name="T33" fmla="*/ 0 h 2823"/>
                          <a:gd name="T34" fmla="*/ 0 w 3788"/>
                          <a:gd name="T35" fmla="*/ 0 h 2823"/>
                          <a:gd name="T36" fmla="*/ 0 w 3788"/>
                          <a:gd name="T37" fmla="*/ 0 h 2823"/>
                          <a:gd name="T38" fmla="*/ 0 w 3788"/>
                          <a:gd name="T39" fmla="*/ 0 h 2823"/>
                          <a:gd name="T40" fmla="*/ 0 w 3788"/>
                          <a:gd name="T41" fmla="*/ 0 h 2823"/>
                          <a:gd name="T42" fmla="*/ 0 w 3788"/>
                          <a:gd name="T43" fmla="*/ 0 h 2823"/>
                          <a:gd name="T44" fmla="*/ 0 w 3788"/>
                          <a:gd name="T45" fmla="*/ 0 h 2823"/>
                          <a:gd name="T46" fmla="*/ 0 w 3788"/>
                          <a:gd name="T47" fmla="*/ 0 h 2823"/>
                          <a:gd name="T48" fmla="*/ 0 w 3788"/>
                          <a:gd name="T49" fmla="*/ 0 h 2823"/>
                          <a:gd name="T50" fmla="*/ 0 w 3788"/>
                          <a:gd name="T51" fmla="*/ 0 h 2823"/>
                          <a:gd name="T52" fmla="*/ 0 w 3788"/>
                          <a:gd name="T53" fmla="*/ 0 h 2823"/>
                          <a:gd name="T54" fmla="*/ 0 w 3788"/>
                          <a:gd name="T55" fmla="*/ 0 h 2823"/>
                          <a:gd name="T56" fmla="*/ 0 w 3788"/>
                          <a:gd name="T57" fmla="*/ 0 h 2823"/>
                          <a:gd name="T58" fmla="*/ 0 w 3788"/>
                          <a:gd name="T59" fmla="*/ 0 h 2823"/>
                          <a:gd name="T60" fmla="*/ 0 w 3788"/>
                          <a:gd name="T61" fmla="*/ 0 h 2823"/>
                          <a:gd name="T62" fmla="*/ 0 w 3788"/>
                          <a:gd name="T63" fmla="*/ 0 h 2823"/>
                          <a:gd name="T64" fmla="*/ 0 w 3788"/>
                          <a:gd name="T65" fmla="*/ 0 h 2823"/>
                          <a:gd name="T66" fmla="*/ 0 w 3788"/>
                          <a:gd name="T67" fmla="*/ 0 h 2823"/>
                          <a:gd name="T68" fmla="*/ 0 w 3788"/>
                          <a:gd name="T69" fmla="*/ 0 h 2823"/>
                          <a:gd name="T70" fmla="*/ 0 w 3788"/>
                          <a:gd name="T71" fmla="*/ 0 h 2823"/>
                          <a:gd name="T72" fmla="*/ 0 w 3788"/>
                          <a:gd name="T73" fmla="*/ 0 h 2823"/>
                          <a:gd name="T74" fmla="*/ 0 w 3788"/>
                          <a:gd name="T75" fmla="*/ 0 h 2823"/>
                          <a:gd name="T76" fmla="*/ 0 w 3788"/>
                          <a:gd name="T77" fmla="*/ 0 h 2823"/>
                          <a:gd name="T78" fmla="*/ 0 w 3788"/>
                          <a:gd name="T79" fmla="*/ 0 h 2823"/>
                          <a:gd name="T80" fmla="*/ 0 w 3788"/>
                          <a:gd name="T81" fmla="*/ 0 h 2823"/>
                          <a:gd name="T82" fmla="*/ 0 w 3788"/>
                          <a:gd name="T83" fmla="*/ 0 h 2823"/>
                          <a:gd name="T84" fmla="*/ 0 w 3788"/>
                          <a:gd name="T85" fmla="*/ 0 h 2823"/>
                          <a:gd name="T86" fmla="*/ 0 w 3788"/>
                          <a:gd name="T87" fmla="*/ 0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788"/>
                          <a:gd name="T133" fmla="*/ 0 h 2823"/>
                          <a:gd name="T134" fmla="*/ 3788 w 3788"/>
                          <a:gd name="T135" fmla="*/ 2823 h 282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75" name="Freeform 28"/>
                      <p:cNvSpPr>
                        <a:spLocks/>
                      </p:cNvSpPr>
                      <p:nvPr/>
                    </p:nvSpPr>
                    <p:spPr bwMode="auto">
                      <a:xfrm>
                        <a:off x="721" y="778"/>
                        <a:ext cx="1532" cy="890"/>
                      </a:xfrm>
                      <a:custGeom>
                        <a:avLst/>
                        <a:gdLst>
                          <a:gd name="T0" fmla="*/ 0 w 6029"/>
                          <a:gd name="T1" fmla="*/ 0 h 4727"/>
                          <a:gd name="T2" fmla="*/ 0 w 6029"/>
                          <a:gd name="T3" fmla="*/ 0 h 4727"/>
                          <a:gd name="T4" fmla="*/ 0 w 6029"/>
                          <a:gd name="T5" fmla="*/ 0 h 4727"/>
                          <a:gd name="T6" fmla="*/ 0 w 6029"/>
                          <a:gd name="T7" fmla="*/ 0 h 4727"/>
                          <a:gd name="T8" fmla="*/ 0 w 6029"/>
                          <a:gd name="T9" fmla="*/ 0 h 4727"/>
                          <a:gd name="T10" fmla="*/ 0 w 6029"/>
                          <a:gd name="T11" fmla="*/ 0 h 4727"/>
                          <a:gd name="T12" fmla="*/ 0 w 6029"/>
                          <a:gd name="T13" fmla="*/ 0 h 4727"/>
                          <a:gd name="T14" fmla="*/ 0 w 6029"/>
                          <a:gd name="T15" fmla="*/ 0 h 4727"/>
                          <a:gd name="T16" fmla="*/ 0 w 6029"/>
                          <a:gd name="T17" fmla="*/ 0 h 4727"/>
                          <a:gd name="T18" fmla="*/ 0 w 6029"/>
                          <a:gd name="T19" fmla="*/ 0 h 4727"/>
                          <a:gd name="T20" fmla="*/ 0 w 6029"/>
                          <a:gd name="T21" fmla="*/ 0 h 4727"/>
                          <a:gd name="T22" fmla="*/ 0 w 6029"/>
                          <a:gd name="T23" fmla="*/ 0 h 4727"/>
                          <a:gd name="T24" fmla="*/ 0 w 6029"/>
                          <a:gd name="T25" fmla="*/ 0 h 4727"/>
                          <a:gd name="T26" fmla="*/ 0 w 6029"/>
                          <a:gd name="T27" fmla="*/ 0 h 4727"/>
                          <a:gd name="T28" fmla="*/ 0 w 6029"/>
                          <a:gd name="T29" fmla="*/ 0 h 4727"/>
                          <a:gd name="T30" fmla="*/ 0 w 6029"/>
                          <a:gd name="T31" fmla="*/ 0 h 4727"/>
                          <a:gd name="T32" fmla="*/ 0 w 6029"/>
                          <a:gd name="T33" fmla="*/ 0 h 4727"/>
                          <a:gd name="T34" fmla="*/ 0 w 6029"/>
                          <a:gd name="T35" fmla="*/ 0 h 4727"/>
                          <a:gd name="T36" fmla="*/ 0 w 6029"/>
                          <a:gd name="T37" fmla="*/ 0 h 4727"/>
                          <a:gd name="T38" fmla="*/ 0 w 6029"/>
                          <a:gd name="T39" fmla="*/ 0 h 4727"/>
                          <a:gd name="T40" fmla="*/ 0 w 6029"/>
                          <a:gd name="T41" fmla="*/ 0 h 4727"/>
                          <a:gd name="T42" fmla="*/ 0 w 6029"/>
                          <a:gd name="T43" fmla="*/ 0 h 4727"/>
                          <a:gd name="T44" fmla="*/ 0 w 6029"/>
                          <a:gd name="T45" fmla="*/ 0 h 4727"/>
                          <a:gd name="T46" fmla="*/ 0 w 6029"/>
                          <a:gd name="T47" fmla="*/ 0 h 4727"/>
                          <a:gd name="T48" fmla="*/ 0 w 6029"/>
                          <a:gd name="T49" fmla="*/ 0 h 4727"/>
                          <a:gd name="T50" fmla="*/ 0 w 6029"/>
                          <a:gd name="T51" fmla="*/ 0 h 4727"/>
                          <a:gd name="T52" fmla="*/ 0 w 6029"/>
                          <a:gd name="T53" fmla="*/ 0 h 4727"/>
                          <a:gd name="T54" fmla="*/ 0 w 6029"/>
                          <a:gd name="T55" fmla="*/ 0 h 4727"/>
                          <a:gd name="T56" fmla="*/ 0 w 6029"/>
                          <a:gd name="T57" fmla="*/ 0 h 4727"/>
                          <a:gd name="T58" fmla="*/ 0 w 6029"/>
                          <a:gd name="T59" fmla="*/ 0 h 4727"/>
                          <a:gd name="T60" fmla="*/ 0 w 6029"/>
                          <a:gd name="T61" fmla="*/ 0 h 4727"/>
                          <a:gd name="T62" fmla="*/ 0 w 6029"/>
                          <a:gd name="T63" fmla="*/ 0 h 4727"/>
                          <a:gd name="T64" fmla="*/ 0 w 6029"/>
                          <a:gd name="T65" fmla="*/ 0 h 4727"/>
                          <a:gd name="T66" fmla="*/ 0 w 6029"/>
                          <a:gd name="T67" fmla="*/ 0 h 4727"/>
                          <a:gd name="T68" fmla="*/ 0 w 6029"/>
                          <a:gd name="T69" fmla="*/ 0 h 4727"/>
                          <a:gd name="T70" fmla="*/ 0 w 6029"/>
                          <a:gd name="T71" fmla="*/ 0 h 4727"/>
                          <a:gd name="T72" fmla="*/ 0 w 6029"/>
                          <a:gd name="T73" fmla="*/ 0 h 4727"/>
                          <a:gd name="T74" fmla="*/ 0 w 6029"/>
                          <a:gd name="T75" fmla="*/ 0 h 4727"/>
                          <a:gd name="T76" fmla="*/ 0 w 6029"/>
                          <a:gd name="T77" fmla="*/ 0 h 4727"/>
                          <a:gd name="T78" fmla="*/ 0 w 6029"/>
                          <a:gd name="T79" fmla="*/ 0 h 4727"/>
                          <a:gd name="T80" fmla="*/ 0 w 6029"/>
                          <a:gd name="T81" fmla="*/ 0 h 4727"/>
                          <a:gd name="T82" fmla="*/ 0 w 6029"/>
                          <a:gd name="T83" fmla="*/ 0 h 4727"/>
                          <a:gd name="T84" fmla="*/ 0 w 6029"/>
                          <a:gd name="T85" fmla="*/ 0 h 4727"/>
                          <a:gd name="T86" fmla="*/ 0 w 6029"/>
                          <a:gd name="T87" fmla="*/ 0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029"/>
                          <a:gd name="T133" fmla="*/ 0 h 4727"/>
                          <a:gd name="T134" fmla="*/ 6029 w 6029"/>
                          <a:gd name="T135" fmla="*/ 4727 h 4727"/>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76" name="Freeform 34"/>
                      <p:cNvSpPr>
                        <a:spLocks/>
                      </p:cNvSpPr>
                      <p:nvPr/>
                    </p:nvSpPr>
                    <p:spPr bwMode="auto">
                      <a:xfrm>
                        <a:off x="1991" y="1247"/>
                        <a:ext cx="1095" cy="723"/>
                      </a:xfrm>
                      <a:custGeom>
                        <a:avLst/>
                        <a:gdLst>
                          <a:gd name="T0" fmla="*/ 0 w 4310"/>
                          <a:gd name="T1" fmla="*/ 0 h 3842"/>
                          <a:gd name="T2" fmla="*/ 0 w 4310"/>
                          <a:gd name="T3" fmla="*/ 0 h 3842"/>
                          <a:gd name="T4" fmla="*/ 0 w 4310"/>
                          <a:gd name="T5" fmla="*/ 0 h 3842"/>
                          <a:gd name="T6" fmla="*/ 0 w 4310"/>
                          <a:gd name="T7" fmla="*/ 0 h 3842"/>
                          <a:gd name="T8" fmla="*/ 0 w 4310"/>
                          <a:gd name="T9" fmla="*/ 0 h 3842"/>
                          <a:gd name="T10" fmla="*/ 0 w 4310"/>
                          <a:gd name="T11" fmla="*/ 0 h 3842"/>
                          <a:gd name="T12" fmla="*/ 0 w 4310"/>
                          <a:gd name="T13" fmla="*/ 0 h 3842"/>
                          <a:gd name="T14" fmla="*/ 0 w 4310"/>
                          <a:gd name="T15" fmla="*/ 0 h 3842"/>
                          <a:gd name="T16" fmla="*/ 0 w 4310"/>
                          <a:gd name="T17" fmla="*/ 0 h 3842"/>
                          <a:gd name="T18" fmla="*/ 0 w 4310"/>
                          <a:gd name="T19" fmla="*/ 0 h 3842"/>
                          <a:gd name="T20" fmla="*/ 0 w 4310"/>
                          <a:gd name="T21" fmla="*/ 0 h 3842"/>
                          <a:gd name="T22" fmla="*/ 0 w 4310"/>
                          <a:gd name="T23" fmla="*/ 0 h 3842"/>
                          <a:gd name="T24" fmla="*/ 0 w 4310"/>
                          <a:gd name="T25" fmla="*/ 0 h 3842"/>
                          <a:gd name="T26" fmla="*/ 0 w 4310"/>
                          <a:gd name="T27" fmla="*/ 0 h 3842"/>
                          <a:gd name="T28" fmla="*/ 0 w 4310"/>
                          <a:gd name="T29" fmla="*/ 0 h 3842"/>
                          <a:gd name="T30" fmla="*/ 0 w 4310"/>
                          <a:gd name="T31" fmla="*/ 0 h 3842"/>
                          <a:gd name="T32" fmla="*/ 0 w 4310"/>
                          <a:gd name="T33" fmla="*/ 0 h 3842"/>
                          <a:gd name="T34" fmla="*/ 0 w 4310"/>
                          <a:gd name="T35" fmla="*/ 0 h 3842"/>
                          <a:gd name="T36" fmla="*/ 0 w 4310"/>
                          <a:gd name="T37" fmla="*/ 0 h 3842"/>
                          <a:gd name="T38" fmla="*/ 0 w 4310"/>
                          <a:gd name="T39" fmla="*/ 0 h 3842"/>
                          <a:gd name="T40" fmla="*/ 0 w 4310"/>
                          <a:gd name="T41" fmla="*/ 0 h 3842"/>
                          <a:gd name="T42" fmla="*/ 0 w 4310"/>
                          <a:gd name="T43" fmla="*/ 0 h 3842"/>
                          <a:gd name="T44" fmla="*/ 0 w 4310"/>
                          <a:gd name="T45" fmla="*/ 0 h 3842"/>
                          <a:gd name="T46" fmla="*/ 0 w 4310"/>
                          <a:gd name="T47" fmla="*/ 0 h 3842"/>
                          <a:gd name="T48" fmla="*/ 0 w 4310"/>
                          <a:gd name="T49" fmla="*/ 0 h 3842"/>
                          <a:gd name="T50" fmla="*/ 0 w 4310"/>
                          <a:gd name="T51" fmla="*/ 0 h 3842"/>
                          <a:gd name="T52" fmla="*/ 0 w 4310"/>
                          <a:gd name="T53" fmla="*/ 0 h 3842"/>
                          <a:gd name="T54" fmla="*/ 0 w 4310"/>
                          <a:gd name="T55" fmla="*/ 0 h 3842"/>
                          <a:gd name="T56" fmla="*/ 0 w 4310"/>
                          <a:gd name="T57" fmla="*/ 0 h 3842"/>
                          <a:gd name="T58" fmla="*/ 0 w 4310"/>
                          <a:gd name="T59" fmla="*/ 0 h 3842"/>
                          <a:gd name="T60" fmla="*/ 0 w 4310"/>
                          <a:gd name="T61" fmla="*/ 0 h 3842"/>
                          <a:gd name="T62" fmla="*/ 0 w 4310"/>
                          <a:gd name="T63" fmla="*/ 0 h 3842"/>
                          <a:gd name="T64" fmla="*/ 0 w 4310"/>
                          <a:gd name="T65" fmla="*/ 0 h 3842"/>
                          <a:gd name="T66" fmla="*/ 0 w 4310"/>
                          <a:gd name="T67" fmla="*/ 0 h 3842"/>
                          <a:gd name="T68" fmla="*/ 0 w 4310"/>
                          <a:gd name="T69" fmla="*/ 0 h 3842"/>
                          <a:gd name="T70" fmla="*/ 0 w 4310"/>
                          <a:gd name="T71" fmla="*/ 0 h 3842"/>
                          <a:gd name="T72" fmla="*/ 0 w 4310"/>
                          <a:gd name="T73" fmla="*/ 0 h 3842"/>
                          <a:gd name="T74" fmla="*/ 0 w 4310"/>
                          <a:gd name="T75" fmla="*/ 0 h 3842"/>
                          <a:gd name="T76" fmla="*/ 0 w 4310"/>
                          <a:gd name="T77" fmla="*/ 0 h 3842"/>
                          <a:gd name="T78" fmla="*/ 0 w 4310"/>
                          <a:gd name="T79" fmla="*/ 0 h 3842"/>
                          <a:gd name="T80" fmla="*/ 0 w 4310"/>
                          <a:gd name="T81" fmla="*/ 0 h 3842"/>
                          <a:gd name="T82" fmla="*/ 0 w 4310"/>
                          <a:gd name="T83" fmla="*/ 0 h 3842"/>
                          <a:gd name="T84" fmla="*/ 0 w 4310"/>
                          <a:gd name="T85" fmla="*/ 0 h 3842"/>
                          <a:gd name="T86" fmla="*/ 0 w 4310"/>
                          <a:gd name="T87" fmla="*/ 0 h 3842"/>
                          <a:gd name="T88" fmla="*/ 0 w 4310"/>
                          <a:gd name="T89" fmla="*/ 0 h 3842"/>
                          <a:gd name="T90" fmla="*/ 0 w 4310"/>
                          <a:gd name="T91" fmla="*/ 0 h 3842"/>
                          <a:gd name="T92" fmla="*/ 0 w 4310"/>
                          <a:gd name="T93" fmla="*/ 0 h 3842"/>
                          <a:gd name="T94" fmla="*/ 0 w 4310"/>
                          <a:gd name="T95" fmla="*/ 0 h 3842"/>
                          <a:gd name="T96" fmla="*/ 0 w 4310"/>
                          <a:gd name="T97" fmla="*/ 0 h 3842"/>
                          <a:gd name="T98" fmla="*/ 0 w 4310"/>
                          <a:gd name="T99" fmla="*/ 0 h 3842"/>
                          <a:gd name="T100" fmla="*/ 0 w 4310"/>
                          <a:gd name="T101" fmla="*/ 0 h 3842"/>
                          <a:gd name="T102" fmla="*/ 0 w 4310"/>
                          <a:gd name="T103" fmla="*/ 0 h 3842"/>
                          <a:gd name="T104" fmla="*/ 0 w 4310"/>
                          <a:gd name="T105" fmla="*/ 0 h 3842"/>
                          <a:gd name="T106" fmla="*/ 0 w 4310"/>
                          <a:gd name="T107" fmla="*/ 0 h 3842"/>
                          <a:gd name="T108" fmla="*/ 0 w 4310"/>
                          <a:gd name="T109" fmla="*/ 0 h 3842"/>
                          <a:gd name="T110" fmla="*/ 0 w 4310"/>
                          <a:gd name="T111" fmla="*/ 0 h 3842"/>
                          <a:gd name="T112" fmla="*/ 0 w 4310"/>
                          <a:gd name="T113" fmla="*/ 0 h 3842"/>
                          <a:gd name="T114" fmla="*/ 0 w 4310"/>
                          <a:gd name="T115" fmla="*/ 0 h 3842"/>
                          <a:gd name="T116" fmla="*/ 0 w 4310"/>
                          <a:gd name="T117" fmla="*/ 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10"/>
                          <a:gd name="T178" fmla="*/ 0 h 3842"/>
                          <a:gd name="T179" fmla="*/ 4310 w 4310"/>
                          <a:gd name="T180" fmla="*/ 3842 h 384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grpSp>
                <p:nvGrpSpPr>
                  <p:cNvPr id="82963" name="Group 47"/>
                  <p:cNvGrpSpPr>
                    <a:grpSpLocks/>
                  </p:cNvGrpSpPr>
                  <p:nvPr/>
                </p:nvGrpSpPr>
                <p:grpSpPr bwMode="auto">
                  <a:xfrm>
                    <a:off x="2230" y="2089"/>
                    <a:ext cx="1887" cy="725"/>
                    <a:chOff x="2230" y="2089"/>
                    <a:chExt cx="1887" cy="725"/>
                  </a:xfrm>
                </p:grpSpPr>
                <p:sp>
                  <p:nvSpPr>
                    <p:cNvPr id="82964" name="Freeform 8"/>
                    <p:cNvSpPr>
                      <a:spLocks/>
                    </p:cNvSpPr>
                    <p:nvPr/>
                  </p:nvSpPr>
                  <p:spPr bwMode="auto">
                    <a:xfrm>
                      <a:off x="2230" y="2195"/>
                      <a:ext cx="679" cy="556"/>
                    </a:xfrm>
                    <a:custGeom>
                      <a:avLst/>
                      <a:gdLst>
                        <a:gd name="T0" fmla="*/ 0 w 2678"/>
                        <a:gd name="T1" fmla="*/ 0 h 2954"/>
                        <a:gd name="T2" fmla="*/ 0 w 2678"/>
                        <a:gd name="T3" fmla="*/ 0 h 2954"/>
                        <a:gd name="T4" fmla="*/ 0 w 2678"/>
                        <a:gd name="T5" fmla="*/ 0 h 2954"/>
                        <a:gd name="T6" fmla="*/ 0 w 2678"/>
                        <a:gd name="T7" fmla="*/ 0 h 2954"/>
                        <a:gd name="T8" fmla="*/ 0 w 2678"/>
                        <a:gd name="T9" fmla="*/ 0 h 2954"/>
                        <a:gd name="T10" fmla="*/ 0 w 2678"/>
                        <a:gd name="T11" fmla="*/ 0 h 2954"/>
                        <a:gd name="T12" fmla="*/ 0 w 2678"/>
                        <a:gd name="T13" fmla="*/ 0 h 2954"/>
                        <a:gd name="T14" fmla="*/ 0 w 2678"/>
                        <a:gd name="T15" fmla="*/ 0 h 2954"/>
                        <a:gd name="T16" fmla="*/ 0 w 2678"/>
                        <a:gd name="T17" fmla="*/ 0 h 2954"/>
                        <a:gd name="T18" fmla="*/ 0 w 2678"/>
                        <a:gd name="T19" fmla="*/ 0 h 2954"/>
                        <a:gd name="T20" fmla="*/ 0 w 2678"/>
                        <a:gd name="T21" fmla="*/ 0 h 2954"/>
                        <a:gd name="T22" fmla="*/ 0 w 2678"/>
                        <a:gd name="T23" fmla="*/ 0 h 2954"/>
                        <a:gd name="T24" fmla="*/ 0 w 2678"/>
                        <a:gd name="T25" fmla="*/ 0 h 2954"/>
                        <a:gd name="T26" fmla="*/ 0 w 2678"/>
                        <a:gd name="T27" fmla="*/ 0 h 2954"/>
                        <a:gd name="T28" fmla="*/ 0 w 2678"/>
                        <a:gd name="T29" fmla="*/ 0 h 2954"/>
                        <a:gd name="T30" fmla="*/ 0 w 2678"/>
                        <a:gd name="T31" fmla="*/ 0 h 2954"/>
                        <a:gd name="T32" fmla="*/ 0 w 2678"/>
                        <a:gd name="T33" fmla="*/ 0 h 2954"/>
                        <a:gd name="T34" fmla="*/ 0 w 2678"/>
                        <a:gd name="T35" fmla="*/ 0 h 2954"/>
                        <a:gd name="T36" fmla="*/ 0 w 2678"/>
                        <a:gd name="T37" fmla="*/ 0 h 2954"/>
                        <a:gd name="T38" fmla="*/ 0 w 2678"/>
                        <a:gd name="T39" fmla="*/ 0 h 2954"/>
                        <a:gd name="T40" fmla="*/ 0 w 2678"/>
                        <a:gd name="T41" fmla="*/ 0 h 2954"/>
                        <a:gd name="T42" fmla="*/ 0 w 2678"/>
                        <a:gd name="T43" fmla="*/ 0 h 2954"/>
                        <a:gd name="T44" fmla="*/ 0 w 2678"/>
                        <a:gd name="T45" fmla="*/ 0 h 2954"/>
                        <a:gd name="T46" fmla="*/ 0 w 2678"/>
                        <a:gd name="T47" fmla="*/ 0 h 2954"/>
                        <a:gd name="T48" fmla="*/ 0 w 2678"/>
                        <a:gd name="T49" fmla="*/ 0 h 2954"/>
                        <a:gd name="T50" fmla="*/ 0 w 2678"/>
                        <a:gd name="T51" fmla="*/ 0 h 2954"/>
                        <a:gd name="T52" fmla="*/ 0 w 2678"/>
                        <a:gd name="T53" fmla="*/ 0 h 2954"/>
                        <a:gd name="T54" fmla="*/ 0 w 2678"/>
                        <a:gd name="T55" fmla="*/ 0 h 2954"/>
                        <a:gd name="T56" fmla="*/ 0 w 2678"/>
                        <a:gd name="T57" fmla="*/ 0 h 2954"/>
                        <a:gd name="T58" fmla="*/ 0 w 2678"/>
                        <a:gd name="T59" fmla="*/ 0 h 2954"/>
                        <a:gd name="T60" fmla="*/ 0 w 2678"/>
                        <a:gd name="T61" fmla="*/ 0 h 2954"/>
                        <a:gd name="T62" fmla="*/ 0 w 2678"/>
                        <a:gd name="T63" fmla="*/ 0 h 2954"/>
                        <a:gd name="T64" fmla="*/ 0 w 2678"/>
                        <a:gd name="T65" fmla="*/ 0 h 2954"/>
                        <a:gd name="T66" fmla="*/ 0 w 2678"/>
                        <a:gd name="T67" fmla="*/ 0 h 2954"/>
                        <a:gd name="T68" fmla="*/ 0 w 2678"/>
                        <a:gd name="T69" fmla="*/ 0 h 2954"/>
                        <a:gd name="T70" fmla="*/ 0 w 2678"/>
                        <a:gd name="T71" fmla="*/ 0 h 2954"/>
                        <a:gd name="T72" fmla="*/ 0 w 2678"/>
                        <a:gd name="T73" fmla="*/ 0 h 2954"/>
                        <a:gd name="T74" fmla="*/ 0 w 2678"/>
                        <a:gd name="T75" fmla="*/ 0 h 2954"/>
                        <a:gd name="T76" fmla="*/ 0 w 2678"/>
                        <a:gd name="T77" fmla="*/ 0 h 2954"/>
                        <a:gd name="T78" fmla="*/ 0 w 2678"/>
                        <a:gd name="T79" fmla="*/ 0 h 2954"/>
                        <a:gd name="T80" fmla="*/ 0 w 2678"/>
                        <a:gd name="T81" fmla="*/ 0 h 2954"/>
                        <a:gd name="T82" fmla="*/ 0 w 2678"/>
                        <a:gd name="T83" fmla="*/ 0 h 2954"/>
                        <a:gd name="T84" fmla="*/ 0 w 2678"/>
                        <a:gd name="T85" fmla="*/ 0 h 2954"/>
                        <a:gd name="T86" fmla="*/ 0 w 2678"/>
                        <a:gd name="T87" fmla="*/ 0 h 2954"/>
                        <a:gd name="T88" fmla="*/ 0 w 2678"/>
                        <a:gd name="T89" fmla="*/ 0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678"/>
                        <a:gd name="T136" fmla="*/ 0 h 2954"/>
                        <a:gd name="T137" fmla="*/ 2678 w 2678"/>
                        <a:gd name="T138" fmla="*/ 2954 h 295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5" name="Freeform 9"/>
                    <p:cNvSpPr>
                      <a:spLocks/>
                    </p:cNvSpPr>
                    <p:nvPr/>
                  </p:nvSpPr>
                  <p:spPr bwMode="auto">
                    <a:xfrm>
                      <a:off x="2803" y="2414"/>
                      <a:ext cx="578" cy="326"/>
                    </a:xfrm>
                    <a:custGeom>
                      <a:avLst/>
                      <a:gdLst>
                        <a:gd name="T0" fmla="*/ 0 w 2275"/>
                        <a:gd name="T1" fmla="*/ 0 h 1731"/>
                        <a:gd name="T2" fmla="*/ 0 w 2275"/>
                        <a:gd name="T3" fmla="*/ 0 h 1731"/>
                        <a:gd name="T4" fmla="*/ 0 w 2275"/>
                        <a:gd name="T5" fmla="*/ 0 h 1731"/>
                        <a:gd name="T6" fmla="*/ 0 w 2275"/>
                        <a:gd name="T7" fmla="*/ 0 h 1731"/>
                        <a:gd name="T8" fmla="*/ 0 w 2275"/>
                        <a:gd name="T9" fmla="*/ 0 h 1731"/>
                        <a:gd name="T10" fmla="*/ 0 w 2275"/>
                        <a:gd name="T11" fmla="*/ 0 h 1731"/>
                        <a:gd name="T12" fmla="*/ 0 w 2275"/>
                        <a:gd name="T13" fmla="*/ 0 h 1731"/>
                        <a:gd name="T14" fmla="*/ 0 w 2275"/>
                        <a:gd name="T15" fmla="*/ 0 h 1731"/>
                        <a:gd name="T16" fmla="*/ 0 w 2275"/>
                        <a:gd name="T17" fmla="*/ 0 h 1731"/>
                        <a:gd name="T18" fmla="*/ 0 w 2275"/>
                        <a:gd name="T19" fmla="*/ 0 h 1731"/>
                        <a:gd name="T20" fmla="*/ 0 w 2275"/>
                        <a:gd name="T21" fmla="*/ 0 h 1731"/>
                        <a:gd name="T22" fmla="*/ 0 w 2275"/>
                        <a:gd name="T23" fmla="*/ 0 h 1731"/>
                        <a:gd name="T24" fmla="*/ 0 w 2275"/>
                        <a:gd name="T25" fmla="*/ 0 h 1731"/>
                        <a:gd name="T26" fmla="*/ 0 w 2275"/>
                        <a:gd name="T27" fmla="*/ 0 h 1731"/>
                        <a:gd name="T28" fmla="*/ 0 w 2275"/>
                        <a:gd name="T29" fmla="*/ 0 h 1731"/>
                        <a:gd name="T30" fmla="*/ 0 w 2275"/>
                        <a:gd name="T31" fmla="*/ 0 h 1731"/>
                        <a:gd name="T32" fmla="*/ 0 w 2275"/>
                        <a:gd name="T33" fmla="*/ 0 h 1731"/>
                        <a:gd name="T34" fmla="*/ 0 w 2275"/>
                        <a:gd name="T35" fmla="*/ 0 h 1731"/>
                        <a:gd name="T36" fmla="*/ 0 w 2275"/>
                        <a:gd name="T37" fmla="*/ 0 h 1731"/>
                        <a:gd name="T38" fmla="*/ 0 w 2275"/>
                        <a:gd name="T39" fmla="*/ 0 h 1731"/>
                        <a:gd name="T40" fmla="*/ 0 w 2275"/>
                        <a:gd name="T41" fmla="*/ 0 h 1731"/>
                        <a:gd name="T42" fmla="*/ 0 w 2275"/>
                        <a:gd name="T43" fmla="*/ 0 h 1731"/>
                        <a:gd name="T44" fmla="*/ 0 w 2275"/>
                        <a:gd name="T45" fmla="*/ 0 h 1731"/>
                        <a:gd name="T46" fmla="*/ 0 w 2275"/>
                        <a:gd name="T47" fmla="*/ 0 h 1731"/>
                        <a:gd name="T48" fmla="*/ 0 w 2275"/>
                        <a:gd name="T49" fmla="*/ 0 h 1731"/>
                        <a:gd name="T50" fmla="*/ 0 w 2275"/>
                        <a:gd name="T51" fmla="*/ 0 h 1731"/>
                        <a:gd name="T52" fmla="*/ 0 w 2275"/>
                        <a:gd name="T53" fmla="*/ 0 h 1731"/>
                        <a:gd name="T54" fmla="*/ 0 w 2275"/>
                        <a:gd name="T55" fmla="*/ 0 h 1731"/>
                        <a:gd name="T56" fmla="*/ 0 w 2275"/>
                        <a:gd name="T57" fmla="*/ 0 h 1731"/>
                        <a:gd name="T58" fmla="*/ 0 w 2275"/>
                        <a:gd name="T59" fmla="*/ 0 h 1731"/>
                        <a:gd name="T60" fmla="*/ 0 w 2275"/>
                        <a:gd name="T61" fmla="*/ 0 h 1731"/>
                        <a:gd name="T62" fmla="*/ 0 w 2275"/>
                        <a:gd name="T63" fmla="*/ 0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75"/>
                        <a:gd name="T97" fmla="*/ 0 h 1731"/>
                        <a:gd name="T98" fmla="*/ 2275 w 2275"/>
                        <a:gd name="T99" fmla="*/ 1731 h 173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6" name="Freeform 10"/>
                    <p:cNvSpPr>
                      <a:spLocks/>
                    </p:cNvSpPr>
                    <p:nvPr/>
                  </p:nvSpPr>
                  <p:spPr bwMode="auto">
                    <a:xfrm>
                      <a:off x="3705" y="2249"/>
                      <a:ext cx="324" cy="316"/>
                    </a:xfrm>
                    <a:custGeom>
                      <a:avLst/>
                      <a:gdLst>
                        <a:gd name="T0" fmla="*/ 0 w 1277"/>
                        <a:gd name="T1" fmla="*/ 0 h 1680"/>
                        <a:gd name="T2" fmla="*/ 0 w 1277"/>
                        <a:gd name="T3" fmla="*/ 0 h 1680"/>
                        <a:gd name="T4" fmla="*/ 0 w 1277"/>
                        <a:gd name="T5" fmla="*/ 0 h 1680"/>
                        <a:gd name="T6" fmla="*/ 0 w 1277"/>
                        <a:gd name="T7" fmla="*/ 0 h 1680"/>
                        <a:gd name="T8" fmla="*/ 0 w 1277"/>
                        <a:gd name="T9" fmla="*/ 0 h 1680"/>
                        <a:gd name="T10" fmla="*/ 0 w 1277"/>
                        <a:gd name="T11" fmla="*/ 0 h 1680"/>
                        <a:gd name="T12" fmla="*/ 0 w 1277"/>
                        <a:gd name="T13" fmla="*/ 0 h 1680"/>
                        <a:gd name="T14" fmla="*/ 0 w 1277"/>
                        <a:gd name="T15" fmla="*/ 0 h 1680"/>
                        <a:gd name="T16" fmla="*/ 0 w 1277"/>
                        <a:gd name="T17" fmla="*/ 0 h 1680"/>
                        <a:gd name="T18" fmla="*/ 0 w 1277"/>
                        <a:gd name="T19" fmla="*/ 0 h 1680"/>
                        <a:gd name="T20" fmla="*/ 0 w 1277"/>
                        <a:gd name="T21" fmla="*/ 0 h 1680"/>
                        <a:gd name="T22" fmla="*/ 0 w 1277"/>
                        <a:gd name="T23" fmla="*/ 0 h 1680"/>
                        <a:gd name="T24" fmla="*/ 0 w 1277"/>
                        <a:gd name="T25" fmla="*/ 0 h 1680"/>
                        <a:gd name="T26" fmla="*/ 0 w 1277"/>
                        <a:gd name="T27" fmla="*/ 0 h 1680"/>
                        <a:gd name="T28" fmla="*/ 0 w 1277"/>
                        <a:gd name="T29" fmla="*/ 0 h 1680"/>
                        <a:gd name="T30" fmla="*/ 0 w 1277"/>
                        <a:gd name="T31" fmla="*/ 0 h 1680"/>
                        <a:gd name="T32" fmla="*/ 0 w 1277"/>
                        <a:gd name="T33" fmla="*/ 0 h 1680"/>
                        <a:gd name="T34" fmla="*/ 0 w 1277"/>
                        <a:gd name="T35" fmla="*/ 0 h 1680"/>
                        <a:gd name="T36" fmla="*/ 0 w 1277"/>
                        <a:gd name="T37" fmla="*/ 0 h 1680"/>
                        <a:gd name="T38" fmla="*/ 0 w 1277"/>
                        <a:gd name="T39" fmla="*/ 0 h 1680"/>
                        <a:gd name="T40" fmla="*/ 0 w 1277"/>
                        <a:gd name="T41" fmla="*/ 0 h 1680"/>
                        <a:gd name="T42" fmla="*/ 0 w 1277"/>
                        <a:gd name="T43" fmla="*/ 0 h 1680"/>
                        <a:gd name="T44" fmla="*/ 0 w 1277"/>
                        <a:gd name="T45" fmla="*/ 0 h 1680"/>
                        <a:gd name="T46" fmla="*/ 0 w 1277"/>
                        <a:gd name="T47" fmla="*/ 0 h 1680"/>
                        <a:gd name="T48" fmla="*/ 0 w 1277"/>
                        <a:gd name="T49" fmla="*/ 0 h 1680"/>
                        <a:gd name="T50" fmla="*/ 0 w 1277"/>
                        <a:gd name="T51" fmla="*/ 0 h 1680"/>
                        <a:gd name="T52" fmla="*/ 0 w 1277"/>
                        <a:gd name="T53" fmla="*/ 0 h 1680"/>
                        <a:gd name="T54" fmla="*/ 0 w 1277"/>
                        <a:gd name="T55" fmla="*/ 0 h 1680"/>
                        <a:gd name="T56" fmla="*/ 0 w 1277"/>
                        <a:gd name="T57" fmla="*/ 0 h 1680"/>
                        <a:gd name="T58" fmla="*/ 0 w 1277"/>
                        <a:gd name="T59" fmla="*/ 0 h 1680"/>
                        <a:gd name="T60" fmla="*/ 0 w 1277"/>
                        <a:gd name="T61" fmla="*/ 0 h 1680"/>
                        <a:gd name="T62" fmla="*/ 0 w 1277"/>
                        <a:gd name="T63" fmla="*/ 0 h 1680"/>
                        <a:gd name="T64" fmla="*/ 0 w 1277"/>
                        <a:gd name="T65" fmla="*/ 0 h 1680"/>
                        <a:gd name="T66" fmla="*/ 0 w 1277"/>
                        <a:gd name="T67" fmla="*/ 0 h 1680"/>
                        <a:gd name="T68" fmla="*/ 0 w 1277"/>
                        <a:gd name="T69" fmla="*/ 0 h 1680"/>
                        <a:gd name="T70" fmla="*/ 0 w 1277"/>
                        <a:gd name="T71" fmla="*/ 0 h 1680"/>
                        <a:gd name="T72" fmla="*/ 0 w 1277"/>
                        <a:gd name="T73" fmla="*/ 0 h 1680"/>
                        <a:gd name="T74" fmla="*/ 0 w 1277"/>
                        <a:gd name="T75" fmla="*/ 0 h 1680"/>
                        <a:gd name="T76" fmla="*/ 0 w 1277"/>
                        <a:gd name="T77" fmla="*/ 0 h 1680"/>
                        <a:gd name="T78" fmla="*/ 0 w 1277"/>
                        <a:gd name="T79" fmla="*/ 0 h 1680"/>
                        <a:gd name="T80" fmla="*/ 0 w 1277"/>
                        <a:gd name="T81" fmla="*/ 0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77"/>
                        <a:gd name="T124" fmla="*/ 0 h 1680"/>
                        <a:gd name="T125" fmla="*/ 1277 w 1277"/>
                        <a:gd name="T126" fmla="*/ 1680 h 168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7" name="Freeform 11"/>
                    <p:cNvSpPr>
                      <a:spLocks/>
                    </p:cNvSpPr>
                    <p:nvPr/>
                  </p:nvSpPr>
                  <p:spPr bwMode="auto">
                    <a:xfrm>
                      <a:off x="2726" y="2204"/>
                      <a:ext cx="466" cy="310"/>
                    </a:xfrm>
                    <a:custGeom>
                      <a:avLst/>
                      <a:gdLst>
                        <a:gd name="T0" fmla="*/ 0 w 1839"/>
                        <a:gd name="T1" fmla="*/ 0 h 1648"/>
                        <a:gd name="T2" fmla="*/ 0 w 1839"/>
                        <a:gd name="T3" fmla="*/ 0 h 1648"/>
                        <a:gd name="T4" fmla="*/ 0 w 1839"/>
                        <a:gd name="T5" fmla="*/ 0 h 1648"/>
                        <a:gd name="T6" fmla="*/ 0 w 1839"/>
                        <a:gd name="T7" fmla="*/ 0 h 1648"/>
                        <a:gd name="T8" fmla="*/ 0 w 1839"/>
                        <a:gd name="T9" fmla="*/ 0 h 1648"/>
                        <a:gd name="T10" fmla="*/ 0 w 1839"/>
                        <a:gd name="T11" fmla="*/ 0 h 1648"/>
                        <a:gd name="T12" fmla="*/ 0 w 1839"/>
                        <a:gd name="T13" fmla="*/ 0 h 1648"/>
                        <a:gd name="T14" fmla="*/ 0 w 1839"/>
                        <a:gd name="T15" fmla="*/ 0 h 1648"/>
                        <a:gd name="T16" fmla="*/ 0 w 1839"/>
                        <a:gd name="T17" fmla="*/ 0 h 1648"/>
                        <a:gd name="T18" fmla="*/ 0 w 1839"/>
                        <a:gd name="T19" fmla="*/ 0 h 1648"/>
                        <a:gd name="T20" fmla="*/ 0 w 1839"/>
                        <a:gd name="T21" fmla="*/ 0 h 1648"/>
                        <a:gd name="T22" fmla="*/ 0 w 1839"/>
                        <a:gd name="T23" fmla="*/ 0 h 1648"/>
                        <a:gd name="T24" fmla="*/ 0 w 1839"/>
                        <a:gd name="T25" fmla="*/ 0 h 1648"/>
                        <a:gd name="T26" fmla="*/ 0 w 1839"/>
                        <a:gd name="T27" fmla="*/ 0 h 1648"/>
                        <a:gd name="T28" fmla="*/ 0 w 1839"/>
                        <a:gd name="T29" fmla="*/ 0 h 1648"/>
                        <a:gd name="T30" fmla="*/ 0 w 1839"/>
                        <a:gd name="T31" fmla="*/ 0 h 1648"/>
                        <a:gd name="T32" fmla="*/ 0 w 1839"/>
                        <a:gd name="T33" fmla="*/ 0 h 1648"/>
                        <a:gd name="T34" fmla="*/ 0 w 1839"/>
                        <a:gd name="T35" fmla="*/ 0 h 1648"/>
                        <a:gd name="T36" fmla="*/ 0 w 1839"/>
                        <a:gd name="T37" fmla="*/ 0 h 1648"/>
                        <a:gd name="T38" fmla="*/ 0 w 1839"/>
                        <a:gd name="T39" fmla="*/ 0 h 1648"/>
                        <a:gd name="T40" fmla="*/ 0 w 1839"/>
                        <a:gd name="T41" fmla="*/ 0 h 1648"/>
                        <a:gd name="T42" fmla="*/ 0 w 1839"/>
                        <a:gd name="T43" fmla="*/ 0 h 1648"/>
                        <a:gd name="T44" fmla="*/ 0 w 1839"/>
                        <a:gd name="T45" fmla="*/ 0 h 1648"/>
                        <a:gd name="T46" fmla="*/ 0 w 1839"/>
                        <a:gd name="T47" fmla="*/ 0 h 1648"/>
                        <a:gd name="T48" fmla="*/ 0 w 1839"/>
                        <a:gd name="T49" fmla="*/ 0 h 1648"/>
                        <a:gd name="T50" fmla="*/ 0 w 1839"/>
                        <a:gd name="T51" fmla="*/ 0 h 1648"/>
                        <a:gd name="T52" fmla="*/ 0 w 1839"/>
                        <a:gd name="T53" fmla="*/ 0 h 1648"/>
                        <a:gd name="T54" fmla="*/ 0 w 1839"/>
                        <a:gd name="T55" fmla="*/ 0 h 1648"/>
                        <a:gd name="T56" fmla="*/ 0 w 1839"/>
                        <a:gd name="T57" fmla="*/ 0 h 1648"/>
                        <a:gd name="T58" fmla="*/ 0 w 1839"/>
                        <a:gd name="T59" fmla="*/ 0 h 1648"/>
                        <a:gd name="T60" fmla="*/ 0 w 1839"/>
                        <a:gd name="T61" fmla="*/ 0 h 1648"/>
                        <a:gd name="T62" fmla="*/ 0 w 1839"/>
                        <a:gd name="T63" fmla="*/ 0 h 1648"/>
                        <a:gd name="T64" fmla="*/ 0 w 1839"/>
                        <a:gd name="T65" fmla="*/ 0 h 1648"/>
                        <a:gd name="T66" fmla="*/ 0 w 1839"/>
                        <a:gd name="T67" fmla="*/ 0 h 1648"/>
                        <a:gd name="T68" fmla="*/ 0 w 1839"/>
                        <a:gd name="T69" fmla="*/ 0 h 1648"/>
                        <a:gd name="T70" fmla="*/ 0 w 1839"/>
                        <a:gd name="T71" fmla="*/ 0 h 1648"/>
                        <a:gd name="T72" fmla="*/ 0 w 1839"/>
                        <a:gd name="T73" fmla="*/ 0 h 1648"/>
                        <a:gd name="T74" fmla="*/ 0 w 1839"/>
                        <a:gd name="T75" fmla="*/ 0 h 1648"/>
                        <a:gd name="T76" fmla="*/ 0 w 1839"/>
                        <a:gd name="T77" fmla="*/ 0 h 1648"/>
                        <a:gd name="T78" fmla="*/ 0 w 1839"/>
                        <a:gd name="T79" fmla="*/ 0 h 1648"/>
                        <a:gd name="T80" fmla="*/ 0 w 1839"/>
                        <a:gd name="T81" fmla="*/ 0 h 1648"/>
                        <a:gd name="T82" fmla="*/ 0 w 1839"/>
                        <a:gd name="T83" fmla="*/ 0 h 1648"/>
                        <a:gd name="T84" fmla="*/ 0 w 1839"/>
                        <a:gd name="T85" fmla="*/ 0 h 1648"/>
                        <a:gd name="T86" fmla="*/ 0 w 1839"/>
                        <a:gd name="T87" fmla="*/ 0 h 1648"/>
                        <a:gd name="T88" fmla="*/ 0 w 1839"/>
                        <a:gd name="T89" fmla="*/ 0 h 1648"/>
                        <a:gd name="T90" fmla="*/ 0 w 1839"/>
                        <a:gd name="T91" fmla="*/ 0 h 1648"/>
                        <a:gd name="T92" fmla="*/ 0 w 1839"/>
                        <a:gd name="T93" fmla="*/ 0 h 1648"/>
                        <a:gd name="T94" fmla="*/ 0 w 1839"/>
                        <a:gd name="T95" fmla="*/ 0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839"/>
                        <a:gd name="T145" fmla="*/ 0 h 1648"/>
                        <a:gd name="T146" fmla="*/ 1839 w 1839"/>
                        <a:gd name="T147" fmla="*/ 1648 h 164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8" name="Freeform 13"/>
                    <p:cNvSpPr>
                      <a:spLocks/>
                    </p:cNvSpPr>
                    <p:nvPr/>
                  </p:nvSpPr>
                  <p:spPr bwMode="auto">
                    <a:xfrm>
                      <a:off x="3498" y="2130"/>
                      <a:ext cx="365" cy="389"/>
                    </a:xfrm>
                    <a:custGeom>
                      <a:avLst/>
                      <a:gdLst>
                        <a:gd name="T0" fmla="*/ 0 w 1437"/>
                        <a:gd name="T1" fmla="*/ 0 h 2065"/>
                        <a:gd name="T2" fmla="*/ 0 w 1437"/>
                        <a:gd name="T3" fmla="*/ 0 h 2065"/>
                        <a:gd name="T4" fmla="*/ 0 w 1437"/>
                        <a:gd name="T5" fmla="*/ 0 h 2065"/>
                        <a:gd name="T6" fmla="*/ 0 w 1437"/>
                        <a:gd name="T7" fmla="*/ 0 h 2065"/>
                        <a:gd name="T8" fmla="*/ 0 w 1437"/>
                        <a:gd name="T9" fmla="*/ 0 h 2065"/>
                        <a:gd name="T10" fmla="*/ 0 w 1437"/>
                        <a:gd name="T11" fmla="*/ 0 h 2065"/>
                        <a:gd name="T12" fmla="*/ 0 w 1437"/>
                        <a:gd name="T13" fmla="*/ 0 h 2065"/>
                        <a:gd name="T14" fmla="*/ 0 w 1437"/>
                        <a:gd name="T15" fmla="*/ 0 h 2065"/>
                        <a:gd name="T16" fmla="*/ 0 w 1437"/>
                        <a:gd name="T17" fmla="*/ 0 h 2065"/>
                        <a:gd name="T18" fmla="*/ 0 w 1437"/>
                        <a:gd name="T19" fmla="*/ 0 h 2065"/>
                        <a:gd name="T20" fmla="*/ 0 w 1437"/>
                        <a:gd name="T21" fmla="*/ 0 h 2065"/>
                        <a:gd name="T22" fmla="*/ 0 w 1437"/>
                        <a:gd name="T23" fmla="*/ 0 h 2065"/>
                        <a:gd name="T24" fmla="*/ 0 w 1437"/>
                        <a:gd name="T25" fmla="*/ 0 h 2065"/>
                        <a:gd name="T26" fmla="*/ 0 w 1437"/>
                        <a:gd name="T27" fmla="*/ 0 h 2065"/>
                        <a:gd name="T28" fmla="*/ 0 w 1437"/>
                        <a:gd name="T29" fmla="*/ 0 h 2065"/>
                        <a:gd name="T30" fmla="*/ 0 w 1437"/>
                        <a:gd name="T31" fmla="*/ 0 h 2065"/>
                        <a:gd name="T32" fmla="*/ 0 w 1437"/>
                        <a:gd name="T33" fmla="*/ 0 h 2065"/>
                        <a:gd name="T34" fmla="*/ 0 w 1437"/>
                        <a:gd name="T35" fmla="*/ 0 h 2065"/>
                        <a:gd name="T36" fmla="*/ 0 w 1437"/>
                        <a:gd name="T37" fmla="*/ 0 h 2065"/>
                        <a:gd name="T38" fmla="*/ 0 w 1437"/>
                        <a:gd name="T39" fmla="*/ 0 h 2065"/>
                        <a:gd name="T40" fmla="*/ 0 w 1437"/>
                        <a:gd name="T41" fmla="*/ 0 h 2065"/>
                        <a:gd name="T42" fmla="*/ 0 w 1437"/>
                        <a:gd name="T43" fmla="*/ 0 h 2065"/>
                        <a:gd name="T44" fmla="*/ 0 w 1437"/>
                        <a:gd name="T45" fmla="*/ 0 h 2065"/>
                        <a:gd name="T46" fmla="*/ 0 w 1437"/>
                        <a:gd name="T47" fmla="*/ 0 h 2065"/>
                        <a:gd name="T48" fmla="*/ 0 w 1437"/>
                        <a:gd name="T49" fmla="*/ 0 h 2065"/>
                        <a:gd name="T50" fmla="*/ 0 w 1437"/>
                        <a:gd name="T51" fmla="*/ 0 h 2065"/>
                        <a:gd name="T52" fmla="*/ 0 w 1437"/>
                        <a:gd name="T53" fmla="*/ 0 h 2065"/>
                        <a:gd name="T54" fmla="*/ 0 w 1437"/>
                        <a:gd name="T55" fmla="*/ 0 h 2065"/>
                        <a:gd name="T56" fmla="*/ 0 w 1437"/>
                        <a:gd name="T57" fmla="*/ 0 h 2065"/>
                        <a:gd name="T58" fmla="*/ 0 w 1437"/>
                        <a:gd name="T59" fmla="*/ 0 h 2065"/>
                        <a:gd name="T60" fmla="*/ 0 w 1437"/>
                        <a:gd name="T61" fmla="*/ 0 h 2065"/>
                        <a:gd name="T62" fmla="*/ 0 w 1437"/>
                        <a:gd name="T63" fmla="*/ 0 h 2065"/>
                        <a:gd name="T64" fmla="*/ 0 w 1437"/>
                        <a:gd name="T65" fmla="*/ 0 h 2065"/>
                        <a:gd name="T66" fmla="*/ 0 w 1437"/>
                        <a:gd name="T67" fmla="*/ 0 h 2065"/>
                        <a:gd name="T68" fmla="*/ 0 w 1437"/>
                        <a:gd name="T69" fmla="*/ 0 h 2065"/>
                        <a:gd name="T70" fmla="*/ 0 w 1437"/>
                        <a:gd name="T71" fmla="*/ 0 h 2065"/>
                        <a:gd name="T72" fmla="*/ 0 w 1437"/>
                        <a:gd name="T73" fmla="*/ 0 h 2065"/>
                        <a:gd name="T74" fmla="*/ 0 w 1437"/>
                        <a:gd name="T75" fmla="*/ 0 h 2065"/>
                        <a:gd name="T76" fmla="*/ 0 w 1437"/>
                        <a:gd name="T77" fmla="*/ 0 h 2065"/>
                        <a:gd name="T78" fmla="*/ 0 w 1437"/>
                        <a:gd name="T79" fmla="*/ 0 h 2065"/>
                        <a:gd name="T80" fmla="*/ 0 w 1437"/>
                        <a:gd name="T81" fmla="*/ 0 h 2065"/>
                        <a:gd name="T82" fmla="*/ 0 w 1437"/>
                        <a:gd name="T83" fmla="*/ 0 h 2065"/>
                        <a:gd name="T84" fmla="*/ 0 w 1437"/>
                        <a:gd name="T85" fmla="*/ 0 h 2065"/>
                        <a:gd name="T86" fmla="*/ 0 w 1437"/>
                        <a:gd name="T87" fmla="*/ 0 h 2065"/>
                        <a:gd name="T88" fmla="*/ 0 w 1437"/>
                        <a:gd name="T89" fmla="*/ 0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37"/>
                        <a:gd name="T136" fmla="*/ 0 h 2065"/>
                        <a:gd name="T137" fmla="*/ 1437 w 1437"/>
                        <a:gd name="T138" fmla="*/ 2065 h 206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69" name="Freeform 16"/>
                    <p:cNvSpPr>
                      <a:spLocks/>
                    </p:cNvSpPr>
                    <p:nvPr/>
                  </p:nvSpPr>
                  <p:spPr bwMode="auto">
                    <a:xfrm>
                      <a:off x="3832" y="2089"/>
                      <a:ext cx="285" cy="217"/>
                    </a:xfrm>
                    <a:custGeom>
                      <a:avLst/>
                      <a:gdLst>
                        <a:gd name="T0" fmla="*/ 0 w 1119"/>
                        <a:gd name="T1" fmla="*/ 0 h 1150"/>
                        <a:gd name="T2" fmla="*/ 0 w 1119"/>
                        <a:gd name="T3" fmla="*/ 0 h 1150"/>
                        <a:gd name="T4" fmla="*/ 0 w 1119"/>
                        <a:gd name="T5" fmla="*/ 0 h 1150"/>
                        <a:gd name="T6" fmla="*/ 0 w 1119"/>
                        <a:gd name="T7" fmla="*/ 0 h 1150"/>
                        <a:gd name="T8" fmla="*/ 0 w 1119"/>
                        <a:gd name="T9" fmla="*/ 0 h 1150"/>
                        <a:gd name="T10" fmla="*/ 0 w 1119"/>
                        <a:gd name="T11" fmla="*/ 0 h 1150"/>
                        <a:gd name="T12" fmla="*/ 0 w 1119"/>
                        <a:gd name="T13" fmla="*/ 0 h 1150"/>
                        <a:gd name="T14" fmla="*/ 0 w 1119"/>
                        <a:gd name="T15" fmla="*/ 0 h 1150"/>
                        <a:gd name="T16" fmla="*/ 0 w 1119"/>
                        <a:gd name="T17" fmla="*/ 0 h 1150"/>
                        <a:gd name="T18" fmla="*/ 0 w 1119"/>
                        <a:gd name="T19" fmla="*/ 0 h 1150"/>
                        <a:gd name="T20" fmla="*/ 0 w 1119"/>
                        <a:gd name="T21" fmla="*/ 0 h 1150"/>
                        <a:gd name="T22" fmla="*/ 0 w 1119"/>
                        <a:gd name="T23" fmla="*/ 0 h 1150"/>
                        <a:gd name="T24" fmla="*/ 0 w 1119"/>
                        <a:gd name="T25" fmla="*/ 0 h 1150"/>
                        <a:gd name="T26" fmla="*/ 0 w 1119"/>
                        <a:gd name="T27" fmla="*/ 0 h 1150"/>
                        <a:gd name="T28" fmla="*/ 0 w 1119"/>
                        <a:gd name="T29" fmla="*/ 0 h 1150"/>
                        <a:gd name="T30" fmla="*/ 0 w 1119"/>
                        <a:gd name="T31" fmla="*/ 0 h 1150"/>
                        <a:gd name="T32" fmla="*/ 0 w 1119"/>
                        <a:gd name="T33" fmla="*/ 0 h 1150"/>
                        <a:gd name="T34" fmla="*/ 0 w 1119"/>
                        <a:gd name="T35" fmla="*/ 0 h 1150"/>
                        <a:gd name="T36" fmla="*/ 0 w 1119"/>
                        <a:gd name="T37" fmla="*/ 0 h 1150"/>
                        <a:gd name="T38" fmla="*/ 0 w 1119"/>
                        <a:gd name="T39" fmla="*/ 0 h 1150"/>
                        <a:gd name="T40" fmla="*/ 0 w 1119"/>
                        <a:gd name="T41" fmla="*/ 0 h 1150"/>
                        <a:gd name="T42" fmla="*/ 0 w 1119"/>
                        <a:gd name="T43" fmla="*/ 0 h 1150"/>
                        <a:gd name="T44" fmla="*/ 0 w 1119"/>
                        <a:gd name="T45" fmla="*/ 0 h 1150"/>
                        <a:gd name="T46" fmla="*/ 0 w 1119"/>
                        <a:gd name="T47" fmla="*/ 0 h 1150"/>
                        <a:gd name="T48" fmla="*/ 0 w 1119"/>
                        <a:gd name="T49" fmla="*/ 0 h 1150"/>
                        <a:gd name="T50" fmla="*/ 0 w 1119"/>
                        <a:gd name="T51" fmla="*/ 0 h 1150"/>
                        <a:gd name="T52" fmla="*/ 0 w 1119"/>
                        <a:gd name="T53" fmla="*/ 0 h 1150"/>
                        <a:gd name="T54" fmla="*/ 0 w 1119"/>
                        <a:gd name="T55" fmla="*/ 0 h 1150"/>
                        <a:gd name="T56" fmla="*/ 0 w 1119"/>
                        <a:gd name="T57" fmla="*/ 0 h 1150"/>
                        <a:gd name="T58" fmla="*/ 0 w 1119"/>
                        <a:gd name="T59" fmla="*/ 0 h 1150"/>
                        <a:gd name="T60" fmla="*/ 0 w 1119"/>
                        <a:gd name="T61" fmla="*/ 0 h 1150"/>
                        <a:gd name="T62" fmla="*/ 0 w 1119"/>
                        <a:gd name="T63" fmla="*/ 0 h 1150"/>
                        <a:gd name="T64" fmla="*/ 0 w 1119"/>
                        <a:gd name="T65" fmla="*/ 0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19"/>
                        <a:gd name="T100" fmla="*/ 0 h 1150"/>
                        <a:gd name="T101" fmla="*/ 1119 w 1119"/>
                        <a:gd name="T102" fmla="*/ 1150 h 115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2970" name="Freeform 35"/>
                    <p:cNvSpPr>
                      <a:spLocks/>
                    </p:cNvSpPr>
                    <p:nvPr/>
                  </p:nvSpPr>
                  <p:spPr bwMode="auto">
                    <a:xfrm>
                      <a:off x="3195" y="2466"/>
                      <a:ext cx="606" cy="348"/>
                    </a:xfrm>
                    <a:custGeom>
                      <a:avLst/>
                      <a:gdLst>
                        <a:gd name="T0" fmla="*/ 0 w 2389"/>
                        <a:gd name="T1" fmla="*/ 0 h 1841"/>
                        <a:gd name="T2" fmla="*/ 0 w 2389"/>
                        <a:gd name="T3" fmla="*/ 0 h 1841"/>
                        <a:gd name="T4" fmla="*/ 0 w 2389"/>
                        <a:gd name="T5" fmla="*/ 0 h 1841"/>
                        <a:gd name="T6" fmla="*/ 0 w 2389"/>
                        <a:gd name="T7" fmla="*/ 0 h 1841"/>
                        <a:gd name="T8" fmla="*/ 0 w 2389"/>
                        <a:gd name="T9" fmla="*/ 0 h 1841"/>
                        <a:gd name="T10" fmla="*/ 0 w 2389"/>
                        <a:gd name="T11" fmla="*/ 0 h 1841"/>
                        <a:gd name="T12" fmla="*/ 0 w 2389"/>
                        <a:gd name="T13" fmla="*/ 0 h 1841"/>
                        <a:gd name="T14" fmla="*/ 0 w 2389"/>
                        <a:gd name="T15" fmla="*/ 0 h 1841"/>
                        <a:gd name="T16" fmla="*/ 0 w 2389"/>
                        <a:gd name="T17" fmla="*/ 0 h 1841"/>
                        <a:gd name="T18" fmla="*/ 0 w 2389"/>
                        <a:gd name="T19" fmla="*/ 0 h 1841"/>
                        <a:gd name="T20" fmla="*/ 0 w 2389"/>
                        <a:gd name="T21" fmla="*/ 0 h 1841"/>
                        <a:gd name="T22" fmla="*/ 0 w 2389"/>
                        <a:gd name="T23" fmla="*/ 0 h 1841"/>
                        <a:gd name="T24" fmla="*/ 0 w 2389"/>
                        <a:gd name="T25" fmla="*/ 0 h 1841"/>
                        <a:gd name="T26" fmla="*/ 0 w 2389"/>
                        <a:gd name="T27" fmla="*/ 0 h 1841"/>
                        <a:gd name="T28" fmla="*/ 0 w 2389"/>
                        <a:gd name="T29" fmla="*/ 0 h 1841"/>
                        <a:gd name="T30" fmla="*/ 0 w 2389"/>
                        <a:gd name="T31" fmla="*/ 0 h 1841"/>
                        <a:gd name="T32" fmla="*/ 0 w 2389"/>
                        <a:gd name="T33" fmla="*/ 0 h 1841"/>
                        <a:gd name="T34" fmla="*/ 0 w 2389"/>
                        <a:gd name="T35" fmla="*/ 0 h 1841"/>
                        <a:gd name="T36" fmla="*/ 0 w 2389"/>
                        <a:gd name="T37" fmla="*/ 0 h 1841"/>
                        <a:gd name="T38" fmla="*/ 0 w 2389"/>
                        <a:gd name="T39" fmla="*/ 0 h 1841"/>
                        <a:gd name="T40" fmla="*/ 0 w 2389"/>
                        <a:gd name="T41" fmla="*/ 0 h 1841"/>
                        <a:gd name="T42" fmla="*/ 0 w 2389"/>
                        <a:gd name="T43" fmla="*/ 0 h 1841"/>
                        <a:gd name="T44" fmla="*/ 0 w 2389"/>
                        <a:gd name="T45" fmla="*/ 0 h 1841"/>
                        <a:gd name="T46" fmla="*/ 0 w 2389"/>
                        <a:gd name="T47" fmla="*/ 0 h 1841"/>
                        <a:gd name="T48" fmla="*/ 0 w 2389"/>
                        <a:gd name="T49" fmla="*/ 0 h 1841"/>
                        <a:gd name="T50" fmla="*/ 0 w 2389"/>
                        <a:gd name="T51" fmla="*/ 0 h 1841"/>
                        <a:gd name="T52" fmla="*/ 0 w 2389"/>
                        <a:gd name="T53" fmla="*/ 0 h 1841"/>
                        <a:gd name="T54" fmla="*/ 0 w 2389"/>
                        <a:gd name="T55" fmla="*/ 0 h 1841"/>
                        <a:gd name="T56" fmla="*/ 0 w 2389"/>
                        <a:gd name="T57" fmla="*/ 0 h 1841"/>
                        <a:gd name="T58" fmla="*/ 0 w 2389"/>
                        <a:gd name="T59" fmla="*/ 0 h 1841"/>
                        <a:gd name="T60" fmla="*/ 0 w 2389"/>
                        <a:gd name="T61" fmla="*/ 0 h 1841"/>
                        <a:gd name="T62" fmla="*/ 0 w 2389"/>
                        <a:gd name="T63" fmla="*/ 0 h 1841"/>
                        <a:gd name="T64" fmla="*/ 0 w 2389"/>
                        <a:gd name="T65" fmla="*/ 0 h 1841"/>
                        <a:gd name="T66" fmla="*/ 0 w 2389"/>
                        <a:gd name="T67" fmla="*/ 0 h 1841"/>
                        <a:gd name="T68" fmla="*/ 0 w 2389"/>
                        <a:gd name="T69" fmla="*/ 0 h 1841"/>
                        <a:gd name="T70" fmla="*/ 0 w 2389"/>
                        <a:gd name="T71" fmla="*/ 0 h 1841"/>
                        <a:gd name="T72" fmla="*/ 0 w 2389"/>
                        <a:gd name="T73" fmla="*/ 0 h 1841"/>
                        <a:gd name="T74" fmla="*/ 0 w 2389"/>
                        <a:gd name="T75" fmla="*/ 0 h 1841"/>
                        <a:gd name="T76" fmla="*/ 0 w 2389"/>
                        <a:gd name="T77" fmla="*/ 0 h 1841"/>
                        <a:gd name="T78" fmla="*/ 0 w 2389"/>
                        <a:gd name="T79" fmla="*/ 0 h 1841"/>
                        <a:gd name="T80" fmla="*/ 0 w 2389"/>
                        <a:gd name="T81" fmla="*/ 0 h 1841"/>
                        <a:gd name="T82" fmla="*/ 0 w 2389"/>
                        <a:gd name="T83" fmla="*/ 0 h 1841"/>
                        <a:gd name="T84" fmla="*/ 0 w 2389"/>
                        <a:gd name="T85" fmla="*/ 0 h 1841"/>
                        <a:gd name="T86" fmla="*/ 0 w 2389"/>
                        <a:gd name="T87" fmla="*/ 0 h 1841"/>
                        <a:gd name="T88" fmla="*/ 0 w 2389"/>
                        <a:gd name="T89" fmla="*/ 0 h 1841"/>
                        <a:gd name="T90" fmla="*/ 0 w 2389"/>
                        <a:gd name="T91" fmla="*/ 0 h 1841"/>
                        <a:gd name="T92" fmla="*/ 0 w 2389"/>
                        <a:gd name="T93" fmla="*/ 0 h 1841"/>
                        <a:gd name="T94" fmla="*/ 0 w 2389"/>
                        <a:gd name="T95" fmla="*/ 0 h 1841"/>
                        <a:gd name="T96" fmla="*/ 0 w 2389"/>
                        <a:gd name="T97" fmla="*/ 0 h 1841"/>
                        <a:gd name="T98" fmla="*/ 0 w 2389"/>
                        <a:gd name="T99" fmla="*/ 0 h 1841"/>
                        <a:gd name="T100" fmla="*/ 0 w 2389"/>
                        <a:gd name="T101" fmla="*/ 0 h 1841"/>
                        <a:gd name="T102" fmla="*/ 0 w 2389"/>
                        <a:gd name="T103" fmla="*/ 0 h 1841"/>
                        <a:gd name="T104" fmla="*/ 0 w 2389"/>
                        <a:gd name="T105" fmla="*/ 0 h 1841"/>
                        <a:gd name="T106" fmla="*/ 0 w 2389"/>
                        <a:gd name="T107" fmla="*/ 0 h 1841"/>
                        <a:gd name="T108" fmla="*/ 0 w 2389"/>
                        <a:gd name="T109" fmla="*/ 0 h 1841"/>
                        <a:gd name="T110" fmla="*/ 0 w 2389"/>
                        <a:gd name="T111" fmla="*/ 0 h 1841"/>
                        <a:gd name="T112" fmla="*/ 0 w 2389"/>
                        <a:gd name="T113" fmla="*/ 0 h 1841"/>
                        <a:gd name="T114" fmla="*/ 0 w 2389"/>
                        <a:gd name="T115" fmla="*/ 0 h 1841"/>
                        <a:gd name="T116" fmla="*/ 0 w 2389"/>
                        <a:gd name="T117" fmla="*/ 0 h 1841"/>
                        <a:gd name="T118" fmla="*/ 0 w 2389"/>
                        <a:gd name="T119" fmla="*/ 0 h 1841"/>
                        <a:gd name="T120" fmla="*/ 0 w 2389"/>
                        <a:gd name="T121" fmla="*/ 0 h 1841"/>
                        <a:gd name="T122" fmla="*/ 0 w 2389"/>
                        <a:gd name="T123" fmla="*/ 0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89"/>
                        <a:gd name="T187" fmla="*/ 0 h 1841"/>
                        <a:gd name="T188" fmla="*/ 2389 w 2389"/>
                        <a:gd name="T189" fmla="*/ 1841 h 184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2"/>
                    </a:solidFill>
                    <a:ln w="8" cap="flat">
                      <a:solidFill>
                        <a:srgbClr val="FFFFFF"/>
                      </a:solidFill>
                      <a:prstDash val="solid"/>
                      <a:miter lim="800000"/>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grpSp>
            </p:grpSp>
          </p:grpSp>
        </p:grpSp>
      </p:grpSp>
      <p:grpSp>
        <p:nvGrpSpPr>
          <p:cNvPr id="35" name="组合 34"/>
          <p:cNvGrpSpPr/>
          <p:nvPr/>
        </p:nvGrpSpPr>
        <p:grpSpPr>
          <a:xfrm flipH="1">
            <a:off x="5463087" y="2595061"/>
            <a:ext cx="3254420" cy="446060"/>
            <a:chOff x="4037145" y="980728"/>
            <a:chExt cx="3396604" cy="479288"/>
          </a:xfrm>
          <a:solidFill>
            <a:srgbClr val="D01C63"/>
          </a:solidFill>
        </p:grpSpPr>
        <p:sp>
          <p:nvSpPr>
            <p:cNvPr id="36" name="椭圆 35"/>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srgbClr val="000000"/>
                </a:solidFill>
                <a:latin typeface="Arial" pitchFamily="34" charset="0"/>
                <a:ea typeface="宋体" pitchFamily="2" charset="-122"/>
              </a:endParaRPr>
            </a:p>
          </p:txBody>
        </p:sp>
        <p:cxnSp>
          <p:nvCxnSpPr>
            <p:cNvPr id="37" name="直接连接符 36"/>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38" name="直接连接符 3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39" name="文本框 180"/>
          <p:cNvSpPr txBox="1">
            <a:spLocks noChangeArrowheads="1"/>
          </p:cNvSpPr>
          <p:nvPr/>
        </p:nvSpPr>
        <p:spPr bwMode="auto">
          <a:xfrm>
            <a:off x="6634030" y="2174575"/>
            <a:ext cx="2205370" cy="400110"/>
          </a:xfrm>
          <a:prstGeom prst="rect">
            <a:avLst/>
          </a:prstGeom>
          <a:noFill/>
          <a:ln w="9525">
            <a:noFill/>
            <a:miter lim="800000"/>
            <a:headEnd/>
            <a:tailEnd/>
          </a:ln>
        </p:spPr>
        <p:txBody>
          <a:bodyPr>
            <a:spAutoFit/>
          </a:bodyPr>
          <a:lstStyle/>
          <a:p>
            <a:pPr algn="just" defTabSz="860085" fontAlgn="base">
              <a:lnSpc>
                <a:spcPts val="1223"/>
              </a:lnSpc>
              <a:spcBef>
                <a:spcPct val="0"/>
              </a:spcBef>
              <a:spcAft>
                <a:spcPct val="0"/>
              </a:spcAft>
            </a:pPr>
            <a:r>
              <a:rPr lang="zh-CN" altLang="en-US" sz="941">
                <a:solidFill>
                  <a:srgbClr val="808080"/>
                </a:solidFill>
                <a:latin typeface="Arial" charset="0"/>
                <a:ea typeface="微软雅黑" pitchFamily="34" charset="-122"/>
              </a:rPr>
              <a:t>详写内容</a:t>
            </a:r>
            <a:r>
              <a:rPr lang="en-US" altLang="zh-CN" sz="941">
                <a:solidFill>
                  <a:srgbClr val="808080"/>
                </a:solidFill>
                <a:latin typeface="微软雅黑" pitchFamily="34" charset="-122"/>
                <a:ea typeface="微软雅黑" pitchFamily="34" charset="-122"/>
              </a:rPr>
              <a:t>……</a:t>
            </a:r>
            <a:r>
              <a:rPr lang="zh-CN" altLang="en-US" sz="941">
                <a:solidFill>
                  <a:srgbClr val="808080"/>
                </a:solidFill>
                <a:latin typeface="Arial" charset="0"/>
                <a:ea typeface="微软雅黑" pitchFamily="34" charset="-122"/>
              </a:rPr>
              <a:t>点击输入本栏的具体文字，简明扼要的说明分项内容</a:t>
            </a:r>
            <a:endParaRPr lang="en-US" altLang="zh-CN" sz="941">
              <a:solidFill>
                <a:srgbClr val="808080"/>
              </a:solidFill>
              <a:latin typeface="Arial" charset="0"/>
              <a:ea typeface="微软雅黑" pitchFamily="34" charset="-122"/>
            </a:endParaRPr>
          </a:p>
        </p:txBody>
      </p:sp>
      <p:grpSp>
        <p:nvGrpSpPr>
          <p:cNvPr id="43" name="组合 42"/>
          <p:cNvGrpSpPr/>
          <p:nvPr/>
        </p:nvGrpSpPr>
        <p:grpSpPr>
          <a:xfrm flipV="1">
            <a:off x="965342" y="3437408"/>
            <a:ext cx="3254796" cy="422267"/>
            <a:chOff x="4037145" y="980728"/>
            <a:chExt cx="3396604" cy="479288"/>
          </a:xfrm>
          <a:solidFill>
            <a:srgbClr val="D01C63"/>
          </a:solidFill>
        </p:grpSpPr>
        <p:sp>
          <p:nvSpPr>
            <p:cNvPr id="44" name="椭圆 43"/>
            <p:cNvSpPr/>
            <p:nvPr/>
          </p:nvSpPr>
          <p:spPr bwMode="auto">
            <a:xfrm>
              <a:off x="7160895" y="1187162"/>
              <a:ext cx="272854" cy="272854"/>
            </a:xfrm>
            <a:prstGeom prst="ellipse">
              <a:avLst/>
            </a:prstGeom>
            <a:solidFill>
              <a:srgbClr val="F8F8F8">
                <a:alpha val="50000"/>
              </a:srgbClr>
            </a:solidFill>
            <a:ln w="9525" cap="flat" cmpd="sng" algn="ctr">
              <a:solidFill>
                <a:schemeClr val="bg1"/>
              </a:solidFill>
              <a:prstDash val="solid"/>
              <a:round/>
              <a:headEnd type="none" w="med" len="med"/>
              <a:tailEnd type="none" w="med" len="med"/>
            </a:ln>
            <a:effectLst/>
            <a:extLst/>
          </p:spPr>
          <p:txBody>
            <a:bodyPr/>
            <a:lstStyle/>
            <a:p>
              <a:pPr defTabSz="860085" fontAlgn="base">
                <a:spcBef>
                  <a:spcPct val="0"/>
                </a:spcBef>
                <a:spcAft>
                  <a:spcPct val="0"/>
                </a:spcAft>
                <a:defRPr/>
              </a:pPr>
              <a:endParaRPr lang="zh-CN" altLang="en-US" sz="1693">
                <a:solidFill>
                  <a:srgbClr val="000000"/>
                </a:solidFill>
                <a:latin typeface="Arial" pitchFamily="34" charset="0"/>
                <a:ea typeface="宋体" pitchFamily="2" charset="-122"/>
              </a:endParaRPr>
            </a:p>
          </p:txBody>
        </p:sp>
        <p:cxnSp>
          <p:nvCxnSpPr>
            <p:cNvPr id="45" name="直接连接符 44"/>
            <p:cNvCxnSpPr/>
            <p:nvPr/>
          </p:nvCxnSpPr>
          <p:spPr bwMode="auto">
            <a:xfrm>
              <a:off x="4037145" y="980728"/>
              <a:ext cx="2833304" cy="0"/>
            </a:xfrm>
            <a:prstGeom prst="line">
              <a:avLst/>
            </a:prstGeom>
            <a:grpFill/>
            <a:ln w="19050" cap="flat" cmpd="sng" algn="ctr">
              <a:solidFill>
                <a:schemeClr val="bg1"/>
              </a:solidFill>
              <a:prstDash val="sysDash"/>
              <a:round/>
              <a:headEnd type="none" w="med" len="med"/>
              <a:tailEnd type="none" w="med" len="med"/>
            </a:ln>
            <a:effectLst/>
            <a:extLst/>
          </p:spPr>
        </p:cxnSp>
        <p:cxnSp>
          <p:nvCxnSpPr>
            <p:cNvPr id="48" name="直接连接符 47"/>
            <p:cNvCxnSpPr/>
            <p:nvPr/>
          </p:nvCxnSpPr>
          <p:spPr bwMode="auto">
            <a:xfrm>
              <a:off x="6870449" y="980728"/>
              <a:ext cx="426874" cy="334908"/>
            </a:xfrm>
            <a:prstGeom prst="line">
              <a:avLst/>
            </a:prstGeom>
            <a:grpFill/>
            <a:ln w="19050" cap="flat" cmpd="sng" algn="ctr">
              <a:solidFill>
                <a:schemeClr val="bg1"/>
              </a:solidFill>
              <a:prstDash val="sysDash"/>
              <a:round/>
              <a:headEnd type="none" w="med" len="med"/>
              <a:tailEnd type="oval" w="lg" len="lg"/>
            </a:ln>
            <a:effectLst/>
            <a:extLst/>
          </p:spPr>
        </p:cxnSp>
      </p:grpSp>
      <p:sp>
        <p:nvSpPr>
          <p:cNvPr id="49" name="矩形 48"/>
          <p:cNvSpPr>
            <a:spLocks noChangeArrowheads="1"/>
          </p:cNvSpPr>
          <p:nvPr/>
        </p:nvSpPr>
        <p:spPr bwMode="auto">
          <a:xfrm>
            <a:off x="6859493" y="3942455"/>
            <a:ext cx="209040" cy="153793"/>
          </a:xfrm>
          <a:prstGeom prst="rect">
            <a:avLst/>
          </a:prstGeom>
          <a:solidFill>
            <a:schemeClr val="tx2"/>
          </a:solidFill>
          <a:ln w="9525" algn="ctr">
            <a:noFill/>
            <a:round/>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50" name="矩形 49"/>
          <p:cNvSpPr>
            <a:spLocks noChangeArrowheads="1"/>
          </p:cNvSpPr>
          <p:nvPr/>
        </p:nvSpPr>
        <p:spPr bwMode="auto">
          <a:xfrm>
            <a:off x="6859493" y="4209728"/>
            <a:ext cx="209040" cy="152300"/>
          </a:xfrm>
          <a:prstGeom prst="rect">
            <a:avLst/>
          </a:prstGeom>
          <a:solidFill>
            <a:schemeClr val="bg2"/>
          </a:solidFill>
          <a:ln w="9525" algn="ctr">
            <a:noFill/>
            <a:round/>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51" name="矩形 50"/>
          <p:cNvSpPr>
            <a:spLocks noChangeArrowheads="1"/>
          </p:cNvSpPr>
          <p:nvPr/>
        </p:nvSpPr>
        <p:spPr bwMode="auto">
          <a:xfrm>
            <a:off x="6859493" y="4465055"/>
            <a:ext cx="209040" cy="153793"/>
          </a:xfrm>
          <a:prstGeom prst="rect">
            <a:avLst/>
          </a:prstGeom>
          <a:solidFill>
            <a:schemeClr val="tx2"/>
          </a:solidFill>
          <a:ln w="9525" algn="ctr">
            <a:noFill/>
            <a:round/>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52" name="文本框 180"/>
          <p:cNvSpPr txBox="1">
            <a:spLocks noChangeArrowheads="1"/>
          </p:cNvSpPr>
          <p:nvPr/>
        </p:nvSpPr>
        <p:spPr bwMode="auto">
          <a:xfrm>
            <a:off x="7150657" y="3875263"/>
            <a:ext cx="1209445" cy="266098"/>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1129" b="1">
                <a:solidFill>
                  <a:srgbClr val="808080"/>
                </a:solidFill>
                <a:latin typeface="Arial" charset="0"/>
                <a:ea typeface="宋体" charset="-122"/>
              </a:rPr>
              <a:t>点击输入标题</a:t>
            </a:r>
          </a:p>
        </p:txBody>
      </p:sp>
      <p:sp>
        <p:nvSpPr>
          <p:cNvPr id="53" name="文本框 180"/>
          <p:cNvSpPr txBox="1">
            <a:spLocks noChangeArrowheads="1"/>
          </p:cNvSpPr>
          <p:nvPr/>
        </p:nvSpPr>
        <p:spPr bwMode="auto">
          <a:xfrm>
            <a:off x="7150657" y="4151495"/>
            <a:ext cx="1209445" cy="266098"/>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1129" b="1">
                <a:solidFill>
                  <a:srgbClr val="808080"/>
                </a:solidFill>
                <a:latin typeface="Arial" charset="0"/>
                <a:ea typeface="宋体" charset="-122"/>
              </a:rPr>
              <a:t>点击输入标题</a:t>
            </a:r>
          </a:p>
        </p:txBody>
      </p:sp>
      <p:sp>
        <p:nvSpPr>
          <p:cNvPr id="54" name="文本框 180"/>
          <p:cNvSpPr txBox="1">
            <a:spLocks noChangeArrowheads="1"/>
          </p:cNvSpPr>
          <p:nvPr/>
        </p:nvSpPr>
        <p:spPr bwMode="auto">
          <a:xfrm>
            <a:off x="7150657" y="4408316"/>
            <a:ext cx="1209445" cy="266098"/>
          </a:xfrm>
          <a:prstGeom prst="rect">
            <a:avLst/>
          </a:prstGeom>
          <a:noFill/>
          <a:ln w="9525">
            <a:noFill/>
            <a:miter lim="800000"/>
            <a:headEnd/>
            <a:tailEnd/>
          </a:ln>
        </p:spPr>
        <p:txBody>
          <a:bodyPr>
            <a:spAutoFit/>
          </a:bodyPr>
          <a:lstStyle/>
          <a:p>
            <a:pPr defTabSz="860085" fontAlgn="base">
              <a:spcBef>
                <a:spcPct val="0"/>
              </a:spcBef>
              <a:spcAft>
                <a:spcPct val="0"/>
              </a:spcAft>
            </a:pPr>
            <a:r>
              <a:rPr lang="zh-CN" altLang="en-US" sz="1129" b="1">
                <a:solidFill>
                  <a:srgbClr val="808080"/>
                </a:solidFill>
                <a:latin typeface="Arial" charset="0"/>
                <a:ea typeface="宋体" charset="-122"/>
              </a:rPr>
              <a:t>点击输入标题</a:t>
            </a:r>
          </a:p>
        </p:txBody>
      </p:sp>
      <p:sp>
        <p:nvSpPr>
          <p:cNvPr id="55" name="文本框 180"/>
          <p:cNvSpPr txBox="1">
            <a:spLocks noChangeArrowheads="1"/>
          </p:cNvSpPr>
          <p:nvPr/>
        </p:nvSpPr>
        <p:spPr bwMode="auto">
          <a:xfrm>
            <a:off x="978009" y="3945441"/>
            <a:ext cx="2205370" cy="400110"/>
          </a:xfrm>
          <a:prstGeom prst="rect">
            <a:avLst/>
          </a:prstGeom>
          <a:noFill/>
          <a:ln w="9525">
            <a:noFill/>
            <a:miter lim="800000"/>
            <a:headEnd/>
            <a:tailEnd/>
          </a:ln>
        </p:spPr>
        <p:txBody>
          <a:bodyPr>
            <a:spAutoFit/>
          </a:bodyPr>
          <a:lstStyle/>
          <a:p>
            <a:pPr algn="just" defTabSz="860085" fontAlgn="base">
              <a:lnSpc>
                <a:spcPts val="1223"/>
              </a:lnSpc>
              <a:spcBef>
                <a:spcPct val="0"/>
              </a:spcBef>
              <a:spcAft>
                <a:spcPct val="0"/>
              </a:spcAft>
            </a:pPr>
            <a:r>
              <a:rPr lang="zh-CN" altLang="en-US" sz="941">
                <a:solidFill>
                  <a:srgbClr val="808080"/>
                </a:solidFill>
                <a:latin typeface="Arial" charset="0"/>
                <a:ea typeface="微软雅黑" pitchFamily="34" charset="-122"/>
              </a:rPr>
              <a:t>详写内容</a:t>
            </a:r>
            <a:r>
              <a:rPr lang="en-US" altLang="zh-CN" sz="941">
                <a:solidFill>
                  <a:srgbClr val="808080"/>
                </a:solidFill>
                <a:latin typeface="微软雅黑" pitchFamily="34" charset="-122"/>
                <a:ea typeface="微软雅黑" pitchFamily="34" charset="-122"/>
              </a:rPr>
              <a:t>……</a:t>
            </a:r>
            <a:r>
              <a:rPr lang="zh-CN" altLang="en-US" sz="941">
                <a:solidFill>
                  <a:srgbClr val="808080"/>
                </a:solidFill>
                <a:latin typeface="Arial" charset="0"/>
                <a:ea typeface="微软雅黑" pitchFamily="34" charset="-122"/>
              </a:rPr>
              <a:t>点击输入本栏的具体文字，简明扼要的说明分项内容</a:t>
            </a:r>
            <a:endParaRPr lang="en-US" altLang="zh-CN" sz="941">
              <a:solidFill>
                <a:srgbClr val="808080"/>
              </a:solidFill>
              <a:latin typeface="Arial" charset="0"/>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675612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1195"/>
                                        </p:tgtEl>
                                        <p:attrNameLst>
                                          <p:attrName>style.visibility</p:attrName>
                                        </p:attrNameLst>
                                      </p:cBhvr>
                                      <p:to>
                                        <p:strVal val="visible"/>
                                      </p:to>
                                    </p:set>
                                    <p:animEffect transition="in" filter="fade">
                                      <p:cBhvr>
                                        <p:cTn id="7" dur="2000"/>
                                        <p:tgtEl>
                                          <p:spTgt spid="91195"/>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right)">
                                      <p:cBhvr>
                                        <p:cTn id="19" dur="500"/>
                                        <p:tgtEl>
                                          <p:spTgt spid="43"/>
                                        </p:tgtEl>
                                      </p:cBhvr>
                                    </p:animEffect>
                                  </p:childTnLst>
                                </p:cTn>
                              </p:par>
                            </p:childTnLst>
                          </p:cTn>
                        </p:par>
                        <p:par>
                          <p:cTn id="20" fill="hold">
                            <p:stCondLst>
                              <p:cond delay="3500"/>
                            </p:stCondLst>
                            <p:childTnLst>
                              <p:par>
                                <p:cTn id="21" presetID="22" presetClass="entr" presetSubtype="1" fill="hold" grpId="0"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wipe(up)">
                                      <p:cBhvr>
                                        <p:cTn id="23" dur="500"/>
                                        <p:tgtEl>
                                          <p:spTgt spid="55"/>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 calcmode="lin" valueType="num">
                                      <p:cBhvr>
                                        <p:cTn id="27" dur="500" fill="hold"/>
                                        <p:tgtEl>
                                          <p:spTgt spid="49"/>
                                        </p:tgtEl>
                                        <p:attrNameLst>
                                          <p:attrName>ppt_w</p:attrName>
                                        </p:attrNameLst>
                                      </p:cBhvr>
                                      <p:tavLst>
                                        <p:tav tm="0">
                                          <p:val>
                                            <p:fltVal val="0"/>
                                          </p:val>
                                        </p:tav>
                                        <p:tav tm="100000">
                                          <p:val>
                                            <p:strVal val="#ppt_w"/>
                                          </p:val>
                                        </p:tav>
                                      </p:tavLst>
                                    </p:anim>
                                    <p:anim calcmode="lin" valueType="num">
                                      <p:cBhvr>
                                        <p:cTn id="28" dur="500" fill="hold"/>
                                        <p:tgtEl>
                                          <p:spTgt spid="49"/>
                                        </p:tgtEl>
                                        <p:attrNameLst>
                                          <p:attrName>ppt_h</p:attrName>
                                        </p:attrNameLst>
                                      </p:cBhvr>
                                      <p:tavLst>
                                        <p:tav tm="0">
                                          <p:val>
                                            <p:fltVal val="0"/>
                                          </p:val>
                                        </p:tav>
                                        <p:tav tm="100000">
                                          <p:val>
                                            <p:strVal val="#ppt_h"/>
                                          </p:val>
                                        </p:tav>
                                      </p:tavLst>
                                    </p:anim>
                                    <p:anim calcmode="lin" valueType="num">
                                      <p:cBhvr>
                                        <p:cTn id="29" dur="500" fill="hold"/>
                                        <p:tgtEl>
                                          <p:spTgt spid="49"/>
                                        </p:tgtEl>
                                        <p:attrNameLst>
                                          <p:attrName>style.rotation</p:attrName>
                                        </p:attrNameLst>
                                      </p:cBhvr>
                                      <p:tavLst>
                                        <p:tav tm="0">
                                          <p:val>
                                            <p:fltVal val="90"/>
                                          </p:val>
                                        </p:tav>
                                        <p:tav tm="100000">
                                          <p:val>
                                            <p:fltVal val="0"/>
                                          </p:val>
                                        </p:tav>
                                      </p:tavLst>
                                    </p:anim>
                                    <p:animEffect transition="in" filter="fade">
                                      <p:cBhvr>
                                        <p:cTn id="30" dur="500"/>
                                        <p:tgtEl>
                                          <p:spTgt spid="49"/>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 calcmode="lin" valueType="num">
                                      <p:cBhvr>
                                        <p:cTn id="35" dur="500" fill="hold"/>
                                        <p:tgtEl>
                                          <p:spTgt spid="50"/>
                                        </p:tgtEl>
                                        <p:attrNameLst>
                                          <p:attrName>style.rotation</p:attrName>
                                        </p:attrNameLst>
                                      </p:cBhvr>
                                      <p:tavLst>
                                        <p:tav tm="0">
                                          <p:val>
                                            <p:fltVal val="90"/>
                                          </p:val>
                                        </p:tav>
                                        <p:tav tm="100000">
                                          <p:val>
                                            <p:fltVal val="0"/>
                                          </p:val>
                                        </p:tav>
                                      </p:tavLst>
                                    </p:anim>
                                    <p:animEffect transition="in" filter="fade">
                                      <p:cBhvr>
                                        <p:cTn id="36" dur="500"/>
                                        <p:tgtEl>
                                          <p:spTgt spid="50"/>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90"/>
                                          </p:val>
                                        </p:tav>
                                        <p:tav tm="100000">
                                          <p:val>
                                            <p:fltVal val="0"/>
                                          </p:val>
                                        </p:tav>
                                      </p:tavLst>
                                    </p:anim>
                                    <p:animEffect transition="in" filter="fade">
                                      <p:cBhvr>
                                        <p:cTn id="42" dur="500"/>
                                        <p:tgtEl>
                                          <p:spTgt spid="51"/>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500"/>
                                        <p:tgtEl>
                                          <p:spTgt spid="5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wipe(left)">
                                      <p:cBhvr>
                                        <p:cTn id="5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9" grpId="0" animBg="1"/>
      <p:bldP spid="50" grpId="0" animBg="1"/>
      <p:bldP spid="51" grpId="0" animBg="1"/>
      <p:bldP spid="52" grpId="0"/>
      <p:bldP spid="53" grpId="0"/>
      <p:bldP spid="54"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1075063" y="1433977"/>
            <a:ext cx="2069494" cy="2317356"/>
            <a:chOff x="1075056" y="1491630"/>
            <a:chExt cx="2070054" cy="2345183"/>
          </a:xfrm>
        </p:grpSpPr>
        <p:sp>
          <p:nvSpPr>
            <p:cNvPr id="85005" name="等腰三角形 12"/>
            <p:cNvSpPr>
              <a:spLocks/>
            </p:cNvSpPr>
            <p:nvPr/>
          </p:nvSpPr>
          <p:spPr bwMode="auto">
            <a:xfrm flipV="1">
              <a:off x="1075056" y="1491630"/>
              <a:ext cx="2070054" cy="2345183"/>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5006" name="TextBox 3"/>
            <p:cNvSpPr txBox="1">
              <a:spLocks noChangeArrowheads="1"/>
            </p:cNvSpPr>
            <p:nvPr/>
          </p:nvSpPr>
          <p:spPr bwMode="auto">
            <a:xfrm>
              <a:off x="1555978" y="2076415"/>
              <a:ext cx="1101050" cy="371335"/>
            </a:xfrm>
            <a:prstGeom prst="rect">
              <a:avLst/>
            </a:prstGeom>
            <a:noFill/>
            <a:ln w="9525">
              <a:noFill/>
              <a:miter lim="800000"/>
              <a:headEnd/>
              <a:tailEnd/>
            </a:ln>
          </p:spPr>
          <p:txBody>
            <a:bodyPr wrap="none" lIns="91028" tIns="45514" rIns="91028" bIns="45514">
              <a:spAutoFit/>
            </a:bodyPr>
            <a:lstStyle/>
            <a:p>
              <a:pPr defTabSz="910854" fontAlgn="base">
                <a:spcBef>
                  <a:spcPct val="0"/>
                </a:spcBef>
                <a:spcAft>
                  <a:spcPct val="0"/>
                </a:spcAft>
              </a:pPr>
              <a:r>
                <a:rPr lang="zh-CN" altLang="en-US" sz="1787">
                  <a:solidFill>
                    <a:srgbClr val="FFFFFF"/>
                  </a:solidFill>
                  <a:latin typeface="方正兰亭中黑_GBK"/>
                  <a:ea typeface="方正兰亭中黑_GBK"/>
                  <a:cs typeface="方正兰亭中黑_GBK"/>
                </a:rPr>
                <a:t>标题内容</a:t>
              </a:r>
            </a:p>
          </p:txBody>
        </p:sp>
        <p:sp>
          <p:nvSpPr>
            <p:cNvPr id="85007" name="Rectangle 13" descr="FD1DDF730CE4456e89755B07FE1653D0# #Rectangle 13"/>
            <p:cNvSpPr>
              <a:spLocks noChangeArrowheads="1"/>
            </p:cNvSpPr>
            <p:nvPr/>
          </p:nvSpPr>
          <p:spPr bwMode="auto">
            <a:xfrm>
              <a:off x="1255775" y="2487426"/>
              <a:ext cx="1708616" cy="503255"/>
            </a:xfrm>
            <a:prstGeom prst="rect">
              <a:avLst/>
            </a:prstGeom>
            <a:noFill/>
            <a:ln w="9525">
              <a:noFill/>
              <a:miter lim="800000"/>
              <a:headEnd/>
              <a:tailEnd/>
            </a:ln>
          </p:spPr>
          <p:txBody>
            <a:bodyPr lIns="91028" tIns="45514" rIns="91028" bIns="45514">
              <a:spAutoFit/>
            </a:bodyPr>
            <a:lstStyle/>
            <a:p>
              <a:pPr algn="ctr" defTabSz="910854" fontAlgn="base">
                <a:spcBef>
                  <a:spcPct val="0"/>
                </a:spcBef>
                <a:spcAft>
                  <a:spcPct val="0"/>
                </a:spcAft>
              </a:pPr>
              <a:r>
                <a:rPr lang="zh-CN" altLang="en-US" sz="1317">
                  <a:solidFill>
                    <a:srgbClr val="FFFFFF"/>
                  </a:solidFill>
                  <a:latin typeface="Arial" charset="0"/>
                  <a:ea typeface="微软雅黑" pitchFamily="34" charset="-122"/>
                </a:rPr>
                <a:t>请在此处添加您需要的文字内容</a:t>
              </a:r>
              <a:endParaRPr lang="en-US" altLang="zh-CN" sz="1317">
                <a:solidFill>
                  <a:srgbClr val="FFFFFF"/>
                </a:solidFill>
                <a:latin typeface="Arial" charset="0"/>
                <a:ea typeface="微软雅黑" pitchFamily="34" charset="-122"/>
              </a:endParaRPr>
            </a:p>
          </p:txBody>
        </p:sp>
      </p:grpSp>
      <p:sp>
        <p:nvSpPr>
          <p:cNvPr id="6" name="Rectangle 13" descr="FD1DDF730CE4456e89755B07FE1653D0# #Rectangle 13"/>
          <p:cNvSpPr>
            <a:spLocks noChangeArrowheads="1"/>
          </p:cNvSpPr>
          <p:nvPr/>
        </p:nvSpPr>
        <p:spPr bwMode="auto">
          <a:xfrm>
            <a:off x="1043707" y="3820018"/>
            <a:ext cx="2132206"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grpSp>
        <p:nvGrpSpPr>
          <p:cNvPr id="7" name="组合 6"/>
          <p:cNvGrpSpPr>
            <a:grpSpLocks/>
          </p:cNvGrpSpPr>
          <p:nvPr/>
        </p:nvGrpSpPr>
        <p:grpSpPr bwMode="auto">
          <a:xfrm>
            <a:off x="3846334" y="1595236"/>
            <a:ext cx="1712634" cy="1917194"/>
            <a:chOff x="3845797" y="1655066"/>
            <a:chExt cx="1713148" cy="1940841"/>
          </a:xfrm>
        </p:grpSpPr>
        <p:sp>
          <p:nvSpPr>
            <p:cNvPr id="85002" name="等腰三角形 12"/>
            <p:cNvSpPr>
              <a:spLocks/>
            </p:cNvSpPr>
            <p:nvPr/>
          </p:nvSpPr>
          <p:spPr bwMode="auto">
            <a:xfrm flipV="1">
              <a:off x="3845797" y="1655066"/>
              <a:ext cx="1713148" cy="1940841"/>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w="12700" cap="flat" cmpd="sng" algn="ctr">
              <a:noFill/>
              <a:prstDash val="solid"/>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5003" name="TextBox 8"/>
            <p:cNvSpPr txBox="1">
              <a:spLocks noChangeArrowheads="1"/>
            </p:cNvSpPr>
            <p:nvPr/>
          </p:nvSpPr>
          <p:spPr bwMode="auto">
            <a:xfrm>
              <a:off x="4199778" y="2105510"/>
              <a:ext cx="1004872" cy="342179"/>
            </a:xfrm>
            <a:prstGeom prst="rect">
              <a:avLst/>
            </a:prstGeom>
            <a:noFill/>
            <a:ln w="9525">
              <a:noFill/>
              <a:miter lim="800000"/>
              <a:headEnd/>
              <a:tailEnd/>
            </a:ln>
          </p:spPr>
          <p:txBody>
            <a:bodyPr wrap="none" lIns="91028" tIns="45514" rIns="91028" bIns="45514">
              <a:spAutoFit/>
            </a:bodyPr>
            <a:lstStyle/>
            <a:p>
              <a:pPr defTabSz="910854" fontAlgn="base">
                <a:spcBef>
                  <a:spcPct val="0"/>
                </a:spcBef>
                <a:spcAft>
                  <a:spcPct val="0"/>
                </a:spcAft>
              </a:pPr>
              <a:r>
                <a:rPr lang="zh-CN" altLang="en-US" sz="1599">
                  <a:solidFill>
                    <a:srgbClr val="FFFFFF"/>
                  </a:solidFill>
                  <a:latin typeface="方正兰亭中黑_GBK"/>
                  <a:ea typeface="方正兰亭中黑_GBK"/>
                  <a:cs typeface="方正兰亭中黑_GBK"/>
                </a:rPr>
                <a:t>标题内容</a:t>
              </a:r>
            </a:p>
          </p:txBody>
        </p:sp>
        <p:sp>
          <p:nvSpPr>
            <p:cNvPr id="85004" name="Rectangle 13" descr="FD1DDF730CE4456e89755B07FE1653D0# #Rectangle 13"/>
            <p:cNvSpPr>
              <a:spLocks noChangeArrowheads="1"/>
            </p:cNvSpPr>
            <p:nvPr/>
          </p:nvSpPr>
          <p:spPr bwMode="auto">
            <a:xfrm>
              <a:off x="3945868" y="2457704"/>
              <a:ext cx="1513006" cy="444868"/>
            </a:xfrm>
            <a:prstGeom prst="rect">
              <a:avLst/>
            </a:prstGeom>
            <a:noFill/>
            <a:ln w="9525">
              <a:noFill/>
              <a:miter lim="800000"/>
              <a:headEnd/>
              <a:tailEnd/>
            </a:ln>
          </p:spPr>
          <p:txBody>
            <a:bodyPr lIns="91028" tIns="45514" rIns="91028" bIns="45514">
              <a:spAutoFit/>
            </a:bodyPr>
            <a:lstStyle/>
            <a:p>
              <a:pPr algn="ctr" defTabSz="910854" fontAlgn="base">
                <a:spcBef>
                  <a:spcPct val="0"/>
                </a:spcBef>
                <a:spcAft>
                  <a:spcPct val="0"/>
                </a:spcAft>
              </a:pPr>
              <a:r>
                <a:rPr lang="zh-CN" altLang="en-US" sz="1129">
                  <a:solidFill>
                    <a:srgbClr val="FFFFFF"/>
                  </a:solidFill>
                  <a:latin typeface="Arial" charset="0"/>
                  <a:ea typeface="微软雅黑" pitchFamily="34" charset="-122"/>
                </a:rPr>
                <a:t>请在此处添加您需要的文字内容</a:t>
              </a:r>
              <a:endParaRPr lang="en-US" altLang="zh-CN" sz="1129">
                <a:solidFill>
                  <a:srgbClr val="FFFFFF"/>
                </a:solidFill>
                <a:latin typeface="Arial" charset="0"/>
                <a:ea typeface="微软雅黑" pitchFamily="34" charset="-122"/>
              </a:endParaRPr>
            </a:p>
          </p:txBody>
        </p:sp>
      </p:grpSp>
      <p:grpSp>
        <p:nvGrpSpPr>
          <p:cNvPr id="11" name="组合 10"/>
          <p:cNvGrpSpPr>
            <a:grpSpLocks/>
          </p:cNvGrpSpPr>
          <p:nvPr/>
        </p:nvGrpSpPr>
        <p:grpSpPr bwMode="auto">
          <a:xfrm>
            <a:off x="6323456" y="1686317"/>
            <a:ext cx="1511059" cy="1691730"/>
            <a:chOff x="6322551" y="1747101"/>
            <a:chExt cx="1512168" cy="1713148"/>
          </a:xfrm>
        </p:grpSpPr>
        <p:sp>
          <p:nvSpPr>
            <p:cNvPr id="84999" name="等腰三角形 12"/>
            <p:cNvSpPr>
              <a:spLocks/>
            </p:cNvSpPr>
            <p:nvPr/>
          </p:nvSpPr>
          <p:spPr bwMode="auto">
            <a:xfrm flipV="1">
              <a:off x="6322551" y="1747101"/>
              <a:ext cx="1512168" cy="1713148"/>
            </a:xfrm>
            <a:custGeom>
              <a:avLst/>
              <a:gdLst>
                <a:gd name="T0" fmla="*/ 1044116 w 2088232"/>
                <a:gd name="T1" fmla="*/ 0 h 2365776"/>
                <a:gd name="T2" fmla="*/ 1137714 w 2088232"/>
                <a:gd name="T3" fmla="*/ 282270 h 2365776"/>
                <a:gd name="T4" fmla="*/ 2088232 w 2088232"/>
                <a:gd name="T5" fmla="*/ 1321660 h 2365776"/>
                <a:gd name="T6" fmla="*/ 1044116 w 2088232"/>
                <a:gd name="T7" fmla="*/ 2365776 h 2365776"/>
                <a:gd name="T8" fmla="*/ 0 w 2088232"/>
                <a:gd name="T9" fmla="*/ 1321660 h 2365776"/>
                <a:gd name="T10" fmla="*/ 950518 w 2088232"/>
                <a:gd name="T11" fmla="*/ 282270 h 2365776"/>
                <a:gd name="T12" fmla="*/ 0 60000 65536"/>
                <a:gd name="T13" fmla="*/ 0 60000 65536"/>
                <a:gd name="T14" fmla="*/ 0 60000 65536"/>
                <a:gd name="T15" fmla="*/ 0 60000 65536"/>
                <a:gd name="T16" fmla="*/ 0 60000 65536"/>
                <a:gd name="T17" fmla="*/ 0 60000 65536"/>
                <a:gd name="T18" fmla="*/ 0 w 2088232"/>
                <a:gd name="T19" fmla="*/ 0 h 2365776"/>
                <a:gd name="T20" fmla="*/ 2088232 w 2088232"/>
                <a:gd name="T21" fmla="*/ 2365776 h 2365776"/>
              </a:gdLst>
              <a:ahLst/>
              <a:cxnLst>
                <a:cxn ang="T12">
                  <a:pos x="T0" y="T1"/>
                </a:cxn>
                <a:cxn ang="T13">
                  <a:pos x="T2" y="T3"/>
                </a:cxn>
                <a:cxn ang="T14">
                  <a:pos x="T4" y="T5"/>
                </a:cxn>
                <a:cxn ang="T15">
                  <a:pos x="T6" y="T7"/>
                </a:cxn>
                <a:cxn ang="T16">
                  <a:pos x="T8" y="T9"/>
                </a:cxn>
                <a:cxn ang="T17">
                  <a:pos x="T10" y="T11"/>
                </a:cxn>
              </a:cxnLst>
              <a:rect l="T18" t="T19" r="T20" b="T21"/>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2"/>
            </a:solidFill>
            <a:ln w="12700" cap="flat" cmpd="sng" algn="ctr">
              <a:noFill/>
              <a:prstDash val="solid"/>
              <a:round/>
              <a:headEnd/>
              <a:tailEnd/>
            </a:ln>
          </p:spPr>
          <p:txBody>
            <a:bodyPr anchor="ct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85000" name="TextBox 12"/>
            <p:cNvSpPr txBox="1">
              <a:spLocks noChangeArrowheads="1"/>
            </p:cNvSpPr>
            <p:nvPr/>
          </p:nvSpPr>
          <p:spPr bwMode="auto">
            <a:xfrm>
              <a:off x="6601973" y="2106968"/>
              <a:ext cx="953975" cy="327615"/>
            </a:xfrm>
            <a:prstGeom prst="rect">
              <a:avLst/>
            </a:prstGeom>
            <a:noFill/>
            <a:ln w="9525">
              <a:noFill/>
              <a:miter lim="800000"/>
              <a:headEnd/>
              <a:tailEnd/>
            </a:ln>
          </p:spPr>
          <p:txBody>
            <a:bodyPr wrap="none" lIns="91028" tIns="45514" rIns="91028" bIns="45514">
              <a:spAutoFit/>
            </a:bodyPr>
            <a:lstStyle/>
            <a:p>
              <a:pPr defTabSz="910854" fontAlgn="base">
                <a:spcBef>
                  <a:spcPct val="0"/>
                </a:spcBef>
                <a:spcAft>
                  <a:spcPct val="0"/>
                </a:spcAft>
              </a:pPr>
              <a:r>
                <a:rPr lang="zh-CN" altLang="en-US" sz="1505">
                  <a:solidFill>
                    <a:srgbClr val="FFFFFF"/>
                  </a:solidFill>
                  <a:latin typeface="方正兰亭中黑_GBK"/>
                  <a:ea typeface="方正兰亭中黑_GBK"/>
                  <a:cs typeface="方正兰亭中黑_GBK"/>
                </a:rPr>
                <a:t>标题内容</a:t>
              </a:r>
            </a:p>
          </p:txBody>
        </p:sp>
        <p:sp>
          <p:nvSpPr>
            <p:cNvPr id="85001" name="Rectangle 13" descr="FD1DDF730CE4456e89755B07FE1653D0# #Rectangle 13"/>
            <p:cNvSpPr>
              <a:spLocks noChangeArrowheads="1"/>
            </p:cNvSpPr>
            <p:nvPr/>
          </p:nvSpPr>
          <p:spPr bwMode="auto">
            <a:xfrm>
              <a:off x="6394274" y="2457763"/>
              <a:ext cx="1368722" cy="386313"/>
            </a:xfrm>
            <a:prstGeom prst="rect">
              <a:avLst/>
            </a:prstGeom>
            <a:noFill/>
            <a:ln w="9525">
              <a:noFill/>
              <a:miter lim="800000"/>
              <a:headEnd/>
              <a:tailEnd/>
            </a:ln>
          </p:spPr>
          <p:txBody>
            <a:bodyPr lIns="91028" tIns="45514" rIns="91028" bIns="45514">
              <a:spAutoFit/>
            </a:bodyPr>
            <a:lstStyle/>
            <a:p>
              <a:pPr algn="ctr" defTabSz="910854" fontAlgn="base">
                <a:spcBef>
                  <a:spcPct val="0"/>
                </a:spcBef>
                <a:spcAft>
                  <a:spcPct val="0"/>
                </a:spcAft>
              </a:pPr>
              <a:r>
                <a:rPr lang="zh-CN" altLang="en-US" sz="941">
                  <a:solidFill>
                    <a:srgbClr val="FFFFFF"/>
                  </a:solidFill>
                  <a:latin typeface="Arial" charset="0"/>
                  <a:ea typeface="微软雅黑" pitchFamily="34" charset="-122"/>
                </a:rPr>
                <a:t>请在此处添加您需要的文字内容</a:t>
              </a:r>
              <a:endParaRPr lang="en-US" altLang="zh-CN" sz="941">
                <a:solidFill>
                  <a:srgbClr val="FFFFFF"/>
                </a:solidFill>
                <a:latin typeface="Arial" charset="0"/>
                <a:ea typeface="微软雅黑" pitchFamily="34" charset="-122"/>
              </a:endParaRPr>
            </a:p>
          </p:txBody>
        </p:sp>
      </p:grpSp>
      <p:sp>
        <p:nvSpPr>
          <p:cNvPr id="15" name="Rectangle 13" descr="FD1DDF730CE4456e89755B07FE1653D0# #Rectangle 13"/>
          <p:cNvSpPr>
            <a:spLocks noChangeArrowheads="1"/>
          </p:cNvSpPr>
          <p:nvPr/>
        </p:nvSpPr>
        <p:spPr bwMode="auto">
          <a:xfrm>
            <a:off x="3635801" y="3676676"/>
            <a:ext cx="2133699"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16" name="Rectangle 13" descr="FD1DDF730CE4456e89755B07FE1653D0# #Rectangle 13"/>
          <p:cNvSpPr>
            <a:spLocks noChangeArrowheads="1"/>
          </p:cNvSpPr>
          <p:nvPr/>
        </p:nvSpPr>
        <p:spPr bwMode="auto">
          <a:xfrm>
            <a:off x="6084554" y="3545280"/>
            <a:ext cx="2015741" cy="526267"/>
          </a:xfrm>
          <a:prstGeom prst="rect">
            <a:avLst/>
          </a:prstGeom>
          <a:noFill/>
          <a:ln w="9525">
            <a:noFill/>
            <a:miter lim="800000"/>
            <a:headEnd/>
            <a:tailEnd/>
          </a:ln>
        </p:spPr>
        <p:txBody>
          <a:bodyPr lIns="91028" tIns="45514" rIns="91028" bIns="45514">
            <a:spAutoFit/>
          </a:bodyPr>
          <a:lstStyle/>
          <a:p>
            <a:pPr algn="just" defTabSz="910854" fontAlgn="base">
              <a:spcBef>
                <a:spcPct val="0"/>
              </a:spcBef>
              <a:spcAft>
                <a:spcPct val="0"/>
              </a:spcAft>
            </a:pPr>
            <a:r>
              <a:rPr lang="zh-CN" altLang="en-US" sz="941">
                <a:solidFill>
                  <a:srgbClr val="808080"/>
                </a:solidFill>
                <a:latin typeface="Arial" charset="0"/>
                <a:ea typeface="微软雅黑" pitchFamily="34" charset="-122"/>
              </a:rPr>
              <a:t>请在此处添加您需要的文字内容请在此处添加您需要的文字内容请在此处添加您需要的文字内容</a:t>
            </a:r>
            <a:endParaRPr lang="en-US" altLang="zh-CN" sz="941">
              <a:solidFill>
                <a:srgbClr val="808080"/>
              </a:solidFill>
              <a:latin typeface="Arial" charset="0"/>
              <a:ea typeface="微软雅黑" pitchFamily="34" charset="-122"/>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58398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anim calcmode="lin" valueType="num">
                                      <p:cBhvr>
                                        <p:cTn id="14" dur="500" fill="hold"/>
                                        <p:tgtEl>
                                          <p:spTgt spid="6"/>
                                        </p:tgtEl>
                                        <p:attrNameLst>
                                          <p:attrName>ppt_x</p:attrName>
                                        </p:attrNameLst>
                                      </p:cBhvr>
                                      <p:tavLst>
                                        <p:tav tm="0">
                                          <p:val>
                                            <p:strVal val="#ppt_x"/>
                                          </p:val>
                                        </p:tav>
                                        <p:tav tm="100000">
                                          <p:val>
                                            <p:strVal val="#ppt_x"/>
                                          </p:val>
                                        </p:tav>
                                      </p:tavLst>
                                    </p:anim>
                                    <p:anim calcmode="lin" valueType="num">
                                      <p:cBhvr>
                                        <p:cTn id="15" dur="5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2156657"/>
            <a:ext cx="2142659" cy="167232"/>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6" name="Rectangle 12"/>
          <p:cNvSpPr>
            <a:spLocks noChangeArrowheads="1"/>
          </p:cNvSpPr>
          <p:nvPr/>
        </p:nvSpPr>
        <p:spPr bwMode="auto">
          <a:xfrm>
            <a:off x="0" y="2441847"/>
            <a:ext cx="4144961" cy="167232"/>
          </a:xfrm>
          <a:prstGeom prst="rect">
            <a:avLst/>
          </a:prstGeom>
          <a:solidFill>
            <a:schemeClr val="tx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7" name="Rectangle 13"/>
          <p:cNvSpPr>
            <a:spLocks noChangeArrowheads="1"/>
          </p:cNvSpPr>
          <p:nvPr/>
        </p:nvSpPr>
        <p:spPr bwMode="auto">
          <a:xfrm>
            <a:off x="0" y="2740475"/>
            <a:ext cx="6484715" cy="167232"/>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8" name="Rectangle 14"/>
          <p:cNvSpPr>
            <a:spLocks noChangeArrowheads="1"/>
          </p:cNvSpPr>
          <p:nvPr/>
        </p:nvSpPr>
        <p:spPr bwMode="auto">
          <a:xfrm>
            <a:off x="0" y="3022680"/>
            <a:ext cx="4683986" cy="165738"/>
          </a:xfrm>
          <a:prstGeom prst="rect">
            <a:avLst/>
          </a:prstGeom>
          <a:solidFill>
            <a:schemeClr val="tx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sp>
        <p:nvSpPr>
          <p:cNvPr id="9" name="Rectangle 15"/>
          <p:cNvSpPr>
            <a:spLocks noChangeArrowheads="1"/>
          </p:cNvSpPr>
          <p:nvPr/>
        </p:nvSpPr>
        <p:spPr bwMode="auto">
          <a:xfrm>
            <a:off x="0" y="3325788"/>
            <a:ext cx="2657792" cy="165739"/>
          </a:xfrm>
          <a:prstGeom prst="rect">
            <a:avLst/>
          </a:prstGeom>
          <a:solidFill>
            <a:schemeClr val="bg2"/>
          </a:solidFill>
          <a:ln w="9525">
            <a:noFill/>
            <a:miter lim="800000"/>
            <a:headEnd/>
            <a:tailEnd/>
          </a:ln>
        </p:spPr>
        <p:txBody>
          <a:bodyPr/>
          <a:lstStyle/>
          <a:p>
            <a:pPr defTabSz="860085" fontAlgn="base">
              <a:spcBef>
                <a:spcPct val="0"/>
              </a:spcBef>
              <a:spcAft>
                <a:spcPct val="0"/>
              </a:spcAft>
            </a:pPr>
            <a:endParaRPr lang="zh-CN" altLang="en-US" sz="1693">
              <a:solidFill>
                <a:srgbClr val="000000"/>
              </a:solidFill>
              <a:latin typeface="Arial" charset="0"/>
              <a:ea typeface="宋体" charset="-122"/>
            </a:endParaRPr>
          </a:p>
        </p:txBody>
      </p:sp>
      <p:grpSp>
        <p:nvGrpSpPr>
          <p:cNvPr id="95267" name="Group 35"/>
          <p:cNvGrpSpPr>
            <a:grpSpLocks/>
          </p:cNvGrpSpPr>
          <p:nvPr/>
        </p:nvGrpSpPr>
        <p:grpSpPr bwMode="auto">
          <a:xfrm>
            <a:off x="1590196" y="1217471"/>
            <a:ext cx="1104925" cy="1106418"/>
            <a:chOff x="1065" y="794"/>
            <a:chExt cx="740" cy="741"/>
          </a:xfrm>
        </p:grpSpPr>
        <p:sp>
          <p:nvSpPr>
            <p:cNvPr id="60443" name="Freeform 6"/>
            <p:cNvSpPr>
              <a:spLocks noEditPoints="1"/>
            </p:cNvSpPr>
            <p:nvPr/>
          </p:nvSpPr>
          <p:spPr bwMode="auto">
            <a:xfrm>
              <a:off x="1065" y="794"/>
              <a:ext cx="740" cy="741"/>
            </a:xfrm>
            <a:custGeom>
              <a:avLst/>
              <a:gdLst>
                <a:gd name="T0" fmla="*/ 31107 w 2222"/>
                <a:gd name="T1" fmla="*/ 0 h 2222"/>
                <a:gd name="T2" fmla="*/ 62215 w 2222"/>
                <a:gd name="T3" fmla="*/ 31233 h 2222"/>
                <a:gd name="T4" fmla="*/ 31107 w 2222"/>
                <a:gd name="T5" fmla="*/ 62467 h 2222"/>
                <a:gd name="T6" fmla="*/ 0 w 2222"/>
                <a:gd name="T7" fmla="*/ 31233 h 2222"/>
                <a:gd name="T8" fmla="*/ 31107 w 2222"/>
                <a:gd name="T9" fmla="*/ 0 h 2222"/>
                <a:gd name="T10" fmla="*/ 31107 w 2222"/>
                <a:gd name="T11" fmla="*/ 9418 h 2222"/>
                <a:gd name="T12" fmla="*/ 52807 w 2222"/>
                <a:gd name="T13" fmla="*/ 31233 h 2222"/>
                <a:gd name="T14" fmla="*/ 31107 w 2222"/>
                <a:gd name="T15" fmla="*/ 53049 h 2222"/>
                <a:gd name="T16" fmla="*/ 9380 w 2222"/>
                <a:gd name="T17" fmla="*/ 31233 h 2222"/>
                <a:gd name="T18" fmla="*/ 31107 w 2222"/>
                <a:gd name="T19" fmla="*/ 9418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68" name="Group 36"/>
          <p:cNvGrpSpPr>
            <a:grpSpLocks/>
          </p:cNvGrpSpPr>
          <p:nvPr/>
        </p:nvGrpSpPr>
        <p:grpSpPr bwMode="auto">
          <a:xfrm>
            <a:off x="3580554" y="1502662"/>
            <a:ext cx="1104925" cy="1106418"/>
            <a:chOff x="2398" y="985"/>
            <a:chExt cx="740" cy="741"/>
          </a:xfrm>
        </p:grpSpPr>
        <p:sp>
          <p:nvSpPr>
            <p:cNvPr id="60441" name="Freeform 7"/>
            <p:cNvSpPr>
              <a:spLocks noEditPoints="1"/>
            </p:cNvSpPr>
            <p:nvPr/>
          </p:nvSpPr>
          <p:spPr bwMode="auto">
            <a:xfrm>
              <a:off x="2398" y="985"/>
              <a:ext cx="740" cy="741"/>
            </a:xfrm>
            <a:custGeom>
              <a:avLst/>
              <a:gdLst>
                <a:gd name="T0" fmla="*/ 31107 w 2222"/>
                <a:gd name="T1" fmla="*/ 0 h 2222"/>
                <a:gd name="T2" fmla="*/ 62215 w 2222"/>
                <a:gd name="T3" fmla="*/ 31233 h 2222"/>
                <a:gd name="T4" fmla="*/ 31107 w 2222"/>
                <a:gd name="T5" fmla="*/ 62467 h 2222"/>
                <a:gd name="T6" fmla="*/ 0 w 2222"/>
                <a:gd name="T7" fmla="*/ 31233 h 2222"/>
                <a:gd name="T8" fmla="*/ 31107 w 2222"/>
                <a:gd name="T9" fmla="*/ 0 h 2222"/>
                <a:gd name="T10" fmla="*/ 31107 w 2222"/>
                <a:gd name="T11" fmla="*/ 9446 h 2222"/>
                <a:gd name="T12" fmla="*/ 52835 w 2222"/>
                <a:gd name="T13" fmla="*/ 31233 h 2222"/>
                <a:gd name="T14" fmla="*/ 31107 w 2222"/>
                <a:gd name="T15" fmla="*/ 53049 h 2222"/>
                <a:gd name="T16" fmla="*/ 9408 w 2222"/>
                <a:gd name="T17" fmla="*/ 31233 h 2222"/>
                <a:gd name="T18" fmla="*/ 31107 w 2222"/>
                <a:gd name="T19" fmla="*/ 944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algn="ct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algn="ct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69" name="Group 37"/>
          <p:cNvGrpSpPr>
            <a:grpSpLocks/>
          </p:cNvGrpSpPr>
          <p:nvPr/>
        </p:nvGrpSpPr>
        <p:grpSpPr bwMode="auto">
          <a:xfrm>
            <a:off x="5932253" y="1802782"/>
            <a:ext cx="1106418" cy="1104925"/>
            <a:chOff x="3973" y="1186"/>
            <a:chExt cx="741" cy="740"/>
          </a:xfrm>
        </p:grpSpPr>
        <p:sp>
          <p:nvSpPr>
            <p:cNvPr id="60439" name="Freeform 8"/>
            <p:cNvSpPr>
              <a:spLocks noEditPoints="1"/>
            </p:cNvSpPr>
            <p:nvPr/>
          </p:nvSpPr>
          <p:spPr bwMode="auto">
            <a:xfrm>
              <a:off x="3973" y="1186"/>
              <a:ext cx="741" cy="740"/>
            </a:xfrm>
            <a:custGeom>
              <a:avLst/>
              <a:gdLst>
                <a:gd name="T0" fmla="*/ 31262 w 2221"/>
                <a:gd name="T1" fmla="*/ 0 h 2222"/>
                <a:gd name="T2" fmla="*/ 62552 w 2221"/>
                <a:gd name="T3" fmla="*/ 31078 h 2222"/>
                <a:gd name="T4" fmla="*/ 31262 w 2221"/>
                <a:gd name="T5" fmla="*/ 62156 h 2222"/>
                <a:gd name="T6" fmla="*/ 0 w 2221"/>
                <a:gd name="T7" fmla="*/ 31078 h 2222"/>
                <a:gd name="T8" fmla="*/ 31262 w 2221"/>
                <a:gd name="T9" fmla="*/ 0 h 2222"/>
                <a:gd name="T10" fmla="*/ 31262 w 2221"/>
                <a:gd name="T11" fmla="*/ 9371 h 2222"/>
                <a:gd name="T12" fmla="*/ 53117 w 2221"/>
                <a:gd name="T13" fmla="*/ 31078 h 2222"/>
                <a:gd name="T14" fmla="*/ 31262 w 2221"/>
                <a:gd name="T15" fmla="*/ 52757 h 2222"/>
                <a:gd name="T16" fmla="*/ 9435 w 2221"/>
                <a:gd name="T17" fmla="*/ 31078 h 2222"/>
                <a:gd name="T18" fmla="*/ 31262 w 2221"/>
                <a:gd name="T19" fmla="*/ 9371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grpSp>
        <p:nvGrpSpPr>
          <p:cNvPr id="95270" name="Group 38"/>
          <p:cNvGrpSpPr>
            <a:grpSpLocks/>
          </p:cNvGrpSpPr>
          <p:nvPr/>
        </p:nvGrpSpPr>
        <p:grpSpPr bwMode="auto">
          <a:xfrm>
            <a:off x="4130030" y="3022680"/>
            <a:ext cx="1106418" cy="1106418"/>
            <a:chOff x="2766" y="2003"/>
            <a:chExt cx="741" cy="741"/>
          </a:xfrm>
        </p:grpSpPr>
        <p:sp>
          <p:nvSpPr>
            <p:cNvPr id="60437" name="Freeform 9"/>
            <p:cNvSpPr>
              <a:spLocks noEditPoints="1"/>
            </p:cNvSpPr>
            <p:nvPr/>
          </p:nvSpPr>
          <p:spPr bwMode="auto">
            <a:xfrm>
              <a:off x="2766" y="2003"/>
              <a:ext cx="741" cy="741"/>
            </a:xfrm>
            <a:custGeom>
              <a:avLst/>
              <a:gdLst>
                <a:gd name="T0" fmla="*/ 31290 w 2221"/>
                <a:gd name="T1" fmla="*/ 62467 h 2222"/>
                <a:gd name="T2" fmla="*/ 62552 w 2221"/>
                <a:gd name="T3" fmla="*/ 31233 h 2222"/>
                <a:gd name="T4" fmla="*/ 31290 w 2221"/>
                <a:gd name="T5" fmla="*/ 0 h 2222"/>
                <a:gd name="T6" fmla="*/ 0 w 2221"/>
                <a:gd name="T7" fmla="*/ 31233 h 2222"/>
                <a:gd name="T8" fmla="*/ 31290 w 2221"/>
                <a:gd name="T9" fmla="*/ 62467 h 2222"/>
                <a:gd name="T10" fmla="*/ 31290 w 2221"/>
                <a:gd name="T11" fmla="*/ 53049 h 2222"/>
                <a:gd name="T12" fmla="*/ 53117 w 2221"/>
                <a:gd name="T13" fmla="*/ 31233 h 2222"/>
                <a:gd name="T14" fmla="*/ 31290 w 2221"/>
                <a:gd name="T15" fmla="*/ 9418 h 2222"/>
                <a:gd name="T16" fmla="*/ 9435 w 2221"/>
                <a:gd name="T17" fmla="*/ 31233 h 2222"/>
                <a:gd name="T18" fmla="*/ 31290 w 2221"/>
                <a:gd name="T19" fmla="*/ 530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endParaRPr lang="en-US" altLang="zh-CN" sz="1599">
                <a:solidFill>
                  <a:srgbClr val="808080"/>
                </a:solidFill>
                <a:latin typeface="微软雅黑" pitchFamily="34" charset="-122"/>
                <a:ea typeface="微软雅黑" pitchFamily="34" charset="-122"/>
              </a:endParaRPr>
            </a:p>
          </p:txBody>
        </p:sp>
      </p:grpSp>
      <p:grpSp>
        <p:nvGrpSpPr>
          <p:cNvPr id="95271" name="Group 39"/>
          <p:cNvGrpSpPr>
            <a:grpSpLocks/>
          </p:cNvGrpSpPr>
          <p:nvPr/>
        </p:nvGrpSpPr>
        <p:grpSpPr bwMode="auto">
          <a:xfrm>
            <a:off x="2106824" y="3325787"/>
            <a:ext cx="1103431" cy="1104925"/>
            <a:chOff x="1411" y="2206"/>
            <a:chExt cx="739" cy="740"/>
          </a:xfrm>
        </p:grpSpPr>
        <p:sp>
          <p:nvSpPr>
            <p:cNvPr id="60435" name="Freeform 10"/>
            <p:cNvSpPr>
              <a:spLocks noEditPoints="1"/>
            </p:cNvSpPr>
            <p:nvPr/>
          </p:nvSpPr>
          <p:spPr bwMode="auto">
            <a:xfrm>
              <a:off x="1411" y="2206"/>
              <a:ext cx="739" cy="740"/>
            </a:xfrm>
            <a:custGeom>
              <a:avLst/>
              <a:gdLst>
                <a:gd name="T0" fmla="*/ 30952 w 2222"/>
                <a:gd name="T1" fmla="*/ 62156 h 2222"/>
                <a:gd name="T2" fmla="*/ 61904 w 2222"/>
                <a:gd name="T3" fmla="*/ 31078 h 2222"/>
                <a:gd name="T4" fmla="*/ 30952 w 2222"/>
                <a:gd name="T5" fmla="*/ 0 h 2222"/>
                <a:gd name="T6" fmla="*/ 0 w 2222"/>
                <a:gd name="T7" fmla="*/ 31078 h 2222"/>
                <a:gd name="T8" fmla="*/ 30952 w 2222"/>
                <a:gd name="T9" fmla="*/ 62156 h 2222"/>
                <a:gd name="T10" fmla="*/ 30952 w 2222"/>
                <a:gd name="T11" fmla="*/ 52785 h 2222"/>
                <a:gd name="T12" fmla="*/ 52571 w 2222"/>
                <a:gd name="T13" fmla="*/ 31078 h 2222"/>
                <a:gd name="T14" fmla="*/ 30952 w 2222"/>
                <a:gd name="T15" fmla="*/ 9371 h 2222"/>
                <a:gd name="T16" fmla="*/ 9333 w 2222"/>
                <a:gd name="T17" fmla="*/ 31078 h 2222"/>
                <a:gd name="T18" fmla="*/ 30952 w 2222"/>
                <a:gd name="T19" fmla="*/ 52785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标题</a:t>
              </a:r>
            </a:p>
            <a:p>
              <a:pPr defTabSz="860085" fontAlgn="base">
                <a:spcBef>
                  <a:spcPct val="0"/>
                </a:spcBef>
                <a:spcAft>
                  <a:spcPct val="0"/>
                </a:spcAft>
              </a:pPr>
              <a:r>
                <a:rPr lang="zh-CN" altLang="en-US" sz="1599">
                  <a:solidFill>
                    <a:srgbClr val="808080"/>
                  </a:solidFill>
                  <a:latin typeface="微软雅黑" pitchFamily="34" charset="-122"/>
                  <a:ea typeface="微软雅黑" pitchFamily="34" charset="-122"/>
                </a:rPr>
                <a:t>内容</a:t>
              </a:r>
            </a:p>
          </p:txBody>
        </p:sp>
      </p:grpSp>
      <p:sp>
        <p:nvSpPr>
          <p:cNvPr id="36" name="等腰三角形 1"/>
          <p:cNvSpPr>
            <a:spLocks/>
          </p:cNvSpPr>
          <p:nvPr/>
        </p:nvSpPr>
        <p:spPr bwMode="auto">
          <a:xfrm flipV="1">
            <a:off x="3458117" y="1417552"/>
            <a:ext cx="1239308" cy="113479"/>
          </a:xfrm>
          <a:custGeom>
            <a:avLst/>
            <a:gdLst>
              <a:gd name="T0" fmla="*/ 179441 w 2313967"/>
              <a:gd name="T1" fmla="*/ 0 h 288032"/>
              <a:gd name="T2" fmla="*/ 227733 w 2313967"/>
              <a:gd name="T3" fmla="*/ 37903 h 288032"/>
              <a:gd name="T4" fmla="*/ 750286 w 2313967"/>
              <a:gd name="T5" fmla="*/ 37903 h 288032"/>
              <a:gd name="T6" fmla="*/ 750286 w 2313967"/>
              <a:gd name="T7" fmla="*/ 50538 h 288032"/>
              <a:gd name="T8" fmla="*/ 243830 w 2313967"/>
              <a:gd name="T9" fmla="*/ 50538 h 288032"/>
              <a:gd name="T10" fmla="*/ 115052 w 2313967"/>
              <a:gd name="T11" fmla="*/ 50538 h 288032"/>
              <a:gd name="T12" fmla="*/ 0 w 2313967"/>
              <a:gd name="T13" fmla="*/ 50538 h 288032"/>
              <a:gd name="T14" fmla="*/ 0 w 2313967"/>
              <a:gd name="T15" fmla="*/ 37903 h 288032"/>
              <a:gd name="T16" fmla="*/ 131149 w 2313967"/>
              <a:gd name="T17" fmla="*/ 37903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38" name="等腰三角形 1"/>
          <p:cNvSpPr>
            <a:spLocks/>
          </p:cNvSpPr>
          <p:nvPr/>
        </p:nvSpPr>
        <p:spPr bwMode="auto">
          <a:xfrm flipV="1">
            <a:off x="5839678" y="1725139"/>
            <a:ext cx="1237814" cy="114972"/>
          </a:xfrm>
          <a:custGeom>
            <a:avLst/>
            <a:gdLst>
              <a:gd name="T0" fmla="*/ 179009 w 2313967"/>
              <a:gd name="T1" fmla="*/ 0 h 288032"/>
              <a:gd name="T2" fmla="*/ 227185 w 2313967"/>
              <a:gd name="T3" fmla="*/ 38907 h 288032"/>
              <a:gd name="T4" fmla="*/ 748478 w 2313967"/>
              <a:gd name="T5" fmla="*/ 38907 h 288032"/>
              <a:gd name="T6" fmla="*/ 748478 w 2313967"/>
              <a:gd name="T7" fmla="*/ 51877 h 288032"/>
              <a:gd name="T8" fmla="*/ 243243 w 2313967"/>
              <a:gd name="T9" fmla="*/ 51877 h 288032"/>
              <a:gd name="T10" fmla="*/ 114774 w 2313967"/>
              <a:gd name="T11" fmla="*/ 51877 h 288032"/>
              <a:gd name="T12" fmla="*/ 0 w 2313967"/>
              <a:gd name="T13" fmla="*/ 51877 h 288032"/>
              <a:gd name="T14" fmla="*/ 0 w 2313967"/>
              <a:gd name="T15" fmla="*/ 38907 h 288032"/>
              <a:gd name="T16" fmla="*/ 130833 w 2313967"/>
              <a:gd name="T17" fmla="*/ 3890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0" name="等腰三角形 1"/>
          <p:cNvSpPr>
            <a:spLocks/>
          </p:cNvSpPr>
          <p:nvPr/>
        </p:nvSpPr>
        <p:spPr bwMode="auto">
          <a:xfrm>
            <a:off x="4074785" y="4129097"/>
            <a:ext cx="1237814" cy="114972"/>
          </a:xfrm>
          <a:custGeom>
            <a:avLst/>
            <a:gdLst>
              <a:gd name="T0" fmla="*/ 179009 w 2313967"/>
              <a:gd name="T1" fmla="*/ 0 h 288032"/>
              <a:gd name="T2" fmla="*/ 227185 w 2313967"/>
              <a:gd name="T3" fmla="*/ 38907 h 288032"/>
              <a:gd name="T4" fmla="*/ 748478 w 2313967"/>
              <a:gd name="T5" fmla="*/ 38907 h 288032"/>
              <a:gd name="T6" fmla="*/ 748478 w 2313967"/>
              <a:gd name="T7" fmla="*/ 51877 h 288032"/>
              <a:gd name="T8" fmla="*/ 243243 w 2313967"/>
              <a:gd name="T9" fmla="*/ 51877 h 288032"/>
              <a:gd name="T10" fmla="*/ 114774 w 2313967"/>
              <a:gd name="T11" fmla="*/ 51877 h 288032"/>
              <a:gd name="T12" fmla="*/ 0 w 2313967"/>
              <a:gd name="T13" fmla="*/ 51877 h 288032"/>
              <a:gd name="T14" fmla="*/ 0 w 2313967"/>
              <a:gd name="T15" fmla="*/ 38907 h 288032"/>
              <a:gd name="T16" fmla="*/ 130833 w 2313967"/>
              <a:gd name="T17" fmla="*/ 3890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42" name="等腰三角形 1"/>
          <p:cNvSpPr>
            <a:spLocks/>
          </p:cNvSpPr>
          <p:nvPr/>
        </p:nvSpPr>
        <p:spPr bwMode="auto">
          <a:xfrm>
            <a:off x="2050085" y="4376959"/>
            <a:ext cx="1237814" cy="116465"/>
          </a:xfrm>
          <a:custGeom>
            <a:avLst/>
            <a:gdLst>
              <a:gd name="T0" fmla="*/ 179009 w 2313967"/>
              <a:gd name="T1" fmla="*/ 0 h 288032"/>
              <a:gd name="T2" fmla="*/ 227185 w 2313967"/>
              <a:gd name="T3" fmla="*/ 39924 h 288032"/>
              <a:gd name="T4" fmla="*/ 748478 w 2313967"/>
              <a:gd name="T5" fmla="*/ 39924 h 288032"/>
              <a:gd name="T6" fmla="*/ 748478 w 2313967"/>
              <a:gd name="T7" fmla="*/ 53232 h 288032"/>
              <a:gd name="T8" fmla="*/ 243243 w 2313967"/>
              <a:gd name="T9" fmla="*/ 53232 h 288032"/>
              <a:gd name="T10" fmla="*/ 114774 w 2313967"/>
              <a:gd name="T11" fmla="*/ 53232 h 288032"/>
              <a:gd name="T12" fmla="*/ 0 w 2313967"/>
              <a:gd name="T13" fmla="*/ 53232 h 288032"/>
              <a:gd name="T14" fmla="*/ 0 w 2313967"/>
              <a:gd name="T15" fmla="*/ 39924 h 288032"/>
              <a:gd name="T16" fmla="*/ 130833 w 2313967"/>
              <a:gd name="T17" fmla="*/ 3992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defTabSz="909361" fontAlgn="base">
              <a:spcBef>
                <a:spcPct val="0"/>
              </a:spcBef>
              <a:spcAft>
                <a:spcPct val="0"/>
              </a:spcAft>
            </a:pPr>
            <a:endParaRPr lang="zh-CN" altLang="en-US" sz="1787" b="1">
              <a:solidFill>
                <a:srgbClr val="000000"/>
              </a:solidFill>
              <a:latin typeface="Arial" charset="0"/>
              <a:ea typeface="微软雅黑" pitchFamily="34" charset="-122"/>
            </a:endParaRPr>
          </a:p>
        </p:txBody>
      </p:sp>
      <p:sp>
        <p:nvSpPr>
          <p:cNvPr id="95263" name="Text Box 31"/>
          <p:cNvSpPr txBox="1">
            <a:spLocks noChangeArrowheads="1"/>
          </p:cNvSpPr>
          <p:nvPr/>
        </p:nvSpPr>
        <p:spPr bwMode="auto">
          <a:xfrm>
            <a:off x="3353596" y="1014404"/>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4" name="Text Box 32"/>
          <p:cNvSpPr txBox="1">
            <a:spLocks noChangeArrowheads="1"/>
          </p:cNvSpPr>
          <p:nvPr/>
        </p:nvSpPr>
        <p:spPr bwMode="auto">
          <a:xfrm>
            <a:off x="5724705" y="1317513"/>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5" name="Text Box 33"/>
          <p:cNvSpPr txBox="1">
            <a:spLocks noChangeArrowheads="1"/>
          </p:cNvSpPr>
          <p:nvPr/>
        </p:nvSpPr>
        <p:spPr bwMode="auto">
          <a:xfrm>
            <a:off x="1930633" y="4500891"/>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95266" name="Text Box 34"/>
          <p:cNvSpPr txBox="1">
            <a:spLocks noChangeArrowheads="1"/>
          </p:cNvSpPr>
          <p:nvPr/>
        </p:nvSpPr>
        <p:spPr bwMode="auto">
          <a:xfrm>
            <a:off x="3962798" y="4264974"/>
            <a:ext cx="1421471" cy="381899"/>
          </a:xfrm>
          <a:prstGeom prst="rect">
            <a:avLst/>
          </a:prstGeom>
          <a:noFill/>
          <a:ln w="9525">
            <a:noFill/>
            <a:miter lim="800000"/>
            <a:headEnd/>
            <a:tailEnd/>
          </a:ln>
        </p:spPr>
        <p:txBody>
          <a:bodyPr>
            <a:spAutoFit/>
          </a:bodyPr>
          <a:lstStyle/>
          <a:p>
            <a:pPr defTabSz="860085" fontAlgn="base">
              <a:spcBef>
                <a:spcPct val="50000"/>
              </a:spcBef>
              <a:spcAft>
                <a:spcPct val="0"/>
              </a:spcAft>
            </a:pPr>
            <a:r>
              <a:rPr lang="zh-CN" altLang="en-US" sz="941">
                <a:solidFill>
                  <a:srgbClr val="808080"/>
                </a:solidFill>
                <a:latin typeface="Arial" charset="0"/>
                <a:ea typeface="微软雅黑" pitchFamily="34" charset="-122"/>
              </a:rPr>
              <a:t>请在此处添加文字内容请在此处添加文字内容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69516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a:spLocks/>
          </p:cNvSpPr>
          <p:nvPr/>
        </p:nvSpPr>
        <p:spPr bwMode="auto">
          <a:xfrm>
            <a:off x="1970218" y="2392748"/>
            <a:ext cx="1637976" cy="827201"/>
          </a:xfrm>
          <a:custGeom>
            <a:avLst/>
            <a:gdLst>
              <a:gd name="T0" fmla="*/ 68 w 2184400"/>
              <a:gd name="T1" fmla="*/ 0 h 1117600"/>
              <a:gd name="T2" fmla="*/ 13707 w 2184400"/>
              <a:gd name="T3" fmla="*/ 0 h 1117600"/>
              <a:gd name="T4" fmla="*/ 13573 w 2184400"/>
              <a:gd name="T5" fmla="*/ 1128 h 1117600"/>
              <a:gd name="T6" fmla="*/ 57404 w 2184400"/>
              <a:gd name="T7" fmla="*/ 38138 h 1117600"/>
              <a:gd name="T8" fmla="*/ 101236 w 2184400"/>
              <a:gd name="T9" fmla="*/ 1128 h 1117600"/>
              <a:gd name="T10" fmla="*/ 101102 w 2184400"/>
              <a:gd name="T11" fmla="*/ 0 h 1117600"/>
              <a:gd name="T12" fmla="*/ 114742 w 2184400"/>
              <a:gd name="T13" fmla="*/ 0 h 1117600"/>
              <a:gd name="T14" fmla="*/ 114809 w 2184400"/>
              <a:gd name="T15" fmla="*/ 1128 h 1117600"/>
              <a:gd name="T16" fmla="*/ 57404 w 2184400"/>
              <a:gd name="T17" fmla="*/ 49599 h 1117600"/>
              <a:gd name="T18" fmla="*/ 0 w 2184400"/>
              <a:gd name="T19" fmla="*/ 1128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3399FF"/>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30" name="任意多边形 29"/>
          <p:cNvSpPr>
            <a:spLocks/>
          </p:cNvSpPr>
          <p:nvPr/>
        </p:nvSpPr>
        <p:spPr bwMode="auto">
          <a:xfrm flipV="1">
            <a:off x="1970218" y="1564055"/>
            <a:ext cx="1637976" cy="828693"/>
          </a:xfrm>
          <a:custGeom>
            <a:avLst/>
            <a:gdLst>
              <a:gd name="T0" fmla="*/ 68 w 2184400"/>
              <a:gd name="T1" fmla="*/ 0 h 1117600"/>
              <a:gd name="T2" fmla="*/ 13707 w 2184400"/>
              <a:gd name="T3" fmla="*/ 0 h 1117600"/>
              <a:gd name="T4" fmla="*/ 13573 w 2184400"/>
              <a:gd name="T5" fmla="*/ 1154 h 1117600"/>
              <a:gd name="T6" fmla="*/ 57404 w 2184400"/>
              <a:gd name="T7" fmla="*/ 39042 h 1117600"/>
              <a:gd name="T8" fmla="*/ 101236 w 2184400"/>
              <a:gd name="T9" fmla="*/ 1154 h 1117600"/>
              <a:gd name="T10" fmla="*/ 101102 w 2184400"/>
              <a:gd name="T11" fmla="*/ 0 h 1117600"/>
              <a:gd name="T12" fmla="*/ 114742 w 2184400"/>
              <a:gd name="T13" fmla="*/ 0 h 1117600"/>
              <a:gd name="T14" fmla="*/ 114809 w 2184400"/>
              <a:gd name="T15" fmla="*/ 1154 h 1117600"/>
              <a:gd name="T16" fmla="*/ 57404 w 2184400"/>
              <a:gd name="T17" fmla="*/ 50775 h 1117600"/>
              <a:gd name="T18" fmla="*/ 0 w 2184400"/>
              <a:gd name="T19" fmla="*/ 1154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rgbClr val="0099CC"/>
          </a:solidFill>
          <a:ln w="12700" cap="flat" cmpd="sng" algn="ctr">
            <a:noFill/>
            <a:prstDash val="solid"/>
            <a:miter lim="800000"/>
            <a:headEnd/>
            <a:tailEnd/>
          </a:ln>
        </p:spPr>
        <p:txBody>
          <a:bodyPr anchor="ctr"/>
          <a:lstStyle/>
          <a:p>
            <a:pPr marL="0" marR="0" lvl="0" indent="0" defTabSz="909361" eaLnBrk="1" fontAlgn="base" latinLnBrk="0" hangingPunct="1">
              <a:lnSpc>
                <a:spcPct val="100000"/>
              </a:lnSpc>
              <a:spcBef>
                <a:spcPct val="0"/>
              </a:spcBef>
              <a:spcAft>
                <a:spcPct val="0"/>
              </a:spcAft>
              <a:buClrTx/>
              <a:buSzTx/>
              <a:buFontTx/>
              <a:buNone/>
              <a:tabLst/>
              <a:defRPr/>
            </a:pPr>
            <a:endParaRPr kumimoji="0" lang="zh-CN" altLang="en-US" sz="1787" b="1" i="0" u="none" strike="noStrike" kern="0" cap="none" spc="0" normalizeH="0" baseline="0" noProof="0" smtClean="0">
              <a:ln>
                <a:noFill/>
              </a:ln>
              <a:effectLst/>
              <a:uLnTx/>
              <a:uFillTx/>
              <a:latin typeface="Arial" charset="0"/>
            </a:endParaRPr>
          </a:p>
        </p:txBody>
      </p:sp>
      <p:sp>
        <p:nvSpPr>
          <p:cNvPr id="32" name="文本框 27"/>
          <p:cNvSpPr txBox="1">
            <a:spLocks noChangeArrowheads="1"/>
          </p:cNvSpPr>
          <p:nvPr/>
        </p:nvSpPr>
        <p:spPr bwMode="auto">
          <a:xfrm>
            <a:off x="2413680" y="2050820"/>
            <a:ext cx="736119" cy="691417"/>
          </a:xfrm>
          <a:prstGeom prst="rect">
            <a:avLst/>
          </a:prstGeom>
          <a:noFill/>
          <a:ln w="9525">
            <a:noFill/>
            <a:miter lim="800000"/>
            <a:headEnd/>
            <a:tailEnd/>
          </a:ln>
        </p:spPr>
        <p:txBody>
          <a:bodyPr lIns="68271" tIns="34136" rIns="68271" bIns="34136">
            <a:spAutoFit/>
          </a:bodyPr>
          <a:lstStyle/>
          <a:p>
            <a:pPr algn="ctr" defTabSz="682394" fontAlgn="base">
              <a:spcBef>
                <a:spcPct val="0"/>
              </a:spcBef>
              <a:spcAft>
                <a:spcPct val="0"/>
              </a:spcAft>
            </a:pPr>
            <a:r>
              <a:rPr lang="en-US" altLang="zh-CN" sz="4045" dirty="0" smtClean="0">
                <a:latin typeface="Impact" pitchFamily="34" charset="0"/>
                <a:ea typeface="时尚中黑简体" pitchFamily="2" charset="-122"/>
                <a:cs typeface="Arial" charset="0"/>
              </a:rPr>
              <a:t>02</a:t>
            </a:r>
            <a:endParaRPr lang="zh-CN" altLang="en-US" sz="4045" dirty="0">
              <a:latin typeface="Impact" pitchFamily="34" charset="0"/>
              <a:ea typeface="时尚中黑简体" pitchFamily="2" charset="-122"/>
              <a:cs typeface="Arial" charset="0"/>
            </a:endParaRPr>
          </a:p>
        </p:txBody>
      </p:sp>
      <p:sp>
        <p:nvSpPr>
          <p:cNvPr id="48" name="文本框 32"/>
          <p:cNvSpPr txBox="1">
            <a:spLocks noChangeArrowheads="1"/>
          </p:cNvSpPr>
          <p:nvPr/>
        </p:nvSpPr>
        <p:spPr bwMode="auto">
          <a:xfrm>
            <a:off x="3822522" y="1902799"/>
            <a:ext cx="3191168" cy="438271"/>
          </a:xfrm>
          <a:prstGeom prst="rect">
            <a:avLst/>
          </a:prstGeom>
          <a:noFill/>
          <a:ln w="9525">
            <a:noFill/>
            <a:miter lim="800000"/>
            <a:headEnd/>
            <a:tailEnd/>
          </a:ln>
        </p:spPr>
        <p:txBody>
          <a:bodyPr wrap="square" lIns="68271" tIns="34136" rIns="68271" bIns="34136">
            <a:spAutoFit/>
          </a:bodyPr>
          <a:lstStyle/>
          <a:p>
            <a:pPr algn="ctr" defTabSz="682394" fontAlgn="base">
              <a:spcBef>
                <a:spcPct val="0"/>
              </a:spcBef>
              <a:spcAft>
                <a:spcPct val="0"/>
              </a:spcAft>
            </a:pPr>
            <a:r>
              <a:rPr lang="zh-CN" altLang="en-US" sz="2400" b="1" dirty="0" smtClean="0">
                <a:latin typeface="Arial" charset="0"/>
                <a:ea typeface="微软雅黑" pitchFamily="34" charset="-122"/>
              </a:rPr>
              <a:t>点击</a:t>
            </a:r>
            <a:r>
              <a:rPr lang="zh-CN" altLang="en-US" sz="2400" b="1" dirty="0">
                <a:latin typeface="Arial" charset="0"/>
                <a:ea typeface="微软雅黑" pitchFamily="34" charset="-122"/>
              </a:rPr>
              <a:t>此处</a:t>
            </a:r>
            <a:r>
              <a:rPr lang="zh-CN" altLang="en-US" sz="2400" b="1" dirty="0" smtClean="0">
                <a:latin typeface="Arial" charset="0"/>
                <a:ea typeface="微软雅黑" pitchFamily="34" charset="-122"/>
              </a:rPr>
              <a:t>输入您的标题</a:t>
            </a:r>
            <a:endParaRPr lang="zh-CN" altLang="en-US" sz="2400" b="1" dirty="0">
              <a:latin typeface="Arial" charset="0"/>
              <a:ea typeface="微软雅黑" pitchFamily="34" charset="-122"/>
            </a:endParaRPr>
          </a:p>
        </p:txBody>
      </p:sp>
      <p:sp>
        <p:nvSpPr>
          <p:cNvPr id="52" name="矩形 33"/>
          <p:cNvSpPr>
            <a:spLocks noChangeArrowheads="1"/>
          </p:cNvSpPr>
          <p:nvPr/>
        </p:nvSpPr>
        <p:spPr bwMode="auto">
          <a:xfrm>
            <a:off x="3835222" y="2392748"/>
            <a:ext cx="3191168" cy="525154"/>
          </a:xfrm>
          <a:prstGeom prst="rect">
            <a:avLst/>
          </a:prstGeom>
          <a:noFill/>
          <a:ln w="9525">
            <a:noFill/>
            <a:miter lim="800000"/>
            <a:headEnd/>
            <a:tailEnd/>
          </a:ln>
        </p:spPr>
        <p:txBody>
          <a:bodyPr wrap="square" lIns="68271" tIns="34136" rIns="68271" bIns="34136">
            <a:spAutoFit/>
          </a:bodyPr>
          <a:lstStyle/>
          <a:p>
            <a:pPr algn="just" defTabSz="682394" fontAlgn="base">
              <a:lnSpc>
                <a:spcPct val="150000"/>
              </a:lnSpc>
              <a:spcBef>
                <a:spcPct val="0"/>
              </a:spcBef>
              <a:spcAft>
                <a:spcPct val="0"/>
              </a:spcAft>
              <a:tabLst>
                <a:tab pos="1013885" algn="l"/>
              </a:tabLst>
            </a:pPr>
            <a:r>
              <a:rPr lang="zh-CN" altLang="en-US" sz="1050" dirty="0" smtClean="0">
                <a:latin typeface="Arial" charset="0"/>
                <a:ea typeface="微软雅黑" pitchFamily="34" charset="-122"/>
              </a:rPr>
              <a:t>点击</a:t>
            </a:r>
            <a:r>
              <a:rPr lang="zh-CN" altLang="en-US" sz="1050" dirty="0">
                <a:latin typeface="Arial" charset="0"/>
                <a:ea typeface="微软雅黑" pitchFamily="34" charset="-122"/>
              </a:rPr>
              <a:t>输入本栏的具体文字，简明扼要的说明分项内容，此为概念图解，请根据您的具体内容酌情</a:t>
            </a:r>
            <a:r>
              <a:rPr lang="zh-CN" altLang="en-US" sz="1050" dirty="0" smtClean="0">
                <a:latin typeface="Arial" charset="0"/>
                <a:ea typeface="微软雅黑" pitchFamily="34" charset="-122"/>
              </a:rPr>
              <a:t>修改</a:t>
            </a:r>
            <a:endParaRPr lang="en-US" altLang="zh-CN" sz="1050" dirty="0">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val="273894658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dissolve">
                                      <p:cBhvr>
                                        <p:cTn id="15" dur="500"/>
                                        <p:tgtEl>
                                          <p:spTgt spid="32"/>
                                        </p:tgtEl>
                                      </p:cBhvr>
                                    </p:animEffect>
                                  </p:childTnLst>
                                </p:cTn>
                              </p:par>
                            </p:childTnLst>
                          </p:cTn>
                        </p:par>
                        <p:par>
                          <p:cTn id="16" fill="hold">
                            <p:stCondLst>
                              <p:cond delay="1500"/>
                            </p:stCondLst>
                            <p:childTnLst>
                              <p:par>
                                <p:cTn id="17" presetID="47"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000"/>
                                        <p:tgtEl>
                                          <p:spTgt spid="48"/>
                                        </p:tgtEl>
                                      </p:cBhvr>
                                    </p:animEffect>
                                    <p:anim calcmode="lin" valueType="num">
                                      <p:cBhvr>
                                        <p:cTn id="20" dur="1000" fill="hold"/>
                                        <p:tgtEl>
                                          <p:spTgt spid="48"/>
                                        </p:tgtEl>
                                        <p:attrNameLst>
                                          <p:attrName>ppt_x</p:attrName>
                                        </p:attrNameLst>
                                      </p:cBhvr>
                                      <p:tavLst>
                                        <p:tav tm="0">
                                          <p:val>
                                            <p:strVal val="#ppt_x"/>
                                          </p:val>
                                        </p:tav>
                                        <p:tav tm="100000">
                                          <p:val>
                                            <p:strVal val="#ppt_x"/>
                                          </p:val>
                                        </p:tav>
                                      </p:tavLst>
                                    </p:anim>
                                    <p:anim calcmode="lin" valueType="num">
                                      <p:cBhvr>
                                        <p:cTn id="21" dur="1000" fill="hold"/>
                                        <p:tgtEl>
                                          <p:spTgt spid="48"/>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0" grpId="0" animBg="1"/>
      <p:bldP spid="32" grpId="0"/>
      <p:bldP spid="48" grpId="0"/>
      <p:bldP spid="52" grpId="0"/>
    </p:bldLst>
  </p:timing>
</p:sld>
</file>

<file path=ppt/theme/theme1.xml><?xml version="1.0" encoding="utf-8"?>
<a:theme xmlns:a="http://schemas.openxmlformats.org/drawingml/2006/main" name="第一PPT，www.1ppt.com">
  <a:themeElements>
    <a:clrScheme name="Office 主题 15">
      <a:dk1>
        <a:srgbClr val="000000"/>
      </a:dk1>
      <a:lt1>
        <a:srgbClr val="FFFFFF"/>
      </a:lt1>
      <a:dk2>
        <a:srgbClr val="0099CC"/>
      </a:dk2>
      <a:lt2>
        <a:srgbClr val="3399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fontScheme name="自定义 1">
      <a:majorFont>
        <a:latin typeface="Arial"/>
        <a:ea typeface="微软雅黑"/>
        <a:cs typeface=""/>
      </a:majorFont>
      <a:minorFont>
        <a:latin typeface="Arial"/>
        <a:ea typeface="微软雅黑"/>
        <a:cs typeface=""/>
      </a:minorFont>
    </a:fontScheme>
    <a:fmtScheme name="复合">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6">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7">
        <a:dk1>
          <a:srgbClr val="000000"/>
        </a:dk1>
        <a:lt1>
          <a:srgbClr val="FFFFFF"/>
        </a:lt1>
        <a:dk2>
          <a:srgbClr val="0070C0"/>
        </a:dk2>
        <a:lt2>
          <a:srgbClr val="FFC00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8">
        <a:dk1>
          <a:srgbClr val="000000"/>
        </a:dk1>
        <a:lt1>
          <a:srgbClr val="FFFFFF"/>
        </a:lt1>
        <a:dk2>
          <a:srgbClr val="0070C0"/>
        </a:dk2>
        <a:lt2>
          <a:srgbClr val="FFC000"/>
        </a:lt2>
        <a:accent1>
          <a:srgbClr val="969696"/>
        </a:accent1>
        <a:accent2>
          <a:srgbClr val="FFFFFF"/>
        </a:accent2>
        <a:accent3>
          <a:srgbClr val="FFFFFF"/>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9">
        <a:dk1>
          <a:srgbClr val="000000"/>
        </a:dk1>
        <a:lt1>
          <a:srgbClr val="B2B2B2"/>
        </a:lt1>
        <a:dk2>
          <a:srgbClr val="0070C0"/>
        </a:dk2>
        <a:lt2>
          <a:srgbClr val="FFC000"/>
        </a:lt2>
        <a:accent1>
          <a:srgbClr val="969696"/>
        </a:accent1>
        <a:accent2>
          <a:srgbClr val="FFFFFF"/>
        </a:accent2>
        <a:accent3>
          <a:srgbClr val="D5D5D5"/>
        </a:accent3>
        <a:accent4>
          <a:srgbClr val="000000"/>
        </a:accent4>
        <a:accent5>
          <a:srgbClr val="C9C9C9"/>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0">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1">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FFFFFF"/>
        </a:folHlink>
      </a:clrScheme>
      <a:clrMap bg1="lt1" tx1="dk1" bg2="lt2" tx2="dk2" accent1="accent1" accent2="accent2" accent3="accent3" accent4="accent4" accent5="accent5" accent6="accent6" hlink="hlink" folHlink="folHlink"/>
    </a:extraClrScheme>
    <a:extraClrScheme>
      <a:clrScheme name="Office 主题 12">
        <a:dk1>
          <a:srgbClr val="000000"/>
        </a:dk1>
        <a:lt1>
          <a:srgbClr val="FFFFFF"/>
        </a:lt1>
        <a:dk2>
          <a:srgbClr val="0070C0"/>
        </a:dk2>
        <a:lt2>
          <a:srgbClr val="FFC000"/>
        </a:lt2>
        <a:accent1>
          <a:srgbClr val="FFFFFF"/>
        </a:accent1>
        <a:accent2>
          <a:srgbClr val="4D4D4D"/>
        </a:accent2>
        <a:accent3>
          <a:srgbClr val="FFFFFF"/>
        </a:accent3>
        <a:accent4>
          <a:srgbClr val="000000"/>
        </a:accent4>
        <a:accent5>
          <a:srgbClr val="FFFFFF"/>
        </a:accent5>
        <a:accent6>
          <a:srgbClr val="454545"/>
        </a:accent6>
        <a:hlink>
          <a:srgbClr val="969696"/>
        </a:hlink>
        <a:folHlink>
          <a:srgbClr val="CC6600"/>
        </a:folHlink>
      </a:clrScheme>
      <a:clrMap bg1="lt1" tx1="dk1" bg2="lt2" tx2="dk2" accent1="accent1" accent2="accent2" accent3="accent3" accent4="accent4" accent5="accent5" accent6="accent6" hlink="hlink" folHlink="folHlink"/>
    </a:extraClrScheme>
    <a:extraClrScheme>
      <a:clrScheme name="Office 主题 13">
        <a:dk1>
          <a:srgbClr val="000000"/>
        </a:dk1>
        <a:lt1>
          <a:srgbClr val="FFFFFF"/>
        </a:lt1>
        <a:dk2>
          <a:srgbClr val="660066"/>
        </a:dk2>
        <a:lt2>
          <a:srgbClr val="800080"/>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4">
        <a:dk1>
          <a:srgbClr val="000000"/>
        </a:dk1>
        <a:lt1>
          <a:srgbClr val="FFFFFF"/>
        </a:lt1>
        <a:dk2>
          <a:srgbClr val="660066"/>
        </a:dk2>
        <a:lt2>
          <a:srgbClr val="CC0099"/>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
      <a:clrScheme name="Office 主题 15">
        <a:dk1>
          <a:srgbClr val="000000"/>
        </a:dk1>
        <a:lt1>
          <a:srgbClr val="FFFFFF"/>
        </a:lt1>
        <a:dk2>
          <a:srgbClr val="0099CC"/>
        </a:dk2>
        <a:lt2>
          <a:srgbClr val="3399FF"/>
        </a:lt2>
        <a:accent1>
          <a:srgbClr val="FFFFFF"/>
        </a:accent1>
        <a:accent2>
          <a:srgbClr val="FFFFFF"/>
        </a:accent2>
        <a:accent3>
          <a:srgbClr val="FFFFFF"/>
        </a:accent3>
        <a:accent4>
          <a:srgbClr val="000000"/>
        </a:accent4>
        <a:accent5>
          <a:srgbClr val="FFFFFF"/>
        </a:accent5>
        <a:accent6>
          <a:srgbClr val="E7E7E7"/>
        </a:accent6>
        <a:hlink>
          <a:srgbClr val="FFFFFF"/>
        </a:hlink>
        <a:folHlink>
          <a:srgbClr val="FFFF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326</TotalTime>
  <Words>4775</Words>
  <Application>Microsoft Office PowerPoint</Application>
  <PresentationFormat>全屏显示(16:9)</PresentationFormat>
  <Paragraphs>307</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城管执法</dc:title>
  <dc:creator>第一PPT</dc:creator>
  <cp:keywords>www.1ppt.com</cp:keywords>
  <cp:lastModifiedBy>Windows User</cp:lastModifiedBy>
  <cp:revision>26</cp:revision>
  <dcterms:created xsi:type="dcterms:W3CDTF">2016-12-25T02:27:54Z</dcterms:created>
  <dcterms:modified xsi:type="dcterms:W3CDTF">2019-01-23T07:20:17Z</dcterms:modified>
</cp:coreProperties>
</file>