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342" r:id="rId5"/>
    <p:sldId id="258" r:id="rId6"/>
    <p:sldId id="315" r:id="rId7"/>
    <p:sldId id="316" r:id="rId8"/>
    <p:sldId id="317" r:id="rId9"/>
    <p:sldId id="318" r:id="rId10"/>
    <p:sldId id="319" r:id="rId11"/>
    <p:sldId id="343" r:id="rId12"/>
    <p:sldId id="321" r:id="rId13"/>
    <p:sldId id="322" r:id="rId14"/>
    <p:sldId id="323" r:id="rId15"/>
    <p:sldId id="326" r:id="rId16"/>
    <p:sldId id="329" r:id="rId17"/>
    <p:sldId id="330" r:id="rId18"/>
    <p:sldId id="344" r:id="rId19"/>
    <p:sldId id="332" r:id="rId20"/>
    <p:sldId id="333" r:id="rId21"/>
    <p:sldId id="334" r:id="rId22"/>
    <p:sldId id="336" r:id="rId23"/>
    <p:sldId id="345" r:id="rId24"/>
    <p:sldId id="337" r:id="rId25"/>
    <p:sldId id="338" r:id="rId26"/>
    <p:sldId id="339" r:id="rId27"/>
    <p:sldId id="341" r:id="rId28"/>
    <p:sldId id="314" r:id="rId29"/>
    <p:sldId id="346"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B3DDB-0F27-48C8-B9CF-0D185F38B12D}"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471C6-AD5F-4A48-85CD-A0853D0DC89C}" type="slidenum">
              <a:rPr lang="zh-CN" altLang="en-US" smtClean="0"/>
              <a:t>‹#›</a:t>
            </a:fld>
            <a:endParaRPr lang="zh-CN" altLang="en-US"/>
          </a:p>
        </p:txBody>
      </p:sp>
    </p:spTree>
    <p:extLst>
      <p:ext uri="{BB962C8B-B14F-4D97-AF65-F5344CB8AC3E}">
        <p14:creationId xmlns:p14="http://schemas.microsoft.com/office/powerpoint/2010/main" val="4215358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a:t>
            </a:fld>
            <a:endParaRPr lang="zh-CN" altLang="en-US"/>
          </a:p>
        </p:txBody>
      </p:sp>
    </p:spTree>
    <p:extLst>
      <p:ext uri="{BB962C8B-B14F-4D97-AF65-F5344CB8AC3E}">
        <p14:creationId xmlns:p14="http://schemas.microsoft.com/office/powerpoint/2010/main" val="2247675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12</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13</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14</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15</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16</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18</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19</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20</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21</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23</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24</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25</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26</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27</a:t>
            </a:fld>
            <a:endParaRPr lang="zh-CN" altLang="en-US"/>
          </a:p>
        </p:txBody>
      </p:sp>
    </p:spTree>
    <p:extLst>
      <p:ext uri="{BB962C8B-B14F-4D97-AF65-F5344CB8AC3E}">
        <p14:creationId xmlns:p14="http://schemas.microsoft.com/office/powerpoint/2010/main" val="244671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8</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11</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028700"/>
            <a:ext cx="8229600" cy="13716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smtClean="0"/>
              <a:t>单击此处编辑母版标题样式</a:t>
            </a:r>
            <a:endParaRPr kumimoji="0" lang="en-US"/>
          </a:p>
        </p:txBody>
      </p:sp>
      <p:sp>
        <p:nvSpPr>
          <p:cNvPr id="28" name="日期占位符 27"/>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17" name="页脚占位符 16"/>
          <p:cNvSpPr>
            <a:spLocks noGrp="1"/>
          </p:cNvSpPr>
          <p:nvPr>
            <p:ph type="ftr" sz="quarter" idx="11"/>
          </p:nvPr>
        </p:nvSpPr>
        <p:spPr/>
        <p:txBody>
          <a:bodyPr/>
          <a:lstStyle/>
          <a:p>
            <a:endParaRPr kumimoji="0" lang="en-US"/>
          </a:p>
        </p:txBody>
      </p:sp>
      <p:sp>
        <p:nvSpPr>
          <p:cNvPr id="29" name="灯片编号占位符 2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9" name="副标题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457200"/>
            <a:ext cx="5486400" cy="391716"/>
          </a:xfrm>
        </p:spPr>
        <p:txBody>
          <a:bodyPr lIns="45720" rIns="45720" bIns="0" anchor="b">
            <a:sp3d prstMaterial="softEdge"/>
          </a:bodyPr>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828800" y="1373981"/>
            <a:ext cx="5486400" cy="29718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875090"/>
            <a:ext cx="5486400" cy="397764"/>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05979"/>
            <a:ext cx="6019800"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6461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781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88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374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643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2230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349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4280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810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4929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808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457200"/>
            <a:ext cx="7086600" cy="13716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600200" y="1880840"/>
            <a:ext cx="7086600" cy="1132284"/>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p:spPr>
        <p:txBody>
          <a:bodyPr/>
          <a:lstStyle/>
          <a:p>
            <a:fld id="{69E29E33-B620-47F9-BB04-8846C2A5AFC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8229600" cy="85725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151335"/>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1151335"/>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6" y="1771651"/>
            <a:ext cx="4041775"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8" name="页脚占位符 7"/>
          <p:cNvSpPr>
            <a:spLocks noGrp="1"/>
          </p:cNvSpPr>
          <p:nvPr>
            <p:ph type="ftr" sz="quarter" idx="11"/>
          </p:nvPr>
        </p:nvSpPr>
        <p:spPr/>
        <p:txBody>
          <a:bodyPr/>
          <a:lstStyle/>
          <a:p>
            <a:endParaRPr kumimoji="0" lang="en-US"/>
          </a:p>
        </p:txBody>
      </p:sp>
      <p:sp>
        <p:nvSpPr>
          <p:cNvPr id="9" name="灯片编号占位符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solidFill>
                <a:schemeClr val="tx1">
                  <a:shade val="50000"/>
                </a:schemeClr>
              </a:solidFill>
            </a:endParaRPr>
          </a:p>
        </p:txBody>
      </p:sp>
      <p:sp>
        <p:nvSpPr>
          <p:cNvPr id="4" name="页脚占位符 3"/>
          <p:cNvSpPr>
            <a:spLocks noGrp="1"/>
          </p:cNvSpPr>
          <p:nvPr>
            <p:ph type="ftr" sz="quarter" idx="11"/>
          </p:nvPr>
        </p:nvSpPr>
        <p:spPr/>
        <p:txBody>
          <a:bodyPr/>
          <a:lstStyle/>
          <a:p>
            <a:endParaRPr kumimoji="0" lang="en-US">
              <a:solidFill>
                <a:schemeClr val="tx1">
                  <a:shade val="50000"/>
                </a:schemeClr>
              </a:solidFill>
            </a:endParaRPr>
          </a:p>
        </p:txBody>
      </p:sp>
      <p:sp>
        <p:nvSpPr>
          <p:cNvPr id="5" name="灯片编号占位符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
        <p:nvSpPr>
          <p:cNvPr id="7" name="矩形 6"/>
          <p:cNvSpPr/>
          <p:nvPr userDrawn="1"/>
        </p:nvSpPr>
        <p:spPr>
          <a:xfrm>
            <a:off x="6444208" y="4910754"/>
            <a:ext cx="775136" cy="246221"/>
          </a:xfrm>
          <a:prstGeom prst="rect">
            <a:avLst/>
          </a:prstGeom>
        </p:spPr>
        <p:txBody>
          <a:bodyPr wrap="square">
            <a:spAutoFit/>
          </a:bodyPr>
          <a:lstStyle/>
          <a:p>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r>
              <a:rPr lang="en-US" altLang="zh-CN" sz="100" dirty="0">
                <a:solidFill>
                  <a:prstClr val="white"/>
                </a:solidFill>
                <a:latin typeface="Calibri"/>
              </a:rPr>
              <a:t> </a:t>
            </a:r>
            <a:endParaRPr lang="zh-CN" altLang="en-US" sz="100" dirty="0">
              <a:solidFill>
                <a:prstClr val="white"/>
              </a:solidFill>
              <a:latin typeface="Calibri"/>
            </a:endParaRPr>
          </a:p>
        </p:txBody>
      </p:sp>
    </p:spTree>
    <p:extLst>
      <p:ext uri="{BB962C8B-B14F-4D97-AF65-F5344CB8AC3E}">
        <p14:creationId xmlns:p14="http://schemas.microsoft.com/office/powerpoint/2010/main" val="39601262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4" name="页脚占位符 3"/>
          <p:cNvSpPr>
            <a:spLocks noGrp="1"/>
          </p:cNvSpPr>
          <p:nvPr>
            <p:ph type="ftr" sz="quarter" idx="11"/>
          </p:nvPr>
        </p:nvSpPr>
        <p:spPr/>
        <p:txBody>
          <a:bodyPr/>
          <a:lstStyle/>
          <a:p>
            <a:endParaRPr kumimoji="0" lang="en-US"/>
          </a:p>
        </p:txBody>
      </p:sp>
      <p:sp>
        <p:nvSpPr>
          <p:cNvPr id="5" name="灯片编号占位符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3" name="页脚占位符 2"/>
          <p:cNvSpPr>
            <a:spLocks noGrp="1"/>
          </p:cNvSpPr>
          <p:nvPr>
            <p:ph type="ftr" sz="quarter" idx="11"/>
          </p:nvPr>
        </p:nvSpPr>
        <p:spPr/>
        <p:txBody>
          <a:bodyPr/>
          <a:lstStyle/>
          <a:p>
            <a:endParaRPr kumimoji="0" lang="en-US"/>
          </a:p>
        </p:txBody>
      </p:sp>
      <p:sp>
        <p:nvSpPr>
          <p:cNvPr id="4" name="灯片编号占位符 3"/>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1"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204788"/>
            <a:ext cx="5111750" cy="4389835"/>
          </a:xfr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1/23/2019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00150"/>
            <a:ext cx="8229600" cy="353187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457200" y="4812507"/>
            <a:ext cx="2133600" cy="273844"/>
          </a:xfrm>
          <a:prstGeom prst="rect">
            <a:avLst/>
          </a:prstGeom>
        </p:spPr>
        <p:txBody>
          <a:bodyPr vert="horz" anchor="b"/>
          <a:lstStyle>
            <a:lvl1pPr algn="l" eaLnBrk="1" latinLnBrk="0" hangingPunct="1">
              <a:defRPr kumimoji="0" sz="1200">
                <a:solidFill>
                  <a:schemeClr val="tx1">
                    <a:shade val="50000"/>
                  </a:schemeClr>
                </a:solidFill>
              </a:defRPr>
            </a:lvl1pPr>
          </a:lstStyle>
          <a:p>
            <a:pPr eaLnBrk="1" latinLnBrk="0" hangingPunct="1"/>
            <a:fld id="{7CB97365-EBCA-4027-87D5-99FC1D4DF0BB}" type="datetimeFigureOut">
              <a:rPr lang="en-US" smtClean="0"/>
              <a:pPr eaLnBrk="1" latinLnBrk="0" hangingPunct="1"/>
              <a:t>1/23/2019</a:t>
            </a:fld>
            <a:endParaRPr lang="en-US">
              <a:solidFill>
                <a:schemeClr val="tx1">
                  <a:shade val="50000"/>
                </a:schemeClr>
              </a:solidFill>
            </a:endParaRPr>
          </a:p>
        </p:txBody>
      </p:sp>
      <p:sp>
        <p:nvSpPr>
          <p:cNvPr id="3" name="页脚占位符 2"/>
          <p:cNvSpPr>
            <a:spLocks noGrp="1"/>
          </p:cNvSpPr>
          <p:nvPr>
            <p:ph type="ftr" sz="quarter" idx="3"/>
          </p:nvPr>
        </p:nvSpPr>
        <p:spPr>
          <a:xfrm>
            <a:off x="3124200" y="4812507"/>
            <a:ext cx="2895600" cy="273844"/>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灯片编号占位符 22"/>
          <p:cNvSpPr>
            <a:spLocks noGrp="1"/>
          </p:cNvSpPr>
          <p:nvPr>
            <p:ph type="sldNum" sz="quarter" idx="4"/>
          </p:nvPr>
        </p:nvSpPr>
        <p:spPr>
          <a:xfrm>
            <a:off x="7924800" y="4812507"/>
            <a:ext cx="762000" cy="273844"/>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pic>
        <p:nvPicPr>
          <p:cNvPr id="2" name="图片 1"/>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35304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9.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300051" y="1183215"/>
            <a:ext cx="5184577" cy="3939902"/>
          </a:xfrm>
          <a:prstGeom prst="rect">
            <a:avLst/>
          </a:prstGeom>
        </p:spPr>
      </p:pic>
      <p:sp>
        <p:nvSpPr>
          <p:cNvPr id="12" name="Text Box 2"/>
          <p:cNvSpPr txBox="1">
            <a:spLocks noChangeArrowheads="1"/>
          </p:cNvSpPr>
          <p:nvPr/>
        </p:nvSpPr>
        <p:spPr bwMode="auto">
          <a:xfrm>
            <a:off x="349836" y="2434471"/>
            <a:ext cx="2810067" cy="281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square">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1200" baseline="0" dirty="0" smtClean="0">
                <a:solidFill>
                  <a:schemeClr val="bg1"/>
                </a:solidFill>
                <a:latin typeface="微软雅黑" panose="020B0503020204020204" pitchFamily="34" charset="-122"/>
                <a:ea typeface="微软雅黑" panose="020B0503020204020204" pitchFamily="34" charset="-122"/>
              </a:rPr>
              <a:t>——  </a:t>
            </a:r>
            <a:r>
              <a:rPr lang="zh-CN" altLang="en-US" sz="1200" baseline="0" dirty="0" smtClean="0">
                <a:solidFill>
                  <a:schemeClr val="bg1"/>
                </a:solidFill>
                <a:latin typeface="微软雅黑" panose="020B0503020204020204" pitchFamily="34" charset="-122"/>
                <a:ea typeface="微软雅黑" panose="020B0503020204020204" pitchFamily="34" charset="-122"/>
              </a:rPr>
              <a:t>请添加您的副标题</a:t>
            </a:r>
            <a:r>
              <a:rPr lang="en-US" altLang="zh-CN" sz="1200" baseline="0" dirty="0" smtClean="0">
                <a:solidFill>
                  <a:schemeClr val="bg1"/>
                </a:solidFill>
                <a:latin typeface="微软雅黑" panose="020B0503020204020204" pitchFamily="34" charset="-122"/>
                <a:ea typeface="微软雅黑" panose="020B0503020204020204" pitchFamily="34" charset="-122"/>
              </a:rPr>
              <a:t>——</a:t>
            </a:r>
            <a:endParaRPr lang="en-US" altLang="zh-CN" sz="1200" baseline="0" dirty="0">
              <a:solidFill>
                <a:schemeClr val="bg1"/>
              </a:solidFill>
              <a:latin typeface="微软雅黑" panose="020B0503020204020204" pitchFamily="34" charset="-122"/>
              <a:ea typeface="微软雅黑" panose="020B0503020204020204" pitchFamily="34" charset="-122"/>
            </a:endParaRPr>
          </a:p>
        </p:txBody>
      </p:sp>
      <p:sp>
        <p:nvSpPr>
          <p:cNvPr id="13" name="标题 1"/>
          <p:cNvSpPr txBox="1">
            <a:spLocks/>
          </p:cNvSpPr>
          <p:nvPr/>
        </p:nvSpPr>
        <p:spPr>
          <a:xfrm>
            <a:off x="158596" y="1851670"/>
            <a:ext cx="3837340" cy="576064"/>
          </a:xfrm>
          <a:prstGeom prst="rect">
            <a:avLst/>
          </a:prstGeom>
        </p:spPr>
        <p:txBody>
          <a:bodyPr vert="horz" lIns="91440" tIns="45720" rIns="91440" bIns="45720" rtlCol="0" anchor="ctr">
            <a:noAutofit/>
            <a:scene3d>
              <a:camera prst="orthographicFront"/>
              <a:lightRig rig="balanced" dir="t">
                <a:rot lat="0" lon="0" rev="2100000"/>
              </a:lightRig>
            </a:scene3d>
            <a:sp3d extrusionH="57150" prstMaterial="metal">
              <a:bevelT w="38100" h="25400"/>
              <a:contourClr>
                <a:schemeClr val="bg2"/>
              </a:contourClr>
            </a:sp3d>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2400" b="1" dirty="0">
                <a:ln w="50800"/>
                <a:solidFill>
                  <a:schemeClr val="bg1">
                    <a:shade val="50000"/>
                  </a:schemeClr>
                </a:solidFill>
              </a:rPr>
              <a:t>大学生社</a:t>
            </a:r>
            <a:r>
              <a:rPr lang="zh-CN" altLang="en-US" sz="2400" b="1" dirty="0" smtClean="0">
                <a:ln w="50800"/>
                <a:solidFill>
                  <a:schemeClr val="bg1">
                    <a:shade val="50000"/>
                  </a:schemeClr>
                </a:solidFill>
              </a:rPr>
              <a:t>团纳新</a:t>
            </a:r>
            <a:r>
              <a:rPr lang="en-US" altLang="zh-CN" sz="2400" b="1" dirty="0" smtClean="0">
                <a:ln w="50800"/>
                <a:solidFill>
                  <a:schemeClr val="bg1">
                    <a:shade val="50000"/>
                  </a:schemeClr>
                </a:solidFill>
              </a:rPr>
              <a:t>PPT</a:t>
            </a:r>
            <a:r>
              <a:rPr lang="zh-CN" altLang="en-US" sz="2400" b="1" dirty="0" smtClean="0">
                <a:ln w="50800"/>
                <a:solidFill>
                  <a:schemeClr val="bg1">
                    <a:shade val="50000"/>
                  </a:schemeClr>
                </a:solidFill>
              </a:rPr>
              <a:t>模板</a:t>
            </a:r>
            <a:endParaRPr lang="zh-CN" altLang="en-US" sz="2400" b="1" dirty="0">
              <a:ln w="50800"/>
              <a:solidFill>
                <a:schemeClr val="bg1">
                  <a:shade val="50000"/>
                </a:schemeClr>
              </a:solidFill>
            </a:endParaRP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22809" y="284008"/>
            <a:ext cx="777242" cy="777242"/>
          </a:xfrm>
          <a:prstGeom prst="rect">
            <a:avLst/>
          </a:prstGeom>
        </p:spPr>
      </p:pic>
      <p:sp>
        <p:nvSpPr>
          <p:cNvPr id="7" name="TextBox 6"/>
          <p:cNvSpPr txBox="1"/>
          <p:nvPr/>
        </p:nvSpPr>
        <p:spPr>
          <a:xfrm>
            <a:off x="35496" y="1154237"/>
            <a:ext cx="4871847" cy="769441"/>
          </a:xfrm>
          <a:prstGeom prst="rect">
            <a:avLst/>
          </a:prstGeom>
          <a:noFill/>
        </p:spPr>
        <p:txBody>
          <a:bodyPr wrap="none" rtlCol="0">
            <a:spAutoFit/>
          </a:bodyPr>
          <a:lstStyle/>
          <a:p>
            <a:r>
              <a:rPr lang="zh-CN" altLang="en-US" sz="4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rPr>
              <a:t>青春飞扬 梦想起航</a:t>
            </a:r>
            <a:endParaRPr lang="zh-CN" altLang="en-US" sz="4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278641137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305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grpSp>
        <p:nvGrpSpPr>
          <p:cNvPr id="4" name="组合 3"/>
          <p:cNvGrpSpPr/>
          <p:nvPr/>
        </p:nvGrpSpPr>
        <p:grpSpPr>
          <a:xfrm>
            <a:off x="3625664" y="1131590"/>
            <a:ext cx="1699320" cy="1862050"/>
            <a:chOff x="4788024" y="2111161"/>
            <a:chExt cx="345387" cy="391676"/>
          </a:xfrm>
        </p:grpSpPr>
        <p:sp>
          <p:nvSpPr>
            <p:cNvPr id="5" name="椭圆 4"/>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6" name="Text Box 7"/>
            <p:cNvSpPr txBox="1">
              <a:spLocks noChangeArrowheads="1"/>
            </p:cNvSpPr>
            <p:nvPr/>
          </p:nvSpPr>
          <p:spPr bwMode="auto">
            <a:xfrm>
              <a:off x="4844486" y="2111161"/>
              <a:ext cx="288925" cy="39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1500" dirty="0" smtClean="0">
                  <a:solidFill>
                    <a:schemeClr val="accent2"/>
                  </a:solidFill>
                  <a:latin typeface="微软雅黑" panose="020B0503020204020204" pitchFamily="34" charset="-122"/>
                  <a:ea typeface="微软雅黑" panose="020B0503020204020204" pitchFamily="34" charset="-122"/>
                </a:rPr>
                <a:t>2</a:t>
              </a:r>
              <a:endParaRPr lang="zh-CN" altLang="en-US" sz="11500" dirty="0">
                <a:solidFill>
                  <a:schemeClr val="accent2"/>
                </a:solidFill>
                <a:latin typeface="微软雅黑" panose="020B0503020204020204" pitchFamily="34" charset="-122"/>
                <a:ea typeface="微软雅黑" panose="020B0503020204020204" pitchFamily="34" charset="-122"/>
              </a:endParaRPr>
            </a:p>
          </p:txBody>
        </p:sp>
      </p:grpSp>
      <p:sp>
        <p:nvSpPr>
          <p:cNvPr id="7" name="Text Box 4"/>
          <p:cNvSpPr txBox="1">
            <a:spLocks noChangeArrowheads="1"/>
          </p:cNvSpPr>
          <p:nvPr/>
        </p:nvSpPr>
        <p:spPr bwMode="auto">
          <a:xfrm>
            <a:off x="3481646" y="2948658"/>
            <a:ext cx="19544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32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3200" dirty="0">
              <a:solidFill>
                <a:schemeClr val="accent1"/>
              </a:solidFill>
              <a:latin typeface="微软雅黑" panose="020B0503020204020204" pitchFamily="34" charset="-122"/>
              <a:ea typeface="微软雅黑" panose="020B0503020204020204" pitchFamily="34" charset="-122"/>
            </a:endParaRPr>
          </a:p>
        </p:txBody>
      </p:sp>
      <p:sp>
        <p:nvSpPr>
          <p:cNvPr id="8" name="Text Box 5"/>
          <p:cNvSpPr txBox="1">
            <a:spLocks noChangeArrowheads="1"/>
          </p:cNvSpPr>
          <p:nvPr/>
        </p:nvSpPr>
        <p:spPr bwMode="auto">
          <a:xfrm>
            <a:off x="3897659" y="345325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pic>
        <p:nvPicPr>
          <p:cNvPr id="9" name="图片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2318603"/>
            <a:ext cx="3709649" cy="2819064"/>
          </a:xfrm>
          <a:prstGeom prst="rect">
            <a:avLst/>
          </a:prstGeom>
        </p:spPr>
      </p:pic>
    </p:spTree>
    <p:extLst>
      <p:ext uri="{BB962C8B-B14F-4D97-AF65-F5344CB8AC3E}">
        <p14:creationId xmlns:p14="http://schemas.microsoft.com/office/powerpoint/2010/main" val="76323335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a:spLocks noChangeArrowheads="1"/>
          </p:cNvSpPr>
          <p:nvPr>
            <p:custDataLst>
              <p:tags r:id="rId1"/>
            </p:custDataLst>
          </p:nvPr>
        </p:nvSpPr>
        <p:spPr bwMode="white">
          <a:xfrm>
            <a:off x="845785" y="1709754"/>
            <a:ext cx="2340000" cy="1620000"/>
          </a:xfrm>
          <a:prstGeom prst="roundRect">
            <a:avLst>
              <a:gd name="adj" fmla="val 5304"/>
            </a:avLst>
          </a:prstGeom>
          <a:noFill/>
          <a:ln w="38100" cap="flat" cmpd="sng" algn="ctr">
            <a:solidFill>
              <a:schemeClr val="bg1"/>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 name="AutoShape 4"/>
          <p:cNvSpPr>
            <a:spLocks noChangeArrowheads="1"/>
          </p:cNvSpPr>
          <p:nvPr>
            <p:custDataLst>
              <p:tags r:id="rId2"/>
            </p:custDataLst>
          </p:nvPr>
        </p:nvSpPr>
        <p:spPr bwMode="white">
          <a:xfrm>
            <a:off x="3396997" y="1709754"/>
            <a:ext cx="2340000" cy="1620000"/>
          </a:xfrm>
          <a:prstGeom prst="roundRect">
            <a:avLst>
              <a:gd name="adj" fmla="val 7012"/>
            </a:avLst>
          </a:prstGeom>
          <a:noFill/>
          <a:ln w="38100" cap="flat" cmpd="sng" algn="ctr">
            <a:solidFill>
              <a:schemeClr val="tx1"/>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 name="AutoShape 3"/>
          <p:cNvSpPr>
            <a:spLocks noChangeArrowheads="1"/>
          </p:cNvSpPr>
          <p:nvPr/>
        </p:nvSpPr>
        <p:spPr bwMode="auto">
          <a:xfrm>
            <a:off x="3756997" y="1342709"/>
            <a:ext cx="1620000" cy="504000"/>
          </a:xfrm>
          <a:prstGeom prst="roundRect">
            <a:avLst/>
          </a:prstGeom>
          <a:solidFill>
            <a:schemeClr val="tx1"/>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zh-CN" sz="16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bwMode="auto">
          <a:xfrm>
            <a:off x="3849602" y="1408920"/>
            <a:ext cx="1434795" cy="374571"/>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1600" dirty="0">
                <a:solidFill>
                  <a:schemeClr val="accent2"/>
                </a:solidFill>
                <a:latin typeface="微软雅黑" pitchFamily="34" charset="-122"/>
                <a:ea typeface="微软雅黑" pitchFamily="34" charset="-122"/>
              </a:rPr>
              <a:t>分标题二</a:t>
            </a:r>
          </a:p>
        </p:txBody>
      </p:sp>
      <p:sp>
        <p:nvSpPr>
          <p:cNvPr id="6" name="AutoShape 3"/>
          <p:cNvSpPr>
            <a:spLocks noChangeArrowheads="1"/>
          </p:cNvSpPr>
          <p:nvPr/>
        </p:nvSpPr>
        <p:spPr bwMode="auto">
          <a:xfrm>
            <a:off x="1205785" y="1342709"/>
            <a:ext cx="1620000" cy="504000"/>
          </a:xfrm>
          <a:prstGeom prst="roundRect">
            <a:avLst/>
          </a:prstGeom>
          <a:solidFill>
            <a:schemeClr val="bg1"/>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TextBox 6"/>
          <p:cNvSpPr txBox="1"/>
          <p:nvPr/>
        </p:nvSpPr>
        <p:spPr bwMode="auto">
          <a:xfrm>
            <a:off x="1325726" y="1408920"/>
            <a:ext cx="1380118" cy="374571"/>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1600" dirty="0">
                <a:solidFill>
                  <a:schemeClr val="accent2"/>
                </a:solidFill>
                <a:latin typeface="微软雅黑" pitchFamily="34" charset="-122"/>
                <a:ea typeface="微软雅黑" pitchFamily="34" charset="-122"/>
              </a:rPr>
              <a:t>分标题一</a:t>
            </a:r>
            <a:endParaRPr lang="zh-CN" altLang="zh-CN" sz="1600" dirty="0">
              <a:solidFill>
                <a:schemeClr val="accent2"/>
              </a:solidFill>
              <a:latin typeface="微软雅黑" pitchFamily="34" charset="-122"/>
              <a:ea typeface="微软雅黑" pitchFamily="34" charset="-122"/>
            </a:endParaRPr>
          </a:p>
        </p:txBody>
      </p:sp>
      <p:sp>
        <p:nvSpPr>
          <p:cNvPr id="8" name="矩形 7"/>
          <p:cNvSpPr/>
          <p:nvPr/>
        </p:nvSpPr>
        <p:spPr>
          <a:xfrm>
            <a:off x="879475" y="201107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9" name="矩形 8"/>
          <p:cNvSpPr/>
          <p:nvPr/>
        </p:nvSpPr>
        <p:spPr>
          <a:xfrm>
            <a:off x="879475" y="257622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10" name="矩形 9"/>
          <p:cNvSpPr/>
          <p:nvPr/>
        </p:nvSpPr>
        <p:spPr>
          <a:xfrm>
            <a:off x="3430588" y="201107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11" name="矩形 10"/>
          <p:cNvSpPr/>
          <p:nvPr/>
        </p:nvSpPr>
        <p:spPr>
          <a:xfrm>
            <a:off x="3430588" y="257622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12" name="AutoShape 4"/>
          <p:cNvSpPr>
            <a:spLocks noChangeArrowheads="1"/>
          </p:cNvSpPr>
          <p:nvPr>
            <p:custDataLst>
              <p:tags r:id="rId3"/>
            </p:custDataLst>
          </p:nvPr>
        </p:nvSpPr>
        <p:spPr bwMode="white">
          <a:xfrm>
            <a:off x="5940152" y="1709754"/>
            <a:ext cx="2340000" cy="1620000"/>
          </a:xfrm>
          <a:prstGeom prst="roundRect">
            <a:avLst>
              <a:gd name="adj" fmla="val 7012"/>
            </a:avLst>
          </a:prstGeom>
          <a:noFill/>
          <a:ln w="38100" cap="flat" cmpd="sng" algn="ctr">
            <a:solidFill>
              <a:schemeClr val="bg2"/>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AutoShape 3"/>
          <p:cNvSpPr>
            <a:spLocks noChangeArrowheads="1"/>
          </p:cNvSpPr>
          <p:nvPr/>
        </p:nvSpPr>
        <p:spPr bwMode="auto">
          <a:xfrm>
            <a:off x="6300152" y="1342709"/>
            <a:ext cx="1620000" cy="504000"/>
          </a:xfrm>
          <a:prstGeom prst="roundRect">
            <a:avLst/>
          </a:prstGeom>
          <a:solidFill>
            <a:schemeClr val="bg2"/>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zh-CN" sz="16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TextBox 13"/>
          <p:cNvSpPr txBox="1"/>
          <p:nvPr/>
        </p:nvSpPr>
        <p:spPr bwMode="auto">
          <a:xfrm>
            <a:off x="6392757" y="1408920"/>
            <a:ext cx="1434795" cy="374571"/>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1600" dirty="0">
                <a:solidFill>
                  <a:schemeClr val="accent2"/>
                </a:solidFill>
                <a:latin typeface="微软雅黑" pitchFamily="34" charset="-122"/>
                <a:ea typeface="微软雅黑" pitchFamily="34" charset="-122"/>
              </a:rPr>
              <a:t>分</a:t>
            </a:r>
            <a:r>
              <a:rPr lang="zh-CN" altLang="en-US" sz="1600" dirty="0" smtClean="0">
                <a:solidFill>
                  <a:schemeClr val="accent2"/>
                </a:solidFill>
                <a:latin typeface="微软雅黑" pitchFamily="34" charset="-122"/>
                <a:ea typeface="微软雅黑" pitchFamily="34" charset="-122"/>
              </a:rPr>
              <a:t>标题三</a:t>
            </a:r>
            <a:endParaRPr lang="zh-CN" altLang="en-US" sz="1600" dirty="0">
              <a:solidFill>
                <a:schemeClr val="accent2"/>
              </a:solidFill>
              <a:latin typeface="微软雅黑" pitchFamily="34" charset="-122"/>
              <a:ea typeface="微软雅黑" pitchFamily="34" charset="-122"/>
            </a:endParaRPr>
          </a:p>
        </p:txBody>
      </p:sp>
      <p:sp>
        <p:nvSpPr>
          <p:cNvPr id="15" name="矩形 14"/>
          <p:cNvSpPr/>
          <p:nvPr/>
        </p:nvSpPr>
        <p:spPr>
          <a:xfrm>
            <a:off x="5973743" y="201107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16" name="矩形 15"/>
          <p:cNvSpPr/>
          <p:nvPr/>
        </p:nvSpPr>
        <p:spPr>
          <a:xfrm>
            <a:off x="5973743" y="2576229"/>
            <a:ext cx="2273300" cy="461665"/>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endParaRPr lang="en-US" altLang="zh-CN" sz="1200" spc="50" dirty="0">
              <a:ln w="11430"/>
              <a:solidFill>
                <a:schemeClr val="accent1"/>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z="1200" spc="50" dirty="0">
                <a:ln w="11430"/>
                <a:solidFill>
                  <a:schemeClr val="accent1"/>
                </a:solidFill>
                <a:latin typeface="微软雅黑" pitchFamily="34" charset="-122"/>
                <a:ea typeface="微软雅黑" pitchFamily="34" charset="-122"/>
              </a:rPr>
              <a:t>点击添加文本</a:t>
            </a:r>
          </a:p>
        </p:txBody>
      </p:sp>
      <p:sp>
        <p:nvSpPr>
          <p:cNvPr id="17" name="TextBox 16"/>
          <p:cNvSpPr txBox="1"/>
          <p:nvPr/>
        </p:nvSpPr>
        <p:spPr>
          <a:xfrm flipH="1">
            <a:off x="845782" y="3837875"/>
            <a:ext cx="7542641" cy="461665"/>
          </a:xfrm>
          <a:prstGeom prst="rect">
            <a:avLst/>
          </a:prstGeom>
          <a:noFill/>
        </p:spPr>
        <p:txBody>
          <a:bodyPr wrap="square" rtlCol="0">
            <a:spAutoFit/>
          </a:bodyPr>
          <a:lstStyle/>
          <a:p>
            <a:pPr>
              <a:defRPr/>
            </a:pPr>
            <a:r>
              <a:rPr lang="zh-CN" altLang="en-US" sz="1200" dirty="0" smtClean="0">
                <a:solidFill>
                  <a:schemeClr val="accent1"/>
                </a:solidFill>
                <a:latin typeface="微软雅黑" pitchFamily="34" charset="-122"/>
                <a:ea typeface="微软雅黑" pitchFamily="34" charset="-122"/>
              </a:rPr>
              <a:t>单击此处添加段落文本单击字单击此处添加段落文本单击字单击此处添加段落文本单击字单击此处添加段落文本单击字单击此处添加段落文本单击此处添加段落文本单击字</a:t>
            </a:r>
            <a:endParaRPr lang="zh-CN" altLang="en-US" sz="1200" dirty="0">
              <a:solidFill>
                <a:schemeClr val="accent1"/>
              </a:solidFill>
              <a:latin typeface="微软雅黑" pitchFamily="34" charset="-122"/>
              <a:ea typeface="微软雅黑" pitchFamily="34" charset="-122"/>
            </a:endParaRPr>
          </a:p>
        </p:txBody>
      </p:sp>
      <p:sp>
        <p:nvSpPr>
          <p:cNvPr id="18"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2538101"/>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slide(fromBottom)">
                                      <p:cBhvr>
                                        <p:cTn id="14" dur="500"/>
                                        <p:tgtEl>
                                          <p:spTgt spid="7"/>
                                        </p:tgtEl>
                                      </p:cBhvr>
                                    </p:animEffect>
                                  </p:childTnLst>
                                </p:cTn>
                              </p:par>
                            </p:childTnLst>
                          </p:cTn>
                        </p:par>
                        <p:par>
                          <p:cTn id="15" fill="hold">
                            <p:stCondLst>
                              <p:cond delay="1500"/>
                            </p:stCondLst>
                            <p:childTnLst>
                              <p:par>
                                <p:cTn id="16" presetID="1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slide(fromTop)">
                                      <p:cBhvr>
                                        <p:cTn id="18" dur="500"/>
                                        <p:tgtEl>
                                          <p:spTgt spid="2"/>
                                        </p:tgtEl>
                                      </p:cBhvr>
                                    </p:animEffect>
                                  </p:childTnLst>
                                </p:cTn>
                              </p:par>
                            </p:childTnLst>
                          </p:cTn>
                        </p:par>
                        <p:par>
                          <p:cTn id="19" fill="hold">
                            <p:stCondLst>
                              <p:cond delay="2000"/>
                            </p:stCondLst>
                            <p:childTnLst>
                              <p:par>
                                <p:cTn id="20" presetID="1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par>
                          <p:cTn id="23" fill="hold">
                            <p:stCondLst>
                              <p:cond delay="2500"/>
                            </p:stCondLst>
                            <p:childTnLst>
                              <p:par>
                                <p:cTn id="24" presetID="1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slide(fromBottom)">
                                      <p:cBhvr>
                                        <p:cTn id="26" dur="500"/>
                                        <p:tgtEl>
                                          <p:spTgt spid="9"/>
                                        </p:tgtEl>
                                      </p:cBhvr>
                                    </p:animEffect>
                                  </p:childTnLst>
                                </p:cTn>
                              </p:par>
                            </p:childTnLst>
                          </p:cTn>
                        </p:par>
                        <p:par>
                          <p:cTn id="27" fill="hold">
                            <p:stCondLst>
                              <p:cond delay="3000"/>
                            </p:stCondLst>
                            <p:childTnLst>
                              <p:par>
                                <p:cTn id="28" presetID="37"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900" decel="100000" fill="hold"/>
                                        <p:tgtEl>
                                          <p:spTgt spid="4"/>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34" fill="hold">
                            <p:stCondLst>
                              <p:cond delay="4000"/>
                            </p:stCondLst>
                            <p:childTnLst>
                              <p:par>
                                <p:cTn id="35" presetID="1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slide(fromBottom)">
                                      <p:cBhvr>
                                        <p:cTn id="37" dur="500"/>
                                        <p:tgtEl>
                                          <p:spTgt spid="5"/>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slide(fromTop)">
                                      <p:cBhvr>
                                        <p:cTn id="41" dur="500"/>
                                        <p:tgtEl>
                                          <p:spTgt spid="3"/>
                                        </p:tgtEl>
                                      </p:cBhvr>
                                    </p:animEffect>
                                  </p:childTnLst>
                                </p:cTn>
                              </p:par>
                            </p:childTnLst>
                          </p:cTn>
                        </p:par>
                        <p:par>
                          <p:cTn id="42" fill="hold">
                            <p:stCondLst>
                              <p:cond delay="5000"/>
                            </p:stCondLst>
                            <p:childTnLst>
                              <p:par>
                                <p:cTn id="43" presetID="1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slide(fromBottom)">
                                      <p:cBhvr>
                                        <p:cTn id="45" dur="500"/>
                                        <p:tgtEl>
                                          <p:spTgt spid="10"/>
                                        </p:tgtEl>
                                      </p:cBhvr>
                                    </p:animEffect>
                                  </p:childTnLst>
                                </p:cTn>
                              </p:par>
                            </p:childTnLst>
                          </p:cTn>
                        </p:par>
                        <p:par>
                          <p:cTn id="46" fill="hold">
                            <p:stCondLst>
                              <p:cond delay="5500"/>
                            </p:stCondLst>
                            <p:childTnLst>
                              <p:par>
                                <p:cTn id="47" presetID="12" presetClass="entr" presetSubtype="4"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slide(fromBottom)">
                                      <p:cBhvr>
                                        <p:cTn id="49" dur="500"/>
                                        <p:tgtEl>
                                          <p:spTgt spid="11"/>
                                        </p:tgtEl>
                                      </p:cBhvr>
                                    </p:animEffect>
                                  </p:childTnLst>
                                </p:cTn>
                              </p:par>
                            </p:childTnLst>
                          </p:cTn>
                        </p:par>
                        <p:par>
                          <p:cTn id="50" fill="hold">
                            <p:stCondLst>
                              <p:cond delay="6000"/>
                            </p:stCondLst>
                            <p:childTnLst>
                              <p:par>
                                <p:cTn id="51" presetID="37"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900" decel="100000" fill="hold"/>
                                        <p:tgtEl>
                                          <p:spTgt spid="13"/>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57" fill="hold">
                            <p:stCondLst>
                              <p:cond delay="7000"/>
                            </p:stCondLst>
                            <p:childTnLst>
                              <p:par>
                                <p:cTn id="58" presetID="12" presetClass="entr" presetSubtype="4"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slide(fromBottom)">
                                      <p:cBhvr>
                                        <p:cTn id="60" dur="500"/>
                                        <p:tgtEl>
                                          <p:spTgt spid="14"/>
                                        </p:tgtEl>
                                      </p:cBhvr>
                                    </p:animEffect>
                                  </p:childTnLst>
                                </p:cTn>
                              </p:par>
                            </p:childTnLst>
                          </p:cTn>
                        </p:par>
                        <p:par>
                          <p:cTn id="61" fill="hold">
                            <p:stCondLst>
                              <p:cond delay="7500"/>
                            </p:stCondLst>
                            <p:childTnLst>
                              <p:par>
                                <p:cTn id="62" presetID="12" presetClass="entr" presetSubtype="1"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slide(fromTop)">
                                      <p:cBhvr>
                                        <p:cTn id="64" dur="500"/>
                                        <p:tgtEl>
                                          <p:spTgt spid="12"/>
                                        </p:tgtEl>
                                      </p:cBhvr>
                                    </p:animEffect>
                                  </p:childTnLst>
                                </p:cTn>
                              </p:par>
                            </p:childTnLst>
                          </p:cTn>
                        </p:par>
                        <p:par>
                          <p:cTn id="65" fill="hold">
                            <p:stCondLst>
                              <p:cond delay="8000"/>
                            </p:stCondLst>
                            <p:childTnLst>
                              <p:par>
                                <p:cTn id="66" presetID="12" presetClass="entr" presetSubtype="4"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slide(fromBottom)">
                                      <p:cBhvr>
                                        <p:cTn id="68" dur="500"/>
                                        <p:tgtEl>
                                          <p:spTgt spid="15"/>
                                        </p:tgtEl>
                                      </p:cBhvr>
                                    </p:animEffect>
                                  </p:childTnLst>
                                </p:cTn>
                              </p:par>
                            </p:childTnLst>
                          </p:cTn>
                        </p:par>
                        <p:par>
                          <p:cTn id="69" fill="hold">
                            <p:stCondLst>
                              <p:cond delay="8500"/>
                            </p:stCondLst>
                            <p:childTnLst>
                              <p:par>
                                <p:cTn id="70" presetID="12" presetClass="entr" presetSubtype="4"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slide(fromBottom)">
                                      <p:cBhvr>
                                        <p:cTn id="72" dur="500"/>
                                        <p:tgtEl>
                                          <p:spTgt spid="16"/>
                                        </p:tgtEl>
                                      </p:cBhvr>
                                    </p:animEffect>
                                  </p:childTnLst>
                                </p:cTn>
                              </p:par>
                            </p:childTnLst>
                          </p:cTn>
                        </p:par>
                        <p:par>
                          <p:cTn id="73" fill="hold">
                            <p:stCondLst>
                              <p:cond delay="9000"/>
                            </p:stCondLst>
                            <p:childTnLst>
                              <p:par>
                                <p:cTn id="74" presetID="42"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1000"/>
                                        <p:tgtEl>
                                          <p:spTgt spid="17"/>
                                        </p:tgtEl>
                                      </p:cBhvr>
                                    </p:animEffect>
                                    <p:anim calcmode="lin" valueType="num">
                                      <p:cBhvr>
                                        <p:cTn id="77" dur="1000" fill="hold"/>
                                        <p:tgtEl>
                                          <p:spTgt spid="17"/>
                                        </p:tgtEl>
                                        <p:attrNameLst>
                                          <p:attrName>ppt_x</p:attrName>
                                        </p:attrNameLst>
                                      </p:cBhvr>
                                      <p:tavLst>
                                        <p:tav tm="0">
                                          <p:val>
                                            <p:strVal val="#ppt_x"/>
                                          </p:val>
                                        </p:tav>
                                        <p:tav tm="100000">
                                          <p:val>
                                            <p:strVal val="#ppt_x"/>
                                          </p:val>
                                        </p:tav>
                                      </p:tavLst>
                                    </p:anim>
                                    <p:anim calcmode="lin" valueType="num">
                                      <p:cBhvr>
                                        <p:cTn id="7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8" grpId="0"/>
      <p:bldP spid="9" grpId="0"/>
      <p:bldP spid="10" grpId="0"/>
      <p:bldP spid="11" grpId="0"/>
      <p:bldP spid="12" grpId="0" animBg="1"/>
      <p:bldP spid="13" grpId="0" animBg="1"/>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3509511" y="3724203"/>
            <a:ext cx="2128671" cy="894397"/>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grpSp>
        <p:nvGrpSpPr>
          <p:cNvPr id="3" name="Group 28"/>
          <p:cNvGrpSpPr>
            <a:grpSpLocks/>
          </p:cNvGrpSpPr>
          <p:nvPr/>
        </p:nvGrpSpPr>
        <p:grpSpPr bwMode="auto">
          <a:xfrm>
            <a:off x="802096" y="3529194"/>
            <a:ext cx="7467146" cy="894397"/>
            <a:chOff x="412" y="2911"/>
            <a:chExt cx="4890" cy="610"/>
          </a:xfrm>
        </p:grpSpPr>
        <p:sp>
          <p:nvSpPr>
            <p:cNvPr id="4" name="AutoShape 4"/>
            <p:cNvSpPr>
              <a:spLocks noChangeArrowheads="1"/>
            </p:cNvSpPr>
            <p:nvPr/>
          </p:nvSpPr>
          <p:spPr bwMode="auto">
            <a:xfrm rot="10800000">
              <a:off x="412" y="2911"/>
              <a:ext cx="1394" cy="610"/>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sp>
          <p:nvSpPr>
            <p:cNvPr id="5" name="AutoShape 6"/>
            <p:cNvSpPr>
              <a:spLocks noChangeArrowheads="1"/>
            </p:cNvSpPr>
            <p:nvPr/>
          </p:nvSpPr>
          <p:spPr bwMode="auto">
            <a:xfrm rot="10800000">
              <a:off x="3908" y="2911"/>
              <a:ext cx="1394" cy="610"/>
            </a:xfrm>
            <a:prstGeom prst="roundRect">
              <a:avLst>
                <a:gd name="adj" fmla="val 6171"/>
              </a:avLst>
            </a:prstGeom>
            <a:noFill/>
            <a:ln w="9525" algn="ctr">
              <a:solidFill>
                <a:schemeClr val="bg1"/>
              </a:solidFill>
              <a:round/>
              <a:headEnd/>
              <a:tailEnd/>
            </a:ln>
          </p:spPr>
          <p:txBody>
            <a:bodyPr rot="10800000" wrap="none" anchor="ctr"/>
            <a:lstStyle/>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a:p>
              <a:pPr algn="ctr">
                <a:lnSpc>
                  <a:spcPct val="120000"/>
                </a:lnSpc>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单击此处添加段落文字内容</a:t>
              </a:r>
            </a:p>
          </p:txBody>
        </p:sp>
      </p:grpSp>
      <p:grpSp>
        <p:nvGrpSpPr>
          <p:cNvPr id="6" name="组合 5"/>
          <p:cNvGrpSpPr/>
          <p:nvPr/>
        </p:nvGrpSpPr>
        <p:grpSpPr>
          <a:xfrm>
            <a:off x="2930767" y="777253"/>
            <a:ext cx="3284628" cy="469192"/>
            <a:chOff x="2930767" y="627534"/>
            <a:chExt cx="3284628" cy="469192"/>
          </a:xfrm>
          <a:effectLst/>
        </p:grpSpPr>
        <p:sp>
          <p:nvSpPr>
            <p:cNvPr id="7" name="WordArt 3"/>
            <p:cNvSpPr>
              <a:spLocks noChangeArrowheads="1" noChangeShapeType="1" noTextEdit="1"/>
            </p:cNvSpPr>
            <p:nvPr/>
          </p:nvSpPr>
          <p:spPr bwMode="auto">
            <a:xfrm>
              <a:off x="3743144" y="683251"/>
              <a:ext cx="1661402" cy="231664"/>
            </a:xfrm>
            <a:prstGeom prst="rect">
              <a:avLst/>
            </a:prstGeom>
          </p:spPr>
          <p:txBody>
            <a:bodyPr wrap="none" fromWordArt="1">
              <a:prstTxWarp prst="textPlain">
                <a:avLst>
                  <a:gd name="adj" fmla="val 50000"/>
                </a:avLst>
              </a:prstTxWarp>
            </a:bodyPr>
            <a:lstStyle/>
            <a:p>
              <a:pPr algn="ctr">
                <a:defRPr/>
              </a:pPr>
              <a:r>
                <a:rPr lang="zh-CN" altLang="en-US" sz="2400" kern="10" smtClean="0">
                  <a:ln w="9525">
                    <a:solidFill>
                      <a:srgbClr val="FFFFFF"/>
                    </a:solidFill>
                    <a:round/>
                    <a:headEnd/>
                    <a:tailEnd/>
                  </a:ln>
                  <a:solidFill>
                    <a:schemeClr val="accent2"/>
                  </a:solidFill>
                  <a:latin typeface="微软雅黑" panose="020B0503020204020204" pitchFamily="34" charset="-122"/>
                  <a:ea typeface="微软雅黑" panose="020B0503020204020204" pitchFamily="34" charset="-122"/>
                </a:rPr>
                <a:t>双击添加标题文字</a:t>
              </a:r>
            </a:p>
          </p:txBody>
        </p:sp>
        <p:sp>
          <p:nvSpPr>
            <p:cNvPr id="8" name="AutoShape 8"/>
            <p:cNvSpPr>
              <a:spLocks noChangeArrowheads="1"/>
            </p:cNvSpPr>
            <p:nvPr/>
          </p:nvSpPr>
          <p:spPr bwMode="auto">
            <a:xfrm>
              <a:off x="2930767" y="627534"/>
              <a:ext cx="3284628" cy="469192"/>
            </a:xfrm>
            <a:prstGeom prst="roundRect">
              <a:avLst>
                <a:gd name="adj" fmla="val 24375"/>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sp>
        <p:nvSpPr>
          <p:cNvPr id="9" name="AutoShape 10"/>
          <p:cNvSpPr>
            <a:spLocks noChangeArrowheads="1"/>
          </p:cNvSpPr>
          <p:nvPr/>
        </p:nvSpPr>
        <p:spPr bwMode="auto">
          <a:xfrm>
            <a:off x="3399565" y="2357681"/>
            <a:ext cx="2345509" cy="416408"/>
          </a:xfrm>
          <a:prstGeom prst="roundRect">
            <a:avLst>
              <a:gd name="adj" fmla="val 22537"/>
            </a:avLst>
          </a:prstGeom>
          <a:solidFill>
            <a:schemeClr val="bg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nvGrpSpPr>
          <p:cNvPr id="10" name="Group 25"/>
          <p:cNvGrpSpPr>
            <a:grpSpLocks/>
          </p:cNvGrpSpPr>
          <p:nvPr/>
        </p:nvGrpSpPr>
        <p:grpSpPr bwMode="auto">
          <a:xfrm>
            <a:off x="692150" y="2005787"/>
            <a:ext cx="7696200" cy="416408"/>
            <a:chOff x="288" y="1872"/>
            <a:chExt cx="5040" cy="284"/>
          </a:xfrm>
        </p:grpSpPr>
        <p:sp>
          <p:nvSpPr>
            <p:cNvPr id="11" name="AutoShape 12"/>
            <p:cNvSpPr>
              <a:spLocks noChangeArrowheads="1"/>
            </p:cNvSpPr>
            <p:nvPr/>
          </p:nvSpPr>
          <p:spPr bwMode="auto">
            <a:xfrm>
              <a:off x="288" y="1872"/>
              <a:ext cx="1536" cy="284"/>
            </a:xfrm>
            <a:prstGeom prst="roundRect">
              <a:avLst>
                <a:gd name="adj" fmla="val 22537"/>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sp>
          <p:nvSpPr>
            <p:cNvPr id="12" name="AutoShape 14"/>
            <p:cNvSpPr>
              <a:spLocks noChangeArrowheads="1"/>
            </p:cNvSpPr>
            <p:nvPr/>
          </p:nvSpPr>
          <p:spPr bwMode="auto">
            <a:xfrm>
              <a:off x="3792" y="1872"/>
              <a:ext cx="1536" cy="284"/>
            </a:xfrm>
            <a:prstGeom prst="roundRect">
              <a:avLst>
                <a:gd name="adj" fmla="val 23944"/>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400" kern="0" dirty="0" smtClean="0">
                  <a:solidFill>
                    <a:schemeClr val="accent2"/>
                  </a:solidFill>
                  <a:latin typeface="微软雅黑" panose="020B0503020204020204" pitchFamily="34" charset="-122"/>
                  <a:ea typeface="微软雅黑" panose="020B0503020204020204" pitchFamily="34" charset="-122"/>
                </a:rPr>
                <a:t>单击添加标题文字</a:t>
              </a:r>
            </a:p>
          </p:txBody>
        </p:sp>
      </p:grpSp>
      <p:grpSp>
        <p:nvGrpSpPr>
          <p:cNvPr id="13" name="组合 12"/>
          <p:cNvGrpSpPr/>
          <p:nvPr/>
        </p:nvGrpSpPr>
        <p:grpSpPr>
          <a:xfrm>
            <a:off x="1904609" y="2826872"/>
            <a:ext cx="5332367" cy="825485"/>
            <a:chOff x="1904607" y="2826872"/>
            <a:chExt cx="5332367" cy="825485"/>
          </a:xfrm>
        </p:grpSpPr>
        <p:sp>
          <p:nvSpPr>
            <p:cNvPr id="14" name="Line 2"/>
            <p:cNvSpPr>
              <a:spLocks noChangeShapeType="1"/>
            </p:cNvSpPr>
            <p:nvPr/>
          </p:nvSpPr>
          <p:spPr bwMode="auto">
            <a:xfrm flipH="1">
              <a:off x="4570790" y="2826872"/>
              <a:ext cx="1527" cy="825485"/>
            </a:xfrm>
            <a:prstGeom prst="line">
              <a:avLst/>
            </a:prstGeom>
            <a:noFill/>
            <a:ln w="19050" cap="rnd">
              <a:solidFill>
                <a:schemeClr val="bg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15" name="Group 27"/>
            <p:cNvGrpSpPr>
              <a:grpSpLocks/>
            </p:cNvGrpSpPr>
            <p:nvPr/>
          </p:nvGrpSpPr>
          <p:grpSpPr bwMode="auto">
            <a:xfrm>
              <a:off x="1904607" y="3159705"/>
              <a:ext cx="5332367" cy="332833"/>
              <a:chOff x="1066" y="2659"/>
              <a:chExt cx="3492" cy="227"/>
            </a:xfrm>
          </p:grpSpPr>
          <p:sp>
            <p:nvSpPr>
              <p:cNvPr id="16" name="Line 15"/>
              <p:cNvSpPr>
                <a:spLocks noChangeShapeType="1"/>
              </p:cNvSpPr>
              <p:nvPr/>
            </p:nvSpPr>
            <p:spPr bwMode="auto">
              <a:xfrm>
                <a:off x="1066" y="2659"/>
                <a:ext cx="3492" cy="0"/>
              </a:xfrm>
              <a:prstGeom prst="line">
                <a:avLst/>
              </a:prstGeom>
              <a:noFill/>
              <a:ln w="19050" cap="rnd">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17" name="Line 16"/>
              <p:cNvSpPr>
                <a:spLocks noChangeShapeType="1"/>
              </p:cNvSpPr>
              <p:nvPr/>
            </p:nvSpPr>
            <p:spPr bwMode="auto">
              <a:xfrm>
                <a:off x="1066" y="2659"/>
                <a:ext cx="0" cy="227"/>
              </a:xfrm>
              <a:prstGeom prst="line">
                <a:avLst/>
              </a:prstGeom>
              <a:noFill/>
              <a:ln w="19050" cap="rnd">
                <a:solidFill>
                  <a:schemeClr val="bg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18" name="Line 17"/>
              <p:cNvSpPr>
                <a:spLocks noChangeShapeType="1"/>
              </p:cNvSpPr>
              <p:nvPr/>
            </p:nvSpPr>
            <p:spPr bwMode="auto">
              <a:xfrm>
                <a:off x="4558" y="2659"/>
                <a:ext cx="0" cy="227"/>
              </a:xfrm>
              <a:prstGeom prst="line">
                <a:avLst/>
              </a:prstGeom>
              <a:noFill/>
              <a:ln w="19050" cap="rnd">
                <a:solidFill>
                  <a:schemeClr val="bg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1904609" y="1347615"/>
            <a:ext cx="5332367" cy="957282"/>
            <a:chOff x="1904607" y="1347614"/>
            <a:chExt cx="5332367" cy="957282"/>
          </a:xfrm>
        </p:grpSpPr>
        <p:sp>
          <p:nvSpPr>
            <p:cNvPr id="20" name="Line 18"/>
            <p:cNvSpPr>
              <a:spLocks noChangeShapeType="1"/>
            </p:cNvSpPr>
            <p:nvPr/>
          </p:nvSpPr>
          <p:spPr bwMode="auto">
            <a:xfrm>
              <a:off x="4570790" y="1347614"/>
              <a:ext cx="1528" cy="957282"/>
            </a:xfrm>
            <a:prstGeom prst="line">
              <a:avLst/>
            </a:prstGeom>
            <a:noFill/>
            <a:ln w="19050" cap="rnd">
              <a:solidFill>
                <a:schemeClr val="bg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21" name="Group 26"/>
            <p:cNvGrpSpPr>
              <a:grpSpLocks/>
            </p:cNvGrpSpPr>
            <p:nvPr/>
          </p:nvGrpSpPr>
          <p:grpSpPr bwMode="auto">
            <a:xfrm>
              <a:off x="1904607" y="1488208"/>
              <a:ext cx="5332367" cy="473591"/>
              <a:chOff x="1156" y="1519"/>
              <a:chExt cx="3492" cy="323"/>
            </a:xfrm>
          </p:grpSpPr>
          <p:sp>
            <p:nvSpPr>
              <p:cNvPr id="22" name="Line 19"/>
              <p:cNvSpPr>
                <a:spLocks noChangeShapeType="1"/>
              </p:cNvSpPr>
              <p:nvPr/>
            </p:nvSpPr>
            <p:spPr bwMode="auto">
              <a:xfrm>
                <a:off x="1156" y="1519"/>
                <a:ext cx="3492" cy="0"/>
              </a:xfrm>
              <a:prstGeom prst="line">
                <a:avLst/>
              </a:prstGeom>
              <a:noFill/>
              <a:ln w="19050" cap="rnd">
                <a:solidFill>
                  <a:schemeClr val="bg1"/>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nvGrpSpPr>
              <p:cNvPr id="23" name="Group 20"/>
              <p:cNvGrpSpPr>
                <a:grpSpLocks/>
              </p:cNvGrpSpPr>
              <p:nvPr/>
            </p:nvGrpSpPr>
            <p:grpSpPr bwMode="auto">
              <a:xfrm>
                <a:off x="1156" y="1519"/>
                <a:ext cx="3492" cy="323"/>
                <a:chOff x="1066" y="1519"/>
                <a:chExt cx="3492" cy="227"/>
              </a:xfrm>
            </p:grpSpPr>
            <p:sp>
              <p:nvSpPr>
                <p:cNvPr id="24" name="Line 21"/>
                <p:cNvSpPr>
                  <a:spLocks noChangeShapeType="1"/>
                </p:cNvSpPr>
                <p:nvPr/>
              </p:nvSpPr>
              <p:spPr bwMode="auto">
                <a:xfrm>
                  <a:off x="1066" y="1519"/>
                  <a:ext cx="0" cy="227"/>
                </a:xfrm>
                <a:prstGeom prst="line">
                  <a:avLst/>
                </a:prstGeom>
                <a:noFill/>
                <a:ln w="19050" cap="rnd">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sp>
              <p:nvSpPr>
                <p:cNvPr id="25" name="Line 22"/>
                <p:cNvSpPr>
                  <a:spLocks noChangeShapeType="1"/>
                </p:cNvSpPr>
                <p:nvPr/>
              </p:nvSpPr>
              <p:spPr bwMode="auto">
                <a:xfrm>
                  <a:off x="4558" y="1519"/>
                  <a:ext cx="0" cy="227"/>
                </a:xfrm>
                <a:prstGeom prst="line">
                  <a:avLst/>
                </a:prstGeom>
                <a:noFill/>
                <a:ln w="19050" cap="rnd">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smtClean="0">
                    <a:solidFill>
                      <a:schemeClr val="accent2"/>
                    </a:solidFill>
                    <a:latin typeface="微软雅黑" panose="020B0503020204020204" pitchFamily="34" charset="-122"/>
                    <a:ea typeface="微软雅黑" panose="020B0503020204020204" pitchFamily="34" charset="-122"/>
                  </a:endParaRPr>
                </a:p>
              </p:txBody>
            </p:sp>
          </p:grpSp>
        </p:grpSp>
      </p:grpSp>
      <p:sp>
        <p:nvSpPr>
          <p:cNvPr id="2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6228844"/>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750"/>
                                        <p:tgtEl>
                                          <p:spTgt spid="19"/>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75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750"/>
                                        <p:tgtEl>
                                          <p:spTgt spid="13"/>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99592" y="1803028"/>
            <a:ext cx="5038725" cy="4729162"/>
            <a:chOff x="899592" y="1659012"/>
            <a:chExt cx="5038725" cy="4729162"/>
          </a:xfrm>
        </p:grpSpPr>
        <p:sp>
          <p:nvSpPr>
            <p:cNvPr id="3" name="椭圆 18"/>
            <p:cNvSpPr/>
            <p:nvPr/>
          </p:nvSpPr>
          <p:spPr bwMode="auto">
            <a:xfrm>
              <a:off x="3058592" y="3819599"/>
              <a:ext cx="719137" cy="363538"/>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chemeClr val="bg1"/>
            </a:solidFill>
            <a:ln w="3175" cap="flat" cmpd="sng" algn="ctr">
              <a:noFill/>
              <a:prstDash val="solid"/>
            </a:ln>
            <a:effectLst/>
          </p:spPr>
          <p:txBody>
            <a:bodyPr lIns="0" rIns="0" anchor="ctr"/>
            <a:lstStyle/>
            <a:p>
              <a:pPr algn="ctr">
                <a:lnSpc>
                  <a:spcPct val="120000"/>
                </a:lnSpc>
                <a:spcBef>
                  <a:spcPts val="600"/>
                </a:spcBef>
                <a:spcAft>
                  <a:spcPts val="600"/>
                </a:spcAft>
                <a:defRPr/>
              </a:pPr>
              <a:r>
                <a:rPr lang="zh-CN" altLang="en-US" sz="1400" b="1" kern="0" dirty="0">
                  <a:solidFill>
                    <a:schemeClr val="accent2"/>
                  </a:solidFill>
                  <a:latin typeface="微软雅黑" panose="020B0503020204020204" pitchFamily="34" charset="-122"/>
                  <a:ea typeface="微软雅黑" panose="020B0503020204020204" pitchFamily="34" charset="-122"/>
                </a:rPr>
                <a:t>文本</a:t>
              </a:r>
            </a:p>
          </p:txBody>
        </p:sp>
        <p:grpSp>
          <p:nvGrpSpPr>
            <p:cNvPr id="4" name="组合 4"/>
            <p:cNvGrpSpPr>
              <a:grpSpLocks/>
            </p:cNvGrpSpPr>
            <p:nvPr/>
          </p:nvGrpSpPr>
          <p:grpSpPr bwMode="auto">
            <a:xfrm>
              <a:off x="2339494" y="3098008"/>
              <a:ext cx="2159454" cy="1852993"/>
              <a:chOff x="3859616" y="2360787"/>
              <a:chExt cx="2160000" cy="1852591"/>
            </a:xfrm>
          </p:grpSpPr>
          <p:sp>
            <p:nvSpPr>
              <p:cNvPr id="11" name="同心圆 15"/>
              <p:cNvSpPr/>
              <p:nvPr/>
            </p:nvSpPr>
            <p:spPr>
              <a:xfrm>
                <a:off x="3859576" y="2360066"/>
                <a:ext cx="2159546" cy="1085614"/>
              </a:xfrm>
              <a:custGeom>
                <a:avLst/>
                <a:gdLst/>
                <a:ahLst/>
                <a:cxnLst/>
                <a:rect l="l" t="t" r="r" b="b"/>
                <a:pathLst>
                  <a:path w="2160000" h="1084663">
                    <a:moveTo>
                      <a:pt x="1080000" y="0"/>
                    </a:moveTo>
                    <a:cubicBezTo>
                      <a:pt x="1676468" y="0"/>
                      <a:pt x="2160000" y="483532"/>
                      <a:pt x="2160000" y="1080000"/>
                    </a:cubicBezTo>
                    <a:lnTo>
                      <a:pt x="2159765" y="1084663"/>
                    </a:lnTo>
                    <a:lnTo>
                      <a:pt x="1619530" y="1084663"/>
                    </a:lnTo>
                    <a:cubicBezTo>
                      <a:pt x="1619994" y="1083113"/>
                      <a:pt x="1620000" y="1081557"/>
                      <a:pt x="1620000" y="1080000"/>
                    </a:cubicBezTo>
                    <a:cubicBezTo>
                      <a:pt x="1620000" y="781766"/>
                      <a:pt x="1378234" y="540000"/>
                      <a:pt x="1080000" y="540000"/>
                    </a:cubicBezTo>
                    <a:cubicBezTo>
                      <a:pt x="781766" y="540000"/>
                      <a:pt x="540000" y="781766"/>
                      <a:pt x="540000" y="1080000"/>
                    </a:cubicBezTo>
                    <a:lnTo>
                      <a:pt x="540470" y="1084663"/>
                    </a:lnTo>
                    <a:lnTo>
                      <a:pt x="236" y="1084663"/>
                    </a:lnTo>
                    <a:cubicBezTo>
                      <a:pt x="3" y="1083110"/>
                      <a:pt x="0" y="1081556"/>
                      <a:pt x="0" y="1080000"/>
                    </a:cubicBezTo>
                    <a:cubicBezTo>
                      <a:pt x="0" y="483532"/>
                      <a:pt x="483532" y="0"/>
                      <a:pt x="1080000" y="0"/>
                    </a:cubicBezTo>
                    <a:close/>
                  </a:path>
                </a:pathLst>
              </a:custGeom>
              <a:solidFill>
                <a:schemeClr val="tx1"/>
              </a:solidFill>
              <a:ln w="3175" cap="flat" cmpd="sng" algn="ctr">
                <a:noFill/>
                <a:prstDash val="solid"/>
              </a:ln>
              <a:effectLst/>
            </p:spPr>
            <p:txBody>
              <a:bodyPr spcFirstLastPara="1" lIns="0" rIns="0" anchor="ctr">
                <a:prstTxWarp prst="textArchUp">
                  <a:avLst>
                    <a:gd name="adj" fmla="val 10748910"/>
                  </a:avLst>
                </a:prstTxWarp>
              </a:bodyPr>
              <a:lstStyle/>
              <a:p>
                <a:pPr algn="ctr">
                  <a:lnSpc>
                    <a:spcPct val="120000"/>
                  </a:lnSpc>
                  <a:spcBef>
                    <a:spcPts val="600"/>
                  </a:spcBef>
                  <a:spcAft>
                    <a:spcPts val="60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4166161" y="2667000"/>
                <a:ext cx="1546378" cy="1546378"/>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300" kern="0" dirty="0">
                    <a:solidFill>
                      <a:schemeClr val="accent2"/>
                    </a:solidFill>
                    <a:latin typeface="微软雅黑" panose="020B0503020204020204" pitchFamily="34" charset="-122"/>
                    <a:ea typeface="微软雅黑" panose="020B0503020204020204" pitchFamily="34" charset="-122"/>
                  </a:rPr>
                  <a:t>单击此处添加文本</a:t>
                </a:r>
              </a:p>
            </p:txBody>
          </p:sp>
        </p:grpSp>
        <p:grpSp>
          <p:nvGrpSpPr>
            <p:cNvPr id="5" name="组合 7"/>
            <p:cNvGrpSpPr>
              <a:grpSpLocks/>
            </p:cNvGrpSpPr>
            <p:nvPr/>
          </p:nvGrpSpPr>
          <p:grpSpPr bwMode="auto">
            <a:xfrm>
              <a:off x="1618614" y="2378250"/>
              <a:ext cx="3599089" cy="3303007"/>
              <a:chOff x="3138554" y="1641185"/>
              <a:chExt cx="3600000" cy="3302290"/>
            </a:xfrm>
          </p:grpSpPr>
          <p:sp>
            <p:nvSpPr>
              <p:cNvPr id="9" name="同心圆 14"/>
              <p:cNvSpPr/>
              <p:nvPr/>
            </p:nvSpPr>
            <p:spPr>
              <a:xfrm>
                <a:off x="3138669" y="1641084"/>
                <a:ext cx="3599774" cy="1804596"/>
              </a:xfrm>
              <a:custGeom>
                <a:avLst/>
                <a:gdLst/>
                <a:ahLst/>
                <a:cxnLst/>
                <a:rect l="l" t="t" r="r" b="b"/>
                <a:pathLst>
                  <a:path w="3600000" h="1804264">
                    <a:moveTo>
                      <a:pt x="1800000" y="0"/>
                    </a:moveTo>
                    <a:cubicBezTo>
                      <a:pt x="2794113" y="0"/>
                      <a:pt x="3600000" y="805887"/>
                      <a:pt x="3600000" y="1800000"/>
                    </a:cubicBezTo>
                    <a:lnTo>
                      <a:pt x="3599785" y="1804264"/>
                    </a:lnTo>
                    <a:lnTo>
                      <a:pt x="3058885" y="1804264"/>
                    </a:lnTo>
                    <a:cubicBezTo>
                      <a:pt x="3059098" y="1802844"/>
                      <a:pt x="3059100" y="1801422"/>
                      <a:pt x="3059100" y="1800000"/>
                    </a:cubicBezTo>
                    <a:cubicBezTo>
                      <a:pt x="3059100" y="1104618"/>
                      <a:pt x="2495382" y="540900"/>
                      <a:pt x="1800000" y="540900"/>
                    </a:cubicBezTo>
                    <a:cubicBezTo>
                      <a:pt x="1104618" y="540900"/>
                      <a:pt x="540900" y="1104618"/>
                      <a:pt x="540900" y="1800000"/>
                    </a:cubicBezTo>
                    <a:lnTo>
                      <a:pt x="541115" y="1804264"/>
                    </a:lnTo>
                    <a:lnTo>
                      <a:pt x="215" y="1804264"/>
                    </a:lnTo>
                    <a:cubicBezTo>
                      <a:pt x="2" y="1802844"/>
                      <a:pt x="0" y="1801422"/>
                      <a:pt x="0" y="1800000"/>
                    </a:cubicBezTo>
                    <a:cubicBezTo>
                      <a:pt x="0" y="805887"/>
                      <a:pt x="805887" y="0"/>
                      <a:pt x="1800000" y="0"/>
                    </a:cubicBezTo>
                    <a:close/>
                  </a:path>
                </a:pathLst>
              </a:custGeom>
              <a:solidFill>
                <a:schemeClr val="bg2"/>
              </a:solidFill>
              <a:ln w="25400" cap="flat" cmpd="sng" algn="ctr">
                <a:noFill/>
                <a:prstDash val="solid"/>
              </a:ln>
              <a:effectLst/>
            </p:spPr>
            <p:txBody>
              <a:bodyPr lIns="0" rIns="0" anchor="ctr"/>
              <a:lstStyle/>
              <a:p>
                <a:pPr marL="182563" indent="-182563">
                  <a:lnSpc>
                    <a:spcPct val="120000"/>
                  </a:lnSpc>
                  <a:spcBef>
                    <a:spcPts val="600"/>
                  </a:spcBef>
                  <a:spcAft>
                    <a:spcPts val="600"/>
                  </a:spcAft>
                  <a:buFont typeface="Arial" pitchFamily="34" charset="0"/>
                  <a:buChar char="•"/>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sp>
            <p:nvSpPr>
              <p:cNvPr id="10" name="矩形 9"/>
              <p:cNvSpPr/>
              <p:nvPr/>
            </p:nvSpPr>
            <p:spPr>
              <a:xfrm>
                <a:off x="3436064" y="1936903"/>
                <a:ext cx="3006572" cy="3006572"/>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300" kern="0" dirty="0">
                    <a:solidFill>
                      <a:schemeClr val="accent2"/>
                    </a:solidFill>
                    <a:latin typeface="微软雅黑" panose="020B0503020204020204" pitchFamily="34" charset="-122"/>
                    <a:ea typeface="微软雅黑" panose="020B0503020204020204" pitchFamily="34" charset="-122"/>
                  </a:rPr>
                  <a:t>此处添加文本，此处添加文本</a:t>
                </a:r>
              </a:p>
            </p:txBody>
          </p:sp>
        </p:grpSp>
        <p:grpSp>
          <p:nvGrpSpPr>
            <p:cNvPr id="6" name="组合 5"/>
            <p:cNvGrpSpPr>
              <a:grpSpLocks/>
            </p:cNvGrpSpPr>
            <p:nvPr/>
          </p:nvGrpSpPr>
          <p:grpSpPr bwMode="auto">
            <a:xfrm>
              <a:off x="899592" y="1659012"/>
              <a:ext cx="5038725" cy="4729162"/>
              <a:chOff x="2419350" y="922103"/>
              <a:chExt cx="5040000" cy="4728135"/>
            </a:xfrm>
          </p:grpSpPr>
          <p:sp>
            <p:nvSpPr>
              <p:cNvPr id="7" name="同心圆 2"/>
              <p:cNvSpPr/>
              <p:nvPr/>
            </p:nvSpPr>
            <p:spPr>
              <a:xfrm>
                <a:off x="2419350" y="922103"/>
                <a:ext cx="5040000" cy="2523577"/>
              </a:xfrm>
              <a:custGeom>
                <a:avLst/>
                <a:gdLst/>
                <a:ahLst/>
                <a:cxnLst/>
                <a:rect l="l" t="t" r="r" b="b"/>
                <a:pathLst>
                  <a:path w="5040000" h="2523347">
                    <a:moveTo>
                      <a:pt x="2520000" y="0"/>
                    </a:moveTo>
                    <a:cubicBezTo>
                      <a:pt x="3911758" y="0"/>
                      <a:pt x="5040000" y="1128242"/>
                      <a:pt x="5040000" y="2520000"/>
                    </a:cubicBezTo>
                    <a:lnTo>
                      <a:pt x="5039831" y="2523347"/>
                    </a:lnTo>
                    <a:lnTo>
                      <a:pt x="4496065" y="2523347"/>
                    </a:lnTo>
                    <a:cubicBezTo>
                      <a:pt x="4496233" y="2522232"/>
                      <a:pt x="4496234" y="2521116"/>
                      <a:pt x="4496234" y="2520000"/>
                    </a:cubicBezTo>
                    <a:cubicBezTo>
                      <a:pt x="4496234" y="1428556"/>
                      <a:pt x="3611444" y="543766"/>
                      <a:pt x="2520000" y="543766"/>
                    </a:cubicBezTo>
                    <a:cubicBezTo>
                      <a:pt x="1428556" y="543766"/>
                      <a:pt x="543766" y="1428556"/>
                      <a:pt x="543766" y="2520000"/>
                    </a:cubicBezTo>
                    <a:lnTo>
                      <a:pt x="543935" y="2523347"/>
                    </a:lnTo>
                    <a:lnTo>
                      <a:pt x="169" y="2523347"/>
                    </a:lnTo>
                    <a:cubicBezTo>
                      <a:pt x="1" y="2522232"/>
                      <a:pt x="0" y="2521116"/>
                      <a:pt x="0" y="2520000"/>
                    </a:cubicBezTo>
                    <a:cubicBezTo>
                      <a:pt x="0" y="1128242"/>
                      <a:pt x="1128242" y="0"/>
                      <a:pt x="2520000" y="0"/>
                    </a:cubicBezTo>
                    <a:close/>
                  </a:path>
                </a:pathLst>
              </a:custGeom>
              <a:solidFill>
                <a:schemeClr val="tx2"/>
              </a:solidFill>
              <a:ln w="3175" cap="flat" cmpd="sng" algn="ctr">
                <a:noFill/>
                <a:prstDash val="solid"/>
              </a:ln>
              <a:effectLst/>
            </p:spPr>
            <p:txBody>
              <a:bodyPr anchor="ctr"/>
              <a:lstStyle/>
              <a:p>
                <a:pPr algn="ctr">
                  <a:lnSpc>
                    <a:spcPct val="120000"/>
                  </a:lnSpc>
                  <a:defRPr/>
                </a:pPr>
                <a:endParaRPr lang="zh-CN" altLang="en-US" sz="1200" kern="0">
                  <a:solidFill>
                    <a:srgbClr val="4D4D4D"/>
                  </a:solidFill>
                  <a:latin typeface="微软雅黑" panose="020B0503020204020204" pitchFamily="34" charset="-122"/>
                  <a:ea typeface="微软雅黑" panose="020B0503020204020204" pitchFamily="34" charset="-122"/>
                </a:endParaRPr>
              </a:p>
            </p:txBody>
          </p:sp>
          <p:sp>
            <p:nvSpPr>
              <p:cNvPr id="8" name="矩形 7"/>
              <p:cNvSpPr/>
              <p:nvPr/>
            </p:nvSpPr>
            <p:spPr>
              <a:xfrm>
                <a:off x="2731214" y="1233966"/>
                <a:ext cx="4416272" cy="4416272"/>
              </a:xfrm>
              <a:prstGeom prst="rect">
                <a:avLst/>
              </a:prstGeom>
              <a:noFill/>
              <a:ln w="25400" cap="flat" cmpd="sng" algn="ctr">
                <a:noFill/>
                <a:prstDash val="solid"/>
              </a:ln>
              <a:effectLst/>
            </p:spPr>
            <p:txBody>
              <a:bodyPr spcFirstLastPara="1" anchor="ctr">
                <a:prstTxWarp prst="textArchUp">
                  <a:avLst/>
                </a:prstTxWarp>
              </a:bodyPr>
              <a:lstStyle/>
              <a:p>
                <a:pPr algn="ctr">
                  <a:defRPr/>
                </a:pPr>
                <a:r>
                  <a:rPr lang="zh-CN" altLang="en-US" sz="1300" kern="0" dirty="0">
                    <a:solidFill>
                      <a:schemeClr val="accent2"/>
                    </a:solidFill>
                    <a:latin typeface="微软雅黑" panose="020B0503020204020204" pitchFamily="34" charset="-122"/>
                    <a:ea typeface="微软雅黑" panose="020B0503020204020204" pitchFamily="34" charset="-122"/>
                  </a:rPr>
                  <a:t>单击此处添加文本，单击此处添加文本</a:t>
                </a:r>
              </a:p>
            </p:txBody>
          </p:sp>
        </p:grpSp>
      </p:grpSp>
      <p:sp>
        <p:nvSpPr>
          <p:cNvPr id="13" name="AutoShape 7"/>
          <p:cNvSpPr>
            <a:spLocks/>
          </p:cNvSpPr>
          <p:nvPr/>
        </p:nvSpPr>
        <p:spPr bwMode="auto">
          <a:xfrm>
            <a:off x="6182715" y="3475231"/>
            <a:ext cx="3644951" cy="556216"/>
          </a:xfrm>
          <a:prstGeom prst="accentCallout2">
            <a:avLst>
              <a:gd name="adj1" fmla="val 18750"/>
              <a:gd name="adj2" fmla="val -2421"/>
              <a:gd name="adj3" fmla="val 18750"/>
              <a:gd name="adj4" fmla="val -12097"/>
              <a:gd name="adj5" fmla="val 104426"/>
              <a:gd name="adj6" fmla="val -73236"/>
            </a:avLst>
          </a:prstGeom>
          <a:noFill/>
          <a:ln w="9525">
            <a:solidFill>
              <a:schemeClr val="accent1"/>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4" name="AutoShape 8"/>
          <p:cNvSpPr>
            <a:spLocks/>
          </p:cNvSpPr>
          <p:nvPr/>
        </p:nvSpPr>
        <p:spPr bwMode="gray">
          <a:xfrm>
            <a:off x="5832183" y="2638009"/>
            <a:ext cx="3563435" cy="556216"/>
          </a:xfrm>
          <a:prstGeom prst="accentCallout2">
            <a:avLst>
              <a:gd name="adj1" fmla="val 18750"/>
              <a:gd name="adj2" fmla="val -2241"/>
              <a:gd name="adj3" fmla="val 18750"/>
              <a:gd name="adj4" fmla="val -13444"/>
              <a:gd name="adj5" fmla="val 148958"/>
              <a:gd name="adj6" fmla="val -58356"/>
            </a:avLst>
          </a:prstGeom>
          <a:noFill/>
          <a:ln w="9525">
            <a:solidFill>
              <a:schemeClr val="accent1"/>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5" name="AutoShape 9"/>
          <p:cNvSpPr>
            <a:spLocks/>
          </p:cNvSpPr>
          <p:nvPr/>
        </p:nvSpPr>
        <p:spPr bwMode="gray">
          <a:xfrm>
            <a:off x="5352736" y="1877558"/>
            <a:ext cx="3538826" cy="556216"/>
          </a:xfrm>
          <a:prstGeom prst="accentCallout2">
            <a:avLst>
              <a:gd name="adj1" fmla="val 18750"/>
              <a:gd name="adj2" fmla="val -2250"/>
              <a:gd name="adj3" fmla="val 18750"/>
              <a:gd name="adj4" fmla="val -14759"/>
              <a:gd name="adj5" fmla="val 179690"/>
              <a:gd name="adj6" fmla="val -49389"/>
            </a:avLst>
          </a:prstGeom>
          <a:noFill/>
          <a:ln w="9525">
            <a:solidFill>
              <a:schemeClr val="accent1"/>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6" name="AutoShape 10"/>
          <p:cNvSpPr>
            <a:spLocks/>
          </p:cNvSpPr>
          <p:nvPr/>
        </p:nvSpPr>
        <p:spPr bwMode="auto">
          <a:xfrm>
            <a:off x="4711059" y="1131590"/>
            <a:ext cx="4036487" cy="556216"/>
          </a:xfrm>
          <a:prstGeom prst="accentCallout2">
            <a:avLst>
              <a:gd name="adj1" fmla="val 18750"/>
              <a:gd name="adj2" fmla="val -2259"/>
              <a:gd name="adj3" fmla="val 18750"/>
              <a:gd name="adj4" fmla="val -14884"/>
              <a:gd name="adj5" fmla="val 204690"/>
              <a:gd name="adj6" fmla="val -42301"/>
            </a:avLst>
          </a:prstGeom>
          <a:noFill/>
          <a:ln w="9525">
            <a:solidFill>
              <a:schemeClr val="accent1"/>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文本</a:t>
            </a: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文本</a:t>
            </a:r>
            <a:endParaRPr kumimoji="0" lang="en-US" altLang="zh-CN"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文本</a:t>
            </a:r>
            <a:r>
              <a:rPr kumimoji="0" lang="zh-CN" altLang="en-US"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这里输入</a:t>
            </a:r>
            <a:r>
              <a:rPr kumimoji="0" lang="zh-CN" altLang="en-US" sz="1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019403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5665" y="1085302"/>
            <a:ext cx="7800662" cy="557908"/>
            <a:chOff x="895284" y="2319106"/>
            <a:chExt cx="7800662" cy="557908"/>
          </a:xfrm>
        </p:grpSpPr>
        <p:sp>
          <p:nvSpPr>
            <p:cNvPr id="3" name="下箭头 2"/>
            <p:cNvSpPr/>
            <p:nvPr/>
          </p:nvSpPr>
          <p:spPr>
            <a:xfrm rot="16200000">
              <a:off x="2477819" y="2477702"/>
              <a:ext cx="524151" cy="274473"/>
            </a:xfrm>
            <a:prstGeom prst="downArrow">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nvGrpSpPr>
            <p:cNvPr id="4" name="组合 3"/>
            <p:cNvGrpSpPr/>
            <p:nvPr/>
          </p:nvGrpSpPr>
          <p:grpSpPr>
            <a:xfrm>
              <a:off x="895284" y="2319106"/>
              <a:ext cx="1736500" cy="542503"/>
              <a:chOff x="1242522" y="2224451"/>
              <a:chExt cx="1754984" cy="506492"/>
            </a:xfrm>
          </p:grpSpPr>
          <p:sp>
            <p:nvSpPr>
              <p:cNvPr id="16" name="矩形 15"/>
              <p:cNvSpPr/>
              <p:nvPr/>
            </p:nvSpPr>
            <p:spPr>
              <a:xfrm>
                <a:off x="1256590" y="2224451"/>
                <a:ext cx="1740916" cy="506492"/>
              </a:xfrm>
              <a:prstGeom prst="rect">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7" name="矩形 16"/>
              <p:cNvSpPr/>
              <p:nvPr/>
            </p:nvSpPr>
            <p:spPr>
              <a:xfrm>
                <a:off x="1242522" y="2276621"/>
                <a:ext cx="1754984" cy="344816"/>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p>
            </p:txBody>
          </p:sp>
        </p:grpSp>
        <p:grpSp>
          <p:nvGrpSpPr>
            <p:cNvPr id="5" name="组合 4"/>
            <p:cNvGrpSpPr/>
            <p:nvPr/>
          </p:nvGrpSpPr>
          <p:grpSpPr>
            <a:xfrm>
              <a:off x="2876289" y="2355117"/>
              <a:ext cx="1754984" cy="506492"/>
              <a:chOff x="1242522" y="3272029"/>
              <a:chExt cx="1754984" cy="506492"/>
            </a:xfrm>
          </p:grpSpPr>
          <p:sp>
            <p:nvSpPr>
              <p:cNvPr id="14" name="矩形 13"/>
              <p:cNvSpPr/>
              <p:nvPr/>
            </p:nvSpPr>
            <p:spPr>
              <a:xfrm>
                <a:off x="1256590" y="3272029"/>
                <a:ext cx="1740916" cy="506492"/>
              </a:xfrm>
              <a:prstGeom prst="rect">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5" name="矩形 14"/>
              <p:cNvSpPr/>
              <p:nvPr/>
            </p:nvSpPr>
            <p:spPr>
              <a:xfrm>
                <a:off x="1242522" y="3325220"/>
                <a:ext cx="17549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6" name="组合 5"/>
            <p:cNvGrpSpPr/>
            <p:nvPr/>
          </p:nvGrpSpPr>
          <p:grpSpPr>
            <a:xfrm>
              <a:off x="4861858" y="2355117"/>
              <a:ext cx="1787684" cy="506492"/>
              <a:chOff x="1209822" y="4319607"/>
              <a:chExt cx="1787684" cy="506492"/>
            </a:xfrm>
          </p:grpSpPr>
          <p:sp>
            <p:nvSpPr>
              <p:cNvPr id="12" name="矩形 11"/>
              <p:cNvSpPr/>
              <p:nvPr/>
            </p:nvSpPr>
            <p:spPr>
              <a:xfrm>
                <a:off x="1256590" y="4319607"/>
                <a:ext cx="1740916" cy="506492"/>
              </a:xfrm>
              <a:prstGeom prst="rect">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3" name="矩形 12"/>
              <p:cNvSpPr/>
              <p:nvPr/>
            </p:nvSpPr>
            <p:spPr>
              <a:xfrm>
                <a:off x="1209822" y="4370544"/>
                <a:ext cx="17876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7" name="组合 6"/>
            <p:cNvGrpSpPr/>
            <p:nvPr/>
          </p:nvGrpSpPr>
          <p:grpSpPr>
            <a:xfrm>
              <a:off x="6926894" y="2352863"/>
              <a:ext cx="1769052" cy="506492"/>
              <a:chOff x="1228454" y="5367185"/>
              <a:chExt cx="1769052" cy="506492"/>
            </a:xfrm>
          </p:grpSpPr>
          <p:sp>
            <p:nvSpPr>
              <p:cNvPr id="10" name="矩形 9"/>
              <p:cNvSpPr/>
              <p:nvPr/>
            </p:nvSpPr>
            <p:spPr>
              <a:xfrm>
                <a:off x="1256590" y="5367185"/>
                <a:ext cx="1740916" cy="506492"/>
              </a:xfrm>
              <a:prstGeom prst="rect">
                <a:avLst/>
              </a:prstGeom>
              <a:solidFill>
                <a:schemeClr val="tx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1" name="矩形 10"/>
              <p:cNvSpPr/>
              <p:nvPr/>
            </p:nvSpPr>
            <p:spPr>
              <a:xfrm>
                <a:off x="1228454" y="5420376"/>
                <a:ext cx="1769051"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sp>
          <p:nvSpPr>
            <p:cNvPr id="8" name="下箭头 7"/>
            <p:cNvSpPr/>
            <p:nvPr/>
          </p:nvSpPr>
          <p:spPr>
            <a:xfrm rot="16200000">
              <a:off x="4459667" y="2477701"/>
              <a:ext cx="524151" cy="274473"/>
            </a:xfrm>
            <a:prstGeom prst="downArrow">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sp>
          <p:nvSpPr>
            <p:cNvPr id="9" name="下箭头 8"/>
            <p:cNvSpPr/>
            <p:nvPr/>
          </p:nvSpPr>
          <p:spPr>
            <a:xfrm rot="16200000">
              <a:off x="6479573" y="2476594"/>
              <a:ext cx="524151" cy="274473"/>
            </a:xfrm>
            <a:prstGeom prst="downArrow">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grpSp>
        <p:nvGrpSpPr>
          <p:cNvPr id="18" name="组合 17"/>
          <p:cNvGrpSpPr/>
          <p:nvPr/>
        </p:nvGrpSpPr>
        <p:grpSpPr>
          <a:xfrm>
            <a:off x="559222" y="2286995"/>
            <a:ext cx="1924546" cy="1516216"/>
            <a:chOff x="559222" y="2286995"/>
            <a:chExt cx="1924546" cy="1516216"/>
          </a:xfrm>
        </p:grpSpPr>
        <p:sp>
          <p:nvSpPr>
            <p:cNvPr id="19" name="圆角矩形标注 18"/>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0" name="文本框 44"/>
            <p:cNvSpPr txBox="1"/>
            <p:nvPr/>
          </p:nvSpPr>
          <p:spPr>
            <a:xfrm>
              <a:off x="652118"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1" name="组合 20"/>
          <p:cNvGrpSpPr/>
          <p:nvPr/>
        </p:nvGrpSpPr>
        <p:grpSpPr>
          <a:xfrm>
            <a:off x="2550466" y="2239299"/>
            <a:ext cx="1920951" cy="1563912"/>
            <a:chOff x="2550466" y="2239299"/>
            <a:chExt cx="1920951" cy="1563912"/>
          </a:xfrm>
        </p:grpSpPr>
        <p:sp>
          <p:nvSpPr>
            <p:cNvPr id="22" name="圆角矩形标注 21"/>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chemeClr val="tx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3" name="文本框 44"/>
            <p:cNvSpPr txBox="1"/>
            <p:nvPr/>
          </p:nvSpPr>
          <p:spPr>
            <a:xfrm>
              <a:off x="2639767"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4590659" y="2233651"/>
            <a:ext cx="1966532" cy="1569559"/>
            <a:chOff x="4590659" y="2233651"/>
            <a:chExt cx="1966532" cy="1569559"/>
          </a:xfrm>
        </p:grpSpPr>
        <p:sp>
          <p:nvSpPr>
            <p:cNvPr id="25" name="圆角矩形标注 24"/>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chemeClr val="bg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6" name="文本框 44"/>
            <p:cNvSpPr txBox="1"/>
            <p:nvPr/>
          </p:nvSpPr>
          <p:spPr>
            <a:xfrm>
              <a:off x="4725541"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7" name="组合 26"/>
          <p:cNvGrpSpPr/>
          <p:nvPr/>
        </p:nvGrpSpPr>
        <p:grpSpPr>
          <a:xfrm>
            <a:off x="6665372" y="2232208"/>
            <a:ext cx="1879468" cy="1571002"/>
            <a:chOff x="6665372" y="2232208"/>
            <a:chExt cx="1879468" cy="1571002"/>
          </a:xfrm>
        </p:grpSpPr>
        <p:sp>
          <p:nvSpPr>
            <p:cNvPr id="28" name="圆角矩形标注 27"/>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chemeClr val="tx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9" name="文本框 44"/>
            <p:cNvSpPr txBox="1"/>
            <p:nvPr/>
          </p:nvSpPr>
          <p:spPr>
            <a:xfrm>
              <a:off x="6713190"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sp>
        <p:nvSpPr>
          <p:cNvPr id="3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253917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27584"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3" name="虚尾箭头 2"/>
          <p:cNvSpPr/>
          <p:nvPr/>
        </p:nvSpPr>
        <p:spPr>
          <a:xfrm>
            <a:off x="169527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4" name="椭圆 3"/>
          <p:cNvSpPr/>
          <p:nvPr/>
        </p:nvSpPr>
        <p:spPr>
          <a:xfrm>
            <a:off x="2278041" y="2614138"/>
            <a:ext cx="680119" cy="6801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5" name="虚尾箭头 4"/>
          <p:cNvSpPr/>
          <p:nvPr/>
        </p:nvSpPr>
        <p:spPr>
          <a:xfrm>
            <a:off x="3145727" y="2825526"/>
            <a:ext cx="395204" cy="257342"/>
          </a:xfrm>
          <a:prstGeom prst="strip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6" name="椭圆 5"/>
          <p:cNvSpPr/>
          <p:nvPr/>
        </p:nvSpPr>
        <p:spPr>
          <a:xfrm>
            <a:off x="3728498" y="2614138"/>
            <a:ext cx="680119" cy="68011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7" name="虚尾箭头 6"/>
          <p:cNvSpPr/>
          <p:nvPr/>
        </p:nvSpPr>
        <p:spPr>
          <a:xfrm>
            <a:off x="4596184" y="2825526"/>
            <a:ext cx="395204" cy="257342"/>
          </a:xfrm>
          <a:prstGeom prst="strip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8" name="椭圆 7"/>
          <p:cNvSpPr/>
          <p:nvPr/>
        </p:nvSpPr>
        <p:spPr>
          <a:xfrm>
            <a:off x="5178955" y="2331949"/>
            <a:ext cx="1244499" cy="1244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2"/>
                </a:solidFill>
                <a:latin typeface="微软雅黑" pitchFamily="34" charset="-122"/>
                <a:ea typeface="微软雅黑" pitchFamily="34" charset="-122"/>
              </a:rPr>
              <a:t>标题</a:t>
            </a:r>
            <a:endParaRPr lang="zh-CN" altLang="en-US" b="1" dirty="0">
              <a:solidFill>
                <a:schemeClr val="accent2"/>
              </a:solidFill>
              <a:latin typeface="微软雅黑" pitchFamily="34" charset="-122"/>
              <a:ea typeface="微软雅黑" pitchFamily="34" charset="-122"/>
            </a:endParaRPr>
          </a:p>
        </p:txBody>
      </p:sp>
      <p:sp>
        <p:nvSpPr>
          <p:cNvPr id="9" name="虚尾箭头 8"/>
          <p:cNvSpPr/>
          <p:nvPr/>
        </p:nvSpPr>
        <p:spPr>
          <a:xfrm>
            <a:off x="6611020" y="2825526"/>
            <a:ext cx="395204" cy="257342"/>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0" name="椭圆 9"/>
          <p:cNvSpPr/>
          <p:nvPr/>
        </p:nvSpPr>
        <p:spPr>
          <a:xfrm>
            <a:off x="7116876" y="2562026"/>
            <a:ext cx="784341" cy="784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2"/>
                </a:solidFill>
                <a:latin typeface="微软雅黑" pitchFamily="34" charset="-122"/>
                <a:ea typeface="微软雅黑" pitchFamily="34" charset="-122"/>
              </a:rPr>
              <a:t>标题</a:t>
            </a:r>
            <a:endParaRPr lang="zh-CN" altLang="en-US" sz="1400" b="1" dirty="0">
              <a:solidFill>
                <a:schemeClr val="accent2"/>
              </a:solidFill>
              <a:latin typeface="微软雅黑" pitchFamily="34" charset="-122"/>
              <a:ea typeface="微软雅黑" pitchFamily="34" charset="-122"/>
            </a:endParaRPr>
          </a:p>
        </p:txBody>
      </p:sp>
      <p:grpSp>
        <p:nvGrpSpPr>
          <p:cNvPr id="11" name="组合 10"/>
          <p:cNvGrpSpPr/>
          <p:nvPr/>
        </p:nvGrpSpPr>
        <p:grpSpPr>
          <a:xfrm>
            <a:off x="1132828" y="1174852"/>
            <a:ext cx="2302770" cy="1340544"/>
            <a:chOff x="1602873" y="1131590"/>
            <a:chExt cx="2080153" cy="1210948"/>
          </a:xfrm>
        </p:grpSpPr>
        <p:sp>
          <p:nvSpPr>
            <p:cNvPr id="12" name="椭圆 11"/>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997130" cy="611649"/>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标题文字</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5" name="组合 14"/>
          <p:cNvGrpSpPr/>
          <p:nvPr/>
        </p:nvGrpSpPr>
        <p:grpSpPr>
          <a:xfrm>
            <a:off x="5775545" y="935709"/>
            <a:ext cx="2302770" cy="1287622"/>
            <a:chOff x="1602873" y="915566"/>
            <a:chExt cx="2080153" cy="1163143"/>
          </a:xfrm>
        </p:grpSpPr>
        <p:sp>
          <p:nvSpPr>
            <p:cNvPr id="16" name="椭圆 15"/>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997130" cy="611650"/>
            </a:xfrm>
            <a:prstGeom prst="rect">
              <a:avLst/>
            </a:prstGeom>
            <a:noFill/>
          </p:spPr>
          <p:txBody>
            <a:bodyPr wrap="none" rtlCol="0">
              <a:spAutoFit/>
            </a:bodyPr>
            <a:lstStyle/>
            <a:p>
              <a:r>
                <a:rPr lang="zh-CN" altLang="en-US" sz="1400" b="1" dirty="0" smtClean="0">
                  <a:solidFill>
                    <a:schemeClr val="tx2"/>
                  </a:solidFill>
                  <a:latin typeface="微软雅黑" panose="020B0503020204020204" pitchFamily="34" charset="-122"/>
                  <a:ea typeface="微软雅黑" panose="020B0503020204020204" pitchFamily="34" charset="-122"/>
                </a:rPr>
                <a:t>标题文字</a:t>
              </a:r>
              <a:endParaRPr lang="en-US" altLang="zh-CN" sz="1400" b="1" dirty="0" smtClean="0">
                <a:solidFill>
                  <a:schemeClr val="tx2"/>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9" name="组合 18"/>
          <p:cNvGrpSpPr/>
          <p:nvPr/>
        </p:nvGrpSpPr>
        <p:grpSpPr>
          <a:xfrm>
            <a:off x="2572146" y="3406852"/>
            <a:ext cx="2304712" cy="1253130"/>
            <a:chOff x="2572146" y="3406852"/>
            <a:chExt cx="2304712"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2210862" cy="67710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标题文字</a:t>
              </a:r>
              <a:endParaRPr lang="en-US" altLang="zh-CN" sz="1400" b="1" dirty="0" smtClean="0">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sp>
        <p:nvSpPr>
          <p:cNvPr id="2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78560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903454" y="1547201"/>
            <a:ext cx="3820812"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100" dirty="0" smtClean="0">
                <a:solidFill>
                  <a:schemeClr val="accent1"/>
                </a:solidFill>
                <a:latin typeface="微软雅黑" pitchFamily="34" charset="-122"/>
                <a:ea typeface="微软雅黑" pitchFamily="34" charset="-122"/>
                <a:sym typeface="微软雅黑" pitchFamily="34" charset="-122"/>
              </a:rPr>
              <a:t>文本</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pPr>
              <a:lnSpc>
                <a:spcPct val="150000"/>
              </a:lnSpc>
            </a:pP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100" dirty="0">
              <a:solidFill>
                <a:schemeClr val="accent1"/>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840869" y="1098191"/>
            <a:ext cx="7907595" cy="338554"/>
            <a:chOff x="840869" y="985422"/>
            <a:chExt cx="7907595" cy="338554"/>
          </a:xfrm>
        </p:grpSpPr>
        <p:cxnSp>
          <p:nvCxnSpPr>
            <p:cNvPr id="4" name="直接连接符 3"/>
            <p:cNvCxnSpPr/>
            <p:nvPr/>
          </p:nvCxnSpPr>
          <p:spPr>
            <a:xfrm>
              <a:off x="840869" y="1323976"/>
              <a:ext cx="3830895" cy="0"/>
            </a:xfrm>
            <a:prstGeom prst="line">
              <a:avLst/>
            </a:prstGeom>
            <a:solidFill>
              <a:srgbClr val="070606"/>
            </a:solidFill>
            <a:ln w="15875">
              <a:solidFill>
                <a:schemeClr val="tx1"/>
              </a:solidFill>
              <a:round/>
              <a:headEnd/>
              <a:tailEnd/>
            </a:ln>
          </p:spPr>
        </p:cxnSp>
        <p:sp>
          <p:nvSpPr>
            <p:cNvPr id="5" name="TextBox 4"/>
            <p:cNvSpPr txBox="1"/>
            <p:nvPr/>
          </p:nvSpPr>
          <p:spPr bwMode="auto">
            <a:xfrm>
              <a:off x="8845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cxnSp>
          <p:nvCxnSpPr>
            <p:cNvPr id="6" name="直接连接符 5"/>
            <p:cNvCxnSpPr/>
            <p:nvPr/>
          </p:nvCxnSpPr>
          <p:spPr>
            <a:xfrm>
              <a:off x="4917569" y="1323976"/>
              <a:ext cx="3830895" cy="0"/>
            </a:xfrm>
            <a:prstGeom prst="line">
              <a:avLst/>
            </a:prstGeom>
            <a:solidFill>
              <a:srgbClr val="070606"/>
            </a:solidFill>
            <a:ln w="15875">
              <a:solidFill>
                <a:schemeClr val="tx1"/>
              </a:solidFill>
              <a:round/>
              <a:headEnd/>
              <a:tailEnd/>
            </a:ln>
          </p:spPr>
        </p:cxnSp>
        <p:sp>
          <p:nvSpPr>
            <p:cNvPr id="7" name="TextBox 6"/>
            <p:cNvSpPr txBox="1"/>
            <p:nvPr/>
          </p:nvSpPr>
          <p:spPr bwMode="auto">
            <a:xfrm>
              <a:off x="49612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grpSp>
        <p:nvGrpSpPr>
          <p:cNvPr id="8" name="组合 7"/>
          <p:cNvGrpSpPr/>
          <p:nvPr/>
        </p:nvGrpSpPr>
        <p:grpSpPr>
          <a:xfrm>
            <a:off x="606370" y="1716144"/>
            <a:ext cx="3881609" cy="2583798"/>
            <a:chOff x="606370" y="1603375"/>
            <a:chExt cx="3881609" cy="2583798"/>
          </a:xfrm>
        </p:grpSpPr>
        <p:sp>
          <p:nvSpPr>
            <p:cNvPr id="9" name="Freeform 8"/>
            <p:cNvSpPr>
              <a:spLocks/>
            </p:cNvSpPr>
            <p:nvPr/>
          </p:nvSpPr>
          <p:spPr bwMode="auto">
            <a:xfrm>
              <a:off x="3084264" y="2257425"/>
              <a:ext cx="531812" cy="1387475"/>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chemeClr val="bg2"/>
            </a:solidFill>
            <a:ln>
              <a:noFill/>
            </a:ln>
            <a:extLst/>
          </p:spPr>
          <p:txBody>
            <a:bodyPr/>
            <a:lstStyle/>
            <a:p>
              <a:endParaRPr lang="zh-CN" altLang="en-US" sz="1600">
                <a:solidFill>
                  <a:schemeClr val="accent1"/>
                </a:solidFill>
              </a:endParaRPr>
            </a:p>
          </p:txBody>
        </p:sp>
        <p:sp>
          <p:nvSpPr>
            <p:cNvPr id="10" name="Freeform 9"/>
            <p:cNvSpPr>
              <a:spLocks/>
            </p:cNvSpPr>
            <p:nvPr/>
          </p:nvSpPr>
          <p:spPr bwMode="auto">
            <a:xfrm>
              <a:off x="2609601" y="1866900"/>
              <a:ext cx="820738" cy="487363"/>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chemeClr val="tx1"/>
            </a:solidFill>
            <a:ln>
              <a:noFill/>
            </a:ln>
            <a:extLst/>
          </p:spPr>
          <p:txBody>
            <a:bodyPr/>
            <a:lstStyle/>
            <a:p>
              <a:endParaRPr lang="zh-CN" altLang="en-US" sz="1600">
                <a:solidFill>
                  <a:schemeClr val="accent1"/>
                </a:solidFill>
              </a:endParaRPr>
            </a:p>
          </p:txBody>
        </p:sp>
        <p:sp>
          <p:nvSpPr>
            <p:cNvPr id="11" name="Freeform 10"/>
            <p:cNvSpPr>
              <a:spLocks/>
            </p:cNvSpPr>
            <p:nvPr/>
          </p:nvSpPr>
          <p:spPr bwMode="auto">
            <a:xfrm>
              <a:off x="1630114" y="1814513"/>
              <a:ext cx="1709737" cy="2033587"/>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chemeClr val="bg1"/>
            </a:solidFill>
            <a:ln>
              <a:noFill/>
            </a:ln>
            <a:extLst/>
          </p:spPr>
          <p:txBody>
            <a:bodyPr/>
            <a:lstStyle/>
            <a:p>
              <a:endParaRPr lang="zh-CN" altLang="en-US" sz="1600">
                <a:solidFill>
                  <a:schemeClr val="accent1"/>
                </a:solidFill>
              </a:endParaRPr>
            </a:p>
          </p:txBody>
        </p:sp>
        <p:sp>
          <p:nvSpPr>
            <p:cNvPr id="12" name="Oval 11"/>
            <p:cNvSpPr>
              <a:spLocks noChangeArrowheads="1"/>
            </p:cNvSpPr>
            <p:nvPr/>
          </p:nvSpPr>
          <p:spPr bwMode="auto">
            <a:xfrm>
              <a:off x="1409451" y="1603375"/>
              <a:ext cx="2459038" cy="2459038"/>
            </a:xfrm>
            <a:prstGeom prst="ellipse">
              <a:avLst/>
            </a:prstGeom>
            <a:noFill/>
            <a:ln w="4">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accent1"/>
                </a:solidFill>
              </a:endParaRPr>
            </a:p>
          </p:txBody>
        </p:sp>
        <p:sp>
          <p:nvSpPr>
            <p:cNvPr id="13" name="Freeform 22"/>
            <p:cNvSpPr>
              <a:spLocks/>
            </p:cNvSpPr>
            <p:nvPr/>
          </p:nvSpPr>
          <p:spPr bwMode="auto">
            <a:xfrm>
              <a:off x="3058864" y="1658938"/>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111">
                  <a:moveTo>
                    <a:pt x="0" y="111"/>
                  </a:moveTo>
                  <a:lnTo>
                    <a:pt x="0" y="109"/>
                  </a:lnTo>
                  <a:lnTo>
                    <a:pt x="234" y="0"/>
                  </a:lnTo>
                  <a:lnTo>
                    <a:pt x="312" y="0"/>
                  </a:lnTo>
                  <a:lnTo>
                    <a:pt x="312" y="5"/>
                  </a:lnTo>
                  <a:lnTo>
                    <a:pt x="236" y="5"/>
                  </a:lnTo>
                  <a:lnTo>
                    <a:pt x="0" y="111"/>
                  </a:lnTo>
                  <a:close/>
                </a:path>
              </a:pathLst>
            </a:custGeom>
            <a:solidFill>
              <a:schemeClr val="tx1"/>
            </a:solidFill>
            <a:ln>
              <a:noFill/>
            </a:ln>
            <a:extLst/>
          </p:spPr>
          <p:txBody>
            <a:bodyPr/>
            <a:lstStyle/>
            <a:p>
              <a:endParaRPr lang="zh-CN" altLang="en-US">
                <a:solidFill>
                  <a:schemeClr val="accent1"/>
                </a:solidFill>
              </a:endParaRPr>
            </a:p>
          </p:txBody>
        </p:sp>
        <p:sp>
          <p:nvSpPr>
            <p:cNvPr id="14" name="Freeform 23"/>
            <p:cNvSpPr>
              <a:spLocks/>
            </p:cNvSpPr>
            <p:nvPr/>
          </p:nvSpPr>
          <p:spPr bwMode="auto">
            <a:xfrm>
              <a:off x="3395414" y="3222625"/>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144">
                  <a:moveTo>
                    <a:pt x="283" y="144"/>
                  </a:moveTo>
                  <a:lnTo>
                    <a:pt x="217" y="144"/>
                  </a:lnTo>
                  <a:lnTo>
                    <a:pt x="0" y="4"/>
                  </a:lnTo>
                  <a:lnTo>
                    <a:pt x="2" y="0"/>
                  </a:lnTo>
                  <a:lnTo>
                    <a:pt x="217" y="139"/>
                  </a:lnTo>
                  <a:lnTo>
                    <a:pt x="283" y="139"/>
                  </a:lnTo>
                  <a:lnTo>
                    <a:pt x="283" y="144"/>
                  </a:lnTo>
                  <a:close/>
                </a:path>
              </a:pathLst>
            </a:custGeom>
            <a:solidFill>
              <a:schemeClr val="tx1"/>
            </a:solidFill>
            <a:ln>
              <a:noFill/>
            </a:ln>
            <a:extLst/>
          </p:spPr>
          <p:txBody>
            <a:bodyPr/>
            <a:lstStyle/>
            <a:p>
              <a:endParaRPr lang="zh-CN" altLang="en-US">
                <a:solidFill>
                  <a:schemeClr val="accent1"/>
                </a:solidFill>
              </a:endParaRPr>
            </a:p>
          </p:txBody>
        </p:sp>
        <p:sp>
          <p:nvSpPr>
            <p:cNvPr id="15" name="Freeform 24"/>
            <p:cNvSpPr>
              <a:spLocks/>
            </p:cNvSpPr>
            <p:nvPr/>
          </p:nvSpPr>
          <p:spPr bwMode="auto">
            <a:xfrm>
              <a:off x="918914" y="1905000"/>
              <a:ext cx="939800"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144">
                  <a:moveTo>
                    <a:pt x="270" y="144"/>
                  </a:moveTo>
                  <a:lnTo>
                    <a:pt x="55" y="5"/>
                  </a:lnTo>
                  <a:lnTo>
                    <a:pt x="0" y="5"/>
                  </a:lnTo>
                  <a:lnTo>
                    <a:pt x="0" y="0"/>
                  </a:lnTo>
                  <a:lnTo>
                    <a:pt x="55" y="0"/>
                  </a:lnTo>
                  <a:lnTo>
                    <a:pt x="57" y="0"/>
                  </a:lnTo>
                  <a:lnTo>
                    <a:pt x="272" y="142"/>
                  </a:lnTo>
                  <a:lnTo>
                    <a:pt x="270" y="144"/>
                  </a:lnTo>
                  <a:close/>
                </a:path>
              </a:pathLst>
            </a:custGeom>
            <a:solidFill>
              <a:schemeClr val="tx1"/>
            </a:solidFill>
            <a:ln>
              <a:noFill/>
            </a:ln>
            <a:extLst/>
          </p:spPr>
          <p:txBody>
            <a:bodyPr/>
            <a:lstStyle/>
            <a:p>
              <a:endParaRPr lang="zh-CN" altLang="en-US">
                <a:solidFill>
                  <a:schemeClr val="accent1"/>
                </a:solidFill>
              </a:endParaRPr>
            </a:p>
          </p:txBody>
        </p:sp>
        <p:sp>
          <p:nvSpPr>
            <p:cNvPr id="16" name="TextBox 682"/>
            <p:cNvSpPr txBox="1"/>
            <p:nvPr/>
          </p:nvSpPr>
          <p:spPr>
            <a:xfrm>
              <a:off x="606370" y="1949157"/>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58%</a:t>
              </a:r>
              <a:endParaRPr lang="zh-CN" altLang="en-US" sz="2000" dirty="0">
                <a:solidFill>
                  <a:schemeClr val="accent1"/>
                </a:solidFill>
              </a:endParaRPr>
            </a:p>
          </p:txBody>
        </p:sp>
        <p:sp>
          <p:nvSpPr>
            <p:cNvPr id="17" name="TextBox 682"/>
            <p:cNvSpPr txBox="1"/>
            <p:nvPr/>
          </p:nvSpPr>
          <p:spPr>
            <a:xfrm>
              <a:off x="3788749" y="1712569"/>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19%</a:t>
              </a:r>
              <a:endParaRPr lang="zh-CN" altLang="en-US" sz="2000" dirty="0">
                <a:solidFill>
                  <a:schemeClr val="accent1"/>
                </a:solidFill>
              </a:endParaRPr>
            </a:p>
          </p:txBody>
        </p:sp>
        <p:sp>
          <p:nvSpPr>
            <p:cNvPr id="18" name="TextBox 682"/>
            <p:cNvSpPr txBox="1"/>
            <p:nvPr/>
          </p:nvSpPr>
          <p:spPr>
            <a:xfrm>
              <a:off x="3788749" y="3787063"/>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23%</a:t>
              </a:r>
              <a:endParaRPr lang="zh-CN" altLang="en-US" sz="2000" dirty="0">
                <a:solidFill>
                  <a:schemeClr val="accent1"/>
                </a:solidFill>
              </a:endParaRPr>
            </a:p>
          </p:txBody>
        </p:sp>
        <p:sp>
          <p:nvSpPr>
            <p:cNvPr id="19" name="TextBox 18"/>
            <p:cNvSpPr txBox="1"/>
            <p:nvPr/>
          </p:nvSpPr>
          <p:spPr bwMode="auto">
            <a:xfrm>
              <a:off x="2051720" y="2643758"/>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sp>
        <p:nvSpPr>
          <p:cNvPr id="2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095469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grpSp>
        <p:nvGrpSpPr>
          <p:cNvPr id="4" name="组合 3"/>
          <p:cNvGrpSpPr/>
          <p:nvPr/>
        </p:nvGrpSpPr>
        <p:grpSpPr>
          <a:xfrm>
            <a:off x="3625664" y="1131590"/>
            <a:ext cx="1699320" cy="1862050"/>
            <a:chOff x="4788024" y="2111161"/>
            <a:chExt cx="345387" cy="391676"/>
          </a:xfrm>
        </p:grpSpPr>
        <p:sp>
          <p:nvSpPr>
            <p:cNvPr id="5" name="椭圆 4"/>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6" name="Text Box 7"/>
            <p:cNvSpPr txBox="1">
              <a:spLocks noChangeArrowheads="1"/>
            </p:cNvSpPr>
            <p:nvPr/>
          </p:nvSpPr>
          <p:spPr bwMode="auto">
            <a:xfrm>
              <a:off x="4844486" y="2111161"/>
              <a:ext cx="288925" cy="39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1500" dirty="0" smtClean="0">
                  <a:solidFill>
                    <a:schemeClr val="accent2"/>
                  </a:solidFill>
                  <a:latin typeface="微软雅黑" panose="020B0503020204020204" pitchFamily="34" charset="-122"/>
                  <a:ea typeface="微软雅黑" panose="020B0503020204020204" pitchFamily="34" charset="-122"/>
                </a:rPr>
                <a:t>3</a:t>
              </a:r>
              <a:endParaRPr lang="zh-CN" altLang="en-US" sz="11500" dirty="0">
                <a:solidFill>
                  <a:schemeClr val="accent2"/>
                </a:solidFill>
                <a:latin typeface="微软雅黑" panose="020B0503020204020204" pitchFamily="34" charset="-122"/>
                <a:ea typeface="微软雅黑" panose="020B0503020204020204" pitchFamily="34" charset="-122"/>
              </a:endParaRPr>
            </a:p>
          </p:txBody>
        </p:sp>
      </p:grpSp>
      <p:sp>
        <p:nvSpPr>
          <p:cNvPr id="7" name="Text Box 4"/>
          <p:cNvSpPr txBox="1">
            <a:spLocks noChangeArrowheads="1"/>
          </p:cNvSpPr>
          <p:nvPr/>
        </p:nvSpPr>
        <p:spPr bwMode="auto">
          <a:xfrm>
            <a:off x="3481646" y="2948658"/>
            <a:ext cx="19544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32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3200" dirty="0">
              <a:solidFill>
                <a:schemeClr val="accent1"/>
              </a:solidFill>
              <a:latin typeface="微软雅黑" panose="020B0503020204020204" pitchFamily="34" charset="-122"/>
              <a:ea typeface="微软雅黑" panose="020B0503020204020204" pitchFamily="34" charset="-122"/>
            </a:endParaRPr>
          </a:p>
        </p:txBody>
      </p:sp>
      <p:sp>
        <p:nvSpPr>
          <p:cNvPr id="8" name="Text Box 5"/>
          <p:cNvSpPr txBox="1">
            <a:spLocks noChangeArrowheads="1"/>
          </p:cNvSpPr>
          <p:nvPr/>
        </p:nvSpPr>
        <p:spPr bwMode="auto">
          <a:xfrm>
            <a:off x="3897659" y="345325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pic>
        <p:nvPicPr>
          <p:cNvPr id="9" name="图片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2318603"/>
            <a:ext cx="3709649" cy="2819064"/>
          </a:xfrm>
          <a:prstGeom prst="rect">
            <a:avLst/>
          </a:prstGeom>
        </p:spPr>
      </p:pic>
    </p:spTree>
    <p:extLst>
      <p:ext uri="{BB962C8B-B14F-4D97-AF65-F5344CB8AC3E}">
        <p14:creationId xmlns:p14="http://schemas.microsoft.com/office/powerpoint/2010/main" val="46573115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0429" y="1203598"/>
            <a:ext cx="7611628" cy="2787604"/>
            <a:chOff x="680429" y="1347614"/>
            <a:chExt cx="7611628" cy="2787604"/>
          </a:xfrm>
        </p:grpSpPr>
        <p:sp>
          <p:nvSpPr>
            <p:cNvPr id="3" name="Freeform 5"/>
            <p:cNvSpPr>
              <a:spLocks/>
            </p:cNvSpPr>
            <p:nvPr/>
          </p:nvSpPr>
          <p:spPr bwMode="auto">
            <a:xfrm>
              <a:off x="3862679" y="1686565"/>
              <a:ext cx="705773" cy="1172154"/>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bg1"/>
            </a:solidFill>
            <a:ln>
              <a:noFill/>
            </a:ln>
            <a:extLst/>
          </p:spPr>
          <p:txBody>
            <a:bodyPr/>
            <a:lstStyle/>
            <a:p>
              <a:endParaRPr lang="zh-CN" altLang="en-US" sz="1600">
                <a:solidFill>
                  <a:schemeClr val="accent1"/>
                </a:solidFill>
              </a:endParaRPr>
            </a:p>
          </p:txBody>
        </p:sp>
        <p:sp>
          <p:nvSpPr>
            <p:cNvPr id="4" name="Freeform 6"/>
            <p:cNvSpPr>
              <a:spLocks/>
            </p:cNvSpPr>
            <p:nvPr/>
          </p:nvSpPr>
          <p:spPr bwMode="auto">
            <a:xfrm>
              <a:off x="4596981"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1"/>
            </a:solidFill>
            <a:ln>
              <a:noFill/>
            </a:ln>
            <a:extLst/>
          </p:spPr>
          <p:txBody>
            <a:bodyPr/>
            <a:lstStyle/>
            <a:p>
              <a:endParaRPr lang="zh-CN" altLang="en-US" sz="1600">
                <a:solidFill>
                  <a:schemeClr val="accent1"/>
                </a:solidFill>
              </a:endParaRPr>
            </a:p>
          </p:txBody>
        </p:sp>
        <p:sp>
          <p:nvSpPr>
            <p:cNvPr id="5" name="Freeform 7"/>
            <p:cNvSpPr>
              <a:spLocks/>
            </p:cNvSpPr>
            <p:nvPr/>
          </p:nvSpPr>
          <p:spPr bwMode="auto">
            <a:xfrm>
              <a:off x="7586284" y="1686565"/>
              <a:ext cx="705773" cy="1638534"/>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tx1"/>
            </a:solidFill>
            <a:ln>
              <a:noFill/>
            </a:ln>
            <a:extLst/>
          </p:spPr>
          <p:txBody>
            <a:bodyPr/>
            <a:lstStyle/>
            <a:p>
              <a:endParaRPr lang="zh-CN" altLang="en-US" sz="1600">
                <a:solidFill>
                  <a:schemeClr val="accent1"/>
                </a:solidFill>
              </a:endParaRPr>
            </a:p>
          </p:txBody>
        </p:sp>
        <p:sp>
          <p:nvSpPr>
            <p:cNvPr id="6" name="Freeform 8"/>
            <p:cNvSpPr>
              <a:spLocks/>
            </p:cNvSpPr>
            <p:nvPr/>
          </p:nvSpPr>
          <p:spPr bwMode="auto">
            <a:xfrm>
              <a:off x="5331283"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2"/>
            </a:solidFill>
            <a:ln>
              <a:noFill/>
            </a:ln>
            <a:extLst/>
          </p:spPr>
          <p:txBody>
            <a:bodyPr/>
            <a:lstStyle/>
            <a:p>
              <a:endParaRPr lang="zh-CN" altLang="en-US" sz="1600">
                <a:solidFill>
                  <a:schemeClr val="accent1"/>
                </a:solidFill>
              </a:endParaRPr>
            </a:p>
          </p:txBody>
        </p:sp>
        <p:sp>
          <p:nvSpPr>
            <p:cNvPr id="7" name="Freeform 9"/>
            <p:cNvSpPr>
              <a:spLocks/>
            </p:cNvSpPr>
            <p:nvPr/>
          </p:nvSpPr>
          <p:spPr bwMode="auto">
            <a:xfrm>
              <a:off x="6065585" y="1686565"/>
              <a:ext cx="707014" cy="1172154"/>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tx2"/>
            </a:solidFill>
            <a:ln>
              <a:noFill/>
            </a:ln>
            <a:extLst/>
          </p:spPr>
          <p:txBody>
            <a:bodyPr/>
            <a:lstStyle/>
            <a:p>
              <a:endParaRPr lang="zh-CN" altLang="en-US" sz="1600">
                <a:solidFill>
                  <a:schemeClr val="accent1"/>
                </a:solidFill>
              </a:endParaRPr>
            </a:p>
          </p:txBody>
        </p:sp>
        <p:sp>
          <p:nvSpPr>
            <p:cNvPr id="8" name="Freeform 10"/>
            <p:cNvSpPr>
              <a:spLocks/>
            </p:cNvSpPr>
            <p:nvPr/>
          </p:nvSpPr>
          <p:spPr bwMode="auto">
            <a:xfrm>
              <a:off x="6801127"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bg1"/>
            </a:solidFill>
            <a:ln>
              <a:noFill/>
            </a:ln>
            <a:extLst/>
          </p:spPr>
          <p:txBody>
            <a:bodyPr/>
            <a:lstStyle/>
            <a:p>
              <a:endParaRPr lang="zh-CN" altLang="en-US" sz="1600">
                <a:solidFill>
                  <a:schemeClr val="accent1"/>
                </a:solidFill>
              </a:endParaRPr>
            </a:p>
          </p:txBody>
        </p:sp>
        <p:sp>
          <p:nvSpPr>
            <p:cNvPr id="9" name="Freeform 11"/>
            <p:cNvSpPr>
              <a:spLocks/>
            </p:cNvSpPr>
            <p:nvPr/>
          </p:nvSpPr>
          <p:spPr bwMode="auto">
            <a:xfrm>
              <a:off x="3107292"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2"/>
            </a:solidFill>
            <a:ln>
              <a:noFill/>
            </a:ln>
            <a:extLst/>
          </p:spPr>
          <p:txBody>
            <a:bodyPr/>
            <a:lstStyle/>
            <a:p>
              <a:endParaRPr lang="zh-CN" altLang="en-US" sz="1600">
                <a:solidFill>
                  <a:schemeClr val="accent1"/>
                </a:solidFill>
              </a:endParaRPr>
            </a:p>
          </p:txBody>
        </p:sp>
        <p:sp>
          <p:nvSpPr>
            <p:cNvPr id="10" name="Freeform 12"/>
            <p:cNvSpPr>
              <a:spLocks/>
            </p:cNvSpPr>
            <p:nvPr/>
          </p:nvSpPr>
          <p:spPr bwMode="auto">
            <a:xfrm>
              <a:off x="853531"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1"/>
            </a:solidFill>
            <a:ln>
              <a:noFill/>
            </a:ln>
            <a:extLst/>
          </p:spPr>
          <p:txBody>
            <a:bodyPr/>
            <a:lstStyle/>
            <a:p>
              <a:endParaRPr lang="zh-CN" altLang="en-US" sz="1600">
                <a:solidFill>
                  <a:schemeClr val="accent1"/>
                </a:solidFill>
              </a:endParaRPr>
            </a:p>
          </p:txBody>
        </p:sp>
        <p:sp>
          <p:nvSpPr>
            <p:cNvPr id="11" name="Freeform 13"/>
            <p:cNvSpPr>
              <a:spLocks/>
            </p:cNvSpPr>
            <p:nvPr/>
          </p:nvSpPr>
          <p:spPr bwMode="auto">
            <a:xfrm>
              <a:off x="1587833" y="1686565"/>
              <a:ext cx="707014" cy="1172154"/>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tx1"/>
            </a:solidFill>
            <a:ln>
              <a:noFill/>
            </a:ln>
            <a:extLst/>
          </p:spPr>
          <p:txBody>
            <a:bodyPr/>
            <a:lstStyle/>
            <a:p>
              <a:endParaRPr lang="zh-CN" altLang="en-US" sz="1600">
                <a:solidFill>
                  <a:schemeClr val="accent1"/>
                </a:solidFill>
              </a:endParaRPr>
            </a:p>
          </p:txBody>
        </p:sp>
        <p:sp>
          <p:nvSpPr>
            <p:cNvPr id="12" name="Freeform 14"/>
            <p:cNvSpPr>
              <a:spLocks/>
            </p:cNvSpPr>
            <p:nvPr/>
          </p:nvSpPr>
          <p:spPr bwMode="auto">
            <a:xfrm>
              <a:off x="2323375"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bg2"/>
            </a:solidFill>
            <a:ln>
              <a:noFill/>
            </a:ln>
            <a:extLst/>
          </p:spPr>
          <p:txBody>
            <a:bodyPr/>
            <a:lstStyle/>
            <a:p>
              <a:endParaRPr lang="zh-CN" altLang="en-US" sz="1600">
                <a:solidFill>
                  <a:schemeClr val="accent1"/>
                </a:solidFill>
              </a:endParaRPr>
            </a:p>
          </p:txBody>
        </p:sp>
        <p:sp>
          <p:nvSpPr>
            <p:cNvPr id="13" name="TextBox 12"/>
            <p:cNvSpPr txBox="1"/>
            <p:nvPr/>
          </p:nvSpPr>
          <p:spPr bwMode="auto">
            <a:xfrm>
              <a:off x="871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14" name="TextBox 13"/>
            <p:cNvSpPr txBox="1"/>
            <p:nvPr/>
          </p:nvSpPr>
          <p:spPr bwMode="auto">
            <a:xfrm>
              <a:off x="1594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5" name="TextBox 14"/>
            <p:cNvSpPr txBox="1"/>
            <p:nvPr/>
          </p:nvSpPr>
          <p:spPr bwMode="auto">
            <a:xfrm>
              <a:off x="2325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6" name="TextBox 15"/>
            <p:cNvSpPr txBox="1"/>
            <p:nvPr/>
          </p:nvSpPr>
          <p:spPr bwMode="auto">
            <a:xfrm>
              <a:off x="31125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7" name="TextBox 16"/>
            <p:cNvSpPr txBox="1"/>
            <p:nvPr/>
          </p:nvSpPr>
          <p:spPr bwMode="auto">
            <a:xfrm>
              <a:off x="38682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18" name="TextBox 17"/>
            <p:cNvSpPr txBox="1"/>
            <p:nvPr/>
          </p:nvSpPr>
          <p:spPr bwMode="auto">
            <a:xfrm>
              <a:off x="4611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19" name="TextBox 18"/>
            <p:cNvSpPr txBox="1"/>
            <p:nvPr/>
          </p:nvSpPr>
          <p:spPr bwMode="auto">
            <a:xfrm>
              <a:off x="53541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accent1"/>
                  </a:solidFill>
                </a:rPr>
                <a:t>标题</a:t>
              </a:r>
              <a:endParaRPr lang="zh-CN" altLang="en-US" dirty="0">
                <a:solidFill>
                  <a:schemeClr val="accent1"/>
                </a:solidFill>
              </a:endParaRPr>
            </a:p>
          </p:txBody>
        </p:sp>
        <p:sp>
          <p:nvSpPr>
            <p:cNvPr id="20" name="TextBox 19"/>
            <p:cNvSpPr txBox="1"/>
            <p:nvPr/>
          </p:nvSpPr>
          <p:spPr bwMode="auto">
            <a:xfrm>
              <a:off x="60843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1" name="TextBox 20"/>
            <p:cNvSpPr txBox="1"/>
            <p:nvPr/>
          </p:nvSpPr>
          <p:spPr bwMode="auto">
            <a:xfrm>
              <a:off x="6801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2" name="TextBox 21"/>
            <p:cNvSpPr txBox="1"/>
            <p:nvPr/>
          </p:nvSpPr>
          <p:spPr bwMode="auto">
            <a:xfrm>
              <a:off x="7602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accent1"/>
                  </a:solidFill>
                </a:rPr>
                <a:t>标题</a:t>
              </a:r>
            </a:p>
          </p:txBody>
        </p:sp>
        <p:sp>
          <p:nvSpPr>
            <p:cNvPr id="23" name="TextBox 682"/>
            <p:cNvSpPr txBox="1"/>
            <p:nvPr/>
          </p:nvSpPr>
          <p:spPr>
            <a:xfrm>
              <a:off x="931125" y="191692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36</a:t>
              </a:r>
              <a:r>
                <a:rPr lang="en-US" altLang="zh-CN" sz="1400" dirty="0" smtClean="0">
                  <a:solidFill>
                    <a:schemeClr val="accent2"/>
                  </a:solidFill>
                </a:rPr>
                <a:t>%</a:t>
              </a:r>
              <a:endParaRPr lang="zh-CN" altLang="en-US" sz="1400" dirty="0">
                <a:solidFill>
                  <a:schemeClr val="accent2"/>
                </a:solidFill>
              </a:endParaRPr>
            </a:p>
          </p:txBody>
        </p:sp>
        <p:sp>
          <p:nvSpPr>
            <p:cNvPr id="24" name="TextBox 682"/>
            <p:cNvSpPr txBox="1"/>
            <p:nvPr/>
          </p:nvSpPr>
          <p:spPr>
            <a:xfrm>
              <a:off x="1645500" y="219062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45</a:t>
              </a:r>
              <a:r>
                <a:rPr lang="en-US" altLang="zh-CN" sz="1400" dirty="0" smtClean="0">
                  <a:solidFill>
                    <a:schemeClr val="accent2"/>
                  </a:solidFill>
                </a:rPr>
                <a:t>%</a:t>
              </a:r>
              <a:endParaRPr lang="zh-CN" altLang="en-US" sz="1400" dirty="0">
                <a:solidFill>
                  <a:schemeClr val="accent2"/>
                </a:solidFill>
              </a:endParaRPr>
            </a:p>
          </p:txBody>
        </p:sp>
        <p:sp>
          <p:nvSpPr>
            <p:cNvPr id="25" name="TextBox 682"/>
            <p:cNvSpPr txBox="1"/>
            <p:nvPr/>
          </p:nvSpPr>
          <p:spPr>
            <a:xfrm>
              <a:off x="2369400" y="3022845"/>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64</a:t>
              </a:r>
              <a:r>
                <a:rPr lang="en-US" altLang="zh-CN" sz="1400" dirty="0" smtClean="0">
                  <a:solidFill>
                    <a:schemeClr val="accent2"/>
                  </a:solidFill>
                </a:rPr>
                <a:t>%</a:t>
              </a:r>
              <a:endParaRPr lang="zh-CN" altLang="en-US" sz="1400" dirty="0">
                <a:solidFill>
                  <a:schemeClr val="accent2"/>
                </a:solidFill>
              </a:endParaRPr>
            </a:p>
          </p:txBody>
        </p:sp>
        <p:sp>
          <p:nvSpPr>
            <p:cNvPr id="26" name="TextBox 682"/>
            <p:cNvSpPr txBox="1"/>
            <p:nvPr/>
          </p:nvSpPr>
          <p:spPr>
            <a:xfrm>
              <a:off x="3150450" y="266067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51</a:t>
              </a:r>
              <a:r>
                <a:rPr lang="en-US" altLang="zh-CN" sz="1400" dirty="0" smtClean="0">
                  <a:solidFill>
                    <a:schemeClr val="accent2"/>
                  </a:solidFill>
                </a:rPr>
                <a:t>%</a:t>
              </a:r>
              <a:endParaRPr lang="zh-CN" altLang="en-US" sz="1400" dirty="0">
                <a:solidFill>
                  <a:schemeClr val="accent2"/>
                </a:solidFill>
              </a:endParaRPr>
            </a:p>
          </p:txBody>
        </p:sp>
        <p:sp>
          <p:nvSpPr>
            <p:cNvPr id="27" name="TextBox 682"/>
            <p:cNvSpPr txBox="1"/>
            <p:nvPr/>
          </p:nvSpPr>
          <p:spPr>
            <a:xfrm>
              <a:off x="3912450" y="2206043"/>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47</a:t>
              </a:r>
              <a:r>
                <a:rPr lang="en-US" altLang="zh-CN" sz="1400" dirty="0" smtClean="0">
                  <a:solidFill>
                    <a:schemeClr val="accent2"/>
                  </a:solidFill>
                </a:rPr>
                <a:t>%</a:t>
              </a:r>
              <a:endParaRPr lang="zh-CN" altLang="en-US" sz="1400" dirty="0">
                <a:solidFill>
                  <a:schemeClr val="accent2"/>
                </a:solidFill>
              </a:endParaRPr>
            </a:p>
          </p:txBody>
        </p:sp>
        <p:sp>
          <p:nvSpPr>
            <p:cNvPr id="28" name="TextBox 682"/>
            <p:cNvSpPr txBox="1"/>
            <p:nvPr/>
          </p:nvSpPr>
          <p:spPr>
            <a:xfrm>
              <a:off x="4655400" y="2693861"/>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52</a:t>
              </a:r>
              <a:r>
                <a:rPr lang="en-US" altLang="zh-CN" sz="1400" dirty="0" smtClean="0">
                  <a:solidFill>
                    <a:schemeClr val="accent2"/>
                  </a:solidFill>
                </a:rPr>
                <a:t>%</a:t>
              </a:r>
              <a:endParaRPr lang="zh-CN" altLang="en-US" sz="1400" dirty="0">
                <a:solidFill>
                  <a:schemeClr val="accent2"/>
                </a:solidFill>
              </a:endParaRPr>
            </a:p>
          </p:txBody>
        </p:sp>
        <p:sp>
          <p:nvSpPr>
            <p:cNvPr id="29" name="TextBox 682"/>
            <p:cNvSpPr txBox="1"/>
            <p:nvPr/>
          </p:nvSpPr>
          <p:spPr>
            <a:xfrm>
              <a:off x="5388825" y="191692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38</a:t>
              </a:r>
              <a:r>
                <a:rPr lang="en-US" altLang="zh-CN" sz="1400" dirty="0" smtClean="0">
                  <a:solidFill>
                    <a:schemeClr val="accent2"/>
                  </a:solidFill>
                </a:rPr>
                <a:t>%</a:t>
              </a:r>
              <a:endParaRPr lang="zh-CN" altLang="en-US" sz="1400" dirty="0">
                <a:solidFill>
                  <a:schemeClr val="accent2"/>
                </a:solidFill>
              </a:endParaRPr>
            </a:p>
          </p:txBody>
        </p:sp>
        <p:sp>
          <p:nvSpPr>
            <p:cNvPr id="30" name="TextBox 682"/>
            <p:cNvSpPr txBox="1"/>
            <p:nvPr/>
          </p:nvSpPr>
          <p:spPr>
            <a:xfrm>
              <a:off x="6122250" y="2208610"/>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46</a:t>
              </a:r>
              <a:r>
                <a:rPr lang="en-US" altLang="zh-CN" sz="1400" dirty="0" smtClean="0">
                  <a:solidFill>
                    <a:schemeClr val="accent2"/>
                  </a:solidFill>
                </a:rPr>
                <a:t>%</a:t>
              </a:r>
              <a:endParaRPr lang="zh-CN" altLang="en-US" sz="1400" dirty="0">
                <a:solidFill>
                  <a:schemeClr val="accent2"/>
                </a:solidFill>
              </a:endParaRPr>
            </a:p>
          </p:txBody>
        </p:sp>
        <p:sp>
          <p:nvSpPr>
            <p:cNvPr id="31" name="TextBox 682"/>
            <p:cNvSpPr txBox="1"/>
            <p:nvPr/>
          </p:nvSpPr>
          <p:spPr>
            <a:xfrm>
              <a:off x="6855675" y="3051757"/>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68</a:t>
              </a:r>
              <a:r>
                <a:rPr lang="en-US" altLang="zh-CN" sz="1400" dirty="0" smtClean="0">
                  <a:solidFill>
                    <a:schemeClr val="accent2"/>
                  </a:solidFill>
                </a:rPr>
                <a:t>%</a:t>
              </a:r>
              <a:endParaRPr lang="zh-CN" altLang="en-US" sz="1400" dirty="0">
                <a:solidFill>
                  <a:schemeClr val="accent2"/>
                </a:solidFill>
              </a:endParaRPr>
            </a:p>
          </p:txBody>
        </p:sp>
        <p:sp>
          <p:nvSpPr>
            <p:cNvPr id="32" name="TextBox 682"/>
            <p:cNvSpPr txBox="1"/>
            <p:nvPr/>
          </p:nvSpPr>
          <p:spPr>
            <a:xfrm>
              <a:off x="7636725" y="2656719"/>
              <a:ext cx="599844" cy="36933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solidFill>
                    <a:schemeClr val="accent2"/>
                  </a:solidFill>
                </a:rPr>
                <a:t>55</a:t>
              </a:r>
              <a:r>
                <a:rPr lang="en-US" altLang="zh-CN" sz="1400" dirty="0" smtClean="0">
                  <a:solidFill>
                    <a:schemeClr val="accent2"/>
                  </a:solidFill>
                </a:rPr>
                <a:t>%</a:t>
              </a:r>
              <a:endParaRPr lang="zh-CN" altLang="en-US" sz="1400" dirty="0">
                <a:solidFill>
                  <a:schemeClr val="accent2"/>
                </a:solidFill>
              </a:endParaRPr>
            </a:p>
          </p:txBody>
        </p:sp>
        <p:sp>
          <p:nvSpPr>
            <p:cNvPr id="33" name="TextBox 32"/>
            <p:cNvSpPr txBox="1"/>
            <p:nvPr/>
          </p:nvSpPr>
          <p:spPr bwMode="auto">
            <a:xfrm>
              <a:off x="2154111" y="382744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4" name="TextBox 33"/>
            <p:cNvSpPr txBox="1"/>
            <p:nvPr/>
          </p:nvSpPr>
          <p:spPr bwMode="auto">
            <a:xfrm>
              <a:off x="5168547" y="261095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5" name="TextBox 34"/>
            <p:cNvSpPr txBox="1"/>
            <p:nvPr/>
          </p:nvSpPr>
          <p:spPr bwMode="auto">
            <a:xfrm>
              <a:off x="6640110" y="382744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36" name="TextBox 35"/>
            <p:cNvSpPr txBox="1"/>
            <p:nvPr/>
          </p:nvSpPr>
          <p:spPr bwMode="auto">
            <a:xfrm>
              <a:off x="680429" y="2610951"/>
              <a:ext cx="1056700" cy="307777"/>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grpSp>
      <p:sp>
        <p:nvSpPr>
          <p:cNvPr id="3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5410031"/>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0531" y="1086687"/>
            <a:ext cx="8290322" cy="3323677"/>
            <a:chOff x="440531" y="1086687"/>
            <a:chExt cx="8290322" cy="3323677"/>
          </a:xfrm>
        </p:grpSpPr>
        <p:sp>
          <p:nvSpPr>
            <p:cNvPr id="3" name="任意多边形 2"/>
            <p:cNvSpPr/>
            <p:nvPr/>
          </p:nvSpPr>
          <p:spPr>
            <a:xfrm rot="5400000">
              <a:off x="7416263" y="153826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4" name="任意多边形 3"/>
            <p:cNvSpPr/>
            <p:nvPr/>
          </p:nvSpPr>
          <p:spPr>
            <a:xfrm rot="16200000">
              <a:off x="6700792" y="289903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5" name="任意多边形 4"/>
            <p:cNvSpPr/>
            <p:nvPr/>
          </p:nvSpPr>
          <p:spPr>
            <a:xfrm rot="16200000">
              <a:off x="4254752" y="289903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6" name="任意多边形 5"/>
            <p:cNvSpPr/>
            <p:nvPr/>
          </p:nvSpPr>
          <p:spPr>
            <a:xfrm>
              <a:off x="2211442" y="2108397"/>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7" name="任意多边形 6"/>
            <p:cNvSpPr/>
            <p:nvPr/>
          </p:nvSpPr>
          <p:spPr>
            <a:xfrm>
              <a:off x="1205702" y="1830517"/>
              <a:ext cx="948591" cy="1702019"/>
            </a:xfrm>
            <a:custGeom>
              <a:avLst/>
              <a:gdLst>
                <a:gd name="connsiteX0" fmla="*/ 1420790 w 3245748"/>
                <a:gd name="connsiteY0" fmla="*/ 0 h 5823719"/>
                <a:gd name="connsiteX1" fmla="*/ 3245748 w 3245748"/>
                <a:gd name="connsiteY1" fmla="*/ 0 h 5823719"/>
                <a:gd name="connsiteX2" fmla="*/ 3245748 w 3245748"/>
                <a:gd name="connsiteY2" fmla="*/ 235975 h 5823719"/>
                <a:gd name="connsiteX3" fmla="*/ 1501927 w 3245748"/>
                <a:gd name="connsiteY3" fmla="*/ 235975 h 5823719"/>
                <a:gd name="connsiteX4" fmla="*/ 235975 w 3245748"/>
                <a:gd name="connsiteY4" fmla="*/ 1501927 h 5823719"/>
                <a:gd name="connsiteX5" fmla="*/ 235975 w 3245748"/>
                <a:gd name="connsiteY5" fmla="*/ 5823719 h 5823719"/>
                <a:gd name="connsiteX6" fmla="*/ 0 w 3245748"/>
                <a:gd name="connsiteY6" fmla="*/ 5823719 h 5823719"/>
                <a:gd name="connsiteX7" fmla="*/ 0 w 3245748"/>
                <a:gd name="connsiteY7" fmla="*/ 1420790 h 5823719"/>
                <a:gd name="connsiteX8" fmla="*/ 1420790 w 3245748"/>
                <a:gd name="connsiteY8" fmla="*/ 0 h 582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5823719">
                  <a:moveTo>
                    <a:pt x="1420790" y="0"/>
                  </a:moveTo>
                  <a:lnTo>
                    <a:pt x="3245748" y="0"/>
                  </a:lnTo>
                  <a:lnTo>
                    <a:pt x="3245748" y="235975"/>
                  </a:lnTo>
                  <a:lnTo>
                    <a:pt x="1501927" y="235975"/>
                  </a:lnTo>
                  <a:cubicBezTo>
                    <a:pt x="802761" y="235975"/>
                    <a:pt x="235975" y="802761"/>
                    <a:pt x="235975" y="1501927"/>
                  </a:cubicBezTo>
                  <a:lnTo>
                    <a:pt x="235975" y="5823719"/>
                  </a:lnTo>
                  <a:lnTo>
                    <a:pt x="0" y="5823719"/>
                  </a:lnTo>
                  <a:lnTo>
                    <a:pt x="0" y="1420790"/>
                  </a:lnTo>
                  <a:cubicBezTo>
                    <a:pt x="0" y="636109"/>
                    <a:pt x="636109" y="0"/>
                    <a:pt x="14207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8" name="椭圆 7"/>
            <p:cNvSpPr/>
            <p:nvPr/>
          </p:nvSpPr>
          <p:spPr>
            <a:xfrm>
              <a:off x="913786" y="3393258"/>
              <a:ext cx="648795" cy="648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9" name="椭圆 8"/>
            <p:cNvSpPr/>
            <p:nvPr/>
          </p:nvSpPr>
          <p:spPr>
            <a:xfrm>
              <a:off x="1913911" y="1537942"/>
              <a:ext cx="648795" cy="648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0" name="任意多边形 9"/>
            <p:cNvSpPr/>
            <p:nvPr/>
          </p:nvSpPr>
          <p:spPr>
            <a:xfrm rot="5400000">
              <a:off x="5298700" y="2459836"/>
              <a:ext cx="948591" cy="1702019"/>
            </a:xfrm>
            <a:custGeom>
              <a:avLst/>
              <a:gdLst>
                <a:gd name="connsiteX0" fmla="*/ 1420790 w 3245748"/>
                <a:gd name="connsiteY0" fmla="*/ 0 h 5823719"/>
                <a:gd name="connsiteX1" fmla="*/ 3245748 w 3245748"/>
                <a:gd name="connsiteY1" fmla="*/ 0 h 5823719"/>
                <a:gd name="connsiteX2" fmla="*/ 3245748 w 3245748"/>
                <a:gd name="connsiteY2" fmla="*/ 235975 h 5823719"/>
                <a:gd name="connsiteX3" fmla="*/ 1501927 w 3245748"/>
                <a:gd name="connsiteY3" fmla="*/ 235975 h 5823719"/>
                <a:gd name="connsiteX4" fmla="*/ 235975 w 3245748"/>
                <a:gd name="connsiteY4" fmla="*/ 1501927 h 5823719"/>
                <a:gd name="connsiteX5" fmla="*/ 235975 w 3245748"/>
                <a:gd name="connsiteY5" fmla="*/ 5823719 h 5823719"/>
                <a:gd name="connsiteX6" fmla="*/ 0 w 3245748"/>
                <a:gd name="connsiteY6" fmla="*/ 5823719 h 5823719"/>
                <a:gd name="connsiteX7" fmla="*/ 0 w 3245748"/>
                <a:gd name="connsiteY7" fmla="*/ 1420790 h 5823719"/>
                <a:gd name="connsiteX8" fmla="*/ 1420790 w 3245748"/>
                <a:gd name="connsiteY8" fmla="*/ 0 h 582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5823719">
                  <a:moveTo>
                    <a:pt x="1420790" y="0"/>
                  </a:moveTo>
                  <a:lnTo>
                    <a:pt x="3245748" y="0"/>
                  </a:lnTo>
                  <a:lnTo>
                    <a:pt x="3245748" y="235975"/>
                  </a:lnTo>
                  <a:lnTo>
                    <a:pt x="1501927" y="235975"/>
                  </a:lnTo>
                  <a:cubicBezTo>
                    <a:pt x="802761" y="235975"/>
                    <a:pt x="235975" y="802761"/>
                    <a:pt x="235975" y="1501927"/>
                  </a:cubicBezTo>
                  <a:lnTo>
                    <a:pt x="235975" y="5823719"/>
                  </a:lnTo>
                  <a:lnTo>
                    <a:pt x="0" y="5823719"/>
                  </a:lnTo>
                  <a:lnTo>
                    <a:pt x="0" y="1420790"/>
                  </a:lnTo>
                  <a:cubicBezTo>
                    <a:pt x="0" y="636109"/>
                    <a:pt x="636109" y="0"/>
                    <a:pt x="14207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1" name="任意多边形 10"/>
            <p:cNvSpPr/>
            <p:nvPr/>
          </p:nvSpPr>
          <p:spPr>
            <a:xfrm rot="10800000">
              <a:off x="3263275" y="2825120"/>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2" name="椭圆 11"/>
            <p:cNvSpPr/>
            <p:nvPr/>
          </p:nvSpPr>
          <p:spPr>
            <a:xfrm>
              <a:off x="3847843" y="3393258"/>
              <a:ext cx="648795" cy="648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3" name="椭圆 12"/>
            <p:cNvSpPr/>
            <p:nvPr/>
          </p:nvSpPr>
          <p:spPr>
            <a:xfrm>
              <a:off x="4759726" y="2535013"/>
              <a:ext cx="648795" cy="648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4" name="椭圆 13"/>
            <p:cNvSpPr/>
            <p:nvPr/>
          </p:nvSpPr>
          <p:spPr>
            <a:xfrm>
              <a:off x="6263204" y="3393258"/>
              <a:ext cx="648795" cy="648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5" name="椭圆 14"/>
            <p:cNvSpPr/>
            <p:nvPr/>
          </p:nvSpPr>
          <p:spPr>
            <a:xfrm>
              <a:off x="7203662" y="2282815"/>
              <a:ext cx="648795" cy="648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6" name="椭圆 15"/>
            <p:cNvSpPr/>
            <p:nvPr/>
          </p:nvSpPr>
          <p:spPr>
            <a:xfrm>
              <a:off x="8082058" y="1181722"/>
              <a:ext cx="648795" cy="648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sp>
          <p:nvSpPr>
            <p:cNvPr id="17" name="Freeform 5"/>
            <p:cNvSpPr>
              <a:spLocks noChangeAspect="1" noEditPoints="1"/>
            </p:cNvSpPr>
            <p:nvPr/>
          </p:nvSpPr>
          <p:spPr bwMode="auto">
            <a:xfrm>
              <a:off x="4909913" y="2753211"/>
              <a:ext cx="356539" cy="27000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18" name="Group 78"/>
            <p:cNvGrpSpPr>
              <a:grpSpLocks noChangeAspect="1"/>
            </p:cNvGrpSpPr>
            <p:nvPr/>
          </p:nvGrpSpPr>
          <p:grpSpPr>
            <a:xfrm>
              <a:off x="4048308" y="3582656"/>
              <a:ext cx="253399" cy="270000"/>
              <a:chOff x="6350" y="4763"/>
              <a:chExt cx="460375" cy="490537"/>
            </a:xfrm>
            <a:solidFill>
              <a:srgbClr val="FFFFFF"/>
            </a:solidFill>
          </p:grpSpPr>
          <p:sp>
            <p:nvSpPr>
              <p:cNvPr id="58" name="Freeform 10"/>
              <p:cNvSpPr>
                <a:spLocks noEditPoints="1"/>
              </p:cNvSpPr>
              <p:nvPr/>
            </p:nvSpPr>
            <p:spPr bwMode="auto">
              <a:xfrm>
                <a:off x="6350" y="4763"/>
                <a:ext cx="460375" cy="490537"/>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9" name="Freeform 11"/>
              <p:cNvSpPr>
                <a:spLocks noEditPoints="1"/>
              </p:cNvSpPr>
              <p:nvPr/>
            </p:nvSpPr>
            <p:spPr bwMode="auto">
              <a:xfrm>
                <a:off x="68263" y="66675"/>
                <a:ext cx="338138" cy="306387"/>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60" name="Freeform 12"/>
              <p:cNvSpPr>
                <a:spLocks noEditPoints="1"/>
              </p:cNvSpPr>
              <p:nvPr/>
            </p:nvSpPr>
            <p:spPr bwMode="auto">
              <a:xfrm>
                <a:off x="252413" y="112713"/>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9" name="Group 17"/>
            <p:cNvGrpSpPr>
              <a:grpSpLocks noChangeAspect="1"/>
            </p:cNvGrpSpPr>
            <p:nvPr/>
          </p:nvGrpSpPr>
          <p:grpSpPr>
            <a:xfrm>
              <a:off x="7403020" y="2487152"/>
              <a:ext cx="269129" cy="270000"/>
              <a:chOff x="9336088" y="3449638"/>
              <a:chExt cx="490537" cy="492125"/>
            </a:xfrm>
            <a:solidFill>
              <a:srgbClr val="FFFFFF"/>
            </a:solidFill>
          </p:grpSpPr>
          <p:sp>
            <p:nvSpPr>
              <p:cNvPr id="55" name="Freeform 5"/>
              <p:cNvSpPr>
                <a:spLocks noEditPoints="1"/>
              </p:cNvSpPr>
              <p:nvPr/>
            </p:nvSpPr>
            <p:spPr bwMode="auto">
              <a:xfrm>
                <a:off x="9336088" y="3449638"/>
                <a:ext cx="490537"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6" name="Freeform 6"/>
              <p:cNvSpPr>
                <a:spLocks noEditPoints="1"/>
              </p:cNvSpPr>
              <p:nvPr/>
            </p:nvSpPr>
            <p:spPr bwMode="auto">
              <a:xfrm>
                <a:off x="9474200" y="3589338"/>
                <a:ext cx="214312"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7" name="Freeform 7"/>
              <p:cNvSpPr>
                <a:spLocks noEditPoints="1"/>
              </p:cNvSpPr>
              <p:nvPr/>
            </p:nvSpPr>
            <p:spPr bwMode="auto">
              <a:xfrm>
                <a:off x="9520238" y="3635376"/>
                <a:ext cx="122237"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20" name="Freeform 26"/>
            <p:cNvSpPr>
              <a:spLocks noChangeAspect="1" noEditPoints="1"/>
            </p:cNvSpPr>
            <p:nvPr/>
          </p:nvSpPr>
          <p:spPr bwMode="auto">
            <a:xfrm>
              <a:off x="6458681" y="3588756"/>
              <a:ext cx="280520" cy="270000"/>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21" name="Group 82"/>
            <p:cNvGrpSpPr>
              <a:grpSpLocks noChangeAspect="1"/>
            </p:cNvGrpSpPr>
            <p:nvPr/>
          </p:nvGrpSpPr>
          <p:grpSpPr>
            <a:xfrm>
              <a:off x="1133331" y="3582656"/>
              <a:ext cx="237083" cy="270000"/>
              <a:chOff x="812800" y="2719388"/>
              <a:chExt cx="1017588" cy="1158875"/>
            </a:xfrm>
            <a:solidFill>
              <a:srgbClr val="FFFFFF"/>
            </a:solidFill>
          </p:grpSpPr>
          <p:sp>
            <p:nvSpPr>
              <p:cNvPr id="5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22" name="Freeform 10"/>
            <p:cNvSpPr>
              <a:spLocks noChangeAspect="1" noEditPoints="1"/>
            </p:cNvSpPr>
            <p:nvPr/>
          </p:nvSpPr>
          <p:spPr bwMode="auto">
            <a:xfrm rot="1041870">
              <a:off x="8248408" y="1352253"/>
              <a:ext cx="270874" cy="270000"/>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23" name="Group 132"/>
            <p:cNvGrpSpPr>
              <a:grpSpLocks noChangeAspect="1"/>
            </p:cNvGrpSpPr>
            <p:nvPr/>
          </p:nvGrpSpPr>
          <p:grpSpPr>
            <a:xfrm>
              <a:off x="2100240" y="1700731"/>
              <a:ext cx="276136" cy="270000"/>
              <a:chOff x="-6349" y="-1587"/>
              <a:chExt cx="500062" cy="488950"/>
            </a:xfrm>
            <a:solidFill>
              <a:srgbClr val="FFFFFF"/>
            </a:solidFill>
          </p:grpSpPr>
          <p:sp>
            <p:nvSpPr>
              <p:cNvPr id="47"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8"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9"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50"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24" name="文本框 26"/>
            <p:cNvSpPr txBox="1"/>
            <p:nvPr/>
          </p:nvSpPr>
          <p:spPr>
            <a:xfrm>
              <a:off x="440531" y="4110281"/>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5" name="文本框 27"/>
            <p:cNvSpPr txBox="1"/>
            <p:nvPr/>
          </p:nvSpPr>
          <p:spPr>
            <a:xfrm>
              <a:off x="5733586" y="4088712"/>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6" name="文本框 28"/>
            <p:cNvSpPr txBox="1"/>
            <p:nvPr/>
          </p:nvSpPr>
          <p:spPr>
            <a:xfrm>
              <a:off x="1477963" y="1219322"/>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7" name="文本框 29"/>
            <p:cNvSpPr txBox="1"/>
            <p:nvPr/>
          </p:nvSpPr>
          <p:spPr>
            <a:xfrm>
              <a:off x="2605929" y="2171664"/>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8" name="文本框 30"/>
            <p:cNvSpPr txBox="1"/>
            <p:nvPr/>
          </p:nvSpPr>
          <p:spPr>
            <a:xfrm>
              <a:off x="3349826" y="4088712"/>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9" name="文本框 31"/>
            <p:cNvSpPr txBox="1"/>
            <p:nvPr/>
          </p:nvSpPr>
          <p:spPr>
            <a:xfrm>
              <a:off x="4291730" y="2171664"/>
              <a:ext cx="1614488" cy="300083"/>
            </a:xfrm>
            <a:prstGeom prst="rect">
              <a:avLst/>
            </a:prstGeom>
            <a:noFill/>
          </p:spPr>
          <p:txBody>
            <a:bodyPr wrap="square" lIns="68580" tIns="34290" rIns="68580" bIns="34290"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30" name="文本框 32"/>
            <p:cNvSpPr txBox="1"/>
            <p:nvPr/>
          </p:nvSpPr>
          <p:spPr>
            <a:xfrm>
              <a:off x="5554124" y="2300290"/>
              <a:ext cx="1614488" cy="300083"/>
            </a:xfrm>
            <a:prstGeom prst="rect">
              <a:avLst/>
            </a:prstGeom>
            <a:noFill/>
          </p:spPr>
          <p:txBody>
            <a:bodyPr wrap="square" lIns="68580" tIns="34290" rIns="68580" bIns="34290" rtlCol="0">
              <a:spAutoFit/>
            </a:bodyPr>
            <a:lstStyle/>
            <a:p>
              <a:pPr algn="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31" name="文本框 33"/>
            <p:cNvSpPr txBox="1"/>
            <p:nvPr/>
          </p:nvSpPr>
          <p:spPr>
            <a:xfrm>
              <a:off x="6396418" y="1086687"/>
              <a:ext cx="1614488" cy="300083"/>
            </a:xfrm>
            <a:prstGeom prst="rect">
              <a:avLst/>
            </a:prstGeom>
            <a:noFill/>
          </p:spPr>
          <p:txBody>
            <a:bodyPr wrap="square" lIns="68580" tIns="34290" rIns="68580" bIns="34290" rtlCol="0">
              <a:spAutoFit/>
            </a:bodyPr>
            <a:lstStyle/>
            <a:p>
              <a:pPr algn="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32" name="椭圆 31"/>
            <p:cNvSpPr/>
            <p:nvPr/>
          </p:nvSpPr>
          <p:spPr>
            <a:xfrm>
              <a:off x="3088775" y="2535013"/>
              <a:ext cx="648795" cy="648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endParaRPr>
            </a:p>
          </p:txBody>
        </p:sp>
        <p:grpSp>
          <p:nvGrpSpPr>
            <p:cNvPr id="33" name="Group 24"/>
            <p:cNvGrpSpPr>
              <a:grpSpLocks noChangeAspect="1"/>
            </p:cNvGrpSpPr>
            <p:nvPr/>
          </p:nvGrpSpPr>
          <p:grpSpPr>
            <a:xfrm>
              <a:off x="3282545" y="2724410"/>
              <a:ext cx="270000" cy="270000"/>
              <a:chOff x="6111586" y="318800"/>
              <a:chExt cx="490538" cy="490538"/>
            </a:xfrm>
            <a:solidFill>
              <a:srgbClr val="FFFFFF"/>
            </a:solidFill>
          </p:grpSpPr>
          <p:sp>
            <p:nvSpPr>
              <p:cNvPr id="34"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5"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6"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7"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8"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9"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0"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1"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2"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3"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4"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5"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6"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sp>
        <p:nvSpPr>
          <p:cNvPr id="6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33413331"/>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115616" y="2079307"/>
            <a:ext cx="2016224" cy="492443"/>
            <a:chOff x="971600" y="1275606"/>
            <a:chExt cx="2016224" cy="492443"/>
          </a:xfrm>
        </p:grpSpPr>
        <p:sp>
          <p:nvSpPr>
            <p:cNvPr id="25" name="Rectangle 6"/>
            <p:cNvSpPr/>
            <p:nvPr/>
          </p:nvSpPr>
          <p:spPr bwMode="auto">
            <a:xfrm>
              <a:off x="971600" y="1275606"/>
              <a:ext cx="2016224" cy="49244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83" tIns="34292" rIns="68583" bIns="34292" numCol="1" rtlCol="0" anchor="ctr" anchorCtr="0" compatLnSpc="1">
              <a:prstTxWarp prst="textNoShape">
                <a:avLst/>
              </a:prstTxWarp>
            </a:bodyPr>
            <a:lstStyle/>
            <a:p>
              <a:pPr algn="ctr" defTabSz="685637" fontAlgn="base">
                <a:spcBef>
                  <a:spcPct val="0"/>
                </a:spcBef>
                <a:spcAft>
                  <a:spcPct val="0"/>
                </a:spcAft>
              </a:pPr>
              <a:endParaRPr lang="en-US" dirty="0">
                <a:solidFill>
                  <a:srgbClr val="FFFFFF"/>
                </a:solidFill>
              </a:endParaRPr>
            </a:p>
          </p:txBody>
        </p:sp>
        <p:sp>
          <p:nvSpPr>
            <p:cNvPr id="26" name="Text Box 14"/>
            <p:cNvSpPr txBox="1">
              <a:spLocks noChangeArrowheads="1"/>
            </p:cNvSpPr>
            <p:nvPr/>
          </p:nvSpPr>
          <p:spPr bwMode="auto">
            <a:xfrm>
              <a:off x="1513756" y="1294839"/>
              <a:ext cx="12961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sz="2200" dirty="0" smtClean="0">
                  <a:solidFill>
                    <a:schemeClr val="accent2"/>
                  </a:solidFill>
                  <a:latin typeface="微软雅黑" panose="020B0503020204020204" pitchFamily="34" charset="-122"/>
                  <a:ea typeface="微软雅黑" panose="020B0503020204020204" pitchFamily="34" charset="-122"/>
                </a:rPr>
                <a:t>目</a:t>
              </a:r>
              <a:r>
                <a:rPr lang="en-US" altLang="zh-CN" sz="2200" dirty="0" smtClean="0">
                  <a:solidFill>
                    <a:schemeClr val="accent2"/>
                  </a:solidFill>
                  <a:latin typeface="微软雅黑" panose="020B0503020204020204" pitchFamily="34" charset="-122"/>
                  <a:ea typeface="微软雅黑" panose="020B0503020204020204" pitchFamily="34" charset="-122"/>
                </a:rPr>
                <a:t> </a:t>
              </a:r>
              <a:r>
                <a:rPr lang="zh-CN" altLang="zh-CN" sz="2200" dirty="0" smtClean="0">
                  <a:solidFill>
                    <a:schemeClr val="accent2"/>
                  </a:solidFill>
                  <a:latin typeface="微软雅黑" panose="020B0503020204020204" pitchFamily="34" charset="-122"/>
                  <a:ea typeface="微软雅黑" panose="020B0503020204020204" pitchFamily="34" charset="-122"/>
                </a:rPr>
                <a:t>录</a:t>
              </a:r>
              <a:endParaRPr lang="zh-CN" altLang="zh-CN" sz="2200" dirty="0">
                <a:solidFill>
                  <a:schemeClr val="accent2"/>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441580" y="1481609"/>
            <a:ext cx="3672408" cy="2180282"/>
            <a:chOff x="4788024" y="2083023"/>
            <a:chExt cx="3672408" cy="2180282"/>
          </a:xfrm>
        </p:grpSpPr>
        <p:grpSp>
          <p:nvGrpSpPr>
            <p:cNvPr id="28" name="组合 27"/>
            <p:cNvGrpSpPr/>
            <p:nvPr/>
          </p:nvGrpSpPr>
          <p:grpSpPr>
            <a:xfrm>
              <a:off x="4788024" y="2129702"/>
              <a:ext cx="321984" cy="338554"/>
              <a:chOff x="4788024" y="2129702"/>
              <a:chExt cx="321984" cy="338554"/>
            </a:xfrm>
          </p:grpSpPr>
          <p:sp>
            <p:nvSpPr>
              <p:cNvPr id="43" name="椭圆 42"/>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4" name="Text Box 7"/>
              <p:cNvSpPr txBox="1">
                <a:spLocks noChangeArrowheads="1"/>
              </p:cNvSpPr>
              <p:nvPr/>
            </p:nvSpPr>
            <p:spPr bwMode="auto">
              <a:xfrm>
                <a:off x="4795381" y="212970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1</a:t>
                </a:r>
              </a:p>
            </p:txBody>
          </p:sp>
        </p:grpSp>
        <p:sp>
          <p:nvSpPr>
            <p:cNvPr id="29" name="Text Box 4"/>
            <p:cNvSpPr txBox="1">
              <a:spLocks noChangeArrowheads="1"/>
            </p:cNvSpPr>
            <p:nvPr/>
          </p:nvSpPr>
          <p:spPr bwMode="auto">
            <a:xfrm>
              <a:off x="5161036" y="2083023"/>
              <a:ext cx="14414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1500" dirty="0">
                <a:solidFill>
                  <a:schemeClr val="accent1"/>
                </a:solidFill>
                <a:latin typeface="微软雅黑" panose="020B0503020204020204" pitchFamily="34" charset="-122"/>
                <a:ea typeface="微软雅黑" panose="020B0503020204020204" pitchFamily="34" charset="-122"/>
              </a:endParaRPr>
            </a:p>
          </p:txBody>
        </p:sp>
        <p:sp>
          <p:nvSpPr>
            <p:cNvPr id="30" name="Text Box 5"/>
            <p:cNvSpPr txBox="1">
              <a:spLocks noChangeArrowheads="1"/>
            </p:cNvSpPr>
            <p:nvPr/>
          </p:nvSpPr>
          <p:spPr bwMode="auto">
            <a:xfrm>
              <a:off x="5161036" y="230527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sp>
          <p:nvSpPr>
            <p:cNvPr id="31" name="Text Box 8"/>
            <p:cNvSpPr txBox="1">
              <a:spLocks noChangeArrowheads="1"/>
            </p:cNvSpPr>
            <p:nvPr/>
          </p:nvSpPr>
          <p:spPr bwMode="auto">
            <a:xfrm>
              <a:off x="5161036" y="2651348"/>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请输入文字内容标题</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32" name="Text Box 11"/>
            <p:cNvSpPr txBox="1">
              <a:spLocks noChangeArrowheads="1"/>
            </p:cNvSpPr>
            <p:nvPr/>
          </p:nvSpPr>
          <p:spPr bwMode="auto">
            <a:xfrm>
              <a:off x="5161036" y="2881535"/>
              <a:ext cx="3299396"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ZHOU ZHUANG,LAI GUO WEI CENG LI KAI</a:t>
              </a:r>
            </a:p>
          </p:txBody>
        </p:sp>
        <p:sp>
          <p:nvSpPr>
            <p:cNvPr id="33" name="Text Box 15"/>
            <p:cNvSpPr txBox="1">
              <a:spLocks noChangeArrowheads="1"/>
            </p:cNvSpPr>
            <p:nvPr/>
          </p:nvSpPr>
          <p:spPr bwMode="auto">
            <a:xfrm>
              <a:off x="5161036" y="3221260"/>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chemeClr val="accent1"/>
                  </a:solidFill>
                  <a:latin typeface="微软雅黑" panose="020B0503020204020204" pitchFamily="34" charset="-122"/>
                  <a:ea typeface="微软雅黑" panose="020B0503020204020204" pitchFamily="34" charset="-122"/>
                </a:rPr>
                <a:t>CityWalks寻梦青岛</a:t>
              </a:r>
            </a:p>
          </p:txBody>
        </p:sp>
        <p:sp>
          <p:nvSpPr>
            <p:cNvPr id="34" name="Text Box 16"/>
            <p:cNvSpPr txBox="1">
              <a:spLocks noChangeArrowheads="1"/>
            </p:cNvSpPr>
            <p:nvPr/>
          </p:nvSpPr>
          <p:spPr bwMode="auto">
            <a:xfrm>
              <a:off x="5161036" y="3456210"/>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CITYWALKS XUN MENG QING DAO</a:t>
              </a:r>
            </a:p>
          </p:txBody>
        </p:sp>
        <p:sp>
          <p:nvSpPr>
            <p:cNvPr id="35" name="Text Box 19"/>
            <p:cNvSpPr txBox="1">
              <a:spLocks noChangeArrowheads="1"/>
            </p:cNvSpPr>
            <p:nvPr/>
          </p:nvSpPr>
          <p:spPr bwMode="auto">
            <a:xfrm>
              <a:off x="5161036" y="3797523"/>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解读文字</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36" name="Text Box 20"/>
            <p:cNvSpPr txBox="1">
              <a:spLocks noChangeArrowheads="1"/>
            </p:cNvSpPr>
            <p:nvPr/>
          </p:nvSpPr>
          <p:spPr bwMode="auto">
            <a:xfrm>
              <a:off x="5161036" y="4032473"/>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smtClean="0">
                  <a:solidFill>
                    <a:schemeClr val="accent1"/>
                  </a:solidFill>
                  <a:latin typeface="微软雅黑" panose="020B0503020204020204" pitchFamily="34" charset="-122"/>
                  <a:ea typeface="微软雅黑" panose="020B0503020204020204" pitchFamily="34" charset="-122"/>
                </a:rPr>
                <a:t>JIE DU XIANG XI</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7" name="椭圆 36"/>
            <p:cNvSpPr/>
            <p:nvPr/>
          </p:nvSpPr>
          <p:spPr>
            <a:xfrm>
              <a:off x="4788024" y="2757294"/>
              <a:ext cx="321984" cy="321984"/>
            </a:xfrm>
            <a:prstGeom prst="ellipse">
              <a:avLst/>
            </a:prstGeom>
            <a:solidFill>
              <a:schemeClr val="bg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8" name="Text Box 7"/>
            <p:cNvSpPr txBox="1">
              <a:spLocks noChangeArrowheads="1"/>
            </p:cNvSpPr>
            <p:nvPr/>
          </p:nvSpPr>
          <p:spPr bwMode="auto">
            <a:xfrm>
              <a:off x="4795381" y="2739718"/>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39" name="椭圆 38"/>
            <p:cNvSpPr/>
            <p:nvPr/>
          </p:nvSpPr>
          <p:spPr>
            <a:xfrm>
              <a:off x="4788024" y="3333358"/>
              <a:ext cx="321984" cy="321984"/>
            </a:xfrm>
            <a:prstGeom prst="ellipse">
              <a:avLst/>
            </a:prstGeom>
            <a:solidFill>
              <a:schemeClr val="bg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0" name="Text Box 7"/>
            <p:cNvSpPr txBox="1">
              <a:spLocks noChangeArrowheads="1"/>
            </p:cNvSpPr>
            <p:nvPr/>
          </p:nvSpPr>
          <p:spPr bwMode="auto">
            <a:xfrm>
              <a:off x="4795381" y="331578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41" name="椭圆 40"/>
            <p:cNvSpPr/>
            <p:nvPr/>
          </p:nvSpPr>
          <p:spPr>
            <a:xfrm>
              <a:off x="4788024" y="3917042"/>
              <a:ext cx="321984" cy="321984"/>
            </a:xfrm>
            <a:prstGeom prst="ellipse">
              <a:avLst/>
            </a:prstGeom>
            <a:solidFill>
              <a:schemeClr val="tx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2" name="Text Box 7"/>
            <p:cNvSpPr txBox="1">
              <a:spLocks noChangeArrowheads="1"/>
            </p:cNvSpPr>
            <p:nvPr/>
          </p:nvSpPr>
          <p:spPr bwMode="auto">
            <a:xfrm>
              <a:off x="4795381" y="3891846"/>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4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pic>
        <p:nvPicPr>
          <p:cNvPr id="46" name="图片 4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47" name="图片 4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1" y="2305274"/>
            <a:ext cx="3709649" cy="2819064"/>
          </a:xfrm>
          <a:prstGeom prst="rect">
            <a:avLst/>
          </a:prstGeom>
        </p:spPr>
      </p:pic>
    </p:spTree>
    <p:extLst>
      <p:ext uri="{BB962C8B-B14F-4D97-AF65-F5344CB8AC3E}">
        <p14:creationId xmlns:p14="http://schemas.microsoft.com/office/powerpoint/2010/main" val="3742043535"/>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42"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31"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1000" fill="hold"/>
                                        <p:tgtEl>
                                          <p:spTgt spid="47"/>
                                        </p:tgtEl>
                                        <p:attrNameLst>
                                          <p:attrName>ppt_w</p:attrName>
                                        </p:attrNameLst>
                                      </p:cBhvr>
                                      <p:tavLst>
                                        <p:tav tm="0">
                                          <p:val>
                                            <p:fltVal val="0"/>
                                          </p:val>
                                        </p:tav>
                                        <p:tav tm="100000">
                                          <p:val>
                                            <p:strVal val="#ppt_w"/>
                                          </p:val>
                                        </p:tav>
                                      </p:tavLst>
                                    </p:anim>
                                    <p:anim calcmode="lin" valueType="num">
                                      <p:cBhvr>
                                        <p:cTn id="24" dur="1000" fill="hold"/>
                                        <p:tgtEl>
                                          <p:spTgt spid="47"/>
                                        </p:tgtEl>
                                        <p:attrNameLst>
                                          <p:attrName>ppt_h</p:attrName>
                                        </p:attrNameLst>
                                      </p:cBhvr>
                                      <p:tavLst>
                                        <p:tav tm="0">
                                          <p:val>
                                            <p:fltVal val="0"/>
                                          </p:val>
                                        </p:tav>
                                        <p:tav tm="100000">
                                          <p:val>
                                            <p:strVal val="#ppt_h"/>
                                          </p:val>
                                        </p:tav>
                                      </p:tavLst>
                                    </p:anim>
                                    <p:anim calcmode="lin" valueType="num">
                                      <p:cBhvr>
                                        <p:cTn id="25" dur="1000" fill="hold"/>
                                        <p:tgtEl>
                                          <p:spTgt spid="47"/>
                                        </p:tgtEl>
                                        <p:attrNameLst>
                                          <p:attrName>style.rotation</p:attrName>
                                        </p:attrNameLst>
                                      </p:cBhvr>
                                      <p:tavLst>
                                        <p:tav tm="0">
                                          <p:val>
                                            <p:fltVal val="90"/>
                                          </p:val>
                                        </p:tav>
                                        <p:tav tm="100000">
                                          <p:val>
                                            <p:fltVal val="0"/>
                                          </p:val>
                                        </p:tav>
                                      </p:tavLst>
                                    </p:anim>
                                    <p:animEffect transition="in" filter="fade">
                                      <p:cBhvr>
                                        <p:cTn id="26"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5688" y="1666195"/>
            <a:ext cx="7644799" cy="1897476"/>
            <a:chOff x="765688" y="1666195"/>
            <a:chExt cx="7644799" cy="1897476"/>
          </a:xfrm>
        </p:grpSpPr>
        <p:cxnSp>
          <p:nvCxnSpPr>
            <p:cNvPr id="3" name="直接连接符 2"/>
            <p:cNvCxnSpPr/>
            <p:nvPr/>
          </p:nvCxnSpPr>
          <p:spPr>
            <a:xfrm>
              <a:off x="2056719" y="1840230"/>
              <a:ext cx="345758" cy="0"/>
            </a:xfrm>
            <a:prstGeom prst="line">
              <a:avLst/>
            </a:prstGeom>
            <a:ln w="19050">
              <a:solidFill>
                <a:schemeClr val="bg1"/>
              </a:solidFill>
              <a:tailEnd type="ova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603817" y="1840230"/>
              <a:ext cx="345758" cy="0"/>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150916" y="1840230"/>
              <a:ext cx="345758" cy="0"/>
            </a:xfrm>
            <a:prstGeom prst="line">
              <a:avLst/>
            </a:prstGeom>
            <a:ln w="19050">
              <a:solidFill>
                <a:schemeClr val="bg2"/>
              </a:solidFill>
              <a:tailEnd type="ova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698014" y="1840230"/>
              <a:ext cx="345758" cy="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65688" y="1666195"/>
              <a:ext cx="1446002" cy="1897476"/>
              <a:chOff x="765688" y="1666195"/>
              <a:chExt cx="1446002" cy="1897476"/>
            </a:xfrm>
          </p:grpSpPr>
          <p:sp>
            <p:nvSpPr>
              <p:cNvPr id="28" name="矩形 27"/>
              <p:cNvSpPr/>
              <p:nvPr/>
            </p:nvSpPr>
            <p:spPr>
              <a:xfrm>
                <a:off x="1003527" y="1666195"/>
                <a:ext cx="970325" cy="357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500" b="1" dirty="0">
                    <a:solidFill>
                      <a:schemeClr val="accent2"/>
                    </a:solidFill>
                    <a:latin typeface="微软雅黑" panose="020B0503020204020204" pitchFamily="34" charset="-122"/>
                    <a:ea typeface="微软雅黑" panose="020B0503020204020204" pitchFamily="34" charset="-122"/>
                  </a:rPr>
                  <a:t>添加标题</a:t>
                </a:r>
              </a:p>
            </p:txBody>
          </p:sp>
          <p:sp>
            <p:nvSpPr>
              <p:cNvPr id="29" name="Freeform 53"/>
              <p:cNvSpPr>
                <a:spLocks noChangeAspect="1" noEditPoints="1"/>
              </p:cNvSpPr>
              <p:nvPr/>
            </p:nvSpPr>
            <p:spPr bwMode="auto">
              <a:xfrm>
                <a:off x="1218689" y="2293788"/>
                <a:ext cx="540000" cy="540000"/>
              </a:xfrm>
              <a:custGeom>
                <a:avLst/>
                <a:gdLst>
                  <a:gd name="T0" fmla="*/ 175 w 350"/>
                  <a:gd name="T1" fmla="*/ 0 h 350"/>
                  <a:gd name="T2" fmla="*/ 0 w 350"/>
                  <a:gd name="T3" fmla="*/ 175 h 350"/>
                  <a:gd name="T4" fmla="*/ 175 w 350"/>
                  <a:gd name="T5" fmla="*/ 350 h 350"/>
                  <a:gd name="T6" fmla="*/ 350 w 350"/>
                  <a:gd name="T7" fmla="*/ 175 h 350"/>
                  <a:gd name="T8" fmla="*/ 175 w 350"/>
                  <a:gd name="T9" fmla="*/ 0 h 350"/>
                  <a:gd name="T10" fmla="*/ 277 w 350"/>
                  <a:gd name="T11" fmla="*/ 257 h 350"/>
                  <a:gd name="T12" fmla="*/ 268 w 350"/>
                  <a:gd name="T13" fmla="*/ 261 h 350"/>
                  <a:gd name="T14" fmla="*/ 255 w 350"/>
                  <a:gd name="T15" fmla="*/ 264 h 350"/>
                  <a:gd name="T16" fmla="*/ 248 w 350"/>
                  <a:gd name="T17" fmla="*/ 270 h 350"/>
                  <a:gd name="T18" fmla="*/ 230 w 350"/>
                  <a:gd name="T19" fmla="*/ 270 h 350"/>
                  <a:gd name="T20" fmla="*/ 223 w 350"/>
                  <a:gd name="T21" fmla="*/ 264 h 350"/>
                  <a:gd name="T22" fmla="*/ 223 w 350"/>
                  <a:gd name="T23" fmla="*/ 175 h 350"/>
                  <a:gd name="T24" fmla="*/ 230 w 350"/>
                  <a:gd name="T25" fmla="*/ 169 h 350"/>
                  <a:gd name="T26" fmla="*/ 248 w 350"/>
                  <a:gd name="T27" fmla="*/ 169 h 350"/>
                  <a:gd name="T28" fmla="*/ 255 w 350"/>
                  <a:gd name="T29" fmla="*/ 175 h 350"/>
                  <a:gd name="T30" fmla="*/ 262 w 350"/>
                  <a:gd name="T31" fmla="*/ 176 h 350"/>
                  <a:gd name="T32" fmla="*/ 175 w 350"/>
                  <a:gd name="T33" fmla="*/ 96 h 350"/>
                  <a:gd name="T34" fmla="*/ 88 w 350"/>
                  <a:gd name="T35" fmla="*/ 176 h 350"/>
                  <a:gd name="T36" fmla="*/ 95 w 350"/>
                  <a:gd name="T37" fmla="*/ 175 h 350"/>
                  <a:gd name="T38" fmla="*/ 101 w 350"/>
                  <a:gd name="T39" fmla="*/ 169 h 350"/>
                  <a:gd name="T40" fmla="*/ 120 w 350"/>
                  <a:gd name="T41" fmla="*/ 169 h 350"/>
                  <a:gd name="T42" fmla="*/ 126 w 350"/>
                  <a:gd name="T43" fmla="*/ 175 h 350"/>
                  <a:gd name="T44" fmla="*/ 126 w 350"/>
                  <a:gd name="T45" fmla="*/ 264 h 350"/>
                  <a:gd name="T46" fmla="*/ 120 w 350"/>
                  <a:gd name="T47" fmla="*/ 270 h 350"/>
                  <a:gd name="T48" fmla="*/ 101 w 350"/>
                  <a:gd name="T49" fmla="*/ 270 h 350"/>
                  <a:gd name="T50" fmla="*/ 95 w 350"/>
                  <a:gd name="T51" fmla="*/ 264 h 350"/>
                  <a:gd name="T52" fmla="*/ 52 w 350"/>
                  <a:gd name="T53" fmla="*/ 219 h 350"/>
                  <a:gd name="T54" fmla="*/ 71 w 350"/>
                  <a:gd name="T55" fmla="*/ 183 h 350"/>
                  <a:gd name="T56" fmla="*/ 175 w 350"/>
                  <a:gd name="T57" fmla="*/ 80 h 350"/>
                  <a:gd name="T58" fmla="*/ 279 w 350"/>
                  <a:gd name="T59" fmla="*/ 183 h 350"/>
                  <a:gd name="T60" fmla="*/ 298 w 350"/>
                  <a:gd name="T61" fmla="*/ 219 h 350"/>
                  <a:gd name="T62" fmla="*/ 277 w 350"/>
                  <a:gd name="T63" fmla="*/ 25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 h="350">
                    <a:moveTo>
                      <a:pt x="175" y="0"/>
                    </a:moveTo>
                    <a:cubicBezTo>
                      <a:pt x="78" y="0"/>
                      <a:pt x="0" y="78"/>
                      <a:pt x="0" y="175"/>
                    </a:cubicBezTo>
                    <a:cubicBezTo>
                      <a:pt x="0" y="272"/>
                      <a:pt x="78" y="350"/>
                      <a:pt x="175" y="350"/>
                    </a:cubicBezTo>
                    <a:cubicBezTo>
                      <a:pt x="271" y="350"/>
                      <a:pt x="350" y="272"/>
                      <a:pt x="350" y="175"/>
                    </a:cubicBezTo>
                    <a:cubicBezTo>
                      <a:pt x="350" y="78"/>
                      <a:pt x="271" y="0"/>
                      <a:pt x="175" y="0"/>
                    </a:cubicBezTo>
                    <a:close/>
                    <a:moveTo>
                      <a:pt x="277" y="257"/>
                    </a:moveTo>
                    <a:cubicBezTo>
                      <a:pt x="268" y="261"/>
                      <a:pt x="268" y="261"/>
                      <a:pt x="268" y="261"/>
                    </a:cubicBezTo>
                    <a:cubicBezTo>
                      <a:pt x="264" y="263"/>
                      <a:pt x="260" y="264"/>
                      <a:pt x="255" y="264"/>
                    </a:cubicBezTo>
                    <a:cubicBezTo>
                      <a:pt x="255" y="267"/>
                      <a:pt x="252" y="270"/>
                      <a:pt x="248" y="270"/>
                    </a:cubicBezTo>
                    <a:cubicBezTo>
                      <a:pt x="230" y="270"/>
                      <a:pt x="230" y="270"/>
                      <a:pt x="230" y="270"/>
                    </a:cubicBezTo>
                    <a:cubicBezTo>
                      <a:pt x="226" y="270"/>
                      <a:pt x="223" y="267"/>
                      <a:pt x="223" y="264"/>
                    </a:cubicBezTo>
                    <a:cubicBezTo>
                      <a:pt x="223" y="175"/>
                      <a:pt x="223" y="175"/>
                      <a:pt x="223" y="175"/>
                    </a:cubicBezTo>
                    <a:cubicBezTo>
                      <a:pt x="223" y="171"/>
                      <a:pt x="226" y="169"/>
                      <a:pt x="230" y="169"/>
                    </a:cubicBezTo>
                    <a:cubicBezTo>
                      <a:pt x="248" y="169"/>
                      <a:pt x="248" y="169"/>
                      <a:pt x="248" y="169"/>
                    </a:cubicBezTo>
                    <a:cubicBezTo>
                      <a:pt x="252" y="169"/>
                      <a:pt x="255" y="171"/>
                      <a:pt x="255" y="175"/>
                    </a:cubicBezTo>
                    <a:cubicBezTo>
                      <a:pt x="257" y="175"/>
                      <a:pt x="259" y="175"/>
                      <a:pt x="262" y="176"/>
                    </a:cubicBezTo>
                    <a:cubicBezTo>
                      <a:pt x="258" y="131"/>
                      <a:pt x="220" y="96"/>
                      <a:pt x="175" y="96"/>
                    </a:cubicBezTo>
                    <a:cubicBezTo>
                      <a:pt x="129" y="96"/>
                      <a:pt x="92" y="131"/>
                      <a:pt x="88" y="176"/>
                    </a:cubicBezTo>
                    <a:cubicBezTo>
                      <a:pt x="90" y="175"/>
                      <a:pt x="92" y="175"/>
                      <a:pt x="95" y="175"/>
                    </a:cubicBezTo>
                    <a:cubicBezTo>
                      <a:pt x="95" y="171"/>
                      <a:pt x="98" y="169"/>
                      <a:pt x="101" y="169"/>
                    </a:cubicBezTo>
                    <a:cubicBezTo>
                      <a:pt x="120" y="169"/>
                      <a:pt x="120" y="169"/>
                      <a:pt x="120" y="169"/>
                    </a:cubicBezTo>
                    <a:cubicBezTo>
                      <a:pt x="123" y="169"/>
                      <a:pt x="126" y="171"/>
                      <a:pt x="126" y="175"/>
                    </a:cubicBezTo>
                    <a:cubicBezTo>
                      <a:pt x="126" y="264"/>
                      <a:pt x="126" y="264"/>
                      <a:pt x="126" y="264"/>
                    </a:cubicBezTo>
                    <a:cubicBezTo>
                      <a:pt x="126" y="267"/>
                      <a:pt x="123" y="270"/>
                      <a:pt x="120" y="270"/>
                    </a:cubicBezTo>
                    <a:cubicBezTo>
                      <a:pt x="101" y="270"/>
                      <a:pt x="101" y="270"/>
                      <a:pt x="101" y="270"/>
                    </a:cubicBezTo>
                    <a:cubicBezTo>
                      <a:pt x="98" y="270"/>
                      <a:pt x="95" y="267"/>
                      <a:pt x="95" y="264"/>
                    </a:cubicBezTo>
                    <a:cubicBezTo>
                      <a:pt x="71" y="263"/>
                      <a:pt x="52" y="243"/>
                      <a:pt x="52" y="219"/>
                    </a:cubicBezTo>
                    <a:cubicBezTo>
                      <a:pt x="52" y="204"/>
                      <a:pt x="59" y="191"/>
                      <a:pt x="71" y="183"/>
                    </a:cubicBezTo>
                    <a:cubicBezTo>
                      <a:pt x="71" y="126"/>
                      <a:pt x="118" y="80"/>
                      <a:pt x="175" y="80"/>
                    </a:cubicBezTo>
                    <a:cubicBezTo>
                      <a:pt x="232" y="80"/>
                      <a:pt x="278" y="126"/>
                      <a:pt x="279" y="183"/>
                    </a:cubicBezTo>
                    <a:cubicBezTo>
                      <a:pt x="290" y="191"/>
                      <a:pt x="298" y="204"/>
                      <a:pt x="298" y="219"/>
                    </a:cubicBezTo>
                    <a:cubicBezTo>
                      <a:pt x="298" y="235"/>
                      <a:pt x="290" y="249"/>
                      <a:pt x="277"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a:p>
            </p:txBody>
          </p:sp>
          <p:sp>
            <p:nvSpPr>
              <p:cNvPr id="30" name="文本框 9"/>
              <p:cNvSpPr txBox="1"/>
              <p:nvPr/>
            </p:nvSpPr>
            <p:spPr>
              <a:xfrm>
                <a:off x="765688" y="3032756"/>
                <a:ext cx="1446002" cy="530915"/>
              </a:xfrm>
              <a:prstGeom prst="rect">
                <a:avLst/>
              </a:prstGeom>
              <a:noFill/>
            </p:spPr>
            <p:txBody>
              <a:bodyPr wrap="square" lIns="68580" tIns="34290" rIns="68580" bIns="34290" rtlCol="0">
                <a:spAutoFit/>
              </a:bodyPr>
              <a:lstStyle/>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grpSp>
        <p:grpSp>
          <p:nvGrpSpPr>
            <p:cNvPr id="8" name="组合 7"/>
            <p:cNvGrpSpPr/>
            <p:nvPr/>
          </p:nvGrpSpPr>
          <p:grpSpPr>
            <a:xfrm>
              <a:off x="2315387" y="1666195"/>
              <a:ext cx="1446002" cy="1897476"/>
              <a:chOff x="2315387" y="1666195"/>
              <a:chExt cx="1446002" cy="1897476"/>
            </a:xfrm>
          </p:grpSpPr>
          <p:sp>
            <p:nvSpPr>
              <p:cNvPr id="25" name="矩形 24"/>
              <p:cNvSpPr/>
              <p:nvPr/>
            </p:nvSpPr>
            <p:spPr>
              <a:xfrm>
                <a:off x="2550625" y="1666195"/>
                <a:ext cx="970325" cy="3571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500" b="1" dirty="0">
                    <a:solidFill>
                      <a:schemeClr val="accent2"/>
                    </a:solidFill>
                    <a:latin typeface="微软雅黑" panose="020B0503020204020204" pitchFamily="34" charset="-122"/>
                    <a:ea typeface="微软雅黑" panose="020B0503020204020204" pitchFamily="34" charset="-122"/>
                  </a:rPr>
                  <a:t>添加标题</a:t>
                </a:r>
              </a:p>
            </p:txBody>
          </p:sp>
          <p:sp>
            <p:nvSpPr>
              <p:cNvPr id="26" name="Freeform 45"/>
              <p:cNvSpPr>
                <a:spLocks noChangeAspect="1" noEditPoints="1"/>
              </p:cNvSpPr>
              <p:nvPr/>
            </p:nvSpPr>
            <p:spPr bwMode="auto">
              <a:xfrm>
                <a:off x="2765244" y="2293788"/>
                <a:ext cx="539130" cy="540000"/>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tx1"/>
              </a:solidFill>
              <a:ln>
                <a:noFill/>
              </a:ln>
            </p:spPr>
            <p:txBody>
              <a:bodyPr vert="horz" wrap="square" lIns="68580" tIns="34290" rIns="68580" bIns="34290" numCol="1" anchor="t" anchorCtr="0" compatLnSpc="1">
                <a:prstTxWarp prst="textNoShape">
                  <a:avLst/>
                </a:prstTxWarp>
              </a:bodyPr>
              <a:lstStyle/>
              <a:p>
                <a:endParaRPr lang="id-ID"/>
              </a:p>
            </p:txBody>
          </p:sp>
          <p:sp>
            <p:nvSpPr>
              <p:cNvPr id="27" name="文本框 13"/>
              <p:cNvSpPr txBox="1"/>
              <p:nvPr/>
            </p:nvSpPr>
            <p:spPr>
              <a:xfrm>
                <a:off x="2315387" y="3032756"/>
                <a:ext cx="1446002" cy="530915"/>
              </a:xfrm>
              <a:prstGeom prst="rect">
                <a:avLst/>
              </a:prstGeom>
              <a:noFill/>
            </p:spPr>
            <p:txBody>
              <a:bodyPr wrap="square" lIns="68580" tIns="34290" rIns="68580" bIns="34290" rtlCol="0">
                <a:spAutoFit/>
              </a:bodyPr>
              <a:lstStyle/>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grpSp>
        <p:sp>
          <p:nvSpPr>
            <p:cNvPr id="9" name="矩形 8"/>
            <p:cNvSpPr/>
            <p:nvPr/>
          </p:nvSpPr>
          <p:spPr>
            <a:xfrm>
              <a:off x="4097724" y="1666195"/>
              <a:ext cx="970325" cy="357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500" b="1" dirty="0">
                  <a:solidFill>
                    <a:schemeClr val="accent2"/>
                  </a:solidFill>
                  <a:latin typeface="微软雅黑" panose="020B0503020204020204" pitchFamily="34" charset="-122"/>
                  <a:ea typeface="微软雅黑" panose="020B0503020204020204" pitchFamily="34" charset="-122"/>
                </a:rPr>
                <a:t>添加标题</a:t>
              </a:r>
            </a:p>
          </p:txBody>
        </p:sp>
        <p:sp>
          <p:nvSpPr>
            <p:cNvPr id="10" name="Freeform 36"/>
            <p:cNvSpPr>
              <a:spLocks noChangeAspect="1" noEditPoints="1"/>
            </p:cNvSpPr>
            <p:nvPr/>
          </p:nvSpPr>
          <p:spPr bwMode="auto">
            <a:xfrm>
              <a:off x="4310930" y="2293788"/>
              <a:ext cx="541675" cy="540000"/>
            </a:xfrm>
            <a:custGeom>
              <a:avLst/>
              <a:gdLst>
                <a:gd name="T0" fmla="*/ 178 w 357"/>
                <a:gd name="T1" fmla="*/ 0 h 356"/>
                <a:gd name="T2" fmla="*/ 0 w 357"/>
                <a:gd name="T3" fmla="*/ 178 h 356"/>
                <a:gd name="T4" fmla="*/ 178 w 357"/>
                <a:gd name="T5" fmla="*/ 356 h 356"/>
                <a:gd name="T6" fmla="*/ 357 w 357"/>
                <a:gd name="T7" fmla="*/ 178 h 356"/>
                <a:gd name="T8" fmla="*/ 178 w 357"/>
                <a:gd name="T9" fmla="*/ 0 h 356"/>
                <a:gd name="T10" fmla="*/ 220 w 357"/>
                <a:gd name="T11" fmla="*/ 77 h 356"/>
                <a:gd name="T12" fmla="*/ 258 w 357"/>
                <a:gd name="T13" fmla="*/ 77 h 356"/>
                <a:gd name="T14" fmla="*/ 258 w 357"/>
                <a:gd name="T15" fmla="*/ 125 h 356"/>
                <a:gd name="T16" fmla="*/ 220 w 357"/>
                <a:gd name="T17" fmla="*/ 94 h 356"/>
                <a:gd name="T18" fmla="*/ 220 w 357"/>
                <a:gd name="T19" fmla="*/ 77 h 356"/>
                <a:gd name="T20" fmla="*/ 258 w 357"/>
                <a:gd name="T21" fmla="*/ 200 h 356"/>
                <a:gd name="T22" fmla="*/ 258 w 357"/>
                <a:gd name="T23" fmla="*/ 272 h 356"/>
                <a:gd name="T24" fmla="*/ 208 w 357"/>
                <a:gd name="T25" fmla="*/ 272 h 356"/>
                <a:gd name="T26" fmla="*/ 208 w 357"/>
                <a:gd name="T27" fmla="*/ 185 h 356"/>
                <a:gd name="T28" fmla="*/ 149 w 357"/>
                <a:gd name="T29" fmla="*/ 185 h 356"/>
                <a:gd name="T30" fmla="*/ 149 w 357"/>
                <a:gd name="T31" fmla="*/ 272 h 356"/>
                <a:gd name="T32" fmla="*/ 98 w 357"/>
                <a:gd name="T33" fmla="*/ 272 h 356"/>
                <a:gd name="T34" fmla="*/ 98 w 357"/>
                <a:gd name="T35" fmla="*/ 184 h 356"/>
                <a:gd name="T36" fmla="*/ 178 w 357"/>
                <a:gd name="T37" fmla="*/ 118 h 356"/>
                <a:gd name="T38" fmla="*/ 220 w 357"/>
                <a:gd name="T39" fmla="*/ 152 h 356"/>
                <a:gd name="T40" fmla="*/ 258 w 357"/>
                <a:gd name="T41" fmla="*/ 184 h 356"/>
                <a:gd name="T42" fmla="*/ 258 w 357"/>
                <a:gd name="T43" fmla="*/ 200 h 356"/>
                <a:gd name="T44" fmla="*/ 276 w 357"/>
                <a:gd name="T45" fmla="*/ 190 h 356"/>
                <a:gd name="T46" fmla="*/ 258 w 357"/>
                <a:gd name="T47" fmla="*/ 175 h 356"/>
                <a:gd name="T48" fmla="*/ 220 w 357"/>
                <a:gd name="T49" fmla="*/ 144 h 356"/>
                <a:gd name="T50" fmla="*/ 178 w 357"/>
                <a:gd name="T51" fmla="*/ 110 h 356"/>
                <a:gd name="T52" fmla="*/ 98 w 357"/>
                <a:gd name="T53" fmla="*/ 175 h 356"/>
                <a:gd name="T54" fmla="*/ 81 w 357"/>
                <a:gd name="T55" fmla="*/ 190 h 356"/>
                <a:gd name="T56" fmla="*/ 60 w 357"/>
                <a:gd name="T57" fmla="*/ 165 h 356"/>
                <a:gd name="T58" fmla="*/ 178 w 357"/>
                <a:gd name="T59" fmla="*/ 69 h 356"/>
                <a:gd name="T60" fmla="*/ 220 w 357"/>
                <a:gd name="T61" fmla="*/ 102 h 356"/>
                <a:gd name="T62" fmla="*/ 258 w 357"/>
                <a:gd name="T63" fmla="*/ 134 h 356"/>
                <a:gd name="T64" fmla="*/ 296 w 357"/>
                <a:gd name="T65" fmla="*/ 165 h 356"/>
                <a:gd name="T66" fmla="*/ 276 w 357"/>
                <a:gd name="T67" fmla="*/ 19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356">
                  <a:moveTo>
                    <a:pt x="178" y="0"/>
                  </a:moveTo>
                  <a:cubicBezTo>
                    <a:pt x="80" y="0"/>
                    <a:pt x="0" y="80"/>
                    <a:pt x="0" y="178"/>
                  </a:cubicBezTo>
                  <a:cubicBezTo>
                    <a:pt x="0" y="277"/>
                    <a:pt x="80" y="356"/>
                    <a:pt x="178" y="356"/>
                  </a:cubicBezTo>
                  <a:cubicBezTo>
                    <a:pt x="277" y="356"/>
                    <a:pt x="357" y="277"/>
                    <a:pt x="357" y="178"/>
                  </a:cubicBezTo>
                  <a:cubicBezTo>
                    <a:pt x="357" y="80"/>
                    <a:pt x="277" y="0"/>
                    <a:pt x="178" y="0"/>
                  </a:cubicBezTo>
                  <a:close/>
                  <a:moveTo>
                    <a:pt x="220" y="77"/>
                  </a:moveTo>
                  <a:cubicBezTo>
                    <a:pt x="258" y="77"/>
                    <a:pt x="258" y="77"/>
                    <a:pt x="258" y="77"/>
                  </a:cubicBezTo>
                  <a:cubicBezTo>
                    <a:pt x="258" y="125"/>
                    <a:pt x="258" y="125"/>
                    <a:pt x="258" y="125"/>
                  </a:cubicBezTo>
                  <a:cubicBezTo>
                    <a:pt x="220" y="94"/>
                    <a:pt x="220" y="94"/>
                    <a:pt x="220" y="94"/>
                  </a:cubicBezTo>
                  <a:lnTo>
                    <a:pt x="220" y="77"/>
                  </a:lnTo>
                  <a:close/>
                  <a:moveTo>
                    <a:pt x="258" y="200"/>
                  </a:moveTo>
                  <a:cubicBezTo>
                    <a:pt x="258" y="272"/>
                    <a:pt x="258" y="272"/>
                    <a:pt x="258" y="272"/>
                  </a:cubicBezTo>
                  <a:cubicBezTo>
                    <a:pt x="208" y="272"/>
                    <a:pt x="208" y="272"/>
                    <a:pt x="208" y="272"/>
                  </a:cubicBezTo>
                  <a:cubicBezTo>
                    <a:pt x="208" y="185"/>
                    <a:pt x="208" y="185"/>
                    <a:pt x="208" y="185"/>
                  </a:cubicBezTo>
                  <a:cubicBezTo>
                    <a:pt x="149" y="185"/>
                    <a:pt x="149" y="185"/>
                    <a:pt x="149" y="185"/>
                  </a:cubicBezTo>
                  <a:cubicBezTo>
                    <a:pt x="149" y="272"/>
                    <a:pt x="149" y="272"/>
                    <a:pt x="149" y="272"/>
                  </a:cubicBezTo>
                  <a:cubicBezTo>
                    <a:pt x="98" y="272"/>
                    <a:pt x="98" y="272"/>
                    <a:pt x="98" y="272"/>
                  </a:cubicBezTo>
                  <a:cubicBezTo>
                    <a:pt x="98" y="184"/>
                    <a:pt x="98" y="184"/>
                    <a:pt x="98" y="184"/>
                  </a:cubicBezTo>
                  <a:cubicBezTo>
                    <a:pt x="178" y="118"/>
                    <a:pt x="178" y="118"/>
                    <a:pt x="178" y="118"/>
                  </a:cubicBezTo>
                  <a:cubicBezTo>
                    <a:pt x="220" y="152"/>
                    <a:pt x="220" y="152"/>
                    <a:pt x="220" y="152"/>
                  </a:cubicBezTo>
                  <a:cubicBezTo>
                    <a:pt x="258" y="184"/>
                    <a:pt x="258" y="184"/>
                    <a:pt x="258" y="184"/>
                  </a:cubicBezTo>
                  <a:lnTo>
                    <a:pt x="258" y="200"/>
                  </a:lnTo>
                  <a:close/>
                  <a:moveTo>
                    <a:pt x="276" y="190"/>
                  </a:moveTo>
                  <a:cubicBezTo>
                    <a:pt x="258" y="175"/>
                    <a:pt x="258" y="175"/>
                    <a:pt x="258" y="175"/>
                  </a:cubicBezTo>
                  <a:cubicBezTo>
                    <a:pt x="220" y="144"/>
                    <a:pt x="220" y="144"/>
                    <a:pt x="220" y="144"/>
                  </a:cubicBezTo>
                  <a:cubicBezTo>
                    <a:pt x="178" y="110"/>
                    <a:pt x="178" y="110"/>
                    <a:pt x="178" y="110"/>
                  </a:cubicBezTo>
                  <a:cubicBezTo>
                    <a:pt x="98" y="175"/>
                    <a:pt x="98" y="175"/>
                    <a:pt x="98" y="175"/>
                  </a:cubicBezTo>
                  <a:cubicBezTo>
                    <a:pt x="81" y="190"/>
                    <a:pt x="81" y="190"/>
                    <a:pt x="81" y="190"/>
                  </a:cubicBezTo>
                  <a:cubicBezTo>
                    <a:pt x="60" y="165"/>
                    <a:pt x="60" y="165"/>
                    <a:pt x="60" y="165"/>
                  </a:cubicBezTo>
                  <a:cubicBezTo>
                    <a:pt x="178" y="69"/>
                    <a:pt x="178" y="69"/>
                    <a:pt x="178" y="69"/>
                  </a:cubicBezTo>
                  <a:cubicBezTo>
                    <a:pt x="220" y="102"/>
                    <a:pt x="220" y="102"/>
                    <a:pt x="220" y="102"/>
                  </a:cubicBezTo>
                  <a:cubicBezTo>
                    <a:pt x="258" y="134"/>
                    <a:pt x="258" y="134"/>
                    <a:pt x="258" y="134"/>
                  </a:cubicBezTo>
                  <a:cubicBezTo>
                    <a:pt x="296" y="165"/>
                    <a:pt x="296" y="165"/>
                    <a:pt x="296" y="165"/>
                  </a:cubicBezTo>
                  <a:lnTo>
                    <a:pt x="276" y="19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a:p>
          </p:txBody>
        </p:sp>
        <p:sp>
          <p:nvSpPr>
            <p:cNvPr id="11" name="文本框 17"/>
            <p:cNvSpPr txBox="1"/>
            <p:nvPr/>
          </p:nvSpPr>
          <p:spPr>
            <a:xfrm>
              <a:off x="3865087" y="3032756"/>
              <a:ext cx="1446002" cy="530915"/>
            </a:xfrm>
            <a:prstGeom prst="rect">
              <a:avLst/>
            </a:prstGeom>
            <a:noFill/>
          </p:spPr>
          <p:txBody>
            <a:bodyPr wrap="square" lIns="68580" tIns="34290" rIns="68580" bIns="34290" rtlCol="0">
              <a:spAutoFit/>
            </a:bodyPr>
            <a:lstStyle/>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12" name="矩形 11"/>
            <p:cNvSpPr/>
            <p:nvPr/>
          </p:nvSpPr>
          <p:spPr>
            <a:xfrm>
              <a:off x="5644822" y="1666195"/>
              <a:ext cx="970325" cy="3571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500" b="1" dirty="0">
                  <a:solidFill>
                    <a:schemeClr val="accent2"/>
                  </a:solidFill>
                  <a:latin typeface="微软雅黑" panose="020B0503020204020204" pitchFamily="34" charset="-122"/>
                  <a:ea typeface="微软雅黑" panose="020B0503020204020204" pitchFamily="34" charset="-122"/>
                </a:rPr>
                <a:t>添加标题</a:t>
              </a:r>
            </a:p>
          </p:txBody>
        </p:sp>
        <p:grpSp>
          <p:nvGrpSpPr>
            <p:cNvPr id="13" name="Group 93"/>
            <p:cNvGrpSpPr>
              <a:grpSpLocks noChangeAspect="1"/>
            </p:cNvGrpSpPr>
            <p:nvPr/>
          </p:nvGrpSpPr>
          <p:grpSpPr>
            <a:xfrm>
              <a:off x="5859160" y="2293788"/>
              <a:ext cx="540847" cy="540000"/>
              <a:chOff x="3500438" y="4467225"/>
              <a:chExt cx="1014413" cy="1012825"/>
            </a:xfrm>
            <a:solidFill>
              <a:schemeClr val="accent4"/>
            </a:solidFill>
          </p:grpSpPr>
          <p:sp>
            <p:nvSpPr>
              <p:cNvPr id="20" name="Oval 37"/>
              <p:cNvSpPr>
                <a:spLocks noChangeArrowheads="1"/>
              </p:cNvSpPr>
              <p:nvPr/>
            </p:nvSpPr>
            <p:spPr bwMode="auto">
              <a:xfrm>
                <a:off x="4008438" y="4845050"/>
                <a:ext cx="79375" cy="8255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38"/>
              <p:cNvSpPr>
                <a:spLocks/>
              </p:cNvSpPr>
              <p:nvPr/>
            </p:nvSpPr>
            <p:spPr bwMode="auto">
              <a:xfrm>
                <a:off x="4119563" y="4845050"/>
                <a:ext cx="84138" cy="82550"/>
              </a:xfrm>
              <a:custGeom>
                <a:avLst/>
                <a:gdLst>
                  <a:gd name="T0" fmla="*/ 14 w 29"/>
                  <a:gd name="T1" fmla="*/ 29 h 29"/>
                  <a:gd name="T2" fmla="*/ 15 w 29"/>
                  <a:gd name="T3" fmla="*/ 29 h 29"/>
                  <a:gd name="T4" fmla="*/ 29 w 29"/>
                  <a:gd name="T5" fmla="*/ 14 h 29"/>
                  <a:gd name="T6" fmla="*/ 15 w 29"/>
                  <a:gd name="T7" fmla="*/ 0 h 29"/>
                  <a:gd name="T8" fmla="*/ 14 w 29"/>
                  <a:gd name="T9" fmla="*/ 0 h 29"/>
                  <a:gd name="T10" fmla="*/ 0 w 29"/>
                  <a:gd name="T11" fmla="*/ 14 h 29"/>
                  <a:gd name="T12" fmla="*/ 14 w 29"/>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4" y="29"/>
                    </a:moveTo>
                    <a:cubicBezTo>
                      <a:pt x="15" y="29"/>
                      <a:pt x="15" y="29"/>
                      <a:pt x="15" y="29"/>
                    </a:cubicBezTo>
                    <a:cubicBezTo>
                      <a:pt x="23" y="28"/>
                      <a:pt x="29" y="22"/>
                      <a:pt x="29" y="14"/>
                    </a:cubicBezTo>
                    <a:cubicBezTo>
                      <a:pt x="29" y="7"/>
                      <a:pt x="23" y="1"/>
                      <a:pt x="15" y="0"/>
                    </a:cubicBezTo>
                    <a:cubicBezTo>
                      <a:pt x="15" y="0"/>
                      <a:pt x="15" y="0"/>
                      <a:pt x="14" y="0"/>
                    </a:cubicBezTo>
                    <a:cubicBezTo>
                      <a:pt x="7" y="0"/>
                      <a:pt x="0" y="7"/>
                      <a:pt x="0" y="14"/>
                    </a:cubicBezTo>
                    <a:cubicBezTo>
                      <a:pt x="0" y="22"/>
                      <a:pt x="7" y="29"/>
                      <a:pt x="14" y="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Oval 39"/>
              <p:cNvSpPr>
                <a:spLocks noChangeArrowheads="1"/>
              </p:cNvSpPr>
              <p:nvPr/>
            </p:nvSpPr>
            <p:spPr bwMode="auto">
              <a:xfrm>
                <a:off x="4235451" y="4845050"/>
                <a:ext cx="80963" cy="8255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Oval 40"/>
              <p:cNvSpPr>
                <a:spLocks noChangeArrowheads="1"/>
              </p:cNvSpPr>
              <p:nvPr/>
            </p:nvSpPr>
            <p:spPr bwMode="auto">
              <a:xfrm>
                <a:off x="3895726" y="4845050"/>
                <a:ext cx="80963" cy="8255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3500438" y="4467225"/>
                <a:ext cx="1014413"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30 w 352"/>
                  <a:gd name="T11" fmla="*/ 249 h 352"/>
                  <a:gd name="T12" fmla="*/ 102 w 352"/>
                  <a:gd name="T13" fmla="*/ 249 h 352"/>
                  <a:gd name="T14" fmla="*/ 71 w 352"/>
                  <a:gd name="T15" fmla="*/ 282 h 352"/>
                  <a:gd name="T16" fmla="*/ 71 w 352"/>
                  <a:gd name="T17" fmla="*/ 249 h 352"/>
                  <a:gd name="T18" fmla="*/ 52 w 352"/>
                  <a:gd name="T19" fmla="*/ 249 h 352"/>
                  <a:gd name="T20" fmla="*/ 52 w 352"/>
                  <a:gd name="T21" fmla="*/ 129 h 352"/>
                  <a:gd name="T22" fmla="*/ 108 w 352"/>
                  <a:gd name="T23" fmla="*/ 129 h 352"/>
                  <a:gd name="T24" fmla="*/ 108 w 352"/>
                  <a:gd name="T25" fmla="*/ 206 h 352"/>
                  <a:gd name="T26" fmla="*/ 108 w 352"/>
                  <a:gd name="T27" fmla="*/ 213 h 352"/>
                  <a:gd name="T28" fmla="*/ 114 w 352"/>
                  <a:gd name="T29" fmla="*/ 213 h 352"/>
                  <a:gd name="T30" fmla="*/ 230 w 352"/>
                  <a:gd name="T31" fmla="*/ 213 h 352"/>
                  <a:gd name="T32" fmla="*/ 230 w 352"/>
                  <a:gd name="T33" fmla="*/ 249 h 352"/>
                  <a:gd name="T34" fmla="*/ 299 w 352"/>
                  <a:gd name="T35" fmla="*/ 206 h 352"/>
                  <a:gd name="T36" fmla="*/ 279 w 352"/>
                  <a:gd name="T37" fmla="*/ 206 h 352"/>
                  <a:gd name="T38" fmla="*/ 279 w 352"/>
                  <a:gd name="T39" fmla="*/ 242 h 352"/>
                  <a:gd name="T40" fmla="*/ 247 w 352"/>
                  <a:gd name="T41" fmla="*/ 206 h 352"/>
                  <a:gd name="T42" fmla="*/ 230 w 352"/>
                  <a:gd name="T43" fmla="*/ 206 h 352"/>
                  <a:gd name="T44" fmla="*/ 115 w 352"/>
                  <a:gd name="T45" fmla="*/ 206 h 352"/>
                  <a:gd name="T46" fmla="*/ 115 w 352"/>
                  <a:gd name="T47" fmla="*/ 129 h 352"/>
                  <a:gd name="T48" fmla="*/ 115 w 352"/>
                  <a:gd name="T49" fmla="*/ 82 h 352"/>
                  <a:gd name="T50" fmla="*/ 299 w 352"/>
                  <a:gd name="T51" fmla="*/ 82 h 352"/>
                  <a:gd name="T52" fmla="*/ 299 w 352"/>
                  <a:gd name="T53" fmla="*/ 20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230" y="249"/>
                    </a:moveTo>
                    <a:cubicBezTo>
                      <a:pt x="102" y="249"/>
                      <a:pt x="102" y="249"/>
                      <a:pt x="102" y="249"/>
                    </a:cubicBezTo>
                    <a:cubicBezTo>
                      <a:pt x="71" y="282"/>
                      <a:pt x="71" y="282"/>
                      <a:pt x="71" y="282"/>
                    </a:cubicBezTo>
                    <a:cubicBezTo>
                      <a:pt x="71" y="249"/>
                      <a:pt x="71" y="249"/>
                      <a:pt x="71" y="249"/>
                    </a:cubicBezTo>
                    <a:cubicBezTo>
                      <a:pt x="52" y="249"/>
                      <a:pt x="52" y="249"/>
                      <a:pt x="52" y="249"/>
                    </a:cubicBezTo>
                    <a:cubicBezTo>
                      <a:pt x="52" y="129"/>
                      <a:pt x="52" y="129"/>
                      <a:pt x="52" y="129"/>
                    </a:cubicBezTo>
                    <a:cubicBezTo>
                      <a:pt x="108" y="129"/>
                      <a:pt x="108" y="129"/>
                      <a:pt x="108" y="129"/>
                    </a:cubicBezTo>
                    <a:cubicBezTo>
                      <a:pt x="108" y="206"/>
                      <a:pt x="108" y="206"/>
                      <a:pt x="108" y="206"/>
                    </a:cubicBezTo>
                    <a:cubicBezTo>
                      <a:pt x="108" y="213"/>
                      <a:pt x="108" y="213"/>
                      <a:pt x="108" y="213"/>
                    </a:cubicBezTo>
                    <a:cubicBezTo>
                      <a:pt x="114" y="213"/>
                      <a:pt x="114" y="213"/>
                      <a:pt x="114" y="213"/>
                    </a:cubicBezTo>
                    <a:cubicBezTo>
                      <a:pt x="230" y="213"/>
                      <a:pt x="230" y="213"/>
                      <a:pt x="230" y="213"/>
                    </a:cubicBezTo>
                    <a:lnTo>
                      <a:pt x="230" y="249"/>
                    </a:lnTo>
                    <a:close/>
                    <a:moveTo>
                      <a:pt x="299" y="206"/>
                    </a:moveTo>
                    <a:cubicBezTo>
                      <a:pt x="279" y="206"/>
                      <a:pt x="279" y="206"/>
                      <a:pt x="279" y="206"/>
                    </a:cubicBezTo>
                    <a:cubicBezTo>
                      <a:pt x="279" y="242"/>
                      <a:pt x="279" y="242"/>
                      <a:pt x="279" y="242"/>
                    </a:cubicBezTo>
                    <a:cubicBezTo>
                      <a:pt x="247" y="206"/>
                      <a:pt x="247" y="206"/>
                      <a:pt x="247" y="206"/>
                    </a:cubicBezTo>
                    <a:cubicBezTo>
                      <a:pt x="230" y="206"/>
                      <a:pt x="230" y="206"/>
                      <a:pt x="230" y="206"/>
                    </a:cubicBezTo>
                    <a:cubicBezTo>
                      <a:pt x="115" y="206"/>
                      <a:pt x="115" y="206"/>
                      <a:pt x="115" y="206"/>
                    </a:cubicBezTo>
                    <a:cubicBezTo>
                      <a:pt x="115" y="129"/>
                      <a:pt x="115" y="129"/>
                      <a:pt x="115" y="129"/>
                    </a:cubicBezTo>
                    <a:cubicBezTo>
                      <a:pt x="115" y="82"/>
                      <a:pt x="115" y="82"/>
                      <a:pt x="115" y="82"/>
                    </a:cubicBezTo>
                    <a:cubicBezTo>
                      <a:pt x="299" y="82"/>
                      <a:pt x="299" y="82"/>
                      <a:pt x="299" y="82"/>
                    </a:cubicBezTo>
                    <a:lnTo>
                      <a:pt x="299" y="20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文本框 21"/>
            <p:cNvSpPr txBox="1"/>
            <p:nvPr/>
          </p:nvSpPr>
          <p:spPr>
            <a:xfrm>
              <a:off x="5414786" y="3032756"/>
              <a:ext cx="1446002" cy="530915"/>
            </a:xfrm>
            <a:prstGeom prst="rect">
              <a:avLst/>
            </a:prstGeom>
            <a:noFill/>
          </p:spPr>
          <p:txBody>
            <a:bodyPr wrap="square" lIns="68580" tIns="34290" rIns="68580" bIns="34290" rtlCol="0">
              <a:spAutoFit/>
            </a:bodyPr>
            <a:lstStyle/>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15" name="矩形 14"/>
            <p:cNvSpPr/>
            <p:nvPr/>
          </p:nvSpPr>
          <p:spPr>
            <a:xfrm>
              <a:off x="7191919" y="1666195"/>
              <a:ext cx="970325" cy="357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500" b="1" dirty="0">
                  <a:solidFill>
                    <a:schemeClr val="accent2"/>
                  </a:solidFill>
                  <a:latin typeface="微软雅黑" panose="020B0503020204020204" pitchFamily="34" charset="-122"/>
                  <a:ea typeface="微软雅黑" panose="020B0503020204020204" pitchFamily="34" charset="-122"/>
                </a:rPr>
                <a:t>添加标题</a:t>
              </a:r>
            </a:p>
          </p:txBody>
        </p:sp>
        <p:grpSp>
          <p:nvGrpSpPr>
            <p:cNvPr id="16" name="Group 88"/>
            <p:cNvGrpSpPr>
              <a:grpSpLocks noChangeAspect="1"/>
            </p:cNvGrpSpPr>
            <p:nvPr/>
          </p:nvGrpSpPr>
          <p:grpSpPr>
            <a:xfrm>
              <a:off x="7406561" y="2293788"/>
              <a:ext cx="541041" cy="540000"/>
              <a:chOff x="7116763" y="2187575"/>
              <a:chExt cx="825500" cy="823913"/>
            </a:xfrm>
            <a:solidFill>
              <a:schemeClr val="accent5"/>
            </a:solidFill>
          </p:grpSpPr>
          <p:sp>
            <p:nvSpPr>
              <p:cNvPr id="18" name="Freeform 48"/>
              <p:cNvSpPr>
                <a:spLocks/>
              </p:cNvSpPr>
              <p:nvPr/>
            </p:nvSpPr>
            <p:spPr bwMode="auto">
              <a:xfrm>
                <a:off x="7473951" y="2566988"/>
                <a:ext cx="71438" cy="98425"/>
              </a:xfrm>
              <a:custGeom>
                <a:avLst/>
                <a:gdLst>
                  <a:gd name="T0" fmla="*/ 0 w 25"/>
                  <a:gd name="T1" fmla="*/ 32 h 34"/>
                  <a:gd name="T2" fmla="*/ 3 w 25"/>
                  <a:gd name="T3" fmla="*/ 34 h 34"/>
                  <a:gd name="T4" fmla="*/ 25 w 25"/>
                  <a:gd name="T5" fmla="*/ 0 h 34"/>
                  <a:gd name="T6" fmla="*/ 13 w 25"/>
                  <a:gd name="T7" fmla="*/ 4 h 34"/>
                  <a:gd name="T8" fmla="*/ 0 w 25"/>
                  <a:gd name="T9" fmla="*/ 32 h 34"/>
                </a:gdLst>
                <a:ahLst/>
                <a:cxnLst>
                  <a:cxn ang="0">
                    <a:pos x="T0" y="T1"/>
                  </a:cxn>
                  <a:cxn ang="0">
                    <a:pos x="T2" y="T3"/>
                  </a:cxn>
                  <a:cxn ang="0">
                    <a:pos x="T4" y="T5"/>
                  </a:cxn>
                  <a:cxn ang="0">
                    <a:pos x="T6" y="T7"/>
                  </a:cxn>
                  <a:cxn ang="0">
                    <a:pos x="T8" y="T9"/>
                  </a:cxn>
                </a:cxnLst>
                <a:rect l="0" t="0" r="r" b="b"/>
                <a:pathLst>
                  <a:path w="25" h="34">
                    <a:moveTo>
                      <a:pt x="0" y="32"/>
                    </a:moveTo>
                    <a:cubicBezTo>
                      <a:pt x="0" y="34"/>
                      <a:pt x="2" y="34"/>
                      <a:pt x="3" y="34"/>
                    </a:cubicBezTo>
                    <a:cubicBezTo>
                      <a:pt x="9" y="34"/>
                      <a:pt x="18" y="28"/>
                      <a:pt x="25" y="0"/>
                    </a:cubicBezTo>
                    <a:cubicBezTo>
                      <a:pt x="20" y="0"/>
                      <a:pt x="15" y="2"/>
                      <a:pt x="13" y="4"/>
                    </a:cubicBezTo>
                    <a:cubicBezTo>
                      <a:pt x="6" y="11"/>
                      <a:pt x="0" y="23"/>
                      <a:pt x="0"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9"/>
              <p:cNvSpPr>
                <a:spLocks noEditPoints="1"/>
              </p:cNvSpPr>
              <p:nvPr/>
            </p:nvSpPr>
            <p:spPr bwMode="auto">
              <a:xfrm>
                <a:off x="7116763" y="2187575"/>
                <a:ext cx="825500" cy="823913"/>
              </a:xfrm>
              <a:custGeom>
                <a:avLst/>
                <a:gdLst>
                  <a:gd name="T0" fmla="*/ 143 w 287"/>
                  <a:gd name="T1" fmla="*/ 0 h 286"/>
                  <a:gd name="T2" fmla="*/ 0 w 287"/>
                  <a:gd name="T3" fmla="*/ 143 h 286"/>
                  <a:gd name="T4" fmla="*/ 143 w 287"/>
                  <a:gd name="T5" fmla="*/ 286 h 286"/>
                  <a:gd name="T6" fmla="*/ 287 w 287"/>
                  <a:gd name="T7" fmla="*/ 143 h 286"/>
                  <a:gd name="T8" fmla="*/ 143 w 287"/>
                  <a:gd name="T9" fmla="*/ 0 h 286"/>
                  <a:gd name="T10" fmla="*/ 222 w 287"/>
                  <a:gd name="T11" fmla="*/ 171 h 286"/>
                  <a:gd name="T12" fmla="*/ 180 w 287"/>
                  <a:gd name="T13" fmla="*/ 194 h 286"/>
                  <a:gd name="T14" fmla="*/ 154 w 287"/>
                  <a:gd name="T15" fmla="*/ 184 h 286"/>
                  <a:gd name="T16" fmla="*/ 125 w 287"/>
                  <a:gd name="T17" fmla="*/ 194 h 286"/>
                  <a:gd name="T18" fmla="*/ 91 w 287"/>
                  <a:gd name="T19" fmla="*/ 165 h 286"/>
                  <a:gd name="T20" fmla="*/ 110 w 287"/>
                  <a:gd name="T21" fmla="*/ 120 h 286"/>
                  <a:gd name="T22" fmla="*/ 170 w 287"/>
                  <a:gd name="T23" fmla="*/ 103 h 286"/>
                  <a:gd name="T24" fmla="*/ 180 w 287"/>
                  <a:gd name="T25" fmla="*/ 103 h 286"/>
                  <a:gd name="T26" fmla="*/ 187 w 287"/>
                  <a:gd name="T27" fmla="*/ 104 h 286"/>
                  <a:gd name="T28" fmla="*/ 185 w 287"/>
                  <a:gd name="T29" fmla="*/ 110 h 286"/>
                  <a:gd name="T30" fmla="*/ 178 w 287"/>
                  <a:gd name="T31" fmla="*/ 149 h 286"/>
                  <a:gd name="T32" fmla="*/ 177 w 287"/>
                  <a:gd name="T33" fmla="*/ 151 h 286"/>
                  <a:gd name="T34" fmla="*/ 175 w 287"/>
                  <a:gd name="T35" fmla="*/ 162 h 286"/>
                  <a:gd name="T36" fmla="*/ 181 w 287"/>
                  <a:gd name="T37" fmla="*/ 166 h 286"/>
                  <a:gd name="T38" fmla="*/ 196 w 287"/>
                  <a:gd name="T39" fmla="*/ 154 h 286"/>
                  <a:gd name="T40" fmla="*/ 201 w 287"/>
                  <a:gd name="T41" fmla="*/ 131 h 286"/>
                  <a:gd name="T42" fmla="*/ 186 w 287"/>
                  <a:gd name="T43" fmla="*/ 94 h 286"/>
                  <a:gd name="T44" fmla="*/ 146 w 287"/>
                  <a:gd name="T45" fmla="*/ 80 h 286"/>
                  <a:gd name="T46" fmla="*/ 79 w 287"/>
                  <a:gd name="T47" fmla="*/ 161 h 286"/>
                  <a:gd name="T48" fmla="*/ 94 w 287"/>
                  <a:gd name="T49" fmla="*/ 199 h 286"/>
                  <a:gd name="T50" fmla="*/ 135 w 287"/>
                  <a:gd name="T51" fmla="*/ 213 h 286"/>
                  <a:gd name="T52" fmla="*/ 201 w 287"/>
                  <a:gd name="T53" fmla="*/ 193 h 286"/>
                  <a:gd name="T54" fmla="*/ 206 w 287"/>
                  <a:gd name="T55" fmla="*/ 191 h 286"/>
                  <a:gd name="T56" fmla="*/ 208 w 287"/>
                  <a:gd name="T57" fmla="*/ 196 h 286"/>
                  <a:gd name="T58" fmla="*/ 216 w 287"/>
                  <a:gd name="T59" fmla="*/ 212 h 286"/>
                  <a:gd name="T60" fmla="*/ 218 w 287"/>
                  <a:gd name="T61" fmla="*/ 217 h 286"/>
                  <a:gd name="T62" fmla="*/ 214 w 287"/>
                  <a:gd name="T63" fmla="*/ 219 h 286"/>
                  <a:gd name="T64" fmla="*/ 133 w 287"/>
                  <a:gd name="T65" fmla="*/ 240 h 286"/>
                  <a:gd name="T66" fmla="*/ 74 w 287"/>
                  <a:gd name="T67" fmla="*/ 221 h 286"/>
                  <a:gd name="T68" fmla="*/ 46 w 287"/>
                  <a:gd name="T69" fmla="*/ 160 h 286"/>
                  <a:gd name="T70" fmla="*/ 71 w 287"/>
                  <a:gd name="T71" fmla="*/ 88 h 286"/>
                  <a:gd name="T72" fmla="*/ 148 w 287"/>
                  <a:gd name="T73" fmla="*/ 52 h 286"/>
                  <a:gd name="T74" fmla="*/ 204 w 287"/>
                  <a:gd name="T75" fmla="*/ 70 h 286"/>
                  <a:gd name="T76" fmla="*/ 234 w 287"/>
                  <a:gd name="T77" fmla="*/ 129 h 286"/>
                  <a:gd name="T78" fmla="*/ 222 w 287"/>
                  <a:gd name="T79"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 h="286">
                    <a:moveTo>
                      <a:pt x="143" y="0"/>
                    </a:moveTo>
                    <a:cubicBezTo>
                      <a:pt x="64" y="0"/>
                      <a:pt x="0" y="64"/>
                      <a:pt x="0" y="143"/>
                    </a:cubicBezTo>
                    <a:cubicBezTo>
                      <a:pt x="0" y="222"/>
                      <a:pt x="64" y="286"/>
                      <a:pt x="143" y="286"/>
                    </a:cubicBezTo>
                    <a:cubicBezTo>
                      <a:pt x="223" y="286"/>
                      <a:pt x="287" y="222"/>
                      <a:pt x="287" y="143"/>
                    </a:cubicBezTo>
                    <a:cubicBezTo>
                      <a:pt x="287" y="64"/>
                      <a:pt x="223" y="0"/>
                      <a:pt x="143" y="0"/>
                    </a:cubicBezTo>
                    <a:close/>
                    <a:moveTo>
                      <a:pt x="222" y="171"/>
                    </a:moveTo>
                    <a:cubicBezTo>
                      <a:pt x="212" y="186"/>
                      <a:pt x="198" y="194"/>
                      <a:pt x="180" y="194"/>
                    </a:cubicBezTo>
                    <a:cubicBezTo>
                      <a:pt x="167" y="194"/>
                      <a:pt x="161" y="190"/>
                      <a:pt x="154" y="184"/>
                    </a:cubicBezTo>
                    <a:cubicBezTo>
                      <a:pt x="146" y="190"/>
                      <a:pt x="138" y="194"/>
                      <a:pt x="125" y="194"/>
                    </a:cubicBezTo>
                    <a:cubicBezTo>
                      <a:pt x="105" y="194"/>
                      <a:pt x="91" y="182"/>
                      <a:pt x="91" y="165"/>
                    </a:cubicBezTo>
                    <a:cubicBezTo>
                      <a:pt x="91" y="150"/>
                      <a:pt x="99" y="132"/>
                      <a:pt x="110" y="120"/>
                    </a:cubicBezTo>
                    <a:cubicBezTo>
                      <a:pt x="119" y="110"/>
                      <a:pt x="133" y="103"/>
                      <a:pt x="170" y="103"/>
                    </a:cubicBezTo>
                    <a:cubicBezTo>
                      <a:pt x="173" y="103"/>
                      <a:pt x="177" y="103"/>
                      <a:pt x="180" y="103"/>
                    </a:cubicBezTo>
                    <a:cubicBezTo>
                      <a:pt x="187" y="104"/>
                      <a:pt x="187" y="104"/>
                      <a:pt x="187" y="104"/>
                    </a:cubicBezTo>
                    <a:cubicBezTo>
                      <a:pt x="185" y="110"/>
                      <a:pt x="185" y="110"/>
                      <a:pt x="185" y="110"/>
                    </a:cubicBezTo>
                    <a:cubicBezTo>
                      <a:pt x="178" y="149"/>
                      <a:pt x="178" y="149"/>
                      <a:pt x="178" y="149"/>
                    </a:cubicBezTo>
                    <a:cubicBezTo>
                      <a:pt x="177" y="149"/>
                      <a:pt x="177" y="150"/>
                      <a:pt x="177" y="151"/>
                    </a:cubicBezTo>
                    <a:cubicBezTo>
                      <a:pt x="177" y="154"/>
                      <a:pt x="175" y="159"/>
                      <a:pt x="175" y="162"/>
                    </a:cubicBezTo>
                    <a:cubicBezTo>
                      <a:pt x="175" y="165"/>
                      <a:pt x="177" y="166"/>
                      <a:pt x="181" y="166"/>
                    </a:cubicBezTo>
                    <a:cubicBezTo>
                      <a:pt x="187" y="166"/>
                      <a:pt x="192" y="162"/>
                      <a:pt x="196" y="154"/>
                    </a:cubicBezTo>
                    <a:cubicBezTo>
                      <a:pt x="200" y="146"/>
                      <a:pt x="201" y="136"/>
                      <a:pt x="201" y="131"/>
                    </a:cubicBezTo>
                    <a:cubicBezTo>
                      <a:pt x="201" y="116"/>
                      <a:pt x="196" y="103"/>
                      <a:pt x="186" y="94"/>
                    </a:cubicBezTo>
                    <a:cubicBezTo>
                      <a:pt x="176" y="84"/>
                      <a:pt x="162" y="80"/>
                      <a:pt x="146" y="80"/>
                    </a:cubicBezTo>
                    <a:cubicBezTo>
                      <a:pt x="112" y="80"/>
                      <a:pt x="79" y="107"/>
                      <a:pt x="79" y="161"/>
                    </a:cubicBezTo>
                    <a:cubicBezTo>
                      <a:pt x="79" y="177"/>
                      <a:pt x="84" y="190"/>
                      <a:pt x="94" y="199"/>
                    </a:cubicBezTo>
                    <a:cubicBezTo>
                      <a:pt x="104" y="208"/>
                      <a:pt x="118" y="213"/>
                      <a:pt x="135" y="213"/>
                    </a:cubicBezTo>
                    <a:cubicBezTo>
                      <a:pt x="161" y="213"/>
                      <a:pt x="182" y="203"/>
                      <a:pt x="201" y="193"/>
                    </a:cubicBezTo>
                    <a:cubicBezTo>
                      <a:pt x="206" y="191"/>
                      <a:pt x="206" y="191"/>
                      <a:pt x="206" y="191"/>
                    </a:cubicBezTo>
                    <a:cubicBezTo>
                      <a:pt x="208" y="196"/>
                      <a:pt x="208" y="196"/>
                      <a:pt x="208" y="196"/>
                    </a:cubicBezTo>
                    <a:cubicBezTo>
                      <a:pt x="216" y="212"/>
                      <a:pt x="216" y="212"/>
                      <a:pt x="216" y="212"/>
                    </a:cubicBezTo>
                    <a:cubicBezTo>
                      <a:pt x="218" y="217"/>
                      <a:pt x="218" y="217"/>
                      <a:pt x="218" y="217"/>
                    </a:cubicBezTo>
                    <a:cubicBezTo>
                      <a:pt x="214" y="219"/>
                      <a:pt x="214" y="219"/>
                      <a:pt x="214" y="219"/>
                    </a:cubicBezTo>
                    <a:cubicBezTo>
                      <a:pt x="189" y="233"/>
                      <a:pt x="161" y="240"/>
                      <a:pt x="133" y="240"/>
                    </a:cubicBezTo>
                    <a:cubicBezTo>
                      <a:pt x="111" y="240"/>
                      <a:pt x="90" y="233"/>
                      <a:pt x="74" y="221"/>
                    </a:cubicBezTo>
                    <a:cubicBezTo>
                      <a:pt x="55" y="207"/>
                      <a:pt x="46" y="186"/>
                      <a:pt x="46" y="160"/>
                    </a:cubicBezTo>
                    <a:cubicBezTo>
                      <a:pt x="46" y="134"/>
                      <a:pt x="55" y="108"/>
                      <a:pt x="71" y="88"/>
                    </a:cubicBezTo>
                    <a:cubicBezTo>
                      <a:pt x="84" y="72"/>
                      <a:pt x="108" y="52"/>
                      <a:pt x="148" y="52"/>
                    </a:cubicBezTo>
                    <a:cubicBezTo>
                      <a:pt x="167" y="52"/>
                      <a:pt x="188" y="59"/>
                      <a:pt x="204" y="70"/>
                    </a:cubicBezTo>
                    <a:cubicBezTo>
                      <a:pt x="217" y="80"/>
                      <a:pt x="234" y="98"/>
                      <a:pt x="234" y="129"/>
                    </a:cubicBezTo>
                    <a:cubicBezTo>
                      <a:pt x="234" y="144"/>
                      <a:pt x="229" y="159"/>
                      <a:pt x="222" y="1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文本框 30"/>
            <p:cNvSpPr txBox="1"/>
            <p:nvPr/>
          </p:nvSpPr>
          <p:spPr>
            <a:xfrm>
              <a:off x="6964485" y="3032756"/>
              <a:ext cx="1446002" cy="530915"/>
            </a:xfrm>
            <a:prstGeom prst="rect">
              <a:avLst/>
            </a:prstGeom>
            <a:noFill/>
          </p:spPr>
          <p:txBody>
            <a:bodyPr wrap="square" lIns="68580" tIns="34290" rIns="68580" bIns="34290" rtlCol="0">
              <a:spAutoFit/>
            </a:bodyPr>
            <a:lstStyle/>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a:t>
              </a:r>
            </a:p>
          </p:txBody>
        </p:sp>
      </p:grpSp>
      <p:sp>
        <p:nvSpPr>
          <p:cNvPr id="3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065315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2385" y="1468864"/>
            <a:ext cx="7015971" cy="2277483"/>
            <a:chOff x="1612385" y="1468864"/>
            <a:chExt cx="7015971" cy="2277483"/>
          </a:xfrm>
        </p:grpSpPr>
        <p:cxnSp>
          <p:nvCxnSpPr>
            <p:cNvPr id="3" name="Straight Connector 9"/>
            <p:cNvCxnSpPr>
              <a:stCxn id="7" idx="5"/>
              <a:endCxn id="8" idx="2"/>
            </p:cNvCxnSpPr>
            <p:nvPr/>
          </p:nvCxnSpPr>
          <p:spPr>
            <a:xfrm>
              <a:off x="2059644" y="2755403"/>
              <a:ext cx="1094406" cy="72894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11"/>
            <p:cNvCxnSpPr>
              <a:stCxn id="8" idx="6"/>
              <a:endCxn id="9" idx="3"/>
            </p:cNvCxnSpPr>
            <p:nvPr/>
          </p:nvCxnSpPr>
          <p:spPr>
            <a:xfrm flipV="1">
              <a:off x="3678048" y="2367286"/>
              <a:ext cx="1351993" cy="111706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13"/>
            <p:cNvCxnSpPr>
              <a:stCxn id="9" idx="5"/>
              <a:endCxn id="10" idx="1"/>
            </p:cNvCxnSpPr>
            <p:nvPr/>
          </p:nvCxnSpPr>
          <p:spPr>
            <a:xfrm>
              <a:off x="5400561" y="2367286"/>
              <a:ext cx="704188" cy="569516"/>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 name="Straight Connector 15"/>
            <p:cNvCxnSpPr>
              <a:stCxn id="10" idx="6"/>
              <a:endCxn id="11" idx="3"/>
            </p:cNvCxnSpPr>
            <p:nvPr/>
          </p:nvCxnSpPr>
          <p:spPr>
            <a:xfrm flipV="1">
              <a:off x="6552008" y="1916123"/>
              <a:ext cx="1629089" cy="120594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Oval 3"/>
            <p:cNvSpPr/>
            <p:nvPr/>
          </p:nvSpPr>
          <p:spPr>
            <a:xfrm>
              <a:off x="1612385" y="2308144"/>
              <a:ext cx="523997" cy="523997"/>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8" name="Oval 4"/>
            <p:cNvSpPr/>
            <p:nvPr/>
          </p:nvSpPr>
          <p:spPr>
            <a:xfrm>
              <a:off x="3154051" y="3222350"/>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9" name="Oval 5"/>
            <p:cNvSpPr/>
            <p:nvPr/>
          </p:nvSpPr>
          <p:spPr>
            <a:xfrm>
              <a:off x="4953302" y="1920028"/>
              <a:ext cx="523997" cy="523997"/>
            </a:xfrm>
            <a:prstGeom prst="ellipse">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0" name="Oval 6"/>
            <p:cNvSpPr/>
            <p:nvPr/>
          </p:nvSpPr>
          <p:spPr>
            <a:xfrm>
              <a:off x="6028011" y="2860064"/>
              <a:ext cx="523997" cy="523997"/>
            </a:xfrm>
            <a:prstGeom prst="ellipse">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1" name="Oval 7"/>
            <p:cNvSpPr/>
            <p:nvPr/>
          </p:nvSpPr>
          <p:spPr>
            <a:xfrm>
              <a:off x="8104359" y="1468864"/>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2" name="Freeform 35"/>
            <p:cNvSpPr>
              <a:spLocks noEditPoints="1"/>
            </p:cNvSpPr>
            <p:nvPr/>
          </p:nvSpPr>
          <p:spPr bwMode="auto">
            <a:xfrm>
              <a:off x="1770029" y="2459879"/>
              <a:ext cx="201860" cy="229884"/>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13" name="Group 24"/>
            <p:cNvGrpSpPr>
              <a:grpSpLocks noChangeAspect="1"/>
            </p:cNvGrpSpPr>
            <p:nvPr/>
          </p:nvGrpSpPr>
          <p:grpSpPr>
            <a:xfrm>
              <a:off x="3301105" y="3369407"/>
              <a:ext cx="229886" cy="229884"/>
              <a:chOff x="6111586" y="318800"/>
              <a:chExt cx="490538" cy="490538"/>
            </a:xfrm>
            <a:solidFill>
              <a:schemeClr val="tx1"/>
            </a:solidFill>
          </p:grpSpPr>
          <p:sp>
            <p:nvSpPr>
              <p:cNvPr id="22"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3"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4"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5"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6"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7"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8"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9"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0"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1"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2"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3"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4"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4" name="Group 525"/>
            <p:cNvGrpSpPr>
              <a:grpSpLocks noChangeAspect="1"/>
            </p:cNvGrpSpPr>
            <p:nvPr/>
          </p:nvGrpSpPr>
          <p:grpSpPr>
            <a:xfrm>
              <a:off x="5072726" y="2039453"/>
              <a:ext cx="285149" cy="285147"/>
              <a:chOff x="6350" y="4763"/>
              <a:chExt cx="492125" cy="492125"/>
            </a:xfrm>
            <a:solidFill>
              <a:schemeClr val="bg2"/>
            </a:solidFill>
          </p:grpSpPr>
          <p:sp>
            <p:nvSpPr>
              <p:cNvPr id="19"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0"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1"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5" name="Group 499"/>
            <p:cNvGrpSpPr>
              <a:grpSpLocks noChangeAspect="1"/>
            </p:cNvGrpSpPr>
            <p:nvPr/>
          </p:nvGrpSpPr>
          <p:grpSpPr>
            <a:xfrm>
              <a:off x="6196699" y="2985770"/>
              <a:ext cx="186621" cy="268212"/>
              <a:chOff x="-1587" y="-1587"/>
              <a:chExt cx="341312" cy="490537"/>
            </a:xfrm>
            <a:solidFill>
              <a:schemeClr val="tx2"/>
            </a:solidFill>
          </p:grpSpPr>
          <p:sp>
            <p:nvSpPr>
              <p:cNvPr id="17"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8"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16" name="Freeform 140"/>
            <p:cNvSpPr>
              <a:spLocks noChangeAspect="1"/>
            </p:cNvSpPr>
            <p:nvPr/>
          </p:nvSpPr>
          <p:spPr bwMode="auto">
            <a:xfrm>
              <a:off x="8211929" y="1607914"/>
              <a:ext cx="302537" cy="245897"/>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grpSp>
        <p:nvGrpSpPr>
          <p:cNvPr id="35" name="组合 34"/>
          <p:cNvGrpSpPr/>
          <p:nvPr/>
        </p:nvGrpSpPr>
        <p:grpSpPr>
          <a:xfrm>
            <a:off x="514349" y="657370"/>
            <a:ext cx="7463525" cy="1492197"/>
            <a:chOff x="514349" y="657370"/>
            <a:chExt cx="7463525" cy="1492197"/>
          </a:xfrm>
        </p:grpSpPr>
        <p:sp>
          <p:nvSpPr>
            <p:cNvPr id="36" name="Text Box 10"/>
            <p:cNvSpPr txBox="1">
              <a:spLocks noChangeArrowheads="1"/>
            </p:cNvSpPr>
            <p:nvPr/>
          </p:nvSpPr>
          <p:spPr bwMode="auto">
            <a:xfrm>
              <a:off x="514349" y="92720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1"/>
                  </a:solidFill>
                  <a:latin typeface="微软雅黑" panose="020B0503020204020204" pitchFamily="34" charset="-122"/>
                  <a:ea typeface="微软雅黑" panose="020B0503020204020204" pitchFamily="34" charset="-122"/>
                  <a:cs typeface="Open Sans" pitchFamily="34" charset="0"/>
                </a:rPr>
                <a:t>01</a:t>
              </a:r>
            </a:p>
            <a:p>
              <a:pPr algn="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7" name="Text Box 10"/>
            <p:cNvSpPr txBox="1">
              <a:spLocks noChangeArrowheads="1"/>
            </p:cNvSpPr>
            <p:nvPr/>
          </p:nvSpPr>
          <p:spPr bwMode="auto">
            <a:xfrm>
              <a:off x="3151548" y="107876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2"/>
                  </a:solidFill>
                  <a:latin typeface="微软雅黑" panose="020B0503020204020204" pitchFamily="34" charset="-122"/>
                  <a:ea typeface="微软雅黑" panose="020B0503020204020204" pitchFamily="34" charset="-122"/>
                  <a:cs typeface="Open Sans" pitchFamily="34" charset="0"/>
                </a:rPr>
                <a:t>03</a:t>
              </a:r>
            </a:p>
            <a:p>
              <a:pPr algn="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8" name="Text Box 10"/>
            <p:cNvSpPr txBox="1">
              <a:spLocks noChangeArrowheads="1"/>
            </p:cNvSpPr>
            <p:nvPr/>
          </p:nvSpPr>
          <p:spPr bwMode="auto">
            <a:xfrm>
              <a:off x="6290009" y="657370"/>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05</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39" name="组合 38"/>
          <p:cNvGrpSpPr/>
          <p:nvPr/>
        </p:nvGrpSpPr>
        <p:grpSpPr>
          <a:xfrm>
            <a:off x="1292449" y="2891283"/>
            <a:ext cx="4604564" cy="1648550"/>
            <a:chOff x="1292449" y="2891283"/>
            <a:chExt cx="4604564" cy="1648550"/>
          </a:xfrm>
        </p:grpSpPr>
        <p:sp>
          <p:nvSpPr>
            <p:cNvPr id="40" name="Text Box 10"/>
            <p:cNvSpPr txBox="1">
              <a:spLocks noChangeArrowheads="1"/>
            </p:cNvSpPr>
            <p:nvPr/>
          </p:nvSpPr>
          <p:spPr bwMode="auto">
            <a:xfrm>
              <a:off x="1292449" y="3469027"/>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02</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1" name="Text Box 10"/>
            <p:cNvSpPr txBox="1">
              <a:spLocks noChangeArrowheads="1"/>
            </p:cNvSpPr>
            <p:nvPr/>
          </p:nvSpPr>
          <p:spPr bwMode="auto">
            <a:xfrm>
              <a:off x="4209148" y="2891283"/>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04</a:t>
              </a:r>
            </a:p>
            <a:p>
              <a:pPr algn="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sp>
        <p:nvSpPr>
          <p:cNvPr id="42"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555809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41688" y="1131590"/>
            <a:ext cx="1699320" cy="1862050"/>
            <a:chOff x="4788024" y="2111161"/>
            <a:chExt cx="345387" cy="391676"/>
          </a:xfrm>
        </p:grpSpPr>
        <p:sp>
          <p:nvSpPr>
            <p:cNvPr id="5" name="椭圆 4"/>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6" name="Text Box 7"/>
            <p:cNvSpPr txBox="1">
              <a:spLocks noChangeArrowheads="1"/>
            </p:cNvSpPr>
            <p:nvPr/>
          </p:nvSpPr>
          <p:spPr bwMode="auto">
            <a:xfrm>
              <a:off x="4844486" y="2111161"/>
              <a:ext cx="288925" cy="39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1500" dirty="0" smtClean="0">
                  <a:solidFill>
                    <a:schemeClr val="accent2"/>
                  </a:solidFill>
                  <a:latin typeface="微软雅黑" panose="020B0503020204020204" pitchFamily="34" charset="-122"/>
                  <a:ea typeface="微软雅黑" panose="020B0503020204020204" pitchFamily="34" charset="-122"/>
                </a:rPr>
                <a:t>4</a:t>
              </a:r>
              <a:endParaRPr lang="zh-CN" altLang="en-US" sz="11500" dirty="0">
                <a:solidFill>
                  <a:schemeClr val="accent2"/>
                </a:solidFill>
                <a:latin typeface="微软雅黑" panose="020B0503020204020204" pitchFamily="34" charset="-122"/>
                <a:ea typeface="微软雅黑" panose="020B0503020204020204" pitchFamily="34" charset="-122"/>
              </a:endParaRPr>
            </a:p>
          </p:txBody>
        </p:sp>
      </p:grpSp>
      <p:sp>
        <p:nvSpPr>
          <p:cNvPr id="7" name="Text Box 4"/>
          <p:cNvSpPr txBox="1">
            <a:spLocks noChangeArrowheads="1"/>
          </p:cNvSpPr>
          <p:nvPr/>
        </p:nvSpPr>
        <p:spPr bwMode="auto">
          <a:xfrm>
            <a:off x="3697670" y="2948658"/>
            <a:ext cx="19544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32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3200" dirty="0">
              <a:solidFill>
                <a:schemeClr val="accent1"/>
              </a:solidFill>
              <a:latin typeface="微软雅黑" panose="020B0503020204020204" pitchFamily="34" charset="-122"/>
              <a:ea typeface="微软雅黑" panose="020B0503020204020204" pitchFamily="34" charset="-122"/>
            </a:endParaRPr>
          </a:p>
        </p:txBody>
      </p:sp>
      <p:sp>
        <p:nvSpPr>
          <p:cNvPr id="8" name="Text Box 5"/>
          <p:cNvSpPr txBox="1">
            <a:spLocks noChangeArrowheads="1"/>
          </p:cNvSpPr>
          <p:nvPr/>
        </p:nvSpPr>
        <p:spPr bwMode="auto">
          <a:xfrm>
            <a:off x="4113683" y="345325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pic>
        <p:nvPicPr>
          <p:cNvPr id="9" name="图片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2318603"/>
            <a:ext cx="3709649" cy="2819064"/>
          </a:xfrm>
          <a:prstGeom prst="rect">
            <a:avLst/>
          </a:prstGeom>
        </p:spPr>
      </p:pic>
    </p:spTree>
    <p:extLst>
      <p:ext uri="{BB962C8B-B14F-4D97-AF65-F5344CB8AC3E}">
        <p14:creationId xmlns:p14="http://schemas.microsoft.com/office/powerpoint/2010/main" val="163756512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39909" y="915566"/>
            <a:ext cx="3965158" cy="3255733"/>
            <a:chOff x="739909" y="915566"/>
            <a:chExt cx="3965158" cy="3255733"/>
          </a:xfrm>
        </p:grpSpPr>
        <p:sp>
          <p:nvSpPr>
            <p:cNvPr id="3" name="文本框 2"/>
            <p:cNvSpPr txBox="1"/>
            <p:nvPr/>
          </p:nvSpPr>
          <p:spPr>
            <a:xfrm>
              <a:off x="1658673" y="915566"/>
              <a:ext cx="3046394" cy="671979"/>
            </a:xfrm>
            <a:prstGeom prst="rect">
              <a:avLst/>
            </a:prstGeom>
            <a:noFill/>
          </p:spPr>
          <p:txBody>
            <a:bodyPr wrap="square" lIns="68580" tIns="34290" rIns="68580" bIns="34290" rtlCol="0">
              <a:spAutoFit/>
            </a:bodyPr>
            <a:lstStyle/>
            <a:p>
              <a:pPr>
                <a:spcAft>
                  <a:spcPts val="450"/>
                </a:spcAft>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a:t>
              </a:r>
              <a:r>
                <a:rPr lang="zh-CN" altLang="en-US" sz="1000" dirty="0">
                  <a:solidFill>
                    <a:schemeClr val="accent1"/>
                  </a:solidFill>
                  <a:latin typeface="微软雅黑" panose="020B0503020204020204" pitchFamily="34" charset="-122"/>
                  <a:ea typeface="微软雅黑" panose="020B0503020204020204" pitchFamily="34" charset="-122"/>
                </a:rPr>
                <a:t>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658673" y="2102017"/>
              <a:ext cx="3046394" cy="671979"/>
            </a:xfrm>
            <a:prstGeom prst="rect">
              <a:avLst/>
            </a:prstGeom>
            <a:noFill/>
          </p:spPr>
          <p:txBody>
            <a:bodyPr wrap="square" lIns="68580" tIns="34290" rIns="68580" bIns="34290" rtlCol="0">
              <a:spAutoFit/>
            </a:bodyPr>
            <a:lstStyle/>
            <a:p>
              <a:pPr>
                <a:spcAft>
                  <a:spcPts val="450"/>
                </a:spcAft>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a:t>
              </a:r>
              <a:r>
                <a:rPr lang="zh-CN" altLang="en-US" sz="1000" dirty="0">
                  <a:solidFill>
                    <a:schemeClr val="accent1"/>
                  </a:solidFill>
                  <a:latin typeface="微软雅黑" panose="020B0503020204020204" pitchFamily="34" charset="-122"/>
                  <a:ea typeface="微软雅黑" panose="020B0503020204020204" pitchFamily="34" charset="-122"/>
                </a:rPr>
                <a:t>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58673" y="3288469"/>
              <a:ext cx="3046394" cy="671979"/>
            </a:xfrm>
            <a:prstGeom prst="rect">
              <a:avLst/>
            </a:prstGeom>
            <a:noFill/>
          </p:spPr>
          <p:txBody>
            <a:bodyPr wrap="square" lIns="68580" tIns="34290" rIns="68580" bIns="34290" rtlCol="0">
              <a:spAutoFit/>
            </a:bodyPr>
            <a:lstStyle/>
            <a:p>
              <a:pPr>
                <a:spcAft>
                  <a:spcPts val="450"/>
                </a:spcAft>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a:t>
              </a:r>
              <a:r>
                <a:rPr lang="zh-CN" altLang="en-US" sz="1000" dirty="0">
                  <a:solidFill>
                    <a:schemeClr val="accent1"/>
                  </a:solidFill>
                  <a:latin typeface="微软雅黑" panose="020B0503020204020204" pitchFamily="34" charset="-122"/>
                  <a:ea typeface="微软雅黑" panose="020B0503020204020204" pitchFamily="34" charset="-122"/>
                </a:rPr>
                <a:t>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39909" y="1013774"/>
              <a:ext cx="784622" cy="784622"/>
              <a:chOff x="1018640" y="1612921"/>
              <a:chExt cx="1046163" cy="1046163"/>
            </a:xfrm>
          </p:grpSpPr>
          <p:grpSp>
            <p:nvGrpSpPr>
              <p:cNvPr id="27" name="Group 82"/>
              <p:cNvGrpSpPr>
                <a:grpSpLocks noChangeAspect="1"/>
              </p:cNvGrpSpPr>
              <p:nvPr/>
            </p:nvGrpSpPr>
            <p:grpSpPr>
              <a:xfrm>
                <a:off x="1304638" y="1866002"/>
                <a:ext cx="474167" cy="540000"/>
                <a:chOff x="812800" y="2719388"/>
                <a:chExt cx="1017588" cy="1158875"/>
              </a:xfrm>
              <a:solidFill>
                <a:srgbClr val="859FBA"/>
              </a:solidFill>
            </p:grpSpPr>
            <p:sp>
              <p:nvSpPr>
                <p:cNvPr id="29"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0" name="Oval 36"/>
                <p:cNvSpPr>
                  <a:spLocks noChangeArrowheads="1"/>
                </p:cNvSpPr>
                <p:nvPr/>
              </p:nvSpPr>
              <p:spPr bwMode="auto">
                <a:xfrm>
                  <a:off x="1612900" y="3624263"/>
                  <a:ext cx="71438" cy="730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1" name="Oval 37"/>
                <p:cNvSpPr>
                  <a:spLocks noChangeArrowheads="1"/>
                </p:cNvSpPr>
                <p:nvPr/>
              </p:nvSpPr>
              <p:spPr bwMode="auto">
                <a:xfrm>
                  <a:off x="1612900" y="3406776"/>
                  <a:ext cx="71438" cy="730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2" name="Oval 38"/>
                <p:cNvSpPr>
                  <a:spLocks noChangeArrowheads="1"/>
                </p:cNvSpPr>
                <p:nvPr/>
              </p:nvSpPr>
              <p:spPr bwMode="auto">
                <a:xfrm>
                  <a:off x="1612900" y="3190876"/>
                  <a:ext cx="71438" cy="714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28" name="泪滴形 27"/>
              <p:cNvSpPr/>
              <p:nvPr/>
            </p:nvSpPr>
            <p:spPr>
              <a:xfrm>
                <a:off x="1018640" y="1612921"/>
                <a:ext cx="1046163" cy="1046163"/>
              </a:xfrm>
              <a:prstGeom prst="teardrop">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7" name="Group 24"/>
            <p:cNvGrpSpPr>
              <a:grpSpLocks noChangeAspect="1"/>
            </p:cNvGrpSpPr>
            <p:nvPr/>
          </p:nvGrpSpPr>
          <p:grpSpPr>
            <a:xfrm>
              <a:off x="929720" y="2390037"/>
              <a:ext cx="405000" cy="405000"/>
              <a:chOff x="6111586" y="318800"/>
              <a:chExt cx="490538" cy="490538"/>
            </a:xfrm>
            <a:solidFill>
              <a:schemeClr val="bg2"/>
            </a:solidFill>
          </p:grpSpPr>
          <p:sp>
            <p:nvSpPr>
              <p:cNvPr id="14"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5"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6"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7"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8"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9"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0"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1"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2"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3"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4"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5"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6"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8" name="泪滴形 7"/>
            <p:cNvSpPr/>
            <p:nvPr/>
          </p:nvSpPr>
          <p:spPr>
            <a:xfrm>
              <a:off x="739909" y="2200226"/>
              <a:ext cx="784622" cy="784622"/>
            </a:xfrm>
            <a:prstGeom prst="teardrop">
              <a:avLst/>
            </a:pr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nvGrpSpPr>
            <p:cNvPr id="9" name="Group 525"/>
            <p:cNvGrpSpPr>
              <a:grpSpLocks noChangeAspect="1"/>
            </p:cNvGrpSpPr>
            <p:nvPr/>
          </p:nvGrpSpPr>
          <p:grpSpPr>
            <a:xfrm>
              <a:off x="929719" y="3576488"/>
              <a:ext cx="405001" cy="405000"/>
              <a:chOff x="6350" y="4763"/>
              <a:chExt cx="492125" cy="492125"/>
            </a:xfrm>
            <a:solidFill>
              <a:schemeClr val="bg1"/>
            </a:solidFill>
          </p:grpSpPr>
          <p:sp>
            <p:nvSpPr>
              <p:cNvPr id="11"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2"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3"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10" name="泪滴形 9"/>
            <p:cNvSpPr/>
            <p:nvPr/>
          </p:nvSpPr>
          <p:spPr>
            <a:xfrm>
              <a:off x="739909" y="3386677"/>
              <a:ext cx="784622" cy="784622"/>
            </a:xfrm>
            <a:prstGeom prst="teardrop">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33" name="组合 32"/>
          <p:cNvGrpSpPr/>
          <p:nvPr/>
        </p:nvGrpSpPr>
        <p:grpSpPr>
          <a:xfrm>
            <a:off x="4893326" y="915566"/>
            <a:ext cx="3971225" cy="3255733"/>
            <a:chOff x="4893326" y="915566"/>
            <a:chExt cx="3971225" cy="3255733"/>
          </a:xfrm>
        </p:grpSpPr>
        <p:sp>
          <p:nvSpPr>
            <p:cNvPr id="34" name="文本框 5"/>
            <p:cNvSpPr txBox="1"/>
            <p:nvPr/>
          </p:nvSpPr>
          <p:spPr>
            <a:xfrm>
              <a:off x="5818157" y="915566"/>
              <a:ext cx="3046394" cy="671979"/>
            </a:xfrm>
            <a:prstGeom prst="rect">
              <a:avLst/>
            </a:prstGeom>
            <a:noFill/>
          </p:spPr>
          <p:txBody>
            <a:bodyPr wrap="square" lIns="68580" tIns="34290" rIns="68580" bIns="34290" rtlCol="0">
              <a:spAutoFit/>
            </a:bodyPr>
            <a:lstStyle/>
            <a:p>
              <a:pP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a:t>
              </a:r>
              <a:r>
                <a:rPr lang="zh-CN" altLang="en-US" sz="1000" dirty="0">
                  <a:solidFill>
                    <a:schemeClr val="accent1"/>
                  </a:solidFill>
                  <a:latin typeface="微软雅黑" panose="020B0503020204020204" pitchFamily="34" charset="-122"/>
                  <a:ea typeface="微软雅黑" panose="020B0503020204020204" pitchFamily="34" charset="-122"/>
                </a:rPr>
                <a:t>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5" name="文本框 6"/>
            <p:cNvSpPr txBox="1"/>
            <p:nvPr/>
          </p:nvSpPr>
          <p:spPr>
            <a:xfrm>
              <a:off x="5818157" y="2102018"/>
              <a:ext cx="3046394" cy="671979"/>
            </a:xfrm>
            <a:prstGeom prst="rect">
              <a:avLst/>
            </a:prstGeom>
            <a:noFill/>
          </p:spPr>
          <p:txBody>
            <a:bodyPr wrap="square" lIns="68580" tIns="34290" rIns="68580" bIns="34290" rtlCol="0">
              <a:spAutoFit/>
            </a:bodyPr>
            <a:lstStyle/>
            <a:p>
              <a:pPr>
                <a:spcAft>
                  <a:spcPts val="450"/>
                </a:spcAft>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6" name="文本框 7"/>
            <p:cNvSpPr txBox="1"/>
            <p:nvPr/>
          </p:nvSpPr>
          <p:spPr>
            <a:xfrm>
              <a:off x="5818157" y="3288469"/>
              <a:ext cx="3046394" cy="671979"/>
            </a:xfrm>
            <a:prstGeom prst="rect">
              <a:avLst/>
            </a:prstGeom>
            <a:noFill/>
          </p:spPr>
          <p:txBody>
            <a:bodyPr wrap="square" lIns="68580" tIns="34290" rIns="68580" bIns="34290" rtlCol="0">
              <a:spAutoFit/>
            </a:bodyPr>
            <a:lstStyle/>
            <a:p>
              <a:pP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a:t>
              </a:r>
              <a:r>
                <a:rPr lang="zh-CN" altLang="en-US" sz="1000" dirty="0">
                  <a:solidFill>
                    <a:schemeClr val="accent1"/>
                  </a:solidFill>
                  <a:latin typeface="微软雅黑" panose="020B0503020204020204" pitchFamily="34" charset="-122"/>
                  <a:ea typeface="微软雅黑" panose="020B0503020204020204" pitchFamily="34" charset="-122"/>
                </a:rPr>
                <a:t>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7" name="Freeform 223"/>
            <p:cNvSpPr>
              <a:spLocks noEditPoints="1"/>
            </p:cNvSpPr>
            <p:nvPr/>
          </p:nvSpPr>
          <p:spPr bwMode="auto">
            <a:xfrm>
              <a:off x="5094040" y="3610514"/>
              <a:ext cx="383193" cy="336946"/>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8" name="泪滴形 37"/>
            <p:cNvSpPr/>
            <p:nvPr/>
          </p:nvSpPr>
          <p:spPr>
            <a:xfrm>
              <a:off x="4893326" y="3386677"/>
              <a:ext cx="784622" cy="784622"/>
            </a:xfrm>
            <a:prstGeom prst="teardrop">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9" name="Freeform 26"/>
            <p:cNvSpPr>
              <a:spLocks noChangeAspect="1" noEditPoints="1"/>
            </p:cNvSpPr>
            <p:nvPr/>
          </p:nvSpPr>
          <p:spPr bwMode="auto">
            <a:xfrm>
              <a:off x="5075247" y="2390037"/>
              <a:ext cx="420779" cy="405000"/>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0" name="泪滴形 39"/>
            <p:cNvSpPr/>
            <p:nvPr/>
          </p:nvSpPr>
          <p:spPr>
            <a:xfrm>
              <a:off x="4893326" y="2200226"/>
              <a:ext cx="784622" cy="784622"/>
            </a:xfrm>
            <a:prstGeom prst="teardrop">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nvGrpSpPr>
            <p:cNvPr id="41" name="组合 40"/>
            <p:cNvGrpSpPr/>
            <p:nvPr/>
          </p:nvGrpSpPr>
          <p:grpSpPr>
            <a:xfrm>
              <a:off x="4893326" y="1013774"/>
              <a:ext cx="784622" cy="784622"/>
              <a:chOff x="6314957" y="1594721"/>
              <a:chExt cx="1046163" cy="1046163"/>
            </a:xfrm>
          </p:grpSpPr>
          <p:grpSp>
            <p:nvGrpSpPr>
              <p:cNvPr id="42" name="Group 499"/>
              <p:cNvGrpSpPr>
                <a:grpSpLocks noChangeAspect="1"/>
              </p:cNvGrpSpPr>
              <p:nvPr/>
            </p:nvGrpSpPr>
            <p:grpSpPr>
              <a:xfrm>
                <a:off x="6650174" y="1847802"/>
                <a:ext cx="375728" cy="540000"/>
                <a:chOff x="-1587" y="-1587"/>
                <a:chExt cx="341312" cy="490537"/>
              </a:xfrm>
              <a:solidFill>
                <a:srgbClr val="859FBA"/>
              </a:solidFill>
            </p:grpSpPr>
            <p:sp>
              <p:nvSpPr>
                <p:cNvPr id="44"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45"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43" name="泪滴形 42"/>
              <p:cNvSpPr/>
              <p:nvPr/>
            </p:nvSpPr>
            <p:spPr>
              <a:xfrm>
                <a:off x="6314957" y="1594721"/>
                <a:ext cx="1046163" cy="1046163"/>
              </a:xfrm>
              <a:prstGeom prst="teardrop">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sp>
        <p:nvSpPr>
          <p:cNvPr id="4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392556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1+#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71"/>
          <p:cNvSpPr txBox="1"/>
          <p:nvPr/>
        </p:nvSpPr>
        <p:spPr>
          <a:xfrm>
            <a:off x="1115615" y="1340875"/>
            <a:ext cx="2429185" cy="736099"/>
          </a:xfrm>
          <a:prstGeom prst="rect">
            <a:avLst/>
          </a:prstGeom>
          <a:noFill/>
        </p:spPr>
        <p:txBody>
          <a:bodyPr wrap="square" lIns="68580" tIns="34290" rIns="68580" bIns="34290" rtlCol="0">
            <a:spAutoFit/>
          </a:bodyPr>
          <a:lstStyle/>
          <a:p>
            <a:pPr algn="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102061" y="1203598"/>
            <a:ext cx="2926271" cy="2839031"/>
            <a:chOff x="3102061" y="1313251"/>
            <a:chExt cx="2926271" cy="2839031"/>
          </a:xfrm>
        </p:grpSpPr>
        <p:grpSp>
          <p:nvGrpSpPr>
            <p:cNvPr id="4" name="组合 3"/>
            <p:cNvGrpSpPr/>
            <p:nvPr/>
          </p:nvGrpSpPr>
          <p:grpSpPr>
            <a:xfrm>
              <a:off x="3102061" y="1313251"/>
              <a:ext cx="2926271" cy="2839031"/>
              <a:chOff x="4145153" y="1764610"/>
              <a:chExt cx="3901694" cy="3785374"/>
            </a:xfrm>
          </p:grpSpPr>
          <p:grpSp>
            <p:nvGrpSpPr>
              <p:cNvPr id="12" name="组合 11"/>
              <p:cNvGrpSpPr/>
              <p:nvPr/>
            </p:nvGrpSpPr>
            <p:grpSpPr>
              <a:xfrm>
                <a:off x="4145153" y="1764610"/>
                <a:ext cx="3901694" cy="3785374"/>
                <a:chOff x="5064507" y="1994174"/>
                <a:chExt cx="3114292" cy="3021446"/>
              </a:xfrm>
              <a:solidFill>
                <a:schemeClr val="bg2"/>
              </a:solidFill>
            </p:grpSpPr>
            <p:sp>
              <p:nvSpPr>
                <p:cNvPr id="19" name="六边形 18"/>
                <p:cNvSpPr/>
                <p:nvPr/>
              </p:nvSpPr>
              <p:spPr>
                <a:xfrm rot="16200000">
                  <a:off x="5534024" y="2071688"/>
                  <a:ext cx="1123950" cy="968922"/>
                </a:xfrm>
                <a:prstGeom prst="hexagon">
                  <a:avLst/>
                </a:prstGeom>
                <a:solidFill>
                  <a:schemeClr val="bg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rot="16200000">
                  <a:off x="6591299" y="2075136"/>
                  <a:ext cx="1123950" cy="968922"/>
                </a:xfrm>
                <a:prstGeom prst="hexagon">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rot="16200000">
                  <a:off x="7132363" y="3022160"/>
                  <a:ext cx="1123950" cy="968922"/>
                </a:xfrm>
                <a:prstGeom prst="hexagon">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rot="16200000">
                  <a:off x="6591299" y="3969184"/>
                  <a:ext cx="1123950" cy="968922"/>
                </a:xfrm>
                <a:prstGeom prst="hexag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16200000">
                  <a:off x="5534024" y="3969184"/>
                  <a:ext cx="1123950" cy="968922"/>
                </a:xfrm>
                <a:prstGeom prst="hexagon">
                  <a:avLst/>
                </a:prstGeom>
                <a:solidFill>
                  <a:schemeClr val="bg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rot="16200000">
                  <a:off x="4986993" y="3022160"/>
                  <a:ext cx="1123950" cy="968922"/>
                </a:xfrm>
                <a:prstGeom prst="hexagon">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任意多边形 12"/>
              <p:cNvSpPr/>
              <p:nvPr/>
            </p:nvSpPr>
            <p:spPr>
              <a:xfrm rot="16200000">
                <a:off x="5430706" y="2561207"/>
                <a:ext cx="461949" cy="765423"/>
              </a:xfrm>
              <a:custGeom>
                <a:avLst/>
                <a:gdLst>
                  <a:gd name="connsiteX0" fmla="*/ 461949 w 461949"/>
                  <a:gd name="connsiteY0" fmla="*/ 765423 h 765423"/>
                  <a:gd name="connsiteX1" fmla="*/ 303476 w 461949"/>
                  <a:gd name="connsiteY1" fmla="*/ 765423 h 765423"/>
                  <a:gd name="connsiteX2" fmla="*/ 0 w 461949"/>
                  <a:gd name="connsiteY2" fmla="*/ 158474 h 765423"/>
                  <a:gd name="connsiteX3" fmla="*/ 79238 w 461949"/>
                  <a:gd name="connsiteY3" fmla="*/ 0 h 765423"/>
                  <a:gd name="connsiteX4" fmla="*/ 461949 w 461949"/>
                  <a:gd name="connsiteY4" fmla="*/ 765423 h 765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949" h="765423">
                    <a:moveTo>
                      <a:pt x="461949" y="765423"/>
                    </a:moveTo>
                    <a:lnTo>
                      <a:pt x="303476" y="765423"/>
                    </a:lnTo>
                    <a:lnTo>
                      <a:pt x="0" y="158474"/>
                    </a:lnTo>
                    <a:lnTo>
                      <a:pt x="79238" y="0"/>
                    </a:lnTo>
                    <a:lnTo>
                      <a:pt x="461949" y="7654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6200000">
                <a:off x="6306821" y="2564944"/>
                <a:ext cx="462532" cy="766006"/>
              </a:xfrm>
              <a:custGeom>
                <a:avLst/>
                <a:gdLst>
                  <a:gd name="connsiteX0" fmla="*/ 462532 w 462532"/>
                  <a:gd name="connsiteY0" fmla="*/ 0 h 766006"/>
                  <a:gd name="connsiteX1" fmla="*/ 79529 w 462532"/>
                  <a:gd name="connsiteY1" fmla="*/ 766006 h 766006"/>
                  <a:gd name="connsiteX2" fmla="*/ 0 w 462532"/>
                  <a:gd name="connsiteY2" fmla="*/ 606950 h 766006"/>
                  <a:gd name="connsiteX3" fmla="*/ 303476 w 462532"/>
                  <a:gd name="connsiteY3" fmla="*/ 0 h 766006"/>
                  <a:gd name="connsiteX4" fmla="*/ 462532 w 462532"/>
                  <a:gd name="connsiteY4" fmla="*/ 0 h 76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532" h="766006">
                    <a:moveTo>
                      <a:pt x="462532" y="0"/>
                    </a:moveTo>
                    <a:lnTo>
                      <a:pt x="79529" y="766006"/>
                    </a:lnTo>
                    <a:lnTo>
                      <a:pt x="0" y="606950"/>
                    </a:lnTo>
                    <a:lnTo>
                      <a:pt x="303476" y="0"/>
                    </a:lnTo>
                    <a:lnTo>
                      <a:pt x="462532"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16200000">
                <a:off x="6432361" y="3610987"/>
                <a:ext cx="902431" cy="101257"/>
              </a:xfrm>
              <a:custGeom>
                <a:avLst/>
                <a:gdLst>
                  <a:gd name="connsiteX0" fmla="*/ 902431 w 902431"/>
                  <a:gd name="connsiteY0" fmla="*/ 101257 h 101257"/>
                  <a:gd name="connsiteX1" fmla="*/ 0 w 902431"/>
                  <a:gd name="connsiteY1" fmla="*/ 101257 h 101257"/>
                  <a:gd name="connsiteX2" fmla="*/ 50628 w 902431"/>
                  <a:gd name="connsiteY2" fmla="*/ 0 h 101257"/>
                  <a:gd name="connsiteX3" fmla="*/ 851802 w 902431"/>
                  <a:gd name="connsiteY3" fmla="*/ 0 h 101257"/>
                  <a:gd name="connsiteX4" fmla="*/ 902431 w 902431"/>
                  <a:gd name="connsiteY4" fmla="*/ 101257 h 101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31" h="101257">
                    <a:moveTo>
                      <a:pt x="902431" y="101257"/>
                    </a:moveTo>
                    <a:lnTo>
                      <a:pt x="0" y="101257"/>
                    </a:lnTo>
                    <a:lnTo>
                      <a:pt x="50628" y="0"/>
                    </a:lnTo>
                    <a:lnTo>
                      <a:pt x="851802" y="0"/>
                    </a:lnTo>
                    <a:lnTo>
                      <a:pt x="902431" y="10125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6200000">
                <a:off x="4857210" y="3610988"/>
                <a:ext cx="902430" cy="101256"/>
              </a:xfrm>
              <a:custGeom>
                <a:avLst/>
                <a:gdLst>
                  <a:gd name="connsiteX0" fmla="*/ 902430 w 902430"/>
                  <a:gd name="connsiteY0" fmla="*/ 0 h 101256"/>
                  <a:gd name="connsiteX1" fmla="*/ 851802 w 902430"/>
                  <a:gd name="connsiteY1" fmla="*/ 101256 h 101256"/>
                  <a:gd name="connsiteX2" fmla="*/ 50628 w 902430"/>
                  <a:gd name="connsiteY2" fmla="*/ 101256 h 101256"/>
                  <a:gd name="connsiteX3" fmla="*/ 0 w 902430"/>
                  <a:gd name="connsiteY3" fmla="*/ 0 h 101256"/>
                  <a:gd name="connsiteX4" fmla="*/ 902430 w 902430"/>
                  <a:gd name="connsiteY4" fmla="*/ 0 h 101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430" h="101256">
                    <a:moveTo>
                      <a:pt x="902430" y="0"/>
                    </a:moveTo>
                    <a:lnTo>
                      <a:pt x="851802" y="101256"/>
                    </a:lnTo>
                    <a:lnTo>
                      <a:pt x="50628" y="101256"/>
                    </a:lnTo>
                    <a:lnTo>
                      <a:pt x="0" y="0"/>
                    </a:lnTo>
                    <a:lnTo>
                      <a:pt x="90243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16200000">
                <a:off x="5430704" y="3992282"/>
                <a:ext cx="461950" cy="765425"/>
              </a:xfrm>
              <a:custGeom>
                <a:avLst/>
                <a:gdLst>
                  <a:gd name="connsiteX0" fmla="*/ 461950 w 461950"/>
                  <a:gd name="connsiteY0" fmla="*/ 158476 h 765425"/>
                  <a:gd name="connsiteX1" fmla="*/ 158475 w 461950"/>
                  <a:gd name="connsiteY1" fmla="*/ 765425 h 765425"/>
                  <a:gd name="connsiteX2" fmla="*/ 0 w 461950"/>
                  <a:gd name="connsiteY2" fmla="*/ 765425 h 765425"/>
                  <a:gd name="connsiteX3" fmla="*/ 382712 w 461950"/>
                  <a:gd name="connsiteY3" fmla="*/ 0 h 765425"/>
                  <a:gd name="connsiteX4" fmla="*/ 461950 w 461950"/>
                  <a:gd name="connsiteY4" fmla="*/ 158476 h 765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950" h="765425">
                    <a:moveTo>
                      <a:pt x="461950" y="158476"/>
                    </a:moveTo>
                    <a:lnTo>
                      <a:pt x="158475" y="765425"/>
                    </a:lnTo>
                    <a:lnTo>
                      <a:pt x="0" y="765425"/>
                    </a:lnTo>
                    <a:lnTo>
                      <a:pt x="382712" y="0"/>
                    </a:lnTo>
                    <a:lnTo>
                      <a:pt x="461950" y="1584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200000">
                <a:off x="6306822" y="3992281"/>
                <a:ext cx="458213" cy="761688"/>
              </a:xfrm>
              <a:custGeom>
                <a:avLst/>
                <a:gdLst>
                  <a:gd name="connsiteX0" fmla="*/ 458213 w 458213"/>
                  <a:gd name="connsiteY0" fmla="*/ 606950 h 761688"/>
                  <a:gd name="connsiteX1" fmla="*/ 380844 w 458213"/>
                  <a:gd name="connsiteY1" fmla="*/ 761688 h 761688"/>
                  <a:gd name="connsiteX2" fmla="*/ 0 w 458213"/>
                  <a:gd name="connsiteY2" fmla="*/ 0 h 761688"/>
                  <a:gd name="connsiteX3" fmla="*/ 154738 w 458213"/>
                  <a:gd name="connsiteY3" fmla="*/ 0 h 761688"/>
                  <a:gd name="connsiteX4" fmla="*/ 458213 w 458213"/>
                  <a:gd name="connsiteY4" fmla="*/ 606950 h 761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213" h="761688">
                    <a:moveTo>
                      <a:pt x="458213" y="606950"/>
                    </a:moveTo>
                    <a:lnTo>
                      <a:pt x="380844" y="761688"/>
                    </a:lnTo>
                    <a:lnTo>
                      <a:pt x="0" y="0"/>
                    </a:lnTo>
                    <a:lnTo>
                      <a:pt x="154738" y="0"/>
                    </a:lnTo>
                    <a:lnTo>
                      <a:pt x="458213" y="60695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Freeform 14"/>
            <p:cNvSpPr>
              <a:spLocks noEditPoints="1"/>
            </p:cNvSpPr>
            <p:nvPr/>
          </p:nvSpPr>
          <p:spPr bwMode="auto">
            <a:xfrm>
              <a:off x="3892912" y="1626554"/>
              <a:ext cx="356732" cy="340293"/>
            </a:xfrm>
            <a:custGeom>
              <a:avLst/>
              <a:gdLst>
                <a:gd name="T0" fmla="*/ 1302 w 1302"/>
                <a:gd name="T1" fmla="*/ 651 h 1241"/>
                <a:gd name="T2" fmla="*/ 1297 w 1302"/>
                <a:gd name="T3" fmla="*/ 675 h 1241"/>
                <a:gd name="T4" fmla="*/ 1285 w 1302"/>
                <a:gd name="T5" fmla="*/ 694 h 1241"/>
                <a:gd name="T6" fmla="*/ 1266 w 1302"/>
                <a:gd name="T7" fmla="*/ 708 h 1241"/>
                <a:gd name="T8" fmla="*/ 1241 w 1302"/>
                <a:gd name="T9" fmla="*/ 712 h 1241"/>
                <a:gd name="T10" fmla="*/ 1230 w 1302"/>
                <a:gd name="T11" fmla="*/ 711 h 1241"/>
                <a:gd name="T12" fmla="*/ 1209 w 1302"/>
                <a:gd name="T13" fmla="*/ 703 h 1241"/>
                <a:gd name="T14" fmla="*/ 1199 w 1302"/>
                <a:gd name="T15" fmla="*/ 695 h 1241"/>
                <a:gd name="T16" fmla="*/ 653 w 1302"/>
                <a:gd name="T17" fmla="*/ 149 h 1241"/>
                <a:gd name="T18" fmla="*/ 104 w 1302"/>
                <a:gd name="T19" fmla="*/ 694 h 1241"/>
                <a:gd name="T20" fmla="*/ 104 w 1302"/>
                <a:gd name="T21" fmla="*/ 694 h 1241"/>
                <a:gd name="T22" fmla="*/ 84 w 1302"/>
                <a:gd name="T23" fmla="*/ 708 h 1241"/>
                <a:gd name="T24" fmla="*/ 61 w 1302"/>
                <a:gd name="T25" fmla="*/ 712 h 1241"/>
                <a:gd name="T26" fmla="*/ 49 w 1302"/>
                <a:gd name="T27" fmla="*/ 711 h 1241"/>
                <a:gd name="T28" fmla="*/ 27 w 1302"/>
                <a:gd name="T29" fmla="*/ 701 h 1241"/>
                <a:gd name="T30" fmla="*/ 11 w 1302"/>
                <a:gd name="T31" fmla="*/ 686 h 1241"/>
                <a:gd name="T32" fmla="*/ 1 w 1302"/>
                <a:gd name="T33" fmla="*/ 663 h 1241"/>
                <a:gd name="T34" fmla="*/ 0 w 1302"/>
                <a:gd name="T35" fmla="*/ 651 h 1241"/>
                <a:gd name="T36" fmla="*/ 5 w 1302"/>
                <a:gd name="T37" fmla="*/ 627 h 1241"/>
                <a:gd name="T38" fmla="*/ 19 w 1302"/>
                <a:gd name="T39" fmla="*/ 607 h 1241"/>
                <a:gd name="T40" fmla="*/ 607 w 1302"/>
                <a:gd name="T41" fmla="*/ 18 h 1241"/>
                <a:gd name="T42" fmla="*/ 627 w 1302"/>
                <a:gd name="T43" fmla="*/ 5 h 1241"/>
                <a:gd name="T44" fmla="*/ 651 w 1302"/>
                <a:gd name="T45" fmla="*/ 0 h 1241"/>
                <a:gd name="T46" fmla="*/ 651 w 1302"/>
                <a:gd name="T47" fmla="*/ 0 h 1241"/>
                <a:gd name="T48" fmla="*/ 655 w 1302"/>
                <a:gd name="T49" fmla="*/ 0 h 1241"/>
                <a:gd name="T50" fmla="*/ 655 w 1302"/>
                <a:gd name="T51" fmla="*/ 0 h 1241"/>
                <a:gd name="T52" fmla="*/ 658 w 1302"/>
                <a:gd name="T53" fmla="*/ 0 h 1241"/>
                <a:gd name="T54" fmla="*/ 658 w 1302"/>
                <a:gd name="T55" fmla="*/ 0 h 1241"/>
                <a:gd name="T56" fmla="*/ 679 w 1302"/>
                <a:gd name="T57" fmla="*/ 6 h 1241"/>
                <a:gd name="T58" fmla="*/ 696 w 1302"/>
                <a:gd name="T59" fmla="*/ 20 h 1241"/>
                <a:gd name="T60" fmla="*/ 936 w 1302"/>
                <a:gd name="T61" fmla="*/ 260 h 1241"/>
                <a:gd name="T62" fmla="*/ 936 w 1302"/>
                <a:gd name="T63" fmla="*/ 203 h 1241"/>
                <a:gd name="T64" fmla="*/ 941 w 1302"/>
                <a:gd name="T65" fmla="*/ 180 h 1241"/>
                <a:gd name="T66" fmla="*/ 955 w 1302"/>
                <a:gd name="T67" fmla="*/ 160 h 1241"/>
                <a:gd name="T68" fmla="*/ 973 w 1302"/>
                <a:gd name="T69" fmla="*/ 147 h 1241"/>
                <a:gd name="T70" fmla="*/ 997 w 1302"/>
                <a:gd name="T71" fmla="*/ 142 h 1241"/>
                <a:gd name="T72" fmla="*/ 1010 w 1302"/>
                <a:gd name="T73" fmla="*/ 143 h 1241"/>
                <a:gd name="T74" fmla="*/ 1032 w 1302"/>
                <a:gd name="T75" fmla="*/ 153 h 1241"/>
                <a:gd name="T76" fmla="*/ 1048 w 1302"/>
                <a:gd name="T77" fmla="*/ 169 h 1241"/>
                <a:gd name="T78" fmla="*/ 1057 w 1302"/>
                <a:gd name="T79" fmla="*/ 191 h 1241"/>
                <a:gd name="T80" fmla="*/ 1059 w 1302"/>
                <a:gd name="T81" fmla="*/ 382 h 1241"/>
                <a:gd name="T82" fmla="*/ 1286 w 1302"/>
                <a:gd name="T83" fmla="*/ 610 h 1241"/>
                <a:gd name="T84" fmla="*/ 1292 w 1302"/>
                <a:gd name="T85" fmla="*/ 618 h 1241"/>
                <a:gd name="T86" fmla="*/ 1301 w 1302"/>
                <a:gd name="T87" fmla="*/ 639 h 1241"/>
                <a:gd name="T88" fmla="*/ 1180 w 1302"/>
                <a:gd name="T89" fmla="*/ 753 h 1241"/>
                <a:gd name="T90" fmla="*/ 1180 w 1302"/>
                <a:gd name="T91" fmla="*/ 1017 h 1241"/>
                <a:gd name="T92" fmla="*/ 1180 w 1302"/>
                <a:gd name="T93" fmla="*/ 1180 h 1241"/>
                <a:gd name="T94" fmla="*/ 1176 w 1302"/>
                <a:gd name="T95" fmla="*/ 1205 h 1241"/>
                <a:gd name="T96" fmla="*/ 1163 w 1302"/>
                <a:gd name="T97" fmla="*/ 1223 h 1241"/>
                <a:gd name="T98" fmla="*/ 1143 w 1302"/>
                <a:gd name="T99" fmla="*/ 1236 h 1241"/>
                <a:gd name="T100" fmla="*/ 1120 w 1302"/>
                <a:gd name="T101" fmla="*/ 1241 h 1241"/>
                <a:gd name="T102" fmla="*/ 997 w 1302"/>
                <a:gd name="T103" fmla="*/ 753 h 1241"/>
                <a:gd name="T104" fmla="*/ 753 w 1302"/>
                <a:gd name="T105" fmla="*/ 1241 h 1241"/>
                <a:gd name="T106" fmla="*/ 183 w 1302"/>
                <a:gd name="T107" fmla="*/ 1241 h 1241"/>
                <a:gd name="T108" fmla="*/ 160 w 1302"/>
                <a:gd name="T109" fmla="*/ 1236 h 1241"/>
                <a:gd name="T110" fmla="*/ 141 w 1302"/>
                <a:gd name="T111" fmla="*/ 1223 h 1241"/>
                <a:gd name="T112" fmla="*/ 127 w 1302"/>
                <a:gd name="T113" fmla="*/ 1205 h 1241"/>
                <a:gd name="T114" fmla="*/ 122 w 1302"/>
                <a:gd name="T115" fmla="*/ 1180 h 1241"/>
                <a:gd name="T116" fmla="*/ 122 w 1302"/>
                <a:gd name="T117" fmla="*/ 936 h 1241"/>
                <a:gd name="T118" fmla="*/ 651 w 1302"/>
                <a:gd name="T119" fmla="*/ 224 h 1241"/>
                <a:gd name="T120" fmla="*/ 549 w 1302"/>
                <a:gd name="T121" fmla="*/ 753 h 1241"/>
                <a:gd name="T122" fmla="*/ 306 w 1302"/>
                <a:gd name="T123" fmla="*/ 998 h 1241"/>
                <a:gd name="T124" fmla="*/ 549 w 1302"/>
                <a:gd name="T125" fmla="*/ 75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2" h="1241">
                  <a:moveTo>
                    <a:pt x="1302" y="651"/>
                  </a:moveTo>
                  <a:lnTo>
                    <a:pt x="1302" y="651"/>
                  </a:lnTo>
                  <a:lnTo>
                    <a:pt x="1301" y="663"/>
                  </a:lnTo>
                  <a:lnTo>
                    <a:pt x="1297" y="675"/>
                  </a:lnTo>
                  <a:lnTo>
                    <a:pt x="1292" y="686"/>
                  </a:lnTo>
                  <a:lnTo>
                    <a:pt x="1285" y="694"/>
                  </a:lnTo>
                  <a:lnTo>
                    <a:pt x="1275" y="701"/>
                  </a:lnTo>
                  <a:lnTo>
                    <a:pt x="1266" y="708"/>
                  </a:lnTo>
                  <a:lnTo>
                    <a:pt x="1253" y="711"/>
                  </a:lnTo>
                  <a:lnTo>
                    <a:pt x="1241" y="712"/>
                  </a:lnTo>
                  <a:lnTo>
                    <a:pt x="1241" y="712"/>
                  </a:lnTo>
                  <a:lnTo>
                    <a:pt x="1230" y="711"/>
                  </a:lnTo>
                  <a:lnTo>
                    <a:pt x="1219" y="708"/>
                  </a:lnTo>
                  <a:lnTo>
                    <a:pt x="1209" y="703"/>
                  </a:lnTo>
                  <a:lnTo>
                    <a:pt x="1199" y="695"/>
                  </a:lnTo>
                  <a:lnTo>
                    <a:pt x="1199" y="695"/>
                  </a:lnTo>
                  <a:lnTo>
                    <a:pt x="653" y="149"/>
                  </a:lnTo>
                  <a:lnTo>
                    <a:pt x="653" y="149"/>
                  </a:lnTo>
                  <a:lnTo>
                    <a:pt x="651" y="147"/>
                  </a:lnTo>
                  <a:lnTo>
                    <a:pt x="104" y="694"/>
                  </a:lnTo>
                  <a:lnTo>
                    <a:pt x="104" y="694"/>
                  </a:lnTo>
                  <a:lnTo>
                    <a:pt x="104" y="694"/>
                  </a:lnTo>
                  <a:lnTo>
                    <a:pt x="95" y="701"/>
                  </a:lnTo>
                  <a:lnTo>
                    <a:pt x="84" y="708"/>
                  </a:lnTo>
                  <a:lnTo>
                    <a:pt x="73" y="711"/>
                  </a:lnTo>
                  <a:lnTo>
                    <a:pt x="61" y="712"/>
                  </a:lnTo>
                  <a:lnTo>
                    <a:pt x="61" y="712"/>
                  </a:lnTo>
                  <a:lnTo>
                    <a:pt x="49" y="711"/>
                  </a:lnTo>
                  <a:lnTo>
                    <a:pt x="38" y="708"/>
                  </a:lnTo>
                  <a:lnTo>
                    <a:pt x="27" y="701"/>
                  </a:lnTo>
                  <a:lnTo>
                    <a:pt x="18" y="694"/>
                  </a:lnTo>
                  <a:lnTo>
                    <a:pt x="11" y="686"/>
                  </a:lnTo>
                  <a:lnTo>
                    <a:pt x="5" y="675"/>
                  </a:lnTo>
                  <a:lnTo>
                    <a:pt x="1" y="663"/>
                  </a:lnTo>
                  <a:lnTo>
                    <a:pt x="0" y="651"/>
                  </a:lnTo>
                  <a:lnTo>
                    <a:pt x="0" y="651"/>
                  </a:lnTo>
                  <a:lnTo>
                    <a:pt x="1" y="639"/>
                  </a:lnTo>
                  <a:lnTo>
                    <a:pt x="5" y="627"/>
                  </a:lnTo>
                  <a:lnTo>
                    <a:pt x="11" y="616"/>
                  </a:lnTo>
                  <a:lnTo>
                    <a:pt x="19" y="607"/>
                  </a:lnTo>
                  <a:lnTo>
                    <a:pt x="607" y="18"/>
                  </a:lnTo>
                  <a:lnTo>
                    <a:pt x="607" y="18"/>
                  </a:lnTo>
                  <a:lnTo>
                    <a:pt x="617" y="11"/>
                  </a:lnTo>
                  <a:lnTo>
                    <a:pt x="627" y="5"/>
                  </a:lnTo>
                  <a:lnTo>
                    <a:pt x="639" y="1"/>
                  </a:lnTo>
                  <a:lnTo>
                    <a:pt x="651" y="0"/>
                  </a:lnTo>
                  <a:lnTo>
                    <a:pt x="651" y="0"/>
                  </a:lnTo>
                  <a:lnTo>
                    <a:pt x="651" y="0"/>
                  </a:lnTo>
                  <a:lnTo>
                    <a:pt x="655" y="0"/>
                  </a:lnTo>
                  <a:lnTo>
                    <a:pt x="655" y="0"/>
                  </a:lnTo>
                  <a:lnTo>
                    <a:pt x="655" y="0"/>
                  </a:lnTo>
                  <a:lnTo>
                    <a:pt x="655" y="0"/>
                  </a:lnTo>
                  <a:lnTo>
                    <a:pt x="658" y="0"/>
                  </a:lnTo>
                  <a:lnTo>
                    <a:pt x="658" y="0"/>
                  </a:lnTo>
                  <a:lnTo>
                    <a:pt x="658" y="0"/>
                  </a:lnTo>
                  <a:lnTo>
                    <a:pt x="658" y="0"/>
                  </a:lnTo>
                  <a:lnTo>
                    <a:pt x="669" y="2"/>
                  </a:lnTo>
                  <a:lnTo>
                    <a:pt x="679" y="6"/>
                  </a:lnTo>
                  <a:lnTo>
                    <a:pt x="688" y="12"/>
                  </a:lnTo>
                  <a:lnTo>
                    <a:pt x="696" y="20"/>
                  </a:lnTo>
                  <a:lnTo>
                    <a:pt x="696" y="20"/>
                  </a:lnTo>
                  <a:lnTo>
                    <a:pt x="936" y="260"/>
                  </a:lnTo>
                  <a:lnTo>
                    <a:pt x="936" y="203"/>
                  </a:lnTo>
                  <a:lnTo>
                    <a:pt x="936" y="203"/>
                  </a:lnTo>
                  <a:lnTo>
                    <a:pt x="937" y="191"/>
                  </a:lnTo>
                  <a:lnTo>
                    <a:pt x="941" y="180"/>
                  </a:lnTo>
                  <a:lnTo>
                    <a:pt x="946" y="169"/>
                  </a:lnTo>
                  <a:lnTo>
                    <a:pt x="955" y="160"/>
                  </a:lnTo>
                  <a:lnTo>
                    <a:pt x="963" y="153"/>
                  </a:lnTo>
                  <a:lnTo>
                    <a:pt x="973" y="147"/>
                  </a:lnTo>
                  <a:lnTo>
                    <a:pt x="985" y="143"/>
                  </a:lnTo>
                  <a:lnTo>
                    <a:pt x="997" y="142"/>
                  </a:lnTo>
                  <a:lnTo>
                    <a:pt x="997" y="142"/>
                  </a:lnTo>
                  <a:lnTo>
                    <a:pt x="1010" y="143"/>
                  </a:lnTo>
                  <a:lnTo>
                    <a:pt x="1021" y="147"/>
                  </a:lnTo>
                  <a:lnTo>
                    <a:pt x="1032" y="153"/>
                  </a:lnTo>
                  <a:lnTo>
                    <a:pt x="1040" y="160"/>
                  </a:lnTo>
                  <a:lnTo>
                    <a:pt x="1048" y="169"/>
                  </a:lnTo>
                  <a:lnTo>
                    <a:pt x="1054" y="180"/>
                  </a:lnTo>
                  <a:lnTo>
                    <a:pt x="1057" y="191"/>
                  </a:lnTo>
                  <a:lnTo>
                    <a:pt x="1059" y="203"/>
                  </a:lnTo>
                  <a:lnTo>
                    <a:pt x="1059" y="382"/>
                  </a:lnTo>
                  <a:lnTo>
                    <a:pt x="1286" y="610"/>
                  </a:lnTo>
                  <a:lnTo>
                    <a:pt x="1286" y="610"/>
                  </a:lnTo>
                  <a:lnTo>
                    <a:pt x="1286" y="610"/>
                  </a:lnTo>
                  <a:lnTo>
                    <a:pt x="1292" y="618"/>
                  </a:lnTo>
                  <a:lnTo>
                    <a:pt x="1299" y="628"/>
                  </a:lnTo>
                  <a:lnTo>
                    <a:pt x="1301" y="639"/>
                  </a:lnTo>
                  <a:lnTo>
                    <a:pt x="1302" y="651"/>
                  </a:lnTo>
                  <a:close/>
                  <a:moveTo>
                    <a:pt x="1180" y="753"/>
                  </a:moveTo>
                  <a:lnTo>
                    <a:pt x="1180" y="936"/>
                  </a:lnTo>
                  <a:lnTo>
                    <a:pt x="1180" y="1017"/>
                  </a:lnTo>
                  <a:lnTo>
                    <a:pt x="1180" y="1180"/>
                  </a:lnTo>
                  <a:lnTo>
                    <a:pt x="1180" y="1180"/>
                  </a:lnTo>
                  <a:lnTo>
                    <a:pt x="1179" y="1192"/>
                  </a:lnTo>
                  <a:lnTo>
                    <a:pt x="1176" y="1205"/>
                  </a:lnTo>
                  <a:lnTo>
                    <a:pt x="1170" y="1214"/>
                  </a:lnTo>
                  <a:lnTo>
                    <a:pt x="1163" y="1223"/>
                  </a:lnTo>
                  <a:lnTo>
                    <a:pt x="1153" y="1230"/>
                  </a:lnTo>
                  <a:lnTo>
                    <a:pt x="1143" y="1236"/>
                  </a:lnTo>
                  <a:lnTo>
                    <a:pt x="1132" y="1240"/>
                  </a:lnTo>
                  <a:lnTo>
                    <a:pt x="1120" y="1241"/>
                  </a:lnTo>
                  <a:lnTo>
                    <a:pt x="997" y="1241"/>
                  </a:lnTo>
                  <a:lnTo>
                    <a:pt x="997" y="753"/>
                  </a:lnTo>
                  <a:lnTo>
                    <a:pt x="753" y="753"/>
                  </a:lnTo>
                  <a:lnTo>
                    <a:pt x="753" y="1241"/>
                  </a:lnTo>
                  <a:lnTo>
                    <a:pt x="183" y="1241"/>
                  </a:lnTo>
                  <a:lnTo>
                    <a:pt x="183" y="1241"/>
                  </a:lnTo>
                  <a:lnTo>
                    <a:pt x="171" y="1240"/>
                  </a:lnTo>
                  <a:lnTo>
                    <a:pt x="160" y="1236"/>
                  </a:lnTo>
                  <a:lnTo>
                    <a:pt x="149" y="1230"/>
                  </a:lnTo>
                  <a:lnTo>
                    <a:pt x="141" y="1223"/>
                  </a:lnTo>
                  <a:lnTo>
                    <a:pt x="133" y="1214"/>
                  </a:lnTo>
                  <a:lnTo>
                    <a:pt x="127" y="1205"/>
                  </a:lnTo>
                  <a:lnTo>
                    <a:pt x="123" y="1192"/>
                  </a:lnTo>
                  <a:lnTo>
                    <a:pt x="122" y="1180"/>
                  </a:lnTo>
                  <a:lnTo>
                    <a:pt x="122" y="1017"/>
                  </a:lnTo>
                  <a:lnTo>
                    <a:pt x="122" y="936"/>
                  </a:lnTo>
                  <a:lnTo>
                    <a:pt x="122" y="753"/>
                  </a:lnTo>
                  <a:lnTo>
                    <a:pt x="651" y="224"/>
                  </a:lnTo>
                  <a:lnTo>
                    <a:pt x="1180" y="753"/>
                  </a:lnTo>
                  <a:close/>
                  <a:moveTo>
                    <a:pt x="549" y="753"/>
                  </a:moveTo>
                  <a:lnTo>
                    <a:pt x="306" y="753"/>
                  </a:lnTo>
                  <a:lnTo>
                    <a:pt x="306" y="998"/>
                  </a:lnTo>
                  <a:lnTo>
                    <a:pt x="549" y="998"/>
                  </a:lnTo>
                  <a:lnTo>
                    <a:pt x="549" y="753"/>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 name="Freeform 18"/>
            <p:cNvSpPr>
              <a:spLocks noEditPoints="1"/>
            </p:cNvSpPr>
            <p:nvPr/>
          </p:nvSpPr>
          <p:spPr bwMode="auto">
            <a:xfrm>
              <a:off x="5432999" y="2572734"/>
              <a:ext cx="356184" cy="323304"/>
            </a:xfrm>
            <a:custGeom>
              <a:avLst/>
              <a:gdLst>
                <a:gd name="T0" fmla="*/ 1138 w 1301"/>
                <a:gd name="T1" fmla="*/ 691 h 1180"/>
                <a:gd name="T2" fmla="*/ 1241 w 1301"/>
                <a:gd name="T3" fmla="*/ 304 h 1180"/>
                <a:gd name="T4" fmla="*/ 1274 w 1301"/>
                <a:gd name="T5" fmla="*/ 315 h 1180"/>
                <a:gd name="T6" fmla="*/ 1297 w 1301"/>
                <a:gd name="T7" fmla="*/ 342 h 1180"/>
                <a:gd name="T8" fmla="*/ 1301 w 1301"/>
                <a:gd name="T9" fmla="*/ 752 h 1180"/>
                <a:gd name="T10" fmla="*/ 1301 w 1301"/>
                <a:gd name="T11" fmla="*/ 1118 h 1180"/>
                <a:gd name="T12" fmla="*/ 1291 w 1301"/>
                <a:gd name="T13" fmla="*/ 1153 h 1180"/>
                <a:gd name="T14" fmla="*/ 1264 w 1301"/>
                <a:gd name="T15" fmla="*/ 1175 h 1180"/>
                <a:gd name="T16" fmla="*/ 223 w 1301"/>
                <a:gd name="T17" fmla="*/ 1180 h 1180"/>
                <a:gd name="T18" fmla="*/ 223 w 1301"/>
                <a:gd name="T19" fmla="*/ 304 h 1180"/>
                <a:gd name="T20" fmla="*/ 346 w 1301"/>
                <a:gd name="T21" fmla="*/ 289 h 1180"/>
                <a:gd name="T22" fmla="*/ 351 w 1301"/>
                <a:gd name="T23" fmla="*/ 243 h 1180"/>
                <a:gd name="T24" fmla="*/ 363 w 1301"/>
                <a:gd name="T25" fmla="*/ 200 h 1180"/>
                <a:gd name="T26" fmla="*/ 398 w 1301"/>
                <a:gd name="T27" fmla="*/ 134 h 1180"/>
                <a:gd name="T28" fmla="*/ 456 w 1301"/>
                <a:gd name="T29" fmla="*/ 69 h 1180"/>
                <a:gd name="T30" fmla="*/ 531 w 1301"/>
                <a:gd name="T31" fmla="*/ 24 h 1180"/>
                <a:gd name="T32" fmla="*/ 574 w 1301"/>
                <a:gd name="T33" fmla="*/ 9 h 1180"/>
                <a:gd name="T34" fmla="*/ 619 w 1301"/>
                <a:gd name="T35" fmla="*/ 1 h 1180"/>
                <a:gd name="T36" fmla="*/ 651 w 1301"/>
                <a:gd name="T37" fmla="*/ 0 h 1180"/>
                <a:gd name="T38" fmla="*/ 697 w 1301"/>
                <a:gd name="T39" fmla="*/ 3 h 1180"/>
                <a:gd name="T40" fmla="*/ 742 w 1301"/>
                <a:gd name="T41" fmla="*/ 13 h 1180"/>
                <a:gd name="T42" fmla="*/ 795 w 1301"/>
                <a:gd name="T43" fmla="*/ 36 h 1180"/>
                <a:gd name="T44" fmla="*/ 866 w 1301"/>
                <a:gd name="T45" fmla="*/ 89 h 1180"/>
                <a:gd name="T46" fmla="*/ 919 w 1301"/>
                <a:gd name="T47" fmla="*/ 159 h 1180"/>
                <a:gd name="T48" fmla="*/ 942 w 1301"/>
                <a:gd name="T49" fmla="*/ 214 h 1180"/>
                <a:gd name="T50" fmla="*/ 952 w 1301"/>
                <a:gd name="T51" fmla="*/ 258 h 1180"/>
                <a:gd name="T52" fmla="*/ 956 w 1301"/>
                <a:gd name="T53" fmla="*/ 304 h 1180"/>
                <a:gd name="T54" fmla="*/ 1078 w 1301"/>
                <a:gd name="T55" fmla="*/ 1180 h 1180"/>
                <a:gd name="T56" fmla="*/ 651 w 1301"/>
                <a:gd name="T57" fmla="*/ 122 h 1180"/>
                <a:gd name="T58" fmla="*/ 596 w 1301"/>
                <a:gd name="T59" fmla="*/ 129 h 1180"/>
                <a:gd name="T60" fmla="*/ 548 w 1301"/>
                <a:gd name="T61" fmla="*/ 153 h 1180"/>
                <a:gd name="T62" fmla="*/ 509 w 1301"/>
                <a:gd name="T63" fmla="*/ 188 h 1180"/>
                <a:gd name="T64" fmla="*/ 482 w 1301"/>
                <a:gd name="T65" fmla="*/ 233 h 1180"/>
                <a:gd name="T66" fmla="*/ 469 w 1301"/>
                <a:gd name="T67" fmla="*/ 286 h 1180"/>
                <a:gd name="T68" fmla="*/ 833 w 1301"/>
                <a:gd name="T69" fmla="*/ 304 h 1180"/>
                <a:gd name="T70" fmla="*/ 825 w 1301"/>
                <a:gd name="T71" fmla="*/ 251 h 1180"/>
                <a:gd name="T72" fmla="*/ 803 w 1301"/>
                <a:gd name="T73" fmla="*/ 203 h 1180"/>
                <a:gd name="T74" fmla="*/ 767 w 1301"/>
                <a:gd name="T75" fmla="*/ 164 h 1180"/>
                <a:gd name="T76" fmla="*/ 722 w 1301"/>
                <a:gd name="T77" fmla="*/ 135 h 1180"/>
                <a:gd name="T78" fmla="*/ 669 w 1301"/>
                <a:gd name="T79" fmla="*/ 122 h 1180"/>
                <a:gd name="T80" fmla="*/ 0 w 1301"/>
                <a:gd name="T81" fmla="*/ 996 h 1180"/>
                <a:gd name="T82" fmla="*/ 0 w 1301"/>
                <a:gd name="T83" fmla="*/ 366 h 1180"/>
                <a:gd name="T84" fmla="*/ 10 w 1301"/>
                <a:gd name="T85" fmla="*/ 331 h 1180"/>
                <a:gd name="T86" fmla="*/ 36 w 1301"/>
                <a:gd name="T87" fmla="*/ 309 h 1180"/>
                <a:gd name="T88" fmla="*/ 163 w 1301"/>
                <a:gd name="T89" fmla="*/ 304 h 1180"/>
                <a:gd name="T90" fmla="*/ 163 w 1301"/>
                <a:gd name="T91" fmla="*/ 1180 h 1180"/>
                <a:gd name="T92" fmla="*/ 47 w 1301"/>
                <a:gd name="T93" fmla="*/ 1178 h 1180"/>
                <a:gd name="T94" fmla="*/ 17 w 1301"/>
                <a:gd name="T95" fmla="*/ 1161 h 1180"/>
                <a:gd name="T96" fmla="*/ 1 w 1301"/>
                <a:gd name="T97" fmla="*/ 1131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1" h="1180">
                  <a:moveTo>
                    <a:pt x="1241" y="1180"/>
                  </a:moveTo>
                  <a:lnTo>
                    <a:pt x="1138" y="1180"/>
                  </a:lnTo>
                  <a:lnTo>
                    <a:pt x="1138" y="691"/>
                  </a:lnTo>
                  <a:lnTo>
                    <a:pt x="1138" y="304"/>
                  </a:lnTo>
                  <a:lnTo>
                    <a:pt x="1241" y="304"/>
                  </a:lnTo>
                  <a:lnTo>
                    <a:pt x="1241" y="304"/>
                  </a:lnTo>
                  <a:lnTo>
                    <a:pt x="1253" y="306"/>
                  </a:lnTo>
                  <a:lnTo>
                    <a:pt x="1264" y="309"/>
                  </a:lnTo>
                  <a:lnTo>
                    <a:pt x="1274" y="315"/>
                  </a:lnTo>
                  <a:lnTo>
                    <a:pt x="1284" y="323"/>
                  </a:lnTo>
                  <a:lnTo>
                    <a:pt x="1291" y="331"/>
                  </a:lnTo>
                  <a:lnTo>
                    <a:pt x="1297" y="342"/>
                  </a:lnTo>
                  <a:lnTo>
                    <a:pt x="1300" y="353"/>
                  </a:lnTo>
                  <a:lnTo>
                    <a:pt x="1301" y="366"/>
                  </a:lnTo>
                  <a:lnTo>
                    <a:pt x="1301" y="752"/>
                  </a:lnTo>
                  <a:lnTo>
                    <a:pt x="1301" y="996"/>
                  </a:lnTo>
                  <a:lnTo>
                    <a:pt x="1301" y="1118"/>
                  </a:lnTo>
                  <a:lnTo>
                    <a:pt x="1301" y="1118"/>
                  </a:lnTo>
                  <a:lnTo>
                    <a:pt x="1300" y="1131"/>
                  </a:lnTo>
                  <a:lnTo>
                    <a:pt x="1297" y="1143"/>
                  </a:lnTo>
                  <a:lnTo>
                    <a:pt x="1291" y="1153"/>
                  </a:lnTo>
                  <a:lnTo>
                    <a:pt x="1284" y="1161"/>
                  </a:lnTo>
                  <a:lnTo>
                    <a:pt x="1274" y="1170"/>
                  </a:lnTo>
                  <a:lnTo>
                    <a:pt x="1264" y="1175"/>
                  </a:lnTo>
                  <a:lnTo>
                    <a:pt x="1253" y="1178"/>
                  </a:lnTo>
                  <a:lnTo>
                    <a:pt x="1241" y="1180"/>
                  </a:lnTo>
                  <a:close/>
                  <a:moveTo>
                    <a:pt x="223" y="1180"/>
                  </a:moveTo>
                  <a:lnTo>
                    <a:pt x="223" y="691"/>
                  </a:lnTo>
                  <a:lnTo>
                    <a:pt x="223" y="672"/>
                  </a:lnTo>
                  <a:lnTo>
                    <a:pt x="223" y="304"/>
                  </a:lnTo>
                  <a:lnTo>
                    <a:pt x="345" y="304"/>
                  </a:lnTo>
                  <a:lnTo>
                    <a:pt x="345" y="304"/>
                  </a:lnTo>
                  <a:lnTo>
                    <a:pt x="346" y="289"/>
                  </a:lnTo>
                  <a:lnTo>
                    <a:pt x="347" y="274"/>
                  </a:lnTo>
                  <a:lnTo>
                    <a:pt x="349" y="258"/>
                  </a:lnTo>
                  <a:lnTo>
                    <a:pt x="351" y="243"/>
                  </a:lnTo>
                  <a:lnTo>
                    <a:pt x="355" y="229"/>
                  </a:lnTo>
                  <a:lnTo>
                    <a:pt x="358" y="214"/>
                  </a:lnTo>
                  <a:lnTo>
                    <a:pt x="363" y="200"/>
                  </a:lnTo>
                  <a:lnTo>
                    <a:pt x="369" y="186"/>
                  </a:lnTo>
                  <a:lnTo>
                    <a:pt x="382" y="159"/>
                  </a:lnTo>
                  <a:lnTo>
                    <a:pt x="398" y="134"/>
                  </a:lnTo>
                  <a:lnTo>
                    <a:pt x="415" y="111"/>
                  </a:lnTo>
                  <a:lnTo>
                    <a:pt x="434" y="89"/>
                  </a:lnTo>
                  <a:lnTo>
                    <a:pt x="456" y="69"/>
                  </a:lnTo>
                  <a:lnTo>
                    <a:pt x="480" y="52"/>
                  </a:lnTo>
                  <a:lnTo>
                    <a:pt x="505" y="36"/>
                  </a:lnTo>
                  <a:lnTo>
                    <a:pt x="531" y="24"/>
                  </a:lnTo>
                  <a:lnTo>
                    <a:pt x="546" y="18"/>
                  </a:lnTo>
                  <a:lnTo>
                    <a:pt x="559" y="13"/>
                  </a:lnTo>
                  <a:lnTo>
                    <a:pt x="574" y="9"/>
                  </a:lnTo>
                  <a:lnTo>
                    <a:pt x="589" y="6"/>
                  </a:lnTo>
                  <a:lnTo>
                    <a:pt x="604" y="3"/>
                  </a:lnTo>
                  <a:lnTo>
                    <a:pt x="619" y="1"/>
                  </a:lnTo>
                  <a:lnTo>
                    <a:pt x="635" y="0"/>
                  </a:lnTo>
                  <a:lnTo>
                    <a:pt x="651" y="0"/>
                  </a:lnTo>
                  <a:lnTo>
                    <a:pt x="651" y="0"/>
                  </a:lnTo>
                  <a:lnTo>
                    <a:pt x="666" y="0"/>
                  </a:lnTo>
                  <a:lnTo>
                    <a:pt x="682" y="1"/>
                  </a:lnTo>
                  <a:lnTo>
                    <a:pt x="697" y="3"/>
                  </a:lnTo>
                  <a:lnTo>
                    <a:pt x="712" y="6"/>
                  </a:lnTo>
                  <a:lnTo>
                    <a:pt x="727" y="9"/>
                  </a:lnTo>
                  <a:lnTo>
                    <a:pt x="742" y="13"/>
                  </a:lnTo>
                  <a:lnTo>
                    <a:pt x="755" y="18"/>
                  </a:lnTo>
                  <a:lnTo>
                    <a:pt x="770" y="24"/>
                  </a:lnTo>
                  <a:lnTo>
                    <a:pt x="795" y="36"/>
                  </a:lnTo>
                  <a:lnTo>
                    <a:pt x="821" y="52"/>
                  </a:lnTo>
                  <a:lnTo>
                    <a:pt x="844" y="69"/>
                  </a:lnTo>
                  <a:lnTo>
                    <a:pt x="866" y="89"/>
                  </a:lnTo>
                  <a:lnTo>
                    <a:pt x="886" y="111"/>
                  </a:lnTo>
                  <a:lnTo>
                    <a:pt x="903" y="134"/>
                  </a:lnTo>
                  <a:lnTo>
                    <a:pt x="919" y="159"/>
                  </a:lnTo>
                  <a:lnTo>
                    <a:pt x="931" y="186"/>
                  </a:lnTo>
                  <a:lnTo>
                    <a:pt x="937" y="200"/>
                  </a:lnTo>
                  <a:lnTo>
                    <a:pt x="942" y="214"/>
                  </a:lnTo>
                  <a:lnTo>
                    <a:pt x="946" y="229"/>
                  </a:lnTo>
                  <a:lnTo>
                    <a:pt x="950" y="243"/>
                  </a:lnTo>
                  <a:lnTo>
                    <a:pt x="952" y="258"/>
                  </a:lnTo>
                  <a:lnTo>
                    <a:pt x="955" y="274"/>
                  </a:lnTo>
                  <a:lnTo>
                    <a:pt x="956" y="289"/>
                  </a:lnTo>
                  <a:lnTo>
                    <a:pt x="956" y="304"/>
                  </a:lnTo>
                  <a:lnTo>
                    <a:pt x="1078" y="304"/>
                  </a:lnTo>
                  <a:lnTo>
                    <a:pt x="1078" y="691"/>
                  </a:lnTo>
                  <a:lnTo>
                    <a:pt x="1078" y="1180"/>
                  </a:lnTo>
                  <a:lnTo>
                    <a:pt x="223" y="1180"/>
                  </a:lnTo>
                  <a:close/>
                  <a:moveTo>
                    <a:pt x="651" y="122"/>
                  </a:moveTo>
                  <a:lnTo>
                    <a:pt x="651" y="122"/>
                  </a:lnTo>
                  <a:lnTo>
                    <a:pt x="631" y="122"/>
                  </a:lnTo>
                  <a:lnTo>
                    <a:pt x="613" y="126"/>
                  </a:lnTo>
                  <a:lnTo>
                    <a:pt x="596" y="129"/>
                  </a:lnTo>
                  <a:lnTo>
                    <a:pt x="579" y="135"/>
                  </a:lnTo>
                  <a:lnTo>
                    <a:pt x="563" y="144"/>
                  </a:lnTo>
                  <a:lnTo>
                    <a:pt x="548" y="153"/>
                  </a:lnTo>
                  <a:lnTo>
                    <a:pt x="533" y="164"/>
                  </a:lnTo>
                  <a:lnTo>
                    <a:pt x="521" y="176"/>
                  </a:lnTo>
                  <a:lnTo>
                    <a:pt x="509" y="188"/>
                  </a:lnTo>
                  <a:lnTo>
                    <a:pt x="498" y="203"/>
                  </a:lnTo>
                  <a:lnTo>
                    <a:pt x="489" y="218"/>
                  </a:lnTo>
                  <a:lnTo>
                    <a:pt x="482" y="233"/>
                  </a:lnTo>
                  <a:lnTo>
                    <a:pt x="476" y="251"/>
                  </a:lnTo>
                  <a:lnTo>
                    <a:pt x="471" y="268"/>
                  </a:lnTo>
                  <a:lnTo>
                    <a:pt x="469" y="286"/>
                  </a:lnTo>
                  <a:lnTo>
                    <a:pt x="467" y="304"/>
                  </a:lnTo>
                  <a:lnTo>
                    <a:pt x="833" y="304"/>
                  </a:lnTo>
                  <a:lnTo>
                    <a:pt x="833" y="304"/>
                  </a:lnTo>
                  <a:lnTo>
                    <a:pt x="832" y="286"/>
                  </a:lnTo>
                  <a:lnTo>
                    <a:pt x="830" y="268"/>
                  </a:lnTo>
                  <a:lnTo>
                    <a:pt x="825" y="251"/>
                  </a:lnTo>
                  <a:lnTo>
                    <a:pt x="819" y="233"/>
                  </a:lnTo>
                  <a:lnTo>
                    <a:pt x="811" y="218"/>
                  </a:lnTo>
                  <a:lnTo>
                    <a:pt x="803" y="203"/>
                  </a:lnTo>
                  <a:lnTo>
                    <a:pt x="792" y="188"/>
                  </a:lnTo>
                  <a:lnTo>
                    <a:pt x="780" y="176"/>
                  </a:lnTo>
                  <a:lnTo>
                    <a:pt x="767" y="164"/>
                  </a:lnTo>
                  <a:lnTo>
                    <a:pt x="753" y="153"/>
                  </a:lnTo>
                  <a:lnTo>
                    <a:pt x="738" y="144"/>
                  </a:lnTo>
                  <a:lnTo>
                    <a:pt x="722" y="135"/>
                  </a:lnTo>
                  <a:lnTo>
                    <a:pt x="705" y="129"/>
                  </a:lnTo>
                  <a:lnTo>
                    <a:pt x="688" y="126"/>
                  </a:lnTo>
                  <a:lnTo>
                    <a:pt x="669" y="122"/>
                  </a:lnTo>
                  <a:lnTo>
                    <a:pt x="651" y="122"/>
                  </a:lnTo>
                  <a:close/>
                  <a:moveTo>
                    <a:pt x="0" y="1118"/>
                  </a:moveTo>
                  <a:lnTo>
                    <a:pt x="0" y="996"/>
                  </a:lnTo>
                  <a:lnTo>
                    <a:pt x="0" y="752"/>
                  </a:lnTo>
                  <a:lnTo>
                    <a:pt x="0" y="366"/>
                  </a:lnTo>
                  <a:lnTo>
                    <a:pt x="0" y="366"/>
                  </a:lnTo>
                  <a:lnTo>
                    <a:pt x="1" y="353"/>
                  </a:lnTo>
                  <a:lnTo>
                    <a:pt x="5" y="342"/>
                  </a:lnTo>
                  <a:lnTo>
                    <a:pt x="10" y="331"/>
                  </a:lnTo>
                  <a:lnTo>
                    <a:pt x="17" y="323"/>
                  </a:lnTo>
                  <a:lnTo>
                    <a:pt x="27" y="315"/>
                  </a:lnTo>
                  <a:lnTo>
                    <a:pt x="36" y="309"/>
                  </a:lnTo>
                  <a:lnTo>
                    <a:pt x="47" y="306"/>
                  </a:lnTo>
                  <a:lnTo>
                    <a:pt x="61" y="304"/>
                  </a:lnTo>
                  <a:lnTo>
                    <a:pt x="163" y="304"/>
                  </a:lnTo>
                  <a:lnTo>
                    <a:pt x="163" y="672"/>
                  </a:lnTo>
                  <a:lnTo>
                    <a:pt x="163" y="691"/>
                  </a:lnTo>
                  <a:lnTo>
                    <a:pt x="163" y="1180"/>
                  </a:lnTo>
                  <a:lnTo>
                    <a:pt x="61" y="1180"/>
                  </a:lnTo>
                  <a:lnTo>
                    <a:pt x="61" y="1180"/>
                  </a:lnTo>
                  <a:lnTo>
                    <a:pt x="47" y="1178"/>
                  </a:lnTo>
                  <a:lnTo>
                    <a:pt x="36" y="1175"/>
                  </a:lnTo>
                  <a:lnTo>
                    <a:pt x="27" y="1170"/>
                  </a:lnTo>
                  <a:lnTo>
                    <a:pt x="17" y="1161"/>
                  </a:lnTo>
                  <a:lnTo>
                    <a:pt x="10" y="1153"/>
                  </a:lnTo>
                  <a:lnTo>
                    <a:pt x="5" y="1143"/>
                  </a:lnTo>
                  <a:lnTo>
                    <a:pt x="1" y="1131"/>
                  </a:lnTo>
                  <a:lnTo>
                    <a:pt x="0" y="1118"/>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7" name="Freeform 27"/>
            <p:cNvSpPr>
              <a:spLocks noEditPoints="1"/>
            </p:cNvSpPr>
            <p:nvPr/>
          </p:nvSpPr>
          <p:spPr bwMode="auto">
            <a:xfrm>
              <a:off x="3967130" y="3560858"/>
              <a:ext cx="267960" cy="267960"/>
            </a:xfrm>
            <a:custGeom>
              <a:avLst/>
              <a:gdLst>
                <a:gd name="T0" fmla="*/ 975 w 977"/>
                <a:gd name="T1" fmla="*/ 497 h 977"/>
                <a:gd name="T2" fmla="*/ 975 w 977"/>
                <a:gd name="T3" fmla="*/ 502 h 977"/>
                <a:gd name="T4" fmla="*/ 977 w 977"/>
                <a:gd name="T5" fmla="*/ 508 h 977"/>
                <a:gd name="T6" fmla="*/ 977 w 977"/>
                <a:gd name="T7" fmla="*/ 509 h 977"/>
                <a:gd name="T8" fmla="*/ 968 w 977"/>
                <a:gd name="T9" fmla="*/ 540 h 977"/>
                <a:gd name="T10" fmla="*/ 616 w 977"/>
                <a:gd name="T11" fmla="*/ 955 h 977"/>
                <a:gd name="T12" fmla="*/ 607 w 977"/>
                <a:gd name="T13" fmla="*/ 965 h 977"/>
                <a:gd name="T14" fmla="*/ 576 w 977"/>
                <a:gd name="T15" fmla="*/ 977 h 977"/>
                <a:gd name="T16" fmla="*/ 563 w 977"/>
                <a:gd name="T17" fmla="*/ 977 h 977"/>
                <a:gd name="T18" fmla="*/ 559 w 977"/>
                <a:gd name="T19" fmla="*/ 976 h 977"/>
                <a:gd name="T20" fmla="*/ 549 w 977"/>
                <a:gd name="T21" fmla="*/ 973 h 977"/>
                <a:gd name="T22" fmla="*/ 529 w 977"/>
                <a:gd name="T23" fmla="*/ 962 h 977"/>
                <a:gd name="T24" fmla="*/ 21 w 977"/>
                <a:gd name="T25" fmla="*/ 494 h 977"/>
                <a:gd name="T26" fmla="*/ 6 w 977"/>
                <a:gd name="T27" fmla="*/ 474 h 977"/>
                <a:gd name="T28" fmla="*/ 0 w 977"/>
                <a:gd name="T29" fmla="*/ 449 h 977"/>
                <a:gd name="T30" fmla="*/ 0 w 977"/>
                <a:gd name="T31" fmla="*/ 61 h 977"/>
                <a:gd name="T32" fmla="*/ 1 w 977"/>
                <a:gd name="T33" fmla="*/ 49 h 977"/>
                <a:gd name="T34" fmla="*/ 17 w 977"/>
                <a:gd name="T35" fmla="*/ 19 h 977"/>
                <a:gd name="T36" fmla="*/ 49 w 977"/>
                <a:gd name="T37" fmla="*/ 1 h 977"/>
                <a:gd name="T38" fmla="*/ 447 w 977"/>
                <a:gd name="T39" fmla="*/ 0 h 977"/>
                <a:gd name="T40" fmla="*/ 448 w 977"/>
                <a:gd name="T41" fmla="*/ 0 h 977"/>
                <a:gd name="T42" fmla="*/ 471 w 977"/>
                <a:gd name="T43" fmla="*/ 5 h 977"/>
                <a:gd name="T44" fmla="*/ 958 w 977"/>
                <a:gd name="T45" fmla="*/ 465 h 977"/>
                <a:gd name="T46" fmla="*/ 969 w 977"/>
                <a:gd name="T47" fmla="*/ 480 h 977"/>
                <a:gd name="T48" fmla="*/ 163 w 977"/>
                <a:gd name="T49" fmla="*/ 82 h 977"/>
                <a:gd name="T50" fmla="*/ 145 w 977"/>
                <a:gd name="T51" fmla="*/ 83 h 977"/>
                <a:gd name="T52" fmla="*/ 123 w 977"/>
                <a:gd name="T53" fmla="*/ 92 h 977"/>
                <a:gd name="T54" fmla="*/ 105 w 977"/>
                <a:gd name="T55" fmla="*/ 105 h 977"/>
                <a:gd name="T56" fmla="*/ 90 w 977"/>
                <a:gd name="T57" fmla="*/ 124 h 977"/>
                <a:gd name="T58" fmla="*/ 83 w 977"/>
                <a:gd name="T59" fmla="*/ 147 h 977"/>
                <a:gd name="T60" fmla="*/ 81 w 977"/>
                <a:gd name="T61" fmla="*/ 163 h 977"/>
                <a:gd name="T62" fmla="*/ 84 w 977"/>
                <a:gd name="T63" fmla="*/ 188 h 977"/>
                <a:gd name="T64" fmla="*/ 95 w 977"/>
                <a:gd name="T65" fmla="*/ 208 h 977"/>
                <a:gd name="T66" fmla="*/ 111 w 977"/>
                <a:gd name="T67" fmla="*/ 225 h 977"/>
                <a:gd name="T68" fmla="*/ 131 w 977"/>
                <a:gd name="T69" fmla="*/ 238 h 977"/>
                <a:gd name="T70" fmla="*/ 154 w 977"/>
                <a:gd name="T71" fmla="*/ 244 h 977"/>
                <a:gd name="T72" fmla="*/ 171 w 977"/>
                <a:gd name="T73" fmla="*/ 244 h 977"/>
                <a:gd name="T74" fmla="*/ 194 w 977"/>
                <a:gd name="T75" fmla="*/ 238 h 977"/>
                <a:gd name="T76" fmla="*/ 214 w 977"/>
                <a:gd name="T77" fmla="*/ 225 h 977"/>
                <a:gd name="T78" fmla="*/ 230 w 977"/>
                <a:gd name="T79" fmla="*/ 208 h 977"/>
                <a:gd name="T80" fmla="*/ 240 w 977"/>
                <a:gd name="T81" fmla="*/ 188 h 977"/>
                <a:gd name="T82" fmla="*/ 243 w 977"/>
                <a:gd name="T83" fmla="*/ 163 h 977"/>
                <a:gd name="T84" fmla="*/ 242 w 977"/>
                <a:gd name="T85" fmla="*/ 147 h 977"/>
                <a:gd name="T86" fmla="*/ 234 w 977"/>
                <a:gd name="T87" fmla="*/ 124 h 977"/>
                <a:gd name="T88" fmla="*/ 220 w 977"/>
                <a:gd name="T89" fmla="*/ 105 h 977"/>
                <a:gd name="T90" fmla="*/ 202 w 977"/>
                <a:gd name="T91" fmla="*/ 92 h 977"/>
                <a:gd name="T92" fmla="*/ 179 w 977"/>
                <a:gd name="T93" fmla="*/ 83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7" h="977">
                  <a:moveTo>
                    <a:pt x="975" y="497"/>
                  </a:moveTo>
                  <a:lnTo>
                    <a:pt x="975" y="497"/>
                  </a:lnTo>
                  <a:lnTo>
                    <a:pt x="975" y="497"/>
                  </a:lnTo>
                  <a:lnTo>
                    <a:pt x="975" y="497"/>
                  </a:lnTo>
                  <a:lnTo>
                    <a:pt x="975" y="502"/>
                  </a:lnTo>
                  <a:lnTo>
                    <a:pt x="975" y="502"/>
                  </a:lnTo>
                  <a:lnTo>
                    <a:pt x="975" y="503"/>
                  </a:lnTo>
                  <a:lnTo>
                    <a:pt x="975" y="503"/>
                  </a:lnTo>
                  <a:lnTo>
                    <a:pt x="977" y="508"/>
                  </a:lnTo>
                  <a:lnTo>
                    <a:pt x="977" y="508"/>
                  </a:lnTo>
                  <a:lnTo>
                    <a:pt x="977" y="509"/>
                  </a:lnTo>
                  <a:lnTo>
                    <a:pt x="977" y="509"/>
                  </a:lnTo>
                  <a:lnTo>
                    <a:pt x="975" y="520"/>
                  </a:lnTo>
                  <a:lnTo>
                    <a:pt x="973" y="530"/>
                  </a:lnTo>
                  <a:lnTo>
                    <a:pt x="968" y="540"/>
                  </a:lnTo>
                  <a:lnTo>
                    <a:pt x="962" y="549"/>
                  </a:lnTo>
                  <a:lnTo>
                    <a:pt x="962" y="549"/>
                  </a:lnTo>
                  <a:lnTo>
                    <a:pt x="616" y="955"/>
                  </a:lnTo>
                  <a:lnTo>
                    <a:pt x="616" y="955"/>
                  </a:lnTo>
                  <a:lnTo>
                    <a:pt x="616" y="955"/>
                  </a:lnTo>
                  <a:lnTo>
                    <a:pt x="607" y="965"/>
                  </a:lnTo>
                  <a:lnTo>
                    <a:pt x="596" y="971"/>
                  </a:lnTo>
                  <a:lnTo>
                    <a:pt x="582" y="976"/>
                  </a:lnTo>
                  <a:lnTo>
                    <a:pt x="576" y="977"/>
                  </a:lnTo>
                  <a:lnTo>
                    <a:pt x="569" y="977"/>
                  </a:lnTo>
                  <a:lnTo>
                    <a:pt x="569" y="977"/>
                  </a:lnTo>
                  <a:lnTo>
                    <a:pt x="563" y="977"/>
                  </a:lnTo>
                  <a:lnTo>
                    <a:pt x="563" y="977"/>
                  </a:lnTo>
                  <a:lnTo>
                    <a:pt x="559" y="976"/>
                  </a:lnTo>
                  <a:lnTo>
                    <a:pt x="559" y="976"/>
                  </a:lnTo>
                  <a:lnTo>
                    <a:pt x="558" y="976"/>
                  </a:lnTo>
                  <a:lnTo>
                    <a:pt x="558" y="976"/>
                  </a:lnTo>
                  <a:lnTo>
                    <a:pt x="549" y="973"/>
                  </a:lnTo>
                  <a:lnTo>
                    <a:pt x="542" y="971"/>
                  </a:lnTo>
                  <a:lnTo>
                    <a:pt x="536" y="967"/>
                  </a:lnTo>
                  <a:lnTo>
                    <a:pt x="529" y="962"/>
                  </a:lnTo>
                  <a:lnTo>
                    <a:pt x="529" y="962"/>
                  </a:lnTo>
                  <a:lnTo>
                    <a:pt x="21" y="494"/>
                  </a:lnTo>
                  <a:lnTo>
                    <a:pt x="21" y="494"/>
                  </a:lnTo>
                  <a:lnTo>
                    <a:pt x="21" y="494"/>
                  </a:lnTo>
                  <a:lnTo>
                    <a:pt x="12" y="485"/>
                  </a:lnTo>
                  <a:lnTo>
                    <a:pt x="6" y="474"/>
                  </a:lnTo>
                  <a:lnTo>
                    <a:pt x="1" y="462"/>
                  </a:lnTo>
                  <a:lnTo>
                    <a:pt x="0" y="449"/>
                  </a:lnTo>
                  <a:lnTo>
                    <a:pt x="0" y="449"/>
                  </a:lnTo>
                  <a:lnTo>
                    <a:pt x="0" y="123"/>
                  </a:lnTo>
                  <a:lnTo>
                    <a:pt x="0" y="63"/>
                  </a:lnTo>
                  <a:lnTo>
                    <a:pt x="0" y="61"/>
                  </a:lnTo>
                  <a:lnTo>
                    <a:pt x="0" y="61"/>
                  </a:lnTo>
                  <a:lnTo>
                    <a:pt x="0" y="61"/>
                  </a:lnTo>
                  <a:lnTo>
                    <a:pt x="1" y="49"/>
                  </a:lnTo>
                  <a:lnTo>
                    <a:pt x="5" y="38"/>
                  </a:lnTo>
                  <a:lnTo>
                    <a:pt x="10" y="27"/>
                  </a:lnTo>
                  <a:lnTo>
                    <a:pt x="17" y="19"/>
                  </a:lnTo>
                  <a:lnTo>
                    <a:pt x="27" y="11"/>
                  </a:lnTo>
                  <a:lnTo>
                    <a:pt x="37" y="5"/>
                  </a:lnTo>
                  <a:lnTo>
                    <a:pt x="49" y="1"/>
                  </a:lnTo>
                  <a:lnTo>
                    <a:pt x="61" y="0"/>
                  </a:lnTo>
                  <a:lnTo>
                    <a:pt x="61" y="0"/>
                  </a:lnTo>
                  <a:lnTo>
                    <a:pt x="447" y="0"/>
                  </a:lnTo>
                  <a:lnTo>
                    <a:pt x="447" y="0"/>
                  </a:lnTo>
                  <a:lnTo>
                    <a:pt x="447" y="0"/>
                  </a:lnTo>
                  <a:lnTo>
                    <a:pt x="448" y="0"/>
                  </a:lnTo>
                  <a:lnTo>
                    <a:pt x="448" y="0"/>
                  </a:lnTo>
                  <a:lnTo>
                    <a:pt x="460" y="1"/>
                  </a:lnTo>
                  <a:lnTo>
                    <a:pt x="471" y="5"/>
                  </a:lnTo>
                  <a:lnTo>
                    <a:pt x="482" y="11"/>
                  </a:lnTo>
                  <a:lnTo>
                    <a:pt x="491" y="19"/>
                  </a:lnTo>
                  <a:lnTo>
                    <a:pt x="958" y="465"/>
                  </a:lnTo>
                  <a:lnTo>
                    <a:pt x="958" y="465"/>
                  </a:lnTo>
                  <a:lnTo>
                    <a:pt x="964" y="473"/>
                  </a:lnTo>
                  <a:lnTo>
                    <a:pt x="969" y="480"/>
                  </a:lnTo>
                  <a:lnTo>
                    <a:pt x="973" y="487"/>
                  </a:lnTo>
                  <a:lnTo>
                    <a:pt x="975" y="497"/>
                  </a:lnTo>
                  <a:close/>
                  <a:moveTo>
                    <a:pt x="163" y="82"/>
                  </a:moveTo>
                  <a:lnTo>
                    <a:pt x="163" y="82"/>
                  </a:lnTo>
                  <a:lnTo>
                    <a:pt x="154" y="82"/>
                  </a:lnTo>
                  <a:lnTo>
                    <a:pt x="145" y="83"/>
                  </a:lnTo>
                  <a:lnTo>
                    <a:pt x="138" y="86"/>
                  </a:lnTo>
                  <a:lnTo>
                    <a:pt x="131" y="88"/>
                  </a:lnTo>
                  <a:lnTo>
                    <a:pt x="123" y="92"/>
                  </a:lnTo>
                  <a:lnTo>
                    <a:pt x="117" y="96"/>
                  </a:lnTo>
                  <a:lnTo>
                    <a:pt x="111" y="101"/>
                  </a:lnTo>
                  <a:lnTo>
                    <a:pt x="105" y="105"/>
                  </a:lnTo>
                  <a:lnTo>
                    <a:pt x="100" y="112"/>
                  </a:lnTo>
                  <a:lnTo>
                    <a:pt x="95" y="118"/>
                  </a:lnTo>
                  <a:lnTo>
                    <a:pt x="90" y="124"/>
                  </a:lnTo>
                  <a:lnTo>
                    <a:pt x="88" y="131"/>
                  </a:lnTo>
                  <a:lnTo>
                    <a:pt x="84" y="139"/>
                  </a:lnTo>
                  <a:lnTo>
                    <a:pt x="83" y="147"/>
                  </a:lnTo>
                  <a:lnTo>
                    <a:pt x="82" y="154"/>
                  </a:lnTo>
                  <a:lnTo>
                    <a:pt x="81" y="163"/>
                  </a:lnTo>
                  <a:lnTo>
                    <a:pt x="81" y="163"/>
                  </a:lnTo>
                  <a:lnTo>
                    <a:pt x="82" y="172"/>
                  </a:lnTo>
                  <a:lnTo>
                    <a:pt x="83" y="180"/>
                  </a:lnTo>
                  <a:lnTo>
                    <a:pt x="84" y="188"/>
                  </a:lnTo>
                  <a:lnTo>
                    <a:pt x="88" y="195"/>
                  </a:lnTo>
                  <a:lnTo>
                    <a:pt x="90" y="202"/>
                  </a:lnTo>
                  <a:lnTo>
                    <a:pt x="95" y="208"/>
                  </a:lnTo>
                  <a:lnTo>
                    <a:pt x="100" y="214"/>
                  </a:lnTo>
                  <a:lnTo>
                    <a:pt x="105" y="221"/>
                  </a:lnTo>
                  <a:lnTo>
                    <a:pt x="111" y="225"/>
                  </a:lnTo>
                  <a:lnTo>
                    <a:pt x="117" y="230"/>
                  </a:lnTo>
                  <a:lnTo>
                    <a:pt x="123" y="235"/>
                  </a:lnTo>
                  <a:lnTo>
                    <a:pt x="131" y="238"/>
                  </a:lnTo>
                  <a:lnTo>
                    <a:pt x="138" y="241"/>
                  </a:lnTo>
                  <a:lnTo>
                    <a:pt x="145" y="243"/>
                  </a:lnTo>
                  <a:lnTo>
                    <a:pt x="154" y="244"/>
                  </a:lnTo>
                  <a:lnTo>
                    <a:pt x="163" y="245"/>
                  </a:lnTo>
                  <a:lnTo>
                    <a:pt x="163" y="245"/>
                  </a:lnTo>
                  <a:lnTo>
                    <a:pt x="171" y="244"/>
                  </a:lnTo>
                  <a:lnTo>
                    <a:pt x="179" y="243"/>
                  </a:lnTo>
                  <a:lnTo>
                    <a:pt x="187" y="241"/>
                  </a:lnTo>
                  <a:lnTo>
                    <a:pt x="194" y="238"/>
                  </a:lnTo>
                  <a:lnTo>
                    <a:pt x="202" y="235"/>
                  </a:lnTo>
                  <a:lnTo>
                    <a:pt x="208" y="230"/>
                  </a:lnTo>
                  <a:lnTo>
                    <a:pt x="214" y="225"/>
                  </a:lnTo>
                  <a:lnTo>
                    <a:pt x="220" y="221"/>
                  </a:lnTo>
                  <a:lnTo>
                    <a:pt x="225" y="214"/>
                  </a:lnTo>
                  <a:lnTo>
                    <a:pt x="230" y="208"/>
                  </a:lnTo>
                  <a:lnTo>
                    <a:pt x="234" y="202"/>
                  </a:lnTo>
                  <a:lnTo>
                    <a:pt x="237" y="195"/>
                  </a:lnTo>
                  <a:lnTo>
                    <a:pt x="240" y="188"/>
                  </a:lnTo>
                  <a:lnTo>
                    <a:pt x="242" y="180"/>
                  </a:lnTo>
                  <a:lnTo>
                    <a:pt x="243" y="172"/>
                  </a:lnTo>
                  <a:lnTo>
                    <a:pt x="243" y="163"/>
                  </a:lnTo>
                  <a:lnTo>
                    <a:pt x="243" y="163"/>
                  </a:lnTo>
                  <a:lnTo>
                    <a:pt x="243" y="154"/>
                  </a:lnTo>
                  <a:lnTo>
                    <a:pt x="242" y="147"/>
                  </a:lnTo>
                  <a:lnTo>
                    <a:pt x="240" y="139"/>
                  </a:lnTo>
                  <a:lnTo>
                    <a:pt x="237" y="131"/>
                  </a:lnTo>
                  <a:lnTo>
                    <a:pt x="234" y="124"/>
                  </a:lnTo>
                  <a:lnTo>
                    <a:pt x="230" y="118"/>
                  </a:lnTo>
                  <a:lnTo>
                    <a:pt x="225" y="112"/>
                  </a:lnTo>
                  <a:lnTo>
                    <a:pt x="220" y="105"/>
                  </a:lnTo>
                  <a:lnTo>
                    <a:pt x="214" y="101"/>
                  </a:lnTo>
                  <a:lnTo>
                    <a:pt x="208" y="96"/>
                  </a:lnTo>
                  <a:lnTo>
                    <a:pt x="202" y="92"/>
                  </a:lnTo>
                  <a:lnTo>
                    <a:pt x="194" y="88"/>
                  </a:lnTo>
                  <a:lnTo>
                    <a:pt x="187" y="86"/>
                  </a:lnTo>
                  <a:lnTo>
                    <a:pt x="179" y="83"/>
                  </a:lnTo>
                  <a:lnTo>
                    <a:pt x="171" y="82"/>
                  </a:lnTo>
                  <a:lnTo>
                    <a:pt x="163" y="82"/>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 name="Freeform 69"/>
            <p:cNvSpPr>
              <a:spLocks noEditPoints="1"/>
            </p:cNvSpPr>
            <p:nvPr/>
          </p:nvSpPr>
          <p:spPr bwMode="auto">
            <a:xfrm>
              <a:off x="4903068" y="3496244"/>
              <a:ext cx="323306" cy="323304"/>
            </a:xfrm>
            <a:custGeom>
              <a:avLst/>
              <a:gdLst>
                <a:gd name="T0" fmla="*/ 712 w 1180"/>
                <a:gd name="T1" fmla="*/ 1180 h 1180"/>
                <a:gd name="T2" fmla="*/ 678 w 1180"/>
                <a:gd name="T3" fmla="*/ 1170 h 1180"/>
                <a:gd name="T4" fmla="*/ 656 w 1180"/>
                <a:gd name="T5" fmla="*/ 1143 h 1180"/>
                <a:gd name="T6" fmla="*/ 651 w 1180"/>
                <a:gd name="T7" fmla="*/ 712 h 1180"/>
                <a:gd name="T8" fmla="*/ 656 w 1180"/>
                <a:gd name="T9" fmla="*/ 688 h 1180"/>
                <a:gd name="T10" fmla="*/ 678 w 1180"/>
                <a:gd name="T11" fmla="*/ 661 h 1180"/>
                <a:gd name="T12" fmla="*/ 712 w 1180"/>
                <a:gd name="T13" fmla="*/ 651 h 1180"/>
                <a:gd name="T14" fmla="*/ 1131 w 1180"/>
                <a:gd name="T15" fmla="*/ 652 h 1180"/>
                <a:gd name="T16" fmla="*/ 1161 w 1180"/>
                <a:gd name="T17" fmla="*/ 669 h 1180"/>
                <a:gd name="T18" fmla="*/ 1178 w 1180"/>
                <a:gd name="T19" fmla="*/ 700 h 1180"/>
                <a:gd name="T20" fmla="*/ 1180 w 1180"/>
                <a:gd name="T21" fmla="*/ 1119 h 1180"/>
                <a:gd name="T22" fmla="*/ 1169 w 1180"/>
                <a:gd name="T23" fmla="*/ 1153 h 1180"/>
                <a:gd name="T24" fmla="*/ 1142 w 1180"/>
                <a:gd name="T25" fmla="*/ 1175 h 1180"/>
                <a:gd name="T26" fmla="*/ 1119 w 1180"/>
                <a:gd name="T27" fmla="*/ 529 h 1180"/>
                <a:gd name="T28" fmla="*/ 700 w 1180"/>
                <a:gd name="T29" fmla="*/ 527 h 1180"/>
                <a:gd name="T30" fmla="*/ 668 w 1180"/>
                <a:gd name="T31" fmla="*/ 511 h 1180"/>
                <a:gd name="T32" fmla="*/ 652 w 1180"/>
                <a:gd name="T33" fmla="*/ 480 h 1180"/>
                <a:gd name="T34" fmla="*/ 651 w 1180"/>
                <a:gd name="T35" fmla="*/ 61 h 1180"/>
                <a:gd name="T36" fmla="*/ 661 w 1180"/>
                <a:gd name="T37" fmla="*/ 27 h 1180"/>
                <a:gd name="T38" fmla="*/ 688 w 1180"/>
                <a:gd name="T39" fmla="*/ 5 h 1180"/>
                <a:gd name="T40" fmla="*/ 1119 w 1180"/>
                <a:gd name="T41" fmla="*/ 0 h 1180"/>
                <a:gd name="T42" fmla="*/ 1142 w 1180"/>
                <a:gd name="T43" fmla="*/ 5 h 1180"/>
                <a:gd name="T44" fmla="*/ 1169 w 1180"/>
                <a:gd name="T45" fmla="*/ 27 h 1180"/>
                <a:gd name="T46" fmla="*/ 1180 w 1180"/>
                <a:gd name="T47" fmla="*/ 61 h 1180"/>
                <a:gd name="T48" fmla="*/ 1178 w 1180"/>
                <a:gd name="T49" fmla="*/ 480 h 1180"/>
                <a:gd name="T50" fmla="*/ 1161 w 1180"/>
                <a:gd name="T51" fmla="*/ 511 h 1180"/>
                <a:gd name="T52" fmla="*/ 1131 w 1180"/>
                <a:gd name="T53" fmla="*/ 527 h 1180"/>
                <a:gd name="T54" fmla="*/ 61 w 1180"/>
                <a:gd name="T55" fmla="*/ 1180 h 1180"/>
                <a:gd name="T56" fmla="*/ 36 w 1180"/>
                <a:gd name="T57" fmla="*/ 1175 h 1180"/>
                <a:gd name="T58" fmla="*/ 9 w 1180"/>
                <a:gd name="T59" fmla="*/ 1153 h 1180"/>
                <a:gd name="T60" fmla="*/ 0 w 1180"/>
                <a:gd name="T61" fmla="*/ 1119 h 1180"/>
                <a:gd name="T62" fmla="*/ 1 w 1180"/>
                <a:gd name="T63" fmla="*/ 700 h 1180"/>
                <a:gd name="T64" fmla="*/ 17 w 1180"/>
                <a:gd name="T65" fmla="*/ 669 h 1180"/>
                <a:gd name="T66" fmla="*/ 49 w 1180"/>
                <a:gd name="T67" fmla="*/ 652 h 1180"/>
                <a:gd name="T68" fmla="*/ 467 w 1180"/>
                <a:gd name="T69" fmla="*/ 651 h 1180"/>
                <a:gd name="T70" fmla="*/ 502 w 1180"/>
                <a:gd name="T71" fmla="*/ 661 h 1180"/>
                <a:gd name="T72" fmla="*/ 524 w 1180"/>
                <a:gd name="T73" fmla="*/ 688 h 1180"/>
                <a:gd name="T74" fmla="*/ 528 w 1180"/>
                <a:gd name="T75" fmla="*/ 1119 h 1180"/>
                <a:gd name="T76" fmla="*/ 524 w 1180"/>
                <a:gd name="T77" fmla="*/ 1143 h 1180"/>
                <a:gd name="T78" fmla="*/ 502 w 1180"/>
                <a:gd name="T79" fmla="*/ 1170 h 1180"/>
                <a:gd name="T80" fmla="*/ 467 w 1180"/>
                <a:gd name="T81" fmla="*/ 1180 h 1180"/>
                <a:gd name="T82" fmla="*/ 61 w 1180"/>
                <a:gd name="T83" fmla="*/ 529 h 1180"/>
                <a:gd name="T84" fmla="*/ 27 w 1180"/>
                <a:gd name="T85" fmla="*/ 519 h 1180"/>
                <a:gd name="T86" fmla="*/ 5 w 1180"/>
                <a:gd name="T87" fmla="*/ 492 h 1180"/>
                <a:gd name="T88" fmla="*/ 0 w 1180"/>
                <a:gd name="T89" fmla="*/ 61 h 1180"/>
                <a:gd name="T90" fmla="*/ 5 w 1180"/>
                <a:gd name="T91" fmla="*/ 36 h 1180"/>
                <a:gd name="T92" fmla="*/ 27 w 1180"/>
                <a:gd name="T93" fmla="*/ 11 h 1180"/>
                <a:gd name="T94" fmla="*/ 61 w 1180"/>
                <a:gd name="T95" fmla="*/ 0 h 1180"/>
                <a:gd name="T96" fmla="*/ 480 w 1180"/>
                <a:gd name="T97" fmla="*/ 1 h 1180"/>
                <a:gd name="T98" fmla="*/ 510 w 1180"/>
                <a:gd name="T99" fmla="*/ 18 h 1180"/>
                <a:gd name="T100" fmla="*/ 527 w 1180"/>
                <a:gd name="T101" fmla="*/ 49 h 1180"/>
                <a:gd name="T102" fmla="*/ 528 w 1180"/>
                <a:gd name="T103" fmla="*/ 467 h 1180"/>
                <a:gd name="T104" fmla="*/ 517 w 1180"/>
                <a:gd name="T105" fmla="*/ 502 h 1180"/>
                <a:gd name="T106" fmla="*/ 492 w 1180"/>
                <a:gd name="T107" fmla="*/ 524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0" h="1180">
                  <a:moveTo>
                    <a:pt x="1119" y="1180"/>
                  </a:moveTo>
                  <a:lnTo>
                    <a:pt x="712" y="1180"/>
                  </a:lnTo>
                  <a:lnTo>
                    <a:pt x="712" y="1180"/>
                  </a:lnTo>
                  <a:lnTo>
                    <a:pt x="700" y="1179"/>
                  </a:lnTo>
                  <a:lnTo>
                    <a:pt x="688" y="1175"/>
                  </a:lnTo>
                  <a:lnTo>
                    <a:pt x="678" y="1170"/>
                  </a:lnTo>
                  <a:lnTo>
                    <a:pt x="668" y="1161"/>
                  </a:lnTo>
                  <a:lnTo>
                    <a:pt x="661" y="1153"/>
                  </a:lnTo>
                  <a:lnTo>
                    <a:pt x="656" y="1143"/>
                  </a:lnTo>
                  <a:lnTo>
                    <a:pt x="652" y="1131"/>
                  </a:lnTo>
                  <a:lnTo>
                    <a:pt x="651" y="1119"/>
                  </a:lnTo>
                  <a:lnTo>
                    <a:pt x="651" y="712"/>
                  </a:lnTo>
                  <a:lnTo>
                    <a:pt x="651" y="712"/>
                  </a:lnTo>
                  <a:lnTo>
                    <a:pt x="652" y="700"/>
                  </a:lnTo>
                  <a:lnTo>
                    <a:pt x="656" y="688"/>
                  </a:lnTo>
                  <a:lnTo>
                    <a:pt x="661" y="678"/>
                  </a:lnTo>
                  <a:lnTo>
                    <a:pt x="668" y="669"/>
                  </a:lnTo>
                  <a:lnTo>
                    <a:pt x="678" y="661"/>
                  </a:lnTo>
                  <a:lnTo>
                    <a:pt x="688" y="656"/>
                  </a:lnTo>
                  <a:lnTo>
                    <a:pt x="700" y="652"/>
                  </a:lnTo>
                  <a:lnTo>
                    <a:pt x="712" y="651"/>
                  </a:lnTo>
                  <a:lnTo>
                    <a:pt x="1119" y="651"/>
                  </a:lnTo>
                  <a:lnTo>
                    <a:pt x="1119" y="651"/>
                  </a:lnTo>
                  <a:lnTo>
                    <a:pt x="1131" y="652"/>
                  </a:lnTo>
                  <a:lnTo>
                    <a:pt x="1142" y="656"/>
                  </a:lnTo>
                  <a:lnTo>
                    <a:pt x="1153" y="661"/>
                  </a:lnTo>
                  <a:lnTo>
                    <a:pt x="1161" y="669"/>
                  </a:lnTo>
                  <a:lnTo>
                    <a:pt x="1169" y="678"/>
                  </a:lnTo>
                  <a:lnTo>
                    <a:pt x="1175" y="688"/>
                  </a:lnTo>
                  <a:lnTo>
                    <a:pt x="1178" y="700"/>
                  </a:lnTo>
                  <a:lnTo>
                    <a:pt x="1180" y="712"/>
                  </a:lnTo>
                  <a:lnTo>
                    <a:pt x="1180" y="1119"/>
                  </a:lnTo>
                  <a:lnTo>
                    <a:pt x="1180" y="1119"/>
                  </a:lnTo>
                  <a:lnTo>
                    <a:pt x="1178" y="1131"/>
                  </a:lnTo>
                  <a:lnTo>
                    <a:pt x="1175" y="1143"/>
                  </a:lnTo>
                  <a:lnTo>
                    <a:pt x="1169" y="1153"/>
                  </a:lnTo>
                  <a:lnTo>
                    <a:pt x="1161" y="1161"/>
                  </a:lnTo>
                  <a:lnTo>
                    <a:pt x="1153" y="1170"/>
                  </a:lnTo>
                  <a:lnTo>
                    <a:pt x="1142" y="1175"/>
                  </a:lnTo>
                  <a:lnTo>
                    <a:pt x="1131" y="1179"/>
                  </a:lnTo>
                  <a:lnTo>
                    <a:pt x="1119" y="1180"/>
                  </a:lnTo>
                  <a:close/>
                  <a:moveTo>
                    <a:pt x="1119" y="529"/>
                  </a:moveTo>
                  <a:lnTo>
                    <a:pt x="712" y="529"/>
                  </a:lnTo>
                  <a:lnTo>
                    <a:pt x="712" y="529"/>
                  </a:lnTo>
                  <a:lnTo>
                    <a:pt x="700" y="527"/>
                  </a:lnTo>
                  <a:lnTo>
                    <a:pt x="688" y="524"/>
                  </a:lnTo>
                  <a:lnTo>
                    <a:pt x="678" y="519"/>
                  </a:lnTo>
                  <a:lnTo>
                    <a:pt x="668" y="511"/>
                  </a:lnTo>
                  <a:lnTo>
                    <a:pt x="661" y="502"/>
                  </a:lnTo>
                  <a:lnTo>
                    <a:pt x="656" y="492"/>
                  </a:lnTo>
                  <a:lnTo>
                    <a:pt x="652" y="480"/>
                  </a:lnTo>
                  <a:lnTo>
                    <a:pt x="651" y="467"/>
                  </a:lnTo>
                  <a:lnTo>
                    <a:pt x="651" y="61"/>
                  </a:lnTo>
                  <a:lnTo>
                    <a:pt x="651" y="61"/>
                  </a:lnTo>
                  <a:lnTo>
                    <a:pt x="652" y="49"/>
                  </a:lnTo>
                  <a:lnTo>
                    <a:pt x="656" y="36"/>
                  </a:lnTo>
                  <a:lnTo>
                    <a:pt x="661" y="27"/>
                  </a:lnTo>
                  <a:lnTo>
                    <a:pt x="668" y="18"/>
                  </a:lnTo>
                  <a:lnTo>
                    <a:pt x="678" y="11"/>
                  </a:lnTo>
                  <a:lnTo>
                    <a:pt x="688" y="5"/>
                  </a:lnTo>
                  <a:lnTo>
                    <a:pt x="700" y="1"/>
                  </a:lnTo>
                  <a:lnTo>
                    <a:pt x="712" y="0"/>
                  </a:lnTo>
                  <a:lnTo>
                    <a:pt x="1119" y="0"/>
                  </a:lnTo>
                  <a:lnTo>
                    <a:pt x="1119" y="0"/>
                  </a:lnTo>
                  <a:lnTo>
                    <a:pt x="1131" y="1"/>
                  </a:lnTo>
                  <a:lnTo>
                    <a:pt x="1142" y="5"/>
                  </a:lnTo>
                  <a:lnTo>
                    <a:pt x="1153" y="11"/>
                  </a:lnTo>
                  <a:lnTo>
                    <a:pt x="1161" y="18"/>
                  </a:lnTo>
                  <a:lnTo>
                    <a:pt x="1169" y="27"/>
                  </a:lnTo>
                  <a:lnTo>
                    <a:pt x="1175" y="36"/>
                  </a:lnTo>
                  <a:lnTo>
                    <a:pt x="1178" y="49"/>
                  </a:lnTo>
                  <a:lnTo>
                    <a:pt x="1180" y="61"/>
                  </a:lnTo>
                  <a:lnTo>
                    <a:pt x="1180" y="467"/>
                  </a:lnTo>
                  <a:lnTo>
                    <a:pt x="1180" y="467"/>
                  </a:lnTo>
                  <a:lnTo>
                    <a:pt x="1178" y="480"/>
                  </a:lnTo>
                  <a:lnTo>
                    <a:pt x="1175" y="492"/>
                  </a:lnTo>
                  <a:lnTo>
                    <a:pt x="1169" y="502"/>
                  </a:lnTo>
                  <a:lnTo>
                    <a:pt x="1161" y="511"/>
                  </a:lnTo>
                  <a:lnTo>
                    <a:pt x="1153" y="519"/>
                  </a:lnTo>
                  <a:lnTo>
                    <a:pt x="1142" y="524"/>
                  </a:lnTo>
                  <a:lnTo>
                    <a:pt x="1131" y="527"/>
                  </a:lnTo>
                  <a:lnTo>
                    <a:pt x="1119" y="529"/>
                  </a:lnTo>
                  <a:close/>
                  <a:moveTo>
                    <a:pt x="467" y="1180"/>
                  </a:moveTo>
                  <a:lnTo>
                    <a:pt x="61" y="1180"/>
                  </a:lnTo>
                  <a:lnTo>
                    <a:pt x="61" y="1180"/>
                  </a:lnTo>
                  <a:lnTo>
                    <a:pt x="49" y="1179"/>
                  </a:lnTo>
                  <a:lnTo>
                    <a:pt x="36" y="1175"/>
                  </a:lnTo>
                  <a:lnTo>
                    <a:pt x="27" y="1170"/>
                  </a:lnTo>
                  <a:lnTo>
                    <a:pt x="17" y="1161"/>
                  </a:lnTo>
                  <a:lnTo>
                    <a:pt x="9" y="1153"/>
                  </a:lnTo>
                  <a:lnTo>
                    <a:pt x="5" y="1143"/>
                  </a:lnTo>
                  <a:lnTo>
                    <a:pt x="1" y="1131"/>
                  </a:lnTo>
                  <a:lnTo>
                    <a:pt x="0" y="1119"/>
                  </a:lnTo>
                  <a:lnTo>
                    <a:pt x="0" y="712"/>
                  </a:lnTo>
                  <a:lnTo>
                    <a:pt x="0" y="712"/>
                  </a:lnTo>
                  <a:lnTo>
                    <a:pt x="1" y="700"/>
                  </a:lnTo>
                  <a:lnTo>
                    <a:pt x="5" y="688"/>
                  </a:lnTo>
                  <a:lnTo>
                    <a:pt x="9" y="678"/>
                  </a:lnTo>
                  <a:lnTo>
                    <a:pt x="17" y="669"/>
                  </a:lnTo>
                  <a:lnTo>
                    <a:pt x="27" y="661"/>
                  </a:lnTo>
                  <a:lnTo>
                    <a:pt x="36" y="656"/>
                  </a:lnTo>
                  <a:lnTo>
                    <a:pt x="49" y="652"/>
                  </a:lnTo>
                  <a:lnTo>
                    <a:pt x="61" y="651"/>
                  </a:lnTo>
                  <a:lnTo>
                    <a:pt x="467" y="651"/>
                  </a:lnTo>
                  <a:lnTo>
                    <a:pt x="467" y="651"/>
                  </a:lnTo>
                  <a:lnTo>
                    <a:pt x="480" y="652"/>
                  </a:lnTo>
                  <a:lnTo>
                    <a:pt x="492" y="656"/>
                  </a:lnTo>
                  <a:lnTo>
                    <a:pt x="502" y="661"/>
                  </a:lnTo>
                  <a:lnTo>
                    <a:pt x="510" y="669"/>
                  </a:lnTo>
                  <a:lnTo>
                    <a:pt x="517" y="678"/>
                  </a:lnTo>
                  <a:lnTo>
                    <a:pt x="524" y="688"/>
                  </a:lnTo>
                  <a:lnTo>
                    <a:pt x="527" y="700"/>
                  </a:lnTo>
                  <a:lnTo>
                    <a:pt x="528" y="712"/>
                  </a:lnTo>
                  <a:lnTo>
                    <a:pt x="528" y="1119"/>
                  </a:lnTo>
                  <a:lnTo>
                    <a:pt x="528" y="1119"/>
                  </a:lnTo>
                  <a:lnTo>
                    <a:pt x="527" y="1131"/>
                  </a:lnTo>
                  <a:lnTo>
                    <a:pt x="524" y="1143"/>
                  </a:lnTo>
                  <a:lnTo>
                    <a:pt x="517" y="1153"/>
                  </a:lnTo>
                  <a:lnTo>
                    <a:pt x="510" y="1161"/>
                  </a:lnTo>
                  <a:lnTo>
                    <a:pt x="502" y="1170"/>
                  </a:lnTo>
                  <a:lnTo>
                    <a:pt x="492" y="1175"/>
                  </a:lnTo>
                  <a:lnTo>
                    <a:pt x="480" y="1179"/>
                  </a:lnTo>
                  <a:lnTo>
                    <a:pt x="467" y="1180"/>
                  </a:lnTo>
                  <a:close/>
                  <a:moveTo>
                    <a:pt x="467" y="529"/>
                  </a:moveTo>
                  <a:lnTo>
                    <a:pt x="61" y="529"/>
                  </a:lnTo>
                  <a:lnTo>
                    <a:pt x="61" y="529"/>
                  </a:lnTo>
                  <a:lnTo>
                    <a:pt x="49" y="527"/>
                  </a:lnTo>
                  <a:lnTo>
                    <a:pt x="36" y="524"/>
                  </a:lnTo>
                  <a:lnTo>
                    <a:pt x="27" y="519"/>
                  </a:lnTo>
                  <a:lnTo>
                    <a:pt x="17" y="511"/>
                  </a:lnTo>
                  <a:lnTo>
                    <a:pt x="9" y="502"/>
                  </a:lnTo>
                  <a:lnTo>
                    <a:pt x="5" y="492"/>
                  </a:lnTo>
                  <a:lnTo>
                    <a:pt x="1" y="480"/>
                  </a:lnTo>
                  <a:lnTo>
                    <a:pt x="0" y="467"/>
                  </a:lnTo>
                  <a:lnTo>
                    <a:pt x="0" y="61"/>
                  </a:lnTo>
                  <a:lnTo>
                    <a:pt x="0" y="61"/>
                  </a:lnTo>
                  <a:lnTo>
                    <a:pt x="1" y="49"/>
                  </a:lnTo>
                  <a:lnTo>
                    <a:pt x="5" y="36"/>
                  </a:lnTo>
                  <a:lnTo>
                    <a:pt x="9" y="27"/>
                  </a:lnTo>
                  <a:lnTo>
                    <a:pt x="17" y="18"/>
                  </a:lnTo>
                  <a:lnTo>
                    <a:pt x="27" y="11"/>
                  </a:lnTo>
                  <a:lnTo>
                    <a:pt x="36" y="5"/>
                  </a:lnTo>
                  <a:lnTo>
                    <a:pt x="49" y="1"/>
                  </a:lnTo>
                  <a:lnTo>
                    <a:pt x="61" y="0"/>
                  </a:lnTo>
                  <a:lnTo>
                    <a:pt x="467" y="0"/>
                  </a:lnTo>
                  <a:lnTo>
                    <a:pt x="467" y="0"/>
                  </a:lnTo>
                  <a:lnTo>
                    <a:pt x="480" y="1"/>
                  </a:lnTo>
                  <a:lnTo>
                    <a:pt x="492" y="5"/>
                  </a:lnTo>
                  <a:lnTo>
                    <a:pt x="502" y="11"/>
                  </a:lnTo>
                  <a:lnTo>
                    <a:pt x="510" y="18"/>
                  </a:lnTo>
                  <a:lnTo>
                    <a:pt x="517" y="27"/>
                  </a:lnTo>
                  <a:lnTo>
                    <a:pt x="524" y="36"/>
                  </a:lnTo>
                  <a:lnTo>
                    <a:pt x="527" y="49"/>
                  </a:lnTo>
                  <a:lnTo>
                    <a:pt x="528" y="61"/>
                  </a:lnTo>
                  <a:lnTo>
                    <a:pt x="528" y="467"/>
                  </a:lnTo>
                  <a:lnTo>
                    <a:pt x="528" y="467"/>
                  </a:lnTo>
                  <a:lnTo>
                    <a:pt x="527" y="480"/>
                  </a:lnTo>
                  <a:lnTo>
                    <a:pt x="524" y="492"/>
                  </a:lnTo>
                  <a:lnTo>
                    <a:pt x="517" y="502"/>
                  </a:lnTo>
                  <a:lnTo>
                    <a:pt x="510" y="511"/>
                  </a:lnTo>
                  <a:lnTo>
                    <a:pt x="502" y="519"/>
                  </a:lnTo>
                  <a:lnTo>
                    <a:pt x="492" y="524"/>
                  </a:lnTo>
                  <a:lnTo>
                    <a:pt x="480" y="527"/>
                  </a:lnTo>
                  <a:lnTo>
                    <a:pt x="467" y="529"/>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9" name="Freeform 39"/>
            <p:cNvSpPr>
              <a:spLocks noEditPoints="1"/>
            </p:cNvSpPr>
            <p:nvPr/>
          </p:nvSpPr>
          <p:spPr bwMode="auto">
            <a:xfrm>
              <a:off x="4886082" y="1651489"/>
              <a:ext cx="357278" cy="290424"/>
            </a:xfrm>
            <a:custGeom>
              <a:avLst/>
              <a:gdLst>
                <a:gd name="T0" fmla="*/ 38 w 1304"/>
                <a:gd name="T1" fmla="*/ 1055 h 1059"/>
                <a:gd name="T2" fmla="*/ 2 w 1304"/>
                <a:gd name="T3" fmla="*/ 1010 h 1059"/>
                <a:gd name="T4" fmla="*/ 5 w 1304"/>
                <a:gd name="T5" fmla="*/ 159 h 1059"/>
                <a:gd name="T6" fmla="*/ 50 w 1304"/>
                <a:gd name="T7" fmla="*/ 123 h 1059"/>
                <a:gd name="T8" fmla="*/ 425 w 1304"/>
                <a:gd name="T9" fmla="*/ 19 h 1059"/>
                <a:gd name="T10" fmla="*/ 455 w 1304"/>
                <a:gd name="T11" fmla="*/ 1 h 1059"/>
                <a:gd name="T12" fmla="*/ 849 w 1304"/>
                <a:gd name="T13" fmla="*/ 1 h 1059"/>
                <a:gd name="T14" fmla="*/ 983 w 1304"/>
                <a:gd name="T15" fmla="*/ 122 h 1059"/>
                <a:gd name="T16" fmla="*/ 1278 w 1304"/>
                <a:gd name="T17" fmla="*/ 132 h 1059"/>
                <a:gd name="T18" fmla="*/ 1304 w 1304"/>
                <a:gd name="T19" fmla="*/ 183 h 1059"/>
                <a:gd name="T20" fmla="*/ 1294 w 1304"/>
                <a:gd name="T21" fmla="*/ 1032 h 1059"/>
                <a:gd name="T22" fmla="*/ 1243 w 1304"/>
                <a:gd name="T23" fmla="*/ 1059 h 1059"/>
                <a:gd name="T24" fmla="*/ 596 w 1304"/>
                <a:gd name="T25" fmla="*/ 207 h 1059"/>
                <a:gd name="T26" fmla="*/ 510 w 1304"/>
                <a:gd name="T27" fmla="*/ 233 h 1059"/>
                <a:gd name="T28" fmla="*/ 433 w 1304"/>
                <a:gd name="T29" fmla="*/ 276 h 1059"/>
                <a:gd name="T30" fmla="*/ 369 w 1304"/>
                <a:gd name="T31" fmla="*/ 337 h 1059"/>
                <a:gd name="T32" fmla="*/ 321 w 1304"/>
                <a:gd name="T33" fmla="*/ 411 h 1059"/>
                <a:gd name="T34" fmla="*/ 294 w 1304"/>
                <a:gd name="T35" fmla="*/ 496 h 1059"/>
                <a:gd name="T36" fmla="*/ 285 w 1304"/>
                <a:gd name="T37" fmla="*/ 570 h 1059"/>
                <a:gd name="T38" fmla="*/ 297 w 1304"/>
                <a:gd name="T39" fmla="*/ 662 h 1059"/>
                <a:gd name="T40" fmla="*/ 330 w 1304"/>
                <a:gd name="T41" fmla="*/ 745 h 1059"/>
                <a:gd name="T42" fmla="*/ 381 w 1304"/>
                <a:gd name="T43" fmla="*/ 817 h 1059"/>
                <a:gd name="T44" fmla="*/ 447 w 1304"/>
                <a:gd name="T45" fmla="*/ 874 h 1059"/>
                <a:gd name="T46" fmla="*/ 527 w 1304"/>
                <a:gd name="T47" fmla="*/ 915 h 1059"/>
                <a:gd name="T48" fmla="*/ 614 w 1304"/>
                <a:gd name="T49" fmla="*/ 934 h 1059"/>
                <a:gd name="T50" fmla="*/ 690 w 1304"/>
                <a:gd name="T51" fmla="*/ 934 h 1059"/>
                <a:gd name="T52" fmla="*/ 779 w 1304"/>
                <a:gd name="T53" fmla="*/ 915 h 1059"/>
                <a:gd name="T54" fmla="*/ 857 w 1304"/>
                <a:gd name="T55" fmla="*/ 874 h 1059"/>
                <a:gd name="T56" fmla="*/ 924 w 1304"/>
                <a:gd name="T57" fmla="*/ 817 h 1059"/>
                <a:gd name="T58" fmla="*/ 975 w 1304"/>
                <a:gd name="T59" fmla="*/ 745 h 1059"/>
                <a:gd name="T60" fmla="*/ 1007 w 1304"/>
                <a:gd name="T61" fmla="*/ 662 h 1059"/>
                <a:gd name="T62" fmla="*/ 1019 w 1304"/>
                <a:gd name="T63" fmla="*/ 570 h 1059"/>
                <a:gd name="T64" fmla="*/ 1012 w 1304"/>
                <a:gd name="T65" fmla="*/ 496 h 1059"/>
                <a:gd name="T66" fmla="*/ 983 w 1304"/>
                <a:gd name="T67" fmla="*/ 411 h 1059"/>
                <a:gd name="T68" fmla="*/ 935 w 1304"/>
                <a:gd name="T69" fmla="*/ 337 h 1059"/>
                <a:gd name="T70" fmla="*/ 871 w 1304"/>
                <a:gd name="T71" fmla="*/ 276 h 1059"/>
                <a:gd name="T72" fmla="*/ 795 w 1304"/>
                <a:gd name="T73" fmla="*/ 233 h 1059"/>
                <a:gd name="T74" fmla="*/ 708 w 1304"/>
                <a:gd name="T75" fmla="*/ 207 h 1059"/>
                <a:gd name="T76" fmla="*/ 653 w 1304"/>
                <a:gd name="T77" fmla="*/ 814 h 1059"/>
                <a:gd name="T78" fmla="*/ 536 w 1304"/>
                <a:gd name="T79" fmla="*/ 785 h 1059"/>
                <a:gd name="T80" fmla="*/ 450 w 1304"/>
                <a:gd name="T81" fmla="*/ 707 h 1059"/>
                <a:gd name="T82" fmla="*/ 409 w 1304"/>
                <a:gd name="T83" fmla="*/ 596 h 1059"/>
                <a:gd name="T84" fmla="*/ 419 w 1304"/>
                <a:gd name="T85" fmla="*/ 497 h 1059"/>
                <a:gd name="T86" fmla="*/ 480 w 1304"/>
                <a:gd name="T87" fmla="*/ 397 h 1059"/>
                <a:gd name="T88" fmla="*/ 580 w 1304"/>
                <a:gd name="T89" fmla="*/ 336 h 1059"/>
                <a:gd name="T90" fmla="*/ 677 w 1304"/>
                <a:gd name="T91" fmla="*/ 326 h 1059"/>
                <a:gd name="T92" fmla="*/ 789 w 1304"/>
                <a:gd name="T93" fmla="*/ 367 h 1059"/>
                <a:gd name="T94" fmla="*/ 868 w 1304"/>
                <a:gd name="T95" fmla="*/ 454 h 1059"/>
                <a:gd name="T96" fmla="*/ 897 w 1304"/>
                <a:gd name="T97" fmla="*/ 570 h 1059"/>
                <a:gd name="T98" fmla="*/ 877 w 1304"/>
                <a:gd name="T99" fmla="*/ 665 h 1059"/>
                <a:gd name="T100" fmla="*/ 808 w 1304"/>
                <a:gd name="T101" fmla="*/ 759 h 1059"/>
                <a:gd name="T102" fmla="*/ 702 w 1304"/>
                <a:gd name="T103" fmla="*/ 809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4" h="1059">
                  <a:moveTo>
                    <a:pt x="1243" y="1059"/>
                  </a:moveTo>
                  <a:lnTo>
                    <a:pt x="62" y="1059"/>
                  </a:lnTo>
                  <a:lnTo>
                    <a:pt x="62" y="1059"/>
                  </a:lnTo>
                  <a:lnTo>
                    <a:pt x="50" y="1058"/>
                  </a:lnTo>
                  <a:lnTo>
                    <a:pt x="38" y="1055"/>
                  </a:lnTo>
                  <a:lnTo>
                    <a:pt x="27" y="1049"/>
                  </a:lnTo>
                  <a:lnTo>
                    <a:pt x="18" y="1041"/>
                  </a:lnTo>
                  <a:lnTo>
                    <a:pt x="11" y="1032"/>
                  </a:lnTo>
                  <a:lnTo>
                    <a:pt x="5" y="1022"/>
                  </a:lnTo>
                  <a:lnTo>
                    <a:pt x="2" y="1010"/>
                  </a:lnTo>
                  <a:lnTo>
                    <a:pt x="0" y="998"/>
                  </a:lnTo>
                  <a:lnTo>
                    <a:pt x="0" y="183"/>
                  </a:lnTo>
                  <a:lnTo>
                    <a:pt x="0" y="183"/>
                  </a:lnTo>
                  <a:lnTo>
                    <a:pt x="2" y="170"/>
                  </a:lnTo>
                  <a:lnTo>
                    <a:pt x="5" y="159"/>
                  </a:lnTo>
                  <a:lnTo>
                    <a:pt x="11" y="149"/>
                  </a:lnTo>
                  <a:lnTo>
                    <a:pt x="18" y="140"/>
                  </a:lnTo>
                  <a:lnTo>
                    <a:pt x="27" y="132"/>
                  </a:lnTo>
                  <a:lnTo>
                    <a:pt x="38" y="127"/>
                  </a:lnTo>
                  <a:lnTo>
                    <a:pt x="50" y="123"/>
                  </a:lnTo>
                  <a:lnTo>
                    <a:pt x="62" y="122"/>
                  </a:lnTo>
                  <a:lnTo>
                    <a:pt x="322" y="122"/>
                  </a:lnTo>
                  <a:lnTo>
                    <a:pt x="421" y="24"/>
                  </a:lnTo>
                  <a:lnTo>
                    <a:pt x="421" y="24"/>
                  </a:lnTo>
                  <a:lnTo>
                    <a:pt x="425" y="19"/>
                  </a:lnTo>
                  <a:lnTo>
                    <a:pt x="431" y="14"/>
                  </a:lnTo>
                  <a:lnTo>
                    <a:pt x="435" y="10"/>
                  </a:lnTo>
                  <a:lnTo>
                    <a:pt x="441" y="7"/>
                  </a:lnTo>
                  <a:lnTo>
                    <a:pt x="447" y="3"/>
                  </a:lnTo>
                  <a:lnTo>
                    <a:pt x="455" y="1"/>
                  </a:lnTo>
                  <a:lnTo>
                    <a:pt x="462" y="0"/>
                  </a:lnTo>
                  <a:lnTo>
                    <a:pt x="469" y="0"/>
                  </a:lnTo>
                  <a:lnTo>
                    <a:pt x="835" y="0"/>
                  </a:lnTo>
                  <a:lnTo>
                    <a:pt x="835" y="0"/>
                  </a:lnTo>
                  <a:lnTo>
                    <a:pt x="849" y="1"/>
                  </a:lnTo>
                  <a:lnTo>
                    <a:pt x="859" y="4"/>
                  </a:lnTo>
                  <a:lnTo>
                    <a:pt x="870" y="10"/>
                  </a:lnTo>
                  <a:lnTo>
                    <a:pt x="880" y="18"/>
                  </a:lnTo>
                  <a:lnTo>
                    <a:pt x="880" y="18"/>
                  </a:lnTo>
                  <a:lnTo>
                    <a:pt x="983" y="122"/>
                  </a:lnTo>
                  <a:lnTo>
                    <a:pt x="1243" y="122"/>
                  </a:lnTo>
                  <a:lnTo>
                    <a:pt x="1243" y="122"/>
                  </a:lnTo>
                  <a:lnTo>
                    <a:pt x="1256" y="123"/>
                  </a:lnTo>
                  <a:lnTo>
                    <a:pt x="1267" y="127"/>
                  </a:lnTo>
                  <a:lnTo>
                    <a:pt x="1278" y="132"/>
                  </a:lnTo>
                  <a:lnTo>
                    <a:pt x="1286" y="140"/>
                  </a:lnTo>
                  <a:lnTo>
                    <a:pt x="1294" y="149"/>
                  </a:lnTo>
                  <a:lnTo>
                    <a:pt x="1299" y="159"/>
                  </a:lnTo>
                  <a:lnTo>
                    <a:pt x="1303" y="170"/>
                  </a:lnTo>
                  <a:lnTo>
                    <a:pt x="1304" y="183"/>
                  </a:lnTo>
                  <a:lnTo>
                    <a:pt x="1304" y="998"/>
                  </a:lnTo>
                  <a:lnTo>
                    <a:pt x="1304" y="998"/>
                  </a:lnTo>
                  <a:lnTo>
                    <a:pt x="1303" y="1010"/>
                  </a:lnTo>
                  <a:lnTo>
                    <a:pt x="1299" y="1022"/>
                  </a:lnTo>
                  <a:lnTo>
                    <a:pt x="1294" y="1032"/>
                  </a:lnTo>
                  <a:lnTo>
                    <a:pt x="1286" y="1041"/>
                  </a:lnTo>
                  <a:lnTo>
                    <a:pt x="1278" y="1049"/>
                  </a:lnTo>
                  <a:lnTo>
                    <a:pt x="1267" y="1055"/>
                  </a:lnTo>
                  <a:lnTo>
                    <a:pt x="1256" y="1058"/>
                  </a:lnTo>
                  <a:lnTo>
                    <a:pt x="1243" y="1059"/>
                  </a:lnTo>
                  <a:close/>
                  <a:moveTo>
                    <a:pt x="653" y="204"/>
                  </a:moveTo>
                  <a:lnTo>
                    <a:pt x="653" y="204"/>
                  </a:lnTo>
                  <a:lnTo>
                    <a:pt x="634" y="204"/>
                  </a:lnTo>
                  <a:lnTo>
                    <a:pt x="614" y="205"/>
                  </a:lnTo>
                  <a:lnTo>
                    <a:pt x="596" y="207"/>
                  </a:lnTo>
                  <a:lnTo>
                    <a:pt x="578" y="211"/>
                  </a:lnTo>
                  <a:lnTo>
                    <a:pt x="560" y="215"/>
                  </a:lnTo>
                  <a:lnTo>
                    <a:pt x="543" y="219"/>
                  </a:lnTo>
                  <a:lnTo>
                    <a:pt x="527" y="225"/>
                  </a:lnTo>
                  <a:lnTo>
                    <a:pt x="510" y="233"/>
                  </a:lnTo>
                  <a:lnTo>
                    <a:pt x="493" y="240"/>
                  </a:lnTo>
                  <a:lnTo>
                    <a:pt x="477" y="247"/>
                  </a:lnTo>
                  <a:lnTo>
                    <a:pt x="462" y="257"/>
                  </a:lnTo>
                  <a:lnTo>
                    <a:pt x="447" y="266"/>
                  </a:lnTo>
                  <a:lnTo>
                    <a:pt x="433" y="276"/>
                  </a:lnTo>
                  <a:lnTo>
                    <a:pt x="419" y="287"/>
                  </a:lnTo>
                  <a:lnTo>
                    <a:pt x="405" y="299"/>
                  </a:lnTo>
                  <a:lnTo>
                    <a:pt x="393" y="311"/>
                  </a:lnTo>
                  <a:lnTo>
                    <a:pt x="381" y="324"/>
                  </a:lnTo>
                  <a:lnTo>
                    <a:pt x="369" y="337"/>
                  </a:lnTo>
                  <a:lnTo>
                    <a:pt x="358" y="350"/>
                  </a:lnTo>
                  <a:lnTo>
                    <a:pt x="349" y="365"/>
                  </a:lnTo>
                  <a:lnTo>
                    <a:pt x="339" y="380"/>
                  </a:lnTo>
                  <a:lnTo>
                    <a:pt x="330" y="395"/>
                  </a:lnTo>
                  <a:lnTo>
                    <a:pt x="321" y="411"/>
                  </a:lnTo>
                  <a:lnTo>
                    <a:pt x="314" y="427"/>
                  </a:lnTo>
                  <a:lnTo>
                    <a:pt x="308" y="444"/>
                  </a:lnTo>
                  <a:lnTo>
                    <a:pt x="302" y="461"/>
                  </a:lnTo>
                  <a:lnTo>
                    <a:pt x="297" y="479"/>
                  </a:lnTo>
                  <a:lnTo>
                    <a:pt x="294" y="496"/>
                  </a:lnTo>
                  <a:lnTo>
                    <a:pt x="290" y="514"/>
                  </a:lnTo>
                  <a:lnTo>
                    <a:pt x="288" y="533"/>
                  </a:lnTo>
                  <a:lnTo>
                    <a:pt x="286" y="551"/>
                  </a:lnTo>
                  <a:lnTo>
                    <a:pt x="285" y="570"/>
                  </a:lnTo>
                  <a:lnTo>
                    <a:pt x="285" y="570"/>
                  </a:lnTo>
                  <a:lnTo>
                    <a:pt x="286" y="590"/>
                  </a:lnTo>
                  <a:lnTo>
                    <a:pt x="288" y="608"/>
                  </a:lnTo>
                  <a:lnTo>
                    <a:pt x="290" y="626"/>
                  </a:lnTo>
                  <a:lnTo>
                    <a:pt x="294" y="644"/>
                  </a:lnTo>
                  <a:lnTo>
                    <a:pt x="297" y="662"/>
                  </a:lnTo>
                  <a:lnTo>
                    <a:pt x="302" y="680"/>
                  </a:lnTo>
                  <a:lnTo>
                    <a:pt x="308" y="697"/>
                  </a:lnTo>
                  <a:lnTo>
                    <a:pt x="314" y="713"/>
                  </a:lnTo>
                  <a:lnTo>
                    <a:pt x="321" y="729"/>
                  </a:lnTo>
                  <a:lnTo>
                    <a:pt x="330" y="745"/>
                  </a:lnTo>
                  <a:lnTo>
                    <a:pt x="339" y="760"/>
                  </a:lnTo>
                  <a:lnTo>
                    <a:pt x="349" y="775"/>
                  </a:lnTo>
                  <a:lnTo>
                    <a:pt x="358" y="789"/>
                  </a:lnTo>
                  <a:lnTo>
                    <a:pt x="369" y="803"/>
                  </a:lnTo>
                  <a:lnTo>
                    <a:pt x="381" y="817"/>
                  </a:lnTo>
                  <a:lnTo>
                    <a:pt x="393" y="830"/>
                  </a:lnTo>
                  <a:lnTo>
                    <a:pt x="405" y="842"/>
                  </a:lnTo>
                  <a:lnTo>
                    <a:pt x="419" y="853"/>
                  </a:lnTo>
                  <a:lnTo>
                    <a:pt x="433" y="864"/>
                  </a:lnTo>
                  <a:lnTo>
                    <a:pt x="447" y="874"/>
                  </a:lnTo>
                  <a:lnTo>
                    <a:pt x="462" y="884"/>
                  </a:lnTo>
                  <a:lnTo>
                    <a:pt x="477" y="892"/>
                  </a:lnTo>
                  <a:lnTo>
                    <a:pt x="493" y="901"/>
                  </a:lnTo>
                  <a:lnTo>
                    <a:pt x="510" y="908"/>
                  </a:lnTo>
                  <a:lnTo>
                    <a:pt x="527" y="915"/>
                  </a:lnTo>
                  <a:lnTo>
                    <a:pt x="543" y="920"/>
                  </a:lnTo>
                  <a:lnTo>
                    <a:pt x="560" y="925"/>
                  </a:lnTo>
                  <a:lnTo>
                    <a:pt x="578" y="930"/>
                  </a:lnTo>
                  <a:lnTo>
                    <a:pt x="596" y="933"/>
                  </a:lnTo>
                  <a:lnTo>
                    <a:pt x="614" y="934"/>
                  </a:lnTo>
                  <a:lnTo>
                    <a:pt x="634" y="937"/>
                  </a:lnTo>
                  <a:lnTo>
                    <a:pt x="653" y="937"/>
                  </a:lnTo>
                  <a:lnTo>
                    <a:pt x="653" y="937"/>
                  </a:lnTo>
                  <a:lnTo>
                    <a:pt x="671" y="937"/>
                  </a:lnTo>
                  <a:lnTo>
                    <a:pt x="690" y="934"/>
                  </a:lnTo>
                  <a:lnTo>
                    <a:pt x="708" y="933"/>
                  </a:lnTo>
                  <a:lnTo>
                    <a:pt x="726" y="930"/>
                  </a:lnTo>
                  <a:lnTo>
                    <a:pt x="744" y="925"/>
                  </a:lnTo>
                  <a:lnTo>
                    <a:pt x="761" y="920"/>
                  </a:lnTo>
                  <a:lnTo>
                    <a:pt x="779" y="915"/>
                  </a:lnTo>
                  <a:lnTo>
                    <a:pt x="795" y="908"/>
                  </a:lnTo>
                  <a:lnTo>
                    <a:pt x="811" y="901"/>
                  </a:lnTo>
                  <a:lnTo>
                    <a:pt x="827" y="892"/>
                  </a:lnTo>
                  <a:lnTo>
                    <a:pt x="843" y="884"/>
                  </a:lnTo>
                  <a:lnTo>
                    <a:pt x="857" y="874"/>
                  </a:lnTo>
                  <a:lnTo>
                    <a:pt x="871" y="864"/>
                  </a:lnTo>
                  <a:lnTo>
                    <a:pt x="886" y="853"/>
                  </a:lnTo>
                  <a:lnTo>
                    <a:pt x="899" y="842"/>
                  </a:lnTo>
                  <a:lnTo>
                    <a:pt x="911" y="830"/>
                  </a:lnTo>
                  <a:lnTo>
                    <a:pt x="924" y="817"/>
                  </a:lnTo>
                  <a:lnTo>
                    <a:pt x="935" y="803"/>
                  </a:lnTo>
                  <a:lnTo>
                    <a:pt x="946" y="789"/>
                  </a:lnTo>
                  <a:lnTo>
                    <a:pt x="957" y="775"/>
                  </a:lnTo>
                  <a:lnTo>
                    <a:pt x="966" y="760"/>
                  </a:lnTo>
                  <a:lnTo>
                    <a:pt x="975" y="745"/>
                  </a:lnTo>
                  <a:lnTo>
                    <a:pt x="983" y="729"/>
                  </a:lnTo>
                  <a:lnTo>
                    <a:pt x="990" y="713"/>
                  </a:lnTo>
                  <a:lnTo>
                    <a:pt x="996" y="697"/>
                  </a:lnTo>
                  <a:lnTo>
                    <a:pt x="1002" y="680"/>
                  </a:lnTo>
                  <a:lnTo>
                    <a:pt x="1007" y="662"/>
                  </a:lnTo>
                  <a:lnTo>
                    <a:pt x="1012" y="644"/>
                  </a:lnTo>
                  <a:lnTo>
                    <a:pt x="1014" y="626"/>
                  </a:lnTo>
                  <a:lnTo>
                    <a:pt x="1017" y="608"/>
                  </a:lnTo>
                  <a:lnTo>
                    <a:pt x="1018" y="590"/>
                  </a:lnTo>
                  <a:lnTo>
                    <a:pt x="1019" y="570"/>
                  </a:lnTo>
                  <a:lnTo>
                    <a:pt x="1019" y="570"/>
                  </a:lnTo>
                  <a:lnTo>
                    <a:pt x="1018" y="551"/>
                  </a:lnTo>
                  <a:lnTo>
                    <a:pt x="1017" y="533"/>
                  </a:lnTo>
                  <a:lnTo>
                    <a:pt x="1014" y="514"/>
                  </a:lnTo>
                  <a:lnTo>
                    <a:pt x="1012" y="496"/>
                  </a:lnTo>
                  <a:lnTo>
                    <a:pt x="1007" y="479"/>
                  </a:lnTo>
                  <a:lnTo>
                    <a:pt x="1002" y="461"/>
                  </a:lnTo>
                  <a:lnTo>
                    <a:pt x="996" y="444"/>
                  </a:lnTo>
                  <a:lnTo>
                    <a:pt x="990" y="427"/>
                  </a:lnTo>
                  <a:lnTo>
                    <a:pt x="983" y="411"/>
                  </a:lnTo>
                  <a:lnTo>
                    <a:pt x="975" y="395"/>
                  </a:lnTo>
                  <a:lnTo>
                    <a:pt x="966" y="380"/>
                  </a:lnTo>
                  <a:lnTo>
                    <a:pt x="957" y="365"/>
                  </a:lnTo>
                  <a:lnTo>
                    <a:pt x="946" y="350"/>
                  </a:lnTo>
                  <a:lnTo>
                    <a:pt x="935" y="337"/>
                  </a:lnTo>
                  <a:lnTo>
                    <a:pt x="924" y="324"/>
                  </a:lnTo>
                  <a:lnTo>
                    <a:pt x="911" y="311"/>
                  </a:lnTo>
                  <a:lnTo>
                    <a:pt x="899" y="299"/>
                  </a:lnTo>
                  <a:lnTo>
                    <a:pt x="886" y="287"/>
                  </a:lnTo>
                  <a:lnTo>
                    <a:pt x="871" y="276"/>
                  </a:lnTo>
                  <a:lnTo>
                    <a:pt x="857" y="266"/>
                  </a:lnTo>
                  <a:lnTo>
                    <a:pt x="843" y="257"/>
                  </a:lnTo>
                  <a:lnTo>
                    <a:pt x="827" y="247"/>
                  </a:lnTo>
                  <a:lnTo>
                    <a:pt x="811" y="240"/>
                  </a:lnTo>
                  <a:lnTo>
                    <a:pt x="795" y="233"/>
                  </a:lnTo>
                  <a:lnTo>
                    <a:pt x="779" y="225"/>
                  </a:lnTo>
                  <a:lnTo>
                    <a:pt x="761" y="219"/>
                  </a:lnTo>
                  <a:lnTo>
                    <a:pt x="744" y="215"/>
                  </a:lnTo>
                  <a:lnTo>
                    <a:pt x="726" y="211"/>
                  </a:lnTo>
                  <a:lnTo>
                    <a:pt x="708" y="207"/>
                  </a:lnTo>
                  <a:lnTo>
                    <a:pt x="690" y="205"/>
                  </a:lnTo>
                  <a:lnTo>
                    <a:pt x="671" y="204"/>
                  </a:lnTo>
                  <a:lnTo>
                    <a:pt x="653" y="204"/>
                  </a:lnTo>
                  <a:close/>
                  <a:moveTo>
                    <a:pt x="653" y="814"/>
                  </a:moveTo>
                  <a:lnTo>
                    <a:pt x="653" y="814"/>
                  </a:lnTo>
                  <a:lnTo>
                    <a:pt x="628" y="813"/>
                  </a:lnTo>
                  <a:lnTo>
                    <a:pt x="604" y="809"/>
                  </a:lnTo>
                  <a:lnTo>
                    <a:pt x="580" y="803"/>
                  </a:lnTo>
                  <a:lnTo>
                    <a:pt x="557" y="795"/>
                  </a:lnTo>
                  <a:lnTo>
                    <a:pt x="536" y="785"/>
                  </a:lnTo>
                  <a:lnTo>
                    <a:pt x="516" y="773"/>
                  </a:lnTo>
                  <a:lnTo>
                    <a:pt x="497" y="759"/>
                  </a:lnTo>
                  <a:lnTo>
                    <a:pt x="480" y="743"/>
                  </a:lnTo>
                  <a:lnTo>
                    <a:pt x="464" y="725"/>
                  </a:lnTo>
                  <a:lnTo>
                    <a:pt x="450" y="707"/>
                  </a:lnTo>
                  <a:lnTo>
                    <a:pt x="438" y="687"/>
                  </a:lnTo>
                  <a:lnTo>
                    <a:pt x="427" y="665"/>
                  </a:lnTo>
                  <a:lnTo>
                    <a:pt x="419" y="642"/>
                  </a:lnTo>
                  <a:lnTo>
                    <a:pt x="413" y="620"/>
                  </a:lnTo>
                  <a:lnTo>
                    <a:pt x="409" y="596"/>
                  </a:lnTo>
                  <a:lnTo>
                    <a:pt x="408" y="570"/>
                  </a:lnTo>
                  <a:lnTo>
                    <a:pt x="408" y="570"/>
                  </a:lnTo>
                  <a:lnTo>
                    <a:pt x="409" y="545"/>
                  </a:lnTo>
                  <a:lnTo>
                    <a:pt x="413" y="521"/>
                  </a:lnTo>
                  <a:lnTo>
                    <a:pt x="419" y="497"/>
                  </a:lnTo>
                  <a:lnTo>
                    <a:pt x="427" y="475"/>
                  </a:lnTo>
                  <a:lnTo>
                    <a:pt x="438" y="454"/>
                  </a:lnTo>
                  <a:lnTo>
                    <a:pt x="450" y="433"/>
                  </a:lnTo>
                  <a:lnTo>
                    <a:pt x="464" y="414"/>
                  </a:lnTo>
                  <a:lnTo>
                    <a:pt x="480" y="397"/>
                  </a:lnTo>
                  <a:lnTo>
                    <a:pt x="497" y="382"/>
                  </a:lnTo>
                  <a:lnTo>
                    <a:pt x="516" y="367"/>
                  </a:lnTo>
                  <a:lnTo>
                    <a:pt x="536" y="355"/>
                  </a:lnTo>
                  <a:lnTo>
                    <a:pt x="557" y="344"/>
                  </a:lnTo>
                  <a:lnTo>
                    <a:pt x="580" y="336"/>
                  </a:lnTo>
                  <a:lnTo>
                    <a:pt x="604" y="330"/>
                  </a:lnTo>
                  <a:lnTo>
                    <a:pt x="628" y="326"/>
                  </a:lnTo>
                  <a:lnTo>
                    <a:pt x="653" y="325"/>
                  </a:lnTo>
                  <a:lnTo>
                    <a:pt x="653" y="325"/>
                  </a:lnTo>
                  <a:lnTo>
                    <a:pt x="677" y="326"/>
                  </a:lnTo>
                  <a:lnTo>
                    <a:pt x="702" y="330"/>
                  </a:lnTo>
                  <a:lnTo>
                    <a:pt x="725" y="336"/>
                  </a:lnTo>
                  <a:lnTo>
                    <a:pt x="748" y="344"/>
                  </a:lnTo>
                  <a:lnTo>
                    <a:pt x="769" y="355"/>
                  </a:lnTo>
                  <a:lnTo>
                    <a:pt x="789" y="367"/>
                  </a:lnTo>
                  <a:lnTo>
                    <a:pt x="808" y="382"/>
                  </a:lnTo>
                  <a:lnTo>
                    <a:pt x="826" y="397"/>
                  </a:lnTo>
                  <a:lnTo>
                    <a:pt x="841" y="414"/>
                  </a:lnTo>
                  <a:lnTo>
                    <a:pt x="855" y="433"/>
                  </a:lnTo>
                  <a:lnTo>
                    <a:pt x="868" y="454"/>
                  </a:lnTo>
                  <a:lnTo>
                    <a:pt x="877" y="475"/>
                  </a:lnTo>
                  <a:lnTo>
                    <a:pt x="886" y="497"/>
                  </a:lnTo>
                  <a:lnTo>
                    <a:pt x="892" y="521"/>
                  </a:lnTo>
                  <a:lnTo>
                    <a:pt x="895" y="545"/>
                  </a:lnTo>
                  <a:lnTo>
                    <a:pt x="897" y="570"/>
                  </a:lnTo>
                  <a:lnTo>
                    <a:pt x="897" y="570"/>
                  </a:lnTo>
                  <a:lnTo>
                    <a:pt x="895" y="596"/>
                  </a:lnTo>
                  <a:lnTo>
                    <a:pt x="892" y="620"/>
                  </a:lnTo>
                  <a:lnTo>
                    <a:pt x="886" y="642"/>
                  </a:lnTo>
                  <a:lnTo>
                    <a:pt x="877" y="665"/>
                  </a:lnTo>
                  <a:lnTo>
                    <a:pt x="868" y="687"/>
                  </a:lnTo>
                  <a:lnTo>
                    <a:pt x="855" y="707"/>
                  </a:lnTo>
                  <a:lnTo>
                    <a:pt x="841" y="725"/>
                  </a:lnTo>
                  <a:lnTo>
                    <a:pt x="826" y="743"/>
                  </a:lnTo>
                  <a:lnTo>
                    <a:pt x="808" y="759"/>
                  </a:lnTo>
                  <a:lnTo>
                    <a:pt x="789" y="773"/>
                  </a:lnTo>
                  <a:lnTo>
                    <a:pt x="769" y="785"/>
                  </a:lnTo>
                  <a:lnTo>
                    <a:pt x="748" y="795"/>
                  </a:lnTo>
                  <a:lnTo>
                    <a:pt x="725" y="803"/>
                  </a:lnTo>
                  <a:lnTo>
                    <a:pt x="702" y="809"/>
                  </a:lnTo>
                  <a:lnTo>
                    <a:pt x="677" y="813"/>
                  </a:lnTo>
                  <a:lnTo>
                    <a:pt x="653" y="814"/>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0" name="Freeform 43"/>
            <p:cNvSpPr>
              <a:spLocks/>
            </p:cNvSpPr>
            <p:nvPr/>
          </p:nvSpPr>
          <p:spPr bwMode="auto">
            <a:xfrm>
              <a:off x="3299715" y="2555747"/>
              <a:ext cx="346319" cy="357278"/>
            </a:xfrm>
            <a:custGeom>
              <a:avLst/>
              <a:gdLst>
                <a:gd name="T0" fmla="*/ 1261 w 1263"/>
                <a:gd name="T1" fmla="*/ 1012 h 1305"/>
                <a:gd name="T2" fmla="*/ 1245 w 1263"/>
                <a:gd name="T3" fmla="*/ 1047 h 1305"/>
                <a:gd name="T4" fmla="*/ 1211 w 1263"/>
                <a:gd name="T5" fmla="*/ 1077 h 1305"/>
                <a:gd name="T6" fmla="*/ 1164 w 1263"/>
                <a:gd name="T7" fmla="*/ 1101 h 1305"/>
                <a:gd name="T8" fmla="*/ 1105 w 1263"/>
                <a:gd name="T9" fmla="*/ 1115 h 1305"/>
                <a:gd name="T10" fmla="*/ 1038 w 1263"/>
                <a:gd name="T11" fmla="*/ 1121 h 1305"/>
                <a:gd name="T12" fmla="*/ 993 w 1263"/>
                <a:gd name="T13" fmla="*/ 1119 h 1305"/>
                <a:gd name="T14" fmla="*/ 931 w 1263"/>
                <a:gd name="T15" fmla="*/ 1107 h 1305"/>
                <a:gd name="T16" fmla="*/ 879 w 1263"/>
                <a:gd name="T17" fmla="*/ 1085 h 1305"/>
                <a:gd name="T18" fmla="*/ 841 w 1263"/>
                <a:gd name="T19" fmla="*/ 1057 h 1305"/>
                <a:gd name="T20" fmla="*/ 819 w 1263"/>
                <a:gd name="T21" fmla="*/ 1024 h 1305"/>
                <a:gd name="T22" fmla="*/ 814 w 1263"/>
                <a:gd name="T23" fmla="*/ 999 h 1305"/>
                <a:gd name="T24" fmla="*/ 824 w 1263"/>
                <a:gd name="T25" fmla="*/ 962 h 1305"/>
                <a:gd name="T26" fmla="*/ 853 w 1263"/>
                <a:gd name="T27" fmla="*/ 930 h 1305"/>
                <a:gd name="T28" fmla="*/ 896 w 1263"/>
                <a:gd name="T29" fmla="*/ 905 h 1305"/>
                <a:gd name="T30" fmla="*/ 951 w 1263"/>
                <a:gd name="T31" fmla="*/ 886 h 1305"/>
                <a:gd name="T32" fmla="*/ 1015 w 1263"/>
                <a:gd name="T33" fmla="*/ 877 h 1305"/>
                <a:gd name="T34" fmla="*/ 1066 w 1263"/>
                <a:gd name="T35" fmla="*/ 877 h 1305"/>
                <a:gd name="T36" fmla="*/ 1140 w 1263"/>
                <a:gd name="T37" fmla="*/ 890 h 1305"/>
                <a:gd name="T38" fmla="*/ 448 w 1263"/>
                <a:gd name="T39" fmla="*/ 532 h 1305"/>
                <a:gd name="T40" fmla="*/ 447 w 1263"/>
                <a:gd name="T41" fmla="*/ 1194 h 1305"/>
                <a:gd name="T42" fmla="*/ 430 w 1263"/>
                <a:gd name="T43" fmla="*/ 1229 h 1305"/>
                <a:gd name="T44" fmla="*/ 396 w 1263"/>
                <a:gd name="T45" fmla="*/ 1259 h 1305"/>
                <a:gd name="T46" fmla="*/ 348 w 1263"/>
                <a:gd name="T47" fmla="*/ 1283 h 1305"/>
                <a:gd name="T48" fmla="*/ 291 w 1263"/>
                <a:gd name="T49" fmla="*/ 1299 h 1305"/>
                <a:gd name="T50" fmla="*/ 223 w 1263"/>
                <a:gd name="T51" fmla="*/ 1305 h 1305"/>
                <a:gd name="T52" fmla="*/ 178 w 1263"/>
                <a:gd name="T53" fmla="*/ 1301 h 1305"/>
                <a:gd name="T54" fmla="*/ 116 w 1263"/>
                <a:gd name="T55" fmla="*/ 1289 h 1305"/>
                <a:gd name="T56" fmla="*/ 65 w 1263"/>
                <a:gd name="T57" fmla="*/ 1269 h 1305"/>
                <a:gd name="T58" fmla="*/ 26 w 1263"/>
                <a:gd name="T59" fmla="*/ 1240 h 1305"/>
                <a:gd name="T60" fmla="*/ 3 w 1263"/>
                <a:gd name="T61" fmla="*/ 1206 h 1305"/>
                <a:gd name="T62" fmla="*/ 0 w 1263"/>
                <a:gd name="T63" fmla="*/ 1182 h 1305"/>
                <a:gd name="T64" fmla="*/ 9 w 1263"/>
                <a:gd name="T65" fmla="*/ 1146 h 1305"/>
                <a:gd name="T66" fmla="*/ 37 w 1263"/>
                <a:gd name="T67" fmla="*/ 1114 h 1305"/>
                <a:gd name="T68" fmla="*/ 80 w 1263"/>
                <a:gd name="T69" fmla="*/ 1087 h 1305"/>
                <a:gd name="T70" fmla="*/ 136 w 1263"/>
                <a:gd name="T71" fmla="*/ 1069 h 1305"/>
                <a:gd name="T72" fmla="*/ 200 w 1263"/>
                <a:gd name="T73" fmla="*/ 1061 h 1305"/>
                <a:gd name="T74" fmla="*/ 251 w 1263"/>
                <a:gd name="T75" fmla="*/ 1061 h 1305"/>
                <a:gd name="T76" fmla="*/ 325 w 1263"/>
                <a:gd name="T77" fmla="*/ 1073 h 1305"/>
                <a:gd name="T78" fmla="*/ 325 w 1263"/>
                <a:gd name="T79" fmla="*/ 245 h 1305"/>
                <a:gd name="T80" fmla="*/ 331 w 1263"/>
                <a:gd name="T81" fmla="*/ 221 h 1305"/>
                <a:gd name="T82" fmla="*/ 345 w 1263"/>
                <a:gd name="T83" fmla="*/ 204 h 1305"/>
                <a:gd name="T84" fmla="*/ 377 w 1263"/>
                <a:gd name="T85" fmla="*/ 186 h 1305"/>
                <a:gd name="T86" fmla="*/ 1201 w 1263"/>
                <a:gd name="T87" fmla="*/ 0 h 1305"/>
                <a:gd name="T88" fmla="*/ 1235 w 1263"/>
                <a:gd name="T89" fmla="*/ 11 h 1305"/>
                <a:gd name="T90" fmla="*/ 1258 w 1263"/>
                <a:gd name="T91" fmla="*/ 37 h 1305"/>
                <a:gd name="T92" fmla="*/ 1263 w 1263"/>
                <a:gd name="T93" fmla="*/ 937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63" h="1305">
                  <a:moveTo>
                    <a:pt x="1263" y="999"/>
                  </a:moveTo>
                  <a:lnTo>
                    <a:pt x="1263" y="999"/>
                  </a:lnTo>
                  <a:lnTo>
                    <a:pt x="1261" y="1012"/>
                  </a:lnTo>
                  <a:lnTo>
                    <a:pt x="1258" y="1024"/>
                  </a:lnTo>
                  <a:lnTo>
                    <a:pt x="1252" y="1035"/>
                  </a:lnTo>
                  <a:lnTo>
                    <a:pt x="1245" y="1047"/>
                  </a:lnTo>
                  <a:lnTo>
                    <a:pt x="1235" y="1057"/>
                  </a:lnTo>
                  <a:lnTo>
                    <a:pt x="1224" y="1067"/>
                  </a:lnTo>
                  <a:lnTo>
                    <a:pt x="1211" y="1077"/>
                  </a:lnTo>
                  <a:lnTo>
                    <a:pt x="1197" y="1085"/>
                  </a:lnTo>
                  <a:lnTo>
                    <a:pt x="1181" y="1093"/>
                  </a:lnTo>
                  <a:lnTo>
                    <a:pt x="1164" y="1101"/>
                  </a:lnTo>
                  <a:lnTo>
                    <a:pt x="1145" y="1107"/>
                  </a:lnTo>
                  <a:lnTo>
                    <a:pt x="1126" y="1111"/>
                  </a:lnTo>
                  <a:lnTo>
                    <a:pt x="1105" y="1115"/>
                  </a:lnTo>
                  <a:lnTo>
                    <a:pt x="1084" y="1119"/>
                  </a:lnTo>
                  <a:lnTo>
                    <a:pt x="1061" y="1120"/>
                  </a:lnTo>
                  <a:lnTo>
                    <a:pt x="1038" y="1121"/>
                  </a:lnTo>
                  <a:lnTo>
                    <a:pt x="1038" y="1121"/>
                  </a:lnTo>
                  <a:lnTo>
                    <a:pt x="1015" y="1120"/>
                  </a:lnTo>
                  <a:lnTo>
                    <a:pt x="993" y="1119"/>
                  </a:lnTo>
                  <a:lnTo>
                    <a:pt x="972" y="1115"/>
                  </a:lnTo>
                  <a:lnTo>
                    <a:pt x="951" y="1111"/>
                  </a:lnTo>
                  <a:lnTo>
                    <a:pt x="931" y="1107"/>
                  </a:lnTo>
                  <a:lnTo>
                    <a:pt x="913" y="1101"/>
                  </a:lnTo>
                  <a:lnTo>
                    <a:pt x="896" y="1093"/>
                  </a:lnTo>
                  <a:lnTo>
                    <a:pt x="879" y="1085"/>
                  </a:lnTo>
                  <a:lnTo>
                    <a:pt x="865" y="1077"/>
                  </a:lnTo>
                  <a:lnTo>
                    <a:pt x="853" y="1067"/>
                  </a:lnTo>
                  <a:lnTo>
                    <a:pt x="841" y="1057"/>
                  </a:lnTo>
                  <a:lnTo>
                    <a:pt x="831" y="1047"/>
                  </a:lnTo>
                  <a:lnTo>
                    <a:pt x="824" y="1035"/>
                  </a:lnTo>
                  <a:lnTo>
                    <a:pt x="819" y="1024"/>
                  </a:lnTo>
                  <a:lnTo>
                    <a:pt x="816" y="1012"/>
                  </a:lnTo>
                  <a:lnTo>
                    <a:pt x="814" y="999"/>
                  </a:lnTo>
                  <a:lnTo>
                    <a:pt x="814" y="999"/>
                  </a:lnTo>
                  <a:lnTo>
                    <a:pt x="816" y="987"/>
                  </a:lnTo>
                  <a:lnTo>
                    <a:pt x="819" y="975"/>
                  </a:lnTo>
                  <a:lnTo>
                    <a:pt x="824" y="962"/>
                  </a:lnTo>
                  <a:lnTo>
                    <a:pt x="831" y="952"/>
                  </a:lnTo>
                  <a:lnTo>
                    <a:pt x="841" y="941"/>
                  </a:lnTo>
                  <a:lnTo>
                    <a:pt x="853" y="930"/>
                  </a:lnTo>
                  <a:lnTo>
                    <a:pt x="865" y="920"/>
                  </a:lnTo>
                  <a:lnTo>
                    <a:pt x="879" y="912"/>
                  </a:lnTo>
                  <a:lnTo>
                    <a:pt x="896" y="905"/>
                  </a:lnTo>
                  <a:lnTo>
                    <a:pt x="913" y="898"/>
                  </a:lnTo>
                  <a:lnTo>
                    <a:pt x="931" y="892"/>
                  </a:lnTo>
                  <a:lnTo>
                    <a:pt x="951" y="886"/>
                  </a:lnTo>
                  <a:lnTo>
                    <a:pt x="972" y="882"/>
                  </a:lnTo>
                  <a:lnTo>
                    <a:pt x="993" y="878"/>
                  </a:lnTo>
                  <a:lnTo>
                    <a:pt x="1015" y="877"/>
                  </a:lnTo>
                  <a:lnTo>
                    <a:pt x="1038" y="876"/>
                  </a:lnTo>
                  <a:lnTo>
                    <a:pt x="1038" y="876"/>
                  </a:lnTo>
                  <a:lnTo>
                    <a:pt x="1066" y="877"/>
                  </a:lnTo>
                  <a:lnTo>
                    <a:pt x="1092" y="880"/>
                  </a:lnTo>
                  <a:lnTo>
                    <a:pt x="1116" y="884"/>
                  </a:lnTo>
                  <a:lnTo>
                    <a:pt x="1140" y="890"/>
                  </a:lnTo>
                  <a:lnTo>
                    <a:pt x="1140" y="775"/>
                  </a:lnTo>
                  <a:lnTo>
                    <a:pt x="1140" y="382"/>
                  </a:lnTo>
                  <a:lnTo>
                    <a:pt x="448" y="532"/>
                  </a:lnTo>
                  <a:lnTo>
                    <a:pt x="448" y="1182"/>
                  </a:lnTo>
                  <a:lnTo>
                    <a:pt x="448" y="1182"/>
                  </a:lnTo>
                  <a:lnTo>
                    <a:pt x="447" y="1194"/>
                  </a:lnTo>
                  <a:lnTo>
                    <a:pt x="443" y="1206"/>
                  </a:lnTo>
                  <a:lnTo>
                    <a:pt x="437" y="1218"/>
                  </a:lnTo>
                  <a:lnTo>
                    <a:pt x="430" y="1229"/>
                  </a:lnTo>
                  <a:lnTo>
                    <a:pt x="420" y="1240"/>
                  </a:lnTo>
                  <a:lnTo>
                    <a:pt x="410" y="1251"/>
                  </a:lnTo>
                  <a:lnTo>
                    <a:pt x="396" y="1259"/>
                  </a:lnTo>
                  <a:lnTo>
                    <a:pt x="382" y="1269"/>
                  </a:lnTo>
                  <a:lnTo>
                    <a:pt x="366" y="1276"/>
                  </a:lnTo>
                  <a:lnTo>
                    <a:pt x="348" y="1283"/>
                  </a:lnTo>
                  <a:lnTo>
                    <a:pt x="330" y="1289"/>
                  </a:lnTo>
                  <a:lnTo>
                    <a:pt x="311" y="1295"/>
                  </a:lnTo>
                  <a:lnTo>
                    <a:pt x="291" y="1299"/>
                  </a:lnTo>
                  <a:lnTo>
                    <a:pt x="269" y="1301"/>
                  </a:lnTo>
                  <a:lnTo>
                    <a:pt x="246" y="1304"/>
                  </a:lnTo>
                  <a:lnTo>
                    <a:pt x="223" y="1305"/>
                  </a:lnTo>
                  <a:lnTo>
                    <a:pt x="223" y="1305"/>
                  </a:lnTo>
                  <a:lnTo>
                    <a:pt x="200" y="1304"/>
                  </a:lnTo>
                  <a:lnTo>
                    <a:pt x="178" y="1301"/>
                  </a:lnTo>
                  <a:lnTo>
                    <a:pt x="157" y="1299"/>
                  </a:lnTo>
                  <a:lnTo>
                    <a:pt x="136" y="1295"/>
                  </a:lnTo>
                  <a:lnTo>
                    <a:pt x="116" y="1289"/>
                  </a:lnTo>
                  <a:lnTo>
                    <a:pt x="98" y="1283"/>
                  </a:lnTo>
                  <a:lnTo>
                    <a:pt x="80" y="1276"/>
                  </a:lnTo>
                  <a:lnTo>
                    <a:pt x="65" y="1269"/>
                  </a:lnTo>
                  <a:lnTo>
                    <a:pt x="50" y="1259"/>
                  </a:lnTo>
                  <a:lnTo>
                    <a:pt x="37" y="1251"/>
                  </a:lnTo>
                  <a:lnTo>
                    <a:pt x="26" y="1240"/>
                  </a:lnTo>
                  <a:lnTo>
                    <a:pt x="17" y="1229"/>
                  </a:lnTo>
                  <a:lnTo>
                    <a:pt x="9" y="1218"/>
                  </a:lnTo>
                  <a:lnTo>
                    <a:pt x="3" y="1206"/>
                  </a:lnTo>
                  <a:lnTo>
                    <a:pt x="0" y="1194"/>
                  </a:lnTo>
                  <a:lnTo>
                    <a:pt x="0" y="1182"/>
                  </a:lnTo>
                  <a:lnTo>
                    <a:pt x="0" y="1182"/>
                  </a:lnTo>
                  <a:lnTo>
                    <a:pt x="0" y="1169"/>
                  </a:lnTo>
                  <a:lnTo>
                    <a:pt x="3" y="1157"/>
                  </a:lnTo>
                  <a:lnTo>
                    <a:pt x="9" y="1146"/>
                  </a:lnTo>
                  <a:lnTo>
                    <a:pt x="17" y="1134"/>
                  </a:lnTo>
                  <a:lnTo>
                    <a:pt x="26" y="1124"/>
                  </a:lnTo>
                  <a:lnTo>
                    <a:pt x="37" y="1114"/>
                  </a:lnTo>
                  <a:lnTo>
                    <a:pt x="50" y="1104"/>
                  </a:lnTo>
                  <a:lnTo>
                    <a:pt x="65" y="1096"/>
                  </a:lnTo>
                  <a:lnTo>
                    <a:pt x="80" y="1087"/>
                  </a:lnTo>
                  <a:lnTo>
                    <a:pt x="98" y="1080"/>
                  </a:lnTo>
                  <a:lnTo>
                    <a:pt x="116" y="1074"/>
                  </a:lnTo>
                  <a:lnTo>
                    <a:pt x="136" y="1069"/>
                  </a:lnTo>
                  <a:lnTo>
                    <a:pt x="157" y="1066"/>
                  </a:lnTo>
                  <a:lnTo>
                    <a:pt x="178" y="1062"/>
                  </a:lnTo>
                  <a:lnTo>
                    <a:pt x="200" y="1061"/>
                  </a:lnTo>
                  <a:lnTo>
                    <a:pt x="223" y="1060"/>
                  </a:lnTo>
                  <a:lnTo>
                    <a:pt x="223" y="1060"/>
                  </a:lnTo>
                  <a:lnTo>
                    <a:pt x="251" y="1061"/>
                  </a:lnTo>
                  <a:lnTo>
                    <a:pt x="276" y="1063"/>
                  </a:lnTo>
                  <a:lnTo>
                    <a:pt x="301" y="1067"/>
                  </a:lnTo>
                  <a:lnTo>
                    <a:pt x="325" y="1073"/>
                  </a:lnTo>
                  <a:lnTo>
                    <a:pt x="325" y="978"/>
                  </a:lnTo>
                  <a:lnTo>
                    <a:pt x="325" y="245"/>
                  </a:lnTo>
                  <a:lnTo>
                    <a:pt x="325" y="245"/>
                  </a:lnTo>
                  <a:lnTo>
                    <a:pt x="325" y="237"/>
                  </a:lnTo>
                  <a:lnTo>
                    <a:pt x="328" y="228"/>
                  </a:lnTo>
                  <a:lnTo>
                    <a:pt x="331" y="221"/>
                  </a:lnTo>
                  <a:lnTo>
                    <a:pt x="335" y="215"/>
                  </a:lnTo>
                  <a:lnTo>
                    <a:pt x="340" y="210"/>
                  </a:lnTo>
                  <a:lnTo>
                    <a:pt x="345" y="204"/>
                  </a:lnTo>
                  <a:lnTo>
                    <a:pt x="355" y="197"/>
                  </a:lnTo>
                  <a:lnTo>
                    <a:pt x="367" y="191"/>
                  </a:lnTo>
                  <a:lnTo>
                    <a:pt x="377" y="186"/>
                  </a:lnTo>
                  <a:lnTo>
                    <a:pt x="387" y="184"/>
                  </a:lnTo>
                  <a:lnTo>
                    <a:pt x="1201" y="0"/>
                  </a:lnTo>
                  <a:lnTo>
                    <a:pt x="1201" y="0"/>
                  </a:lnTo>
                  <a:lnTo>
                    <a:pt x="1213" y="1"/>
                  </a:lnTo>
                  <a:lnTo>
                    <a:pt x="1225" y="5"/>
                  </a:lnTo>
                  <a:lnTo>
                    <a:pt x="1235" y="11"/>
                  </a:lnTo>
                  <a:lnTo>
                    <a:pt x="1245" y="18"/>
                  </a:lnTo>
                  <a:lnTo>
                    <a:pt x="1252" y="28"/>
                  </a:lnTo>
                  <a:lnTo>
                    <a:pt x="1258" y="37"/>
                  </a:lnTo>
                  <a:lnTo>
                    <a:pt x="1261" y="49"/>
                  </a:lnTo>
                  <a:lnTo>
                    <a:pt x="1263" y="61"/>
                  </a:lnTo>
                  <a:lnTo>
                    <a:pt x="1263" y="937"/>
                  </a:lnTo>
                  <a:lnTo>
                    <a:pt x="1263" y="978"/>
                  </a:lnTo>
                  <a:lnTo>
                    <a:pt x="1263" y="999"/>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1" name="Freeform 90"/>
            <p:cNvSpPr>
              <a:spLocks noEditPoints="1"/>
            </p:cNvSpPr>
            <p:nvPr/>
          </p:nvSpPr>
          <p:spPr bwMode="auto">
            <a:xfrm>
              <a:off x="4228894" y="2455786"/>
              <a:ext cx="619331" cy="619329"/>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p>
          </p:txBody>
        </p:sp>
      </p:grpSp>
      <p:sp>
        <p:nvSpPr>
          <p:cNvPr id="25" name="文本框 71"/>
          <p:cNvSpPr txBox="1"/>
          <p:nvPr/>
        </p:nvSpPr>
        <p:spPr>
          <a:xfrm>
            <a:off x="611560" y="2240507"/>
            <a:ext cx="2429185" cy="736099"/>
          </a:xfrm>
          <a:prstGeom prst="rect">
            <a:avLst/>
          </a:prstGeom>
          <a:noFill/>
        </p:spPr>
        <p:txBody>
          <a:bodyPr wrap="square" lIns="68580" tIns="34290" rIns="68580" bIns="34290" rtlCol="0">
            <a:spAutoFit/>
          </a:bodyPr>
          <a:lstStyle/>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26" name="文本框 71"/>
          <p:cNvSpPr txBox="1"/>
          <p:nvPr/>
        </p:nvSpPr>
        <p:spPr>
          <a:xfrm>
            <a:off x="1115614" y="3247703"/>
            <a:ext cx="2429185" cy="736099"/>
          </a:xfrm>
          <a:prstGeom prst="rect">
            <a:avLst/>
          </a:prstGeom>
          <a:noFill/>
        </p:spPr>
        <p:txBody>
          <a:bodyPr wrap="square" lIns="68580" tIns="34290" rIns="68580" bIns="34290" rtlCol="0">
            <a:spAutoFit/>
          </a:bodyPr>
          <a:lstStyle/>
          <a:p>
            <a:pPr algn="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27" name="文本框 71"/>
          <p:cNvSpPr txBox="1"/>
          <p:nvPr/>
        </p:nvSpPr>
        <p:spPr>
          <a:xfrm>
            <a:off x="6156176" y="2225906"/>
            <a:ext cx="2429185" cy="736099"/>
          </a:xfrm>
          <a:prstGeom prst="rect">
            <a:avLst/>
          </a:prstGeom>
          <a:noFill/>
        </p:spPr>
        <p:txBody>
          <a:bodyPr wrap="square" lIns="68580" tIns="34290" rIns="68580" bIns="34290"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28" name="文本框 71"/>
          <p:cNvSpPr txBox="1"/>
          <p:nvPr/>
        </p:nvSpPr>
        <p:spPr>
          <a:xfrm>
            <a:off x="5635067" y="1309969"/>
            <a:ext cx="2429185" cy="736099"/>
          </a:xfrm>
          <a:prstGeom prst="rect">
            <a:avLst/>
          </a:prstGeom>
          <a:noFill/>
        </p:spPr>
        <p:txBody>
          <a:bodyPr wrap="square" lIns="68580" tIns="34290" rIns="68580" bIns="34290" rtlCol="0">
            <a:spAutoFit/>
          </a:bodyPr>
          <a:lstStyle/>
          <a:p>
            <a:pP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29" name="文本框 71"/>
          <p:cNvSpPr txBox="1"/>
          <p:nvPr/>
        </p:nvSpPr>
        <p:spPr>
          <a:xfrm>
            <a:off x="5598231" y="3207195"/>
            <a:ext cx="2429185" cy="736099"/>
          </a:xfrm>
          <a:prstGeom prst="rect">
            <a:avLst/>
          </a:prstGeom>
          <a:noFill/>
        </p:spPr>
        <p:txBody>
          <a:bodyPr wrap="square" lIns="68580" tIns="34290" rIns="68580" bIns="34290" rtlCol="0">
            <a:spAutoFit/>
          </a:bodyPr>
          <a:lstStyle/>
          <a:p>
            <a:pP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在此处</a:t>
            </a:r>
            <a:r>
              <a:rPr lang="zh-CN" altLang="en-US" sz="1000" dirty="0">
                <a:solidFill>
                  <a:schemeClr val="accent1"/>
                </a:solidFill>
                <a:latin typeface="微软雅黑" panose="020B0503020204020204" pitchFamily="34" charset="-122"/>
                <a:ea typeface="微软雅黑" panose="020B0503020204020204" pitchFamily="34" charset="-122"/>
              </a:rPr>
              <a:t>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3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50957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6" presetClass="emph" presetSubtype="0" fill="hold" nodeType="afterEffect">
                                  <p:stCondLst>
                                    <p:cond delay="0"/>
                                  </p:stCondLst>
                                  <p:childTnLst>
                                    <p:animEffect transition="out" filter="fade">
                                      <p:cBhvr>
                                        <p:cTn id="13" dur="500" tmFilter="0, 0; .2, .5; .8, .5; 1, 0"/>
                                        <p:tgtEl>
                                          <p:spTgt spid="3"/>
                                        </p:tgtEl>
                                      </p:cBhvr>
                                    </p:animEffect>
                                    <p:animScale>
                                      <p:cBhvr>
                                        <p:cTn id="14" dur="250" autoRev="1" fill="hold"/>
                                        <p:tgtEl>
                                          <p:spTgt spid="3"/>
                                        </p:tgtEl>
                                      </p:cBhvr>
                                      <p:by x="105000" y="105000"/>
                                    </p:animScale>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0-#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1+#ppt_w/2"/>
                                          </p:val>
                                        </p:tav>
                                        <p:tav tm="100000">
                                          <p:val>
                                            <p:strVal val="#ppt_x"/>
                                          </p:val>
                                        </p:tav>
                                      </p:tavLst>
                                    </p:anim>
                                    <p:anim calcmode="lin" valueType="num">
                                      <p:cBhvr additive="base">
                                        <p:cTn id="31" dur="500" fill="hold"/>
                                        <p:tgtEl>
                                          <p:spTgt spid="27"/>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1+#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2889237"/>
            <a:ext cx="7609607"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299585" y="1389265"/>
            <a:ext cx="2531288" cy="2864232"/>
            <a:chOff x="3299585" y="1389265"/>
            <a:chExt cx="2531288" cy="2864232"/>
          </a:xfrm>
        </p:grpSpPr>
        <p:sp>
          <p:nvSpPr>
            <p:cNvPr id="4" name="椭圆 3"/>
            <p:cNvSpPr/>
            <p:nvPr/>
          </p:nvSpPr>
          <p:spPr>
            <a:xfrm>
              <a:off x="3497156" y="1836554"/>
              <a:ext cx="2098342" cy="209834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546329" y="1389265"/>
              <a:ext cx="0" cy="2864232"/>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392282" y="2439813"/>
              <a:ext cx="2345894" cy="8918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accent2"/>
                  </a:solidFill>
                  <a:latin typeface="微软雅黑" panose="020B0503020204020204" pitchFamily="34" charset="-122"/>
                  <a:ea typeface="微软雅黑" panose="020B0503020204020204" pitchFamily="34" charset="-122"/>
                </a:rPr>
                <a:t>标题文字内容</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
          <p:nvSpPr>
            <p:cNvPr id="7" name="椭圆 6"/>
            <p:cNvSpPr/>
            <p:nvPr/>
          </p:nvSpPr>
          <p:spPr>
            <a:xfrm>
              <a:off x="3299585" y="2793029"/>
              <a:ext cx="185393" cy="18539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8" name="椭圆 7"/>
            <p:cNvSpPr/>
            <p:nvPr/>
          </p:nvSpPr>
          <p:spPr>
            <a:xfrm>
              <a:off x="5645480" y="2793029"/>
              <a:ext cx="185393" cy="18539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9" name="椭圆 8"/>
            <p:cNvSpPr/>
            <p:nvPr/>
          </p:nvSpPr>
          <p:spPr>
            <a:xfrm>
              <a:off x="4453630" y="2322284"/>
              <a:ext cx="185393" cy="1853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0" name="椭圆 9"/>
            <p:cNvSpPr/>
            <p:nvPr/>
          </p:nvSpPr>
          <p:spPr>
            <a:xfrm>
              <a:off x="4453630" y="3223846"/>
              <a:ext cx="185393" cy="1853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23433" y="2095277"/>
            <a:ext cx="7414144" cy="1536445"/>
            <a:chOff x="823433" y="2095277"/>
            <a:chExt cx="7414144" cy="1536445"/>
          </a:xfrm>
        </p:grpSpPr>
        <p:sp>
          <p:nvSpPr>
            <p:cNvPr id="12" name="文本框 23"/>
            <p:cNvSpPr txBox="1"/>
            <p:nvPr/>
          </p:nvSpPr>
          <p:spPr>
            <a:xfrm>
              <a:off x="823433" y="2095277"/>
              <a:ext cx="2297425" cy="646331"/>
            </a:xfrm>
            <a:prstGeom prst="rect">
              <a:avLst/>
            </a:prstGeom>
            <a:noFill/>
          </p:spPr>
          <p:txBody>
            <a:bodyPr wrap="square" rtlCol="0">
              <a:spAutoFit/>
            </a:bodyPr>
            <a:lstStyle/>
            <a:p>
              <a:r>
                <a:rPr lang="zh-CN" altLang="en-US" sz="1200" dirty="0">
                  <a:solidFill>
                    <a:schemeClr val="accent1"/>
                  </a:solidFill>
                  <a:latin typeface="微软雅黑" pitchFamily="34" charset="-122"/>
                  <a:ea typeface="微软雅黑" pitchFamily="34" charset="-122"/>
                  <a:sym typeface="微软雅黑" pitchFamily="34" charset="-122"/>
                </a:rPr>
                <a:t>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r>
                <a:rPr lang="zh-CN" altLang="en-US" sz="1200" dirty="0">
                  <a:solidFill>
                    <a:schemeClr val="accent1"/>
                  </a:solidFill>
                  <a:latin typeface="微软雅黑" pitchFamily="34" charset="-122"/>
                  <a:ea typeface="微软雅黑" pitchFamily="34" charset="-122"/>
                  <a:sym typeface="微软雅黑" pitchFamily="34" charset="-122"/>
                </a:rPr>
                <a:t>单击添加文本</a:t>
              </a:r>
              <a:r>
                <a:rPr lang="zh-CN" altLang="en-US" sz="1200" dirty="0" smtClean="0">
                  <a:solidFill>
                    <a:schemeClr val="accent1"/>
                  </a:solidFill>
                  <a:latin typeface="微软雅黑" pitchFamily="34" charset="-122"/>
                  <a:ea typeface="微软雅黑" pitchFamily="34" charset="-122"/>
                  <a:sym typeface="微软雅黑" pitchFamily="34" charset="-122"/>
                </a:rPr>
                <a:t>单击添加文本</a:t>
              </a:r>
              <a:endParaRPr lang="zh-CN" altLang="en-US" sz="1200" dirty="0">
                <a:solidFill>
                  <a:schemeClr val="accent1"/>
                </a:solidFill>
                <a:latin typeface="微软雅黑" pitchFamily="34" charset="-122"/>
                <a:ea typeface="微软雅黑" pitchFamily="34" charset="-122"/>
                <a:sym typeface="微软雅黑" pitchFamily="34" charset="-122"/>
              </a:endParaRPr>
            </a:p>
          </p:txBody>
        </p:sp>
        <p:sp>
          <p:nvSpPr>
            <p:cNvPr id="13" name="文本框 23"/>
            <p:cNvSpPr txBox="1"/>
            <p:nvPr/>
          </p:nvSpPr>
          <p:spPr>
            <a:xfrm>
              <a:off x="5940152" y="2095277"/>
              <a:ext cx="2297425" cy="646331"/>
            </a:xfrm>
            <a:prstGeom prst="rect">
              <a:avLst/>
            </a:prstGeom>
            <a:noFill/>
          </p:spPr>
          <p:txBody>
            <a:bodyPr wrap="square" rtlCol="0">
              <a:spAutoFit/>
            </a:bodyPr>
            <a:lstStyle/>
            <a:p>
              <a:r>
                <a:rPr lang="zh-CN" altLang="en-US" sz="1200" dirty="0">
                  <a:solidFill>
                    <a:schemeClr val="accent1"/>
                  </a:solidFill>
                  <a:latin typeface="微软雅黑" pitchFamily="34" charset="-122"/>
                  <a:ea typeface="微软雅黑" pitchFamily="34" charset="-122"/>
                  <a:sym typeface="微软雅黑" pitchFamily="34" charset="-122"/>
                </a:rPr>
                <a:t>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r>
                <a:rPr lang="zh-CN" altLang="en-US" sz="1200" dirty="0">
                  <a:solidFill>
                    <a:schemeClr val="accent1"/>
                  </a:solidFill>
                  <a:latin typeface="微软雅黑" pitchFamily="34" charset="-122"/>
                  <a:ea typeface="微软雅黑" pitchFamily="34" charset="-122"/>
                  <a:sym typeface="微软雅黑" pitchFamily="34" charset="-122"/>
                </a:rPr>
                <a:t>单击添加文本</a:t>
              </a:r>
              <a:r>
                <a:rPr lang="zh-CN" altLang="en-US" sz="1200" dirty="0" smtClean="0">
                  <a:solidFill>
                    <a:schemeClr val="accent1"/>
                  </a:solidFill>
                  <a:latin typeface="微软雅黑" pitchFamily="34" charset="-122"/>
                  <a:ea typeface="微软雅黑" pitchFamily="34" charset="-122"/>
                  <a:sym typeface="微软雅黑" pitchFamily="34" charset="-122"/>
                </a:rPr>
                <a:t>单击添加文本</a:t>
              </a:r>
              <a:endParaRPr lang="zh-CN" altLang="en-US" sz="1200" dirty="0">
                <a:solidFill>
                  <a:schemeClr val="accent1"/>
                </a:solidFill>
                <a:latin typeface="微软雅黑" pitchFamily="34" charset="-122"/>
                <a:ea typeface="微软雅黑" pitchFamily="34" charset="-122"/>
                <a:sym typeface="微软雅黑" pitchFamily="34" charset="-122"/>
              </a:endParaRPr>
            </a:p>
          </p:txBody>
        </p:sp>
        <p:sp>
          <p:nvSpPr>
            <p:cNvPr id="14" name="文本框 23"/>
            <p:cNvSpPr txBox="1"/>
            <p:nvPr/>
          </p:nvSpPr>
          <p:spPr>
            <a:xfrm>
              <a:off x="823433" y="2985391"/>
              <a:ext cx="2297425" cy="646331"/>
            </a:xfrm>
            <a:prstGeom prst="rect">
              <a:avLst/>
            </a:prstGeom>
            <a:noFill/>
          </p:spPr>
          <p:txBody>
            <a:bodyPr wrap="square" rtlCol="0">
              <a:spAutoFit/>
            </a:bodyPr>
            <a:lstStyle/>
            <a:p>
              <a:r>
                <a:rPr lang="zh-CN" altLang="en-US" sz="1200" dirty="0">
                  <a:solidFill>
                    <a:schemeClr val="accent1"/>
                  </a:solidFill>
                  <a:latin typeface="微软雅黑" pitchFamily="34" charset="-122"/>
                  <a:ea typeface="微软雅黑" pitchFamily="34" charset="-122"/>
                  <a:sym typeface="微软雅黑" pitchFamily="34" charset="-122"/>
                </a:rPr>
                <a:t>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r>
                <a:rPr lang="zh-CN" altLang="en-US" sz="1200" dirty="0">
                  <a:solidFill>
                    <a:schemeClr val="accent1"/>
                  </a:solidFill>
                  <a:latin typeface="微软雅黑" pitchFamily="34" charset="-122"/>
                  <a:ea typeface="微软雅黑" pitchFamily="34" charset="-122"/>
                  <a:sym typeface="微软雅黑" pitchFamily="34" charset="-122"/>
                </a:rPr>
                <a:t>单击添加文本</a:t>
              </a:r>
              <a:r>
                <a:rPr lang="zh-CN" altLang="en-US" sz="1200" dirty="0" smtClean="0">
                  <a:solidFill>
                    <a:schemeClr val="accent1"/>
                  </a:solidFill>
                  <a:latin typeface="微软雅黑" pitchFamily="34" charset="-122"/>
                  <a:ea typeface="微软雅黑" pitchFamily="34" charset="-122"/>
                  <a:sym typeface="微软雅黑" pitchFamily="34" charset="-122"/>
                </a:rPr>
                <a:t>单击添加文本</a:t>
              </a:r>
              <a:endParaRPr lang="zh-CN" altLang="en-US" sz="1200" dirty="0">
                <a:solidFill>
                  <a:schemeClr val="accent1"/>
                </a:solidFill>
                <a:latin typeface="微软雅黑" pitchFamily="34" charset="-122"/>
                <a:ea typeface="微软雅黑" pitchFamily="34" charset="-122"/>
                <a:sym typeface="微软雅黑" pitchFamily="34" charset="-122"/>
              </a:endParaRPr>
            </a:p>
          </p:txBody>
        </p:sp>
        <p:sp>
          <p:nvSpPr>
            <p:cNvPr id="15" name="文本框 23"/>
            <p:cNvSpPr txBox="1"/>
            <p:nvPr/>
          </p:nvSpPr>
          <p:spPr>
            <a:xfrm>
              <a:off x="5940152" y="2985391"/>
              <a:ext cx="2297425" cy="646331"/>
            </a:xfrm>
            <a:prstGeom prst="rect">
              <a:avLst/>
            </a:prstGeom>
            <a:noFill/>
          </p:spPr>
          <p:txBody>
            <a:bodyPr wrap="square" rtlCol="0">
              <a:spAutoFit/>
            </a:bodyPr>
            <a:lstStyle/>
            <a:p>
              <a:r>
                <a:rPr lang="zh-CN" altLang="en-US" sz="1200" dirty="0">
                  <a:solidFill>
                    <a:schemeClr val="accent1"/>
                  </a:solidFill>
                  <a:latin typeface="微软雅黑" pitchFamily="34" charset="-122"/>
                  <a:ea typeface="微软雅黑" pitchFamily="34" charset="-122"/>
                  <a:sym typeface="微软雅黑" pitchFamily="34" charset="-122"/>
                </a:rPr>
                <a:t>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r>
                <a:rPr lang="zh-CN" altLang="en-US" sz="1200" dirty="0">
                  <a:solidFill>
                    <a:schemeClr val="accent1"/>
                  </a:solidFill>
                  <a:latin typeface="微软雅黑" pitchFamily="34" charset="-122"/>
                  <a:ea typeface="微软雅黑" pitchFamily="34" charset="-122"/>
                  <a:sym typeface="微软雅黑" pitchFamily="34" charset="-122"/>
                </a:rPr>
                <a:t>单击添加文本</a:t>
              </a:r>
              <a:r>
                <a:rPr lang="zh-CN" altLang="en-US" sz="1200" dirty="0" smtClean="0">
                  <a:solidFill>
                    <a:schemeClr val="accent1"/>
                  </a:solidFill>
                  <a:latin typeface="微软雅黑" pitchFamily="34" charset="-122"/>
                  <a:ea typeface="微软雅黑" pitchFamily="34" charset="-122"/>
                  <a:sym typeface="微软雅黑" pitchFamily="34" charset="-122"/>
                </a:rPr>
                <a:t>单击添加文本</a:t>
              </a:r>
              <a:endParaRPr lang="zh-CN" altLang="en-US" sz="1200" dirty="0">
                <a:solidFill>
                  <a:schemeClr val="accent1"/>
                </a:solidFill>
                <a:latin typeface="微软雅黑" pitchFamily="34" charset="-122"/>
                <a:ea typeface="微软雅黑" pitchFamily="34" charset="-122"/>
                <a:sym typeface="微软雅黑" pitchFamily="34" charset="-122"/>
              </a:endParaRPr>
            </a:p>
          </p:txBody>
        </p:sp>
      </p:grpSp>
      <p:sp>
        <p:nvSpPr>
          <p:cNvPr id="1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852388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6" descr="中国地图副本"/>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533525" y="1030945"/>
            <a:ext cx="381317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椭圆 81"/>
          <p:cNvSpPr>
            <a:spLocks noChangeArrowheads="1"/>
          </p:cNvSpPr>
          <p:nvPr/>
        </p:nvSpPr>
        <p:spPr bwMode="auto">
          <a:xfrm>
            <a:off x="4749800" y="2357438"/>
            <a:ext cx="241300" cy="241300"/>
          </a:xfrm>
          <a:prstGeom prst="ellipse">
            <a:avLst/>
          </a:prstGeom>
          <a:solidFill>
            <a:schemeClr val="bg2"/>
          </a:solidFill>
          <a:ln w="15875" cmpd="sng">
            <a:noFill/>
            <a:miter lim="800000"/>
            <a:headEnd/>
            <a:tailEnd/>
          </a:ln>
        </p:spPr>
        <p:txBody>
          <a:bodyPr anchor="ctr"/>
          <a:lstStyle/>
          <a:p>
            <a:pPr algn="ctr"/>
            <a:endParaRPr lang="zh-CN" altLang="en-US" b="1">
              <a:solidFill>
                <a:srgbClr val="FFFFFF"/>
              </a:solidFill>
              <a:sym typeface="宋体" pitchFamily="2" charset="-122"/>
            </a:endParaRPr>
          </a:p>
        </p:txBody>
      </p:sp>
      <p:sp>
        <p:nvSpPr>
          <p:cNvPr id="4" name="Line 56"/>
          <p:cNvSpPr>
            <a:spLocks noChangeShapeType="1"/>
          </p:cNvSpPr>
          <p:nvPr/>
        </p:nvSpPr>
        <p:spPr bwMode="auto">
          <a:xfrm flipH="1">
            <a:off x="4870450" y="2478088"/>
            <a:ext cx="3405188" cy="1587"/>
          </a:xfrm>
          <a:prstGeom prst="line">
            <a:avLst/>
          </a:prstGeom>
          <a:noFill/>
          <a:ln w="12700" cmpd="sng">
            <a:solidFill>
              <a:schemeClr val="bg2"/>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sz="1200" b="1">
              <a:solidFill>
                <a:srgbClr val="000000"/>
              </a:solidFill>
              <a:ea typeface="微软雅黑" pitchFamily="34" charset="-122"/>
              <a:sym typeface="Arial" pitchFamily="34" charset="0"/>
            </a:endParaRPr>
          </a:p>
        </p:txBody>
      </p:sp>
      <p:sp>
        <p:nvSpPr>
          <p:cNvPr id="5" name="TextBox 52"/>
          <p:cNvSpPr>
            <a:spLocks noChangeArrowheads="1"/>
          </p:cNvSpPr>
          <p:nvPr/>
        </p:nvSpPr>
        <p:spPr bwMode="auto">
          <a:xfrm>
            <a:off x="5148263" y="2501900"/>
            <a:ext cx="25193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accent1"/>
                </a:solidFill>
                <a:latin typeface="微软雅黑" pitchFamily="34" charset="-122"/>
                <a:ea typeface="微软雅黑" pitchFamily="34" charset="-122"/>
                <a:sym typeface="微软雅黑" pitchFamily="34" charset="-122"/>
              </a:rPr>
              <a:t>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r>
              <a:rPr lang="zh-CN" altLang="en-US" sz="1200" dirty="0">
                <a:solidFill>
                  <a:schemeClr val="accent1"/>
                </a:solidFill>
                <a:latin typeface="微软雅黑" pitchFamily="34" charset="-122"/>
                <a:ea typeface="微软雅黑" pitchFamily="34" charset="-122"/>
                <a:sym typeface="微软雅黑" pitchFamily="34" charset="-122"/>
              </a:rPr>
              <a:t>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endParaRPr lang="en-US" altLang="zh-CN" sz="1200" dirty="0" smtClean="0">
              <a:solidFill>
                <a:schemeClr val="accent1"/>
              </a:solidFill>
              <a:latin typeface="微软雅黑" pitchFamily="34" charset="-122"/>
              <a:ea typeface="微软雅黑" pitchFamily="34" charset="-122"/>
              <a:sym typeface="微软雅黑" pitchFamily="34" charset="-122"/>
            </a:endParaRPr>
          </a:p>
          <a:p>
            <a:r>
              <a:rPr lang="zh-CN" altLang="en-US" sz="1200" dirty="0">
                <a:solidFill>
                  <a:schemeClr val="accent1"/>
                </a:solidFill>
                <a:latin typeface="微软雅黑" pitchFamily="34" charset="-122"/>
                <a:ea typeface="微软雅黑" pitchFamily="34" charset="-122"/>
                <a:sym typeface="微软雅黑" pitchFamily="34" charset="-122"/>
              </a:rPr>
              <a:t>单击添加文本单击添加文本</a:t>
            </a:r>
          </a:p>
          <a:p>
            <a:endParaRPr lang="zh-CN" altLang="en-US" sz="1200" dirty="0">
              <a:solidFill>
                <a:schemeClr val="accent1"/>
              </a:solidFill>
              <a:latin typeface="微软雅黑" pitchFamily="34" charset="-122"/>
              <a:ea typeface="微软雅黑" pitchFamily="34" charset="-122"/>
              <a:sym typeface="微软雅黑" pitchFamily="34" charset="-122"/>
            </a:endParaRPr>
          </a:p>
        </p:txBody>
      </p:sp>
      <p:sp>
        <p:nvSpPr>
          <p:cNvPr id="6" name="椭圆 84"/>
          <p:cNvSpPr>
            <a:spLocks noChangeArrowheads="1"/>
          </p:cNvSpPr>
          <p:nvPr/>
        </p:nvSpPr>
        <p:spPr bwMode="auto">
          <a:xfrm>
            <a:off x="3525838" y="3109913"/>
            <a:ext cx="230187" cy="231775"/>
          </a:xfrm>
          <a:prstGeom prst="ellipse">
            <a:avLst/>
          </a:prstGeom>
          <a:solidFill>
            <a:schemeClr val="tx1"/>
          </a:solidFill>
          <a:ln w="12700" cmpd="sng">
            <a:noFill/>
            <a:miter lim="800000"/>
            <a:headEnd/>
            <a:tailEnd/>
          </a:ln>
        </p:spPr>
        <p:txBody>
          <a:bodyPr anchor="ctr"/>
          <a:lstStyle/>
          <a:p>
            <a:pPr algn="ctr"/>
            <a:endParaRPr lang="zh-CN" altLang="en-US" b="1">
              <a:solidFill>
                <a:srgbClr val="C00000"/>
              </a:solidFill>
              <a:sym typeface="宋体" pitchFamily="2" charset="-122"/>
            </a:endParaRPr>
          </a:p>
        </p:txBody>
      </p:sp>
      <p:sp>
        <p:nvSpPr>
          <p:cNvPr id="7" name="Rectangle 55"/>
          <p:cNvSpPr>
            <a:spLocks noChangeArrowheads="1"/>
          </p:cNvSpPr>
          <p:nvPr/>
        </p:nvSpPr>
        <p:spPr bwMode="auto">
          <a:xfrm>
            <a:off x="899592" y="3724275"/>
            <a:ext cx="235108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b="1" dirty="0">
                <a:solidFill>
                  <a:schemeClr val="accent1"/>
                </a:solidFill>
                <a:ea typeface="微软雅黑" pitchFamily="34" charset="-122"/>
                <a:sym typeface="Arial" pitchFamily="34" charset="0"/>
              </a:rPr>
              <a:t>单击此处添加段落文字内容</a:t>
            </a:r>
            <a:endParaRPr lang="zh-CN" altLang="en-US" sz="1000" b="1" dirty="0">
              <a:solidFill>
                <a:schemeClr val="accent1"/>
              </a:solidFill>
              <a:ea typeface="微软雅黑" pitchFamily="34" charset="-122"/>
              <a:sym typeface="Arial" pitchFamily="34" charset="0"/>
            </a:endParaRPr>
          </a:p>
          <a:p>
            <a:r>
              <a:rPr lang="zh-CN" altLang="en-US" sz="900" dirty="0">
                <a:solidFill>
                  <a:schemeClr val="accent1"/>
                </a:solidFill>
                <a:ea typeface="微软雅黑" pitchFamily="34" charset="-122"/>
                <a:sym typeface="Arial" pitchFamily="34" charset="0"/>
              </a:rPr>
              <a:t>单击此处添加段落文字内容</a:t>
            </a:r>
          </a:p>
          <a:p>
            <a:r>
              <a:rPr lang="zh-CN" altLang="en-US" sz="900" dirty="0">
                <a:solidFill>
                  <a:schemeClr val="accent1"/>
                </a:solidFill>
                <a:ea typeface="微软雅黑" pitchFamily="34" charset="-122"/>
                <a:sym typeface="Arial" pitchFamily="34" charset="0"/>
              </a:rPr>
              <a:t>单击此处添加段落文字内容</a:t>
            </a:r>
            <a:endParaRPr lang="zh-CN" altLang="en-US" dirty="0">
              <a:solidFill>
                <a:schemeClr val="accent1"/>
              </a:solidFill>
            </a:endParaRPr>
          </a:p>
        </p:txBody>
      </p:sp>
      <p:grpSp>
        <p:nvGrpSpPr>
          <p:cNvPr id="8" name="Group 8"/>
          <p:cNvGrpSpPr>
            <a:grpSpLocks/>
          </p:cNvGrpSpPr>
          <p:nvPr/>
        </p:nvGrpSpPr>
        <p:grpSpPr bwMode="auto">
          <a:xfrm>
            <a:off x="860425" y="3216275"/>
            <a:ext cx="2771775" cy="485775"/>
            <a:chOff x="0" y="0"/>
            <a:chExt cx="2771774" cy="485359"/>
          </a:xfrm>
        </p:grpSpPr>
        <p:sp>
          <p:nvSpPr>
            <p:cNvPr id="9" name="Line 54"/>
            <p:cNvSpPr>
              <a:spLocks noChangeShapeType="1"/>
            </p:cNvSpPr>
            <p:nvPr/>
          </p:nvSpPr>
          <p:spPr bwMode="auto">
            <a:xfrm flipV="1">
              <a:off x="2262186" y="0"/>
              <a:ext cx="509588" cy="483092"/>
            </a:xfrm>
            <a:prstGeom prst="line">
              <a:avLst/>
            </a:prstGeom>
            <a:noFill/>
            <a:ln w="12700" cmpd="sng">
              <a:solidFill>
                <a:schemeClr val="tx1"/>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sz="1200" b="1">
                <a:solidFill>
                  <a:srgbClr val="C00000"/>
                </a:solidFill>
                <a:ea typeface="微软雅黑" pitchFamily="34" charset="-122"/>
                <a:sym typeface="Arial" pitchFamily="34" charset="0"/>
              </a:endParaRPr>
            </a:p>
          </p:txBody>
        </p:sp>
        <p:sp>
          <p:nvSpPr>
            <p:cNvPr id="10" name="Line 54"/>
            <p:cNvSpPr>
              <a:spLocks noChangeShapeType="1"/>
            </p:cNvSpPr>
            <p:nvPr/>
          </p:nvSpPr>
          <p:spPr bwMode="auto">
            <a:xfrm>
              <a:off x="0" y="485359"/>
              <a:ext cx="2270125" cy="1"/>
            </a:xfrm>
            <a:prstGeom prst="line">
              <a:avLst/>
            </a:prstGeom>
            <a:noFill/>
            <a:ln w="12700" cmpd="sng">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zh-CN" altLang="en-US" sz="1200" b="1">
                <a:solidFill>
                  <a:srgbClr val="C00000"/>
                </a:solidFill>
                <a:ea typeface="微软雅黑" pitchFamily="34" charset="-122"/>
                <a:sym typeface="Arial" pitchFamily="34" charset="0"/>
              </a:endParaRPr>
            </a:p>
          </p:txBody>
        </p:sp>
      </p:grpSp>
      <p:sp>
        <p:nvSpPr>
          <p:cNvPr id="11" name="Text Box 5"/>
          <p:cNvSpPr>
            <a:spLocks noChangeArrowheads="1"/>
          </p:cNvSpPr>
          <p:nvPr/>
        </p:nvSpPr>
        <p:spPr bwMode="auto">
          <a:xfrm>
            <a:off x="5137150" y="2039938"/>
            <a:ext cx="2236510" cy="435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2000" b="1" dirty="0">
                <a:solidFill>
                  <a:schemeClr val="bg2"/>
                </a:solidFill>
                <a:latin typeface="微软雅黑" pitchFamily="34" charset="-122"/>
                <a:ea typeface="微软雅黑" pitchFamily="34" charset="-122"/>
                <a:sym typeface="微软雅黑" pitchFamily="34" charset="-122"/>
              </a:rPr>
              <a:t>单击</a:t>
            </a:r>
            <a:r>
              <a:rPr lang="zh-CN" altLang="en-US" sz="2000" b="1" dirty="0" smtClean="0">
                <a:solidFill>
                  <a:schemeClr val="bg2"/>
                </a:solidFill>
                <a:latin typeface="微软雅黑" pitchFamily="34" charset="-122"/>
                <a:ea typeface="微软雅黑" pitchFamily="34" charset="-122"/>
                <a:sym typeface="微软雅黑" pitchFamily="34" charset="-122"/>
              </a:rPr>
              <a:t>此处文字</a:t>
            </a:r>
            <a:r>
              <a:rPr lang="zh-CN" altLang="en-US" sz="2000" b="1" dirty="0">
                <a:solidFill>
                  <a:schemeClr val="bg2"/>
                </a:solidFill>
                <a:latin typeface="微软雅黑" pitchFamily="34" charset="-122"/>
                <a:ea typeface="微软雅黑" pitchFamily="34" charset="-122"/>
                <a:sym typeface="微软雅黑" pitchFamily="34" charset="-122"/>
              </a:rPr>
              <a:t>内容</a:t>
            </a:r>
            <a:endParaRPr lang="zh-CN" altLang="en-US" dirty="0">
              <a:solidFill>
                <a:schemeClr val="bg2"/>
              </a:solidFill>
            </a:endParaRPr>
          </a:p>
        </p:txBody>
      </p:sp>
      <p:sp>
        <p:nvSpPr>
          <p:cNvPr id="12" name="矩形 90"/>
          <p:cNvSpPr>
            <a:spLocks noChangeArrowheads="1"/>
          </p:cNvSpPr>
          <p:nvPr/>
        </p:nvSpPr>
        <p:spPr bwMode="auto">
          <a:xfrm>
            <a:off x="5220072" y="3767683"/>
            <a:ext cx="152558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r>
              <a:rPr lang="zh-CN" altLang="en-US" sz="1400" b="1" dirty="0">
                <a:solidFill>
                  <a:srgbClr val="0C0C0C"/>
                </a:solidFill>
                <a:latin typeface="微软雅黑" pitchFamily="34" charset="-122"/>
                <a:ea typeface="微软雅黑" pitchFamily="34" charset="-122"/>
                <a:sym typeface="微软雅黑" pitchFamily="34" charset="-122"/>
              </a:rPr>
              <a:t>    </a:t>
            </a:r>
            <a:r>
              <a:rPr lang="zh-CN" altLang="en-US" sz="1400" b="1" dirty="0">
                <a:latin typeface="微软雅黑" pitchFamily="34" charset="-122"/>
                <a:ea typeface="微软雅黑" pitchFamily="34" charset="-122"/>
                <a:sym typeface="微软雅黑" pitchFamily="34" charset="-122"/>
              </a:rPr>
              <a:t>补充说明</a:t>
            </a:r>
          </a:p>
          <a:p>
            <a:pPr>
              <a:buFont typeface="Arial" pitchFamily="34" charset="0"/>
              <a:buChar char="•"/>
            </a:pPr>
            <a:r>
              <a:rPr lang="zh-CN" altLang="en-US" sz="1000" dirty="0">
                <a:solidFill>
                  <a:schemeClr val="accent1"/>
                </a:solidFill>
                <a:latin typeface="微软雅黑" pitchFamily="34" charset="-122"/>
                <a:ea typeface="微软雅黑" pitchFamily="34" charset="-122"/>
                <a:sym typeface="微软雅黑" pitchFamily="34" charset="-122"/>
              </a:rPr>
              <a:t>在此录入文字</a:t>
            </a:r>
            <a:endParaRPr lang="en-US" altLang="zh-CN" sz="1000" dirty="0">
              <a:solidFill>
                <a:schemeClr val="accent1"/>
              </a:solidFill>
              <a:latin typeface="微软雅黑" pitchFamily="34" charset="-122"/>
              <a:ea typeface="微软雅黑" pitchFamily="34" charset="-122"/>
              <a:sym typeface="微软雅黑" pitchFamily="34" charset="-122"/>
            </a:endParaRPr>
          </a:p>
          <a:p>
            <a:pPr>
              <a:buFont typeface="Arial" pitchFamily="34" charset="0"/>
              <a:buChar char="•"/>
            </a:pPr>
            <a:r>
              <a:rPr lang="zh-CN" altLang="en-US" sz="1000" dirty="0">
                <a:solidFill>
                  <a:schemeClr val="accent1"/>
                </a:solidFill>
                <a:latin typeface="微软雅黑" pitchFamily="34" charset="-122"/>
                <a:ea typeface="微软雅黑" pitchFamily="34" charset="-122"/>
                <a:sym typeface="微软雅黑" pitchFamily="34" charset="-122"/>
              </a:rPr>
              <a:t>在此录入文字</a:t>
            </a:r>
          </a:p>
        </p:txBody>
      </p:sp>
      <p:sp>
        <p:nvSpPr>
          <p:cNvPr id="13" name="矩形 91"/>
          <p:cNvSpPr>
            <a:spLocks noChangeArrowheads="1"/>
          </p:cNvSpPr>
          <p:nvPr/>
        </p:nvSpPr>
        <p:spPr bwMode="auto">
          <a:xfrm>
            <a:off x="6880597" y="3767683"/>
            <a:ext cx="148272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r>
              <a:rPr lang="zh-CN" altLang="en-US" sz="1400" b="1" dirty="0">
                <a:solidFill>
                  <a:srgbClr val="0C0C0C"/>
                </a:solidFill>
                <a:latin typeface="微软雅黑" pitchFamily="34" charset="-122"/>
                <a:ea typeface="微软雅黑" pitchFamily="34" charset="-122"/>
                <a:sym typeface="微软雅黑" pitchFamily="34" charset="-122"/>
              </a:rPr>
              <a:t>    </a:t>
            </a:r>
            <a:r>
              <a:rPr lang="zh-CN" altLang="en-US" sz="1400" b="1" dirty="0">
                <a:latin typeface="微软雅黑" pitchFamily="34" charset="-122"/>
                <a:ea typeface="微软雅黑" pitchFamily="34" charset="-122"/>
                <a:sym typeface="微软雅黑" pitchFamily="34" charset="-122"/>
              </a:rPr>
              <a:t>补充说明</a:t>
            </a:r>
          </a:p>
          <a:p>
            <a:pPr>
              <a:buFont typeface="Arial" pitchFamily="34" charset="0"/>
              <a:buChar char="•"/>
            </a:pPr>
            <a:r>
              <a:rPr lang="zh-CN" altLang="en-US" sz="1000" dirty="0">
                <a:solidFill>
                  <a:schemeClr val="accent1"/>
                </a:solidFill>
                <a:latin typeface="微软雅黑" pitchFamily="34" charset="-122"/>
                <a:ea typeface="微软雅黑" pitchFamily="34" charset="-122"/>
                <a:sym typeface="微软雅黑" pitchFamily="34" charset="-122"/>
              </a:rPr>
              <a:t>在此录入文字</a:t>
            </a:r>
            <a:endParaRPr lang="en-US" altLang="zh-CN" sz="1000" dirty="0">
              <a:solidFill>
                <a:schemeClr val="accent1"/>
              </a:solidFill>
              <a:latin typeface="微软雅黑" pitchFamily="34" charset="-122"/>
              <a:ea typeface="微软雅黑" pitchFamily="34" charset="-122"/>
              <a:sym typeface="微软雅黑" pitchFamily="34" charset="-122"/>
            </a:endParaRPr>
          </a:p>
          <a:p>
            <a:pPr>
              <a:buFont typeface="Arial" pitchFamily="34" charset="0"/>
              <a:buChar char="•"/>
            </a:pPr>
            <a:r>
              <a:rPr lang="zh-CN" altLang="en-US" sz="1000" dirty="0">
                <a:solidFill>
                  <a:schemeClr val="accent1"/>
                </a:solidFill>
                <a:latin typeface="微软雅黑" pitchFamily="34" charset="-122"/>
                <a:ea typeface="微软雅黑" pitchFamily="34" charset="-122"/>
                <a:sym typeface="微软雅黑" pitchFamily="34" charset="-122"/>
              </a:rPr>
              <a:t>在此录入文字</a:t>
            </a:r>
          </a:p>
        </p:txBody>
      </p:sp>
      <p:sp>
        <p:nvSpPr>
          <p:cNvPr id="14" name="椭圆 92"/>
          <p:cNvSpPr>
            <a:spLocks noChangeArrowheads="1"/>
          </p:cNvSpPr>
          <p:nvPr/>
        </p:nvSpPr>
        <p:spPr bwMode="auto">
          <a:xfrm>
            <a:off x="6925047" y="3858170"/>
            <a:ext cx="147638" cy="147638"/>
          </a:xfrm>
          <a:prstGeom prst="ellipse">
            <a:avLst/>
          </a:prstGeom>
          <a:solidFill>
            <a:schemeClr val="bg2"/>
          </a:solidFill>
          <a:ln w="15875" cmpd="sng">
            <a:noFill/>
            <a:miter lim="800000"/>
            <a:headEnd/>
            <a:tailEnd/>
          </a:ln>
        </p:spPr>
        <p:txBody>
          <a:bodyPr anchor="ctr"/>
          <a:lstStyle/>
          <a:p>
            <a:pPr algn="ctr"/>
            <a:endParaRPr lang="zh-CN" altLang="en-US" b="1">
              <a:solidFill>
                <a:srgbClr val="FFFFFF"/>
              </a:solidFill>
              <a:sym typeface="宋体" pitchFamily="2" charset="-122"/>
            </a:endParaRPr>
          </a:p>
        </p:txBody>
      </p:sp>
      <p:sp>
        <p:nvSpPr>
          <p:cNvPr id="15" name="椭圆 93"/>
          <p:cNvSpPr>
            <a:spLocks noChangeArrowheads="1"/>
          </p:cNvSpPr>
          <p:nvPr/>
        </p:nvSpPr>
        <p:spPr bwMode="auto">
          <a:xfrm>
            <a:off x="5275635" y="3851820"/>
            <a:ext cx="144462" cy="146050"/>
          </a:xfrm>
          <a:prstGeom prst="ellipse">
            <a:avLst/>
          </a:prstGeom>
          <a:solidFill>
            <a:schemeClr val="tx1"/>
          </a:solidFill>
          <a:ln w="12700" cmpd="sng">
            <a:noFill/>
            <a:miter lim="800000"/>
            <a:headEnd/>
            <a:tailEnd/>
          </a:ln>
        </p:spPr>
        <p:txBody>
          <a:bodyPr anchor="ctr"/>
          <a:lstStyle/>
          <a:p>
            <a:pPr algn="ctr"/>
            <a:endParaRPr lang="zh-CN" altLang="en-US" b="1">
              <a:solidFill>
                <a:srgbClr val="FFFFFF"/>
              </a:solidFill>
              <a:sym typeface="宋体" pitchFamily="2" charset="-122"/>
            </a:endParaRPr>
          </a:p>
        </p:txBody>
      </p:sp>
      <p:sp>
        <p:nvSpPr>
          <p:cNvPr id="16" name="Text Box 5"/>
          <p:cNvSpPr>
            <a:spLocks noChangeArrowheads="1"/>
          </p:cNvSpPr>
          <p:nvPr/>
        </p:nvSpPr>
        <p:spPr bwMode="auto">
          <a:xfrm>
            <a:off x="860425" y="3216275"/>
            <a:ext cx="1723549" cy="435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zh-CN" altLang="en-US" sz="2000" b="1" dirty="0">
                <a:latin typeface="微软雅黑" pitchFamily="34" charset="-122"/>
                <a:ea typeface="微软雅黑" pitchFamily="34" charset="-122"/>
                <a:sym typeface="微软雅黑" pitchFamily="34" charset="-122"/>
              </a:rPr>
              <a:t>单击</a:t>
            </a:r>
            <a:r>
              <a:rPr lang="zh-CN" altLang="en-US" sz="2000" b="1" dirty="0" smtClean="0">
                <a:latin typeface="微软雅黑" pitchFamily="34" charset="-122"/>
                <a:ea typeface="微软雅黑" pitchFamily="34" charset="-122"/>
                <a:sym typeface="微软雅黑" pitchFamily="34" charset="-122"/>
              </a:rPr>
              <a:t>此处文字</a:t>
            </a:r>
            <a:endParaRPr lang="zh-CN" altLang="en-US" dirty="0"/>
          </a:p>
        </p:txBody>
      </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8554703"/>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strVal val="(6*min(max(#ppt_w*#ppt_h,.3),1)-7.4)/-.7*#ppt_w"/>
                                          </p:val>
                                        </p:tav>
                                        <p:tav tm="100000">
                                          <p:val>
                                            <p:strVal val="#ppt_w"/>
                                          </p:val>
                                        </p:tav>
                                      </p:tavLst>
                                    </p:anim>
                                    <p:anim calcmode="lin" valueType="num">
                                      <p:cBhvr>
                                        <p:cTn id="14" dur="500" fill="hold"/>
                                        <p:tgtEl>
                                          <p:spTgt spid="3"/>
                                        </p:tgtEl>
                                        <p:attrNameLst>
                                          <p:attrName>ppt_h</p:attrName>
                                        </p:attrNameLst>
                                      </p:cBhvr>
                                      <p:tavLst>
                                        <p:tav tm="0">
                                          <p:val>
                                            <p:strVal val="(6*min(max(#ppt_w*#ppt_h,.3),1)-7.4)/-.7*#ppt_h"/>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1500"/>
                            </p:stCondLst>
                            <p:childTnLst>
                              <p:par>
                                <p:cTn id="18" presetID="49" presetClass="entr" presetSubtype="0" decel="10000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 calcmode="lin" valueType="num">
                                      <p:cBhvr>
                                        <p:cTn id="22" dur="500" fill="hold"/>
                                        <p:tgtEl>
                                          <p:spTgt spid="4"/>
                                        </p:tgtEl>
                                        <p:attrNameLst>
                                          <p:attrName>style.rotation</p:attrName>
                                        </p:attrNameLst>
                                      </p:cBhvr>
                                      <p:tavLst>
                                        <p:tav tm="0">
                                          <p:val>
                                            <p:fltVal val="360"/>
                                          </p:val>
                                        </p:tav>
                                        <p:tav tm="100000">
                                          <p:val>
                                            <p:fltVal val="0"/>
                                          </p:val>
                                        </p:tav>
                                      </p:tavLst>
                                    </p:anim>
                                    <p:animEffect>
                                      <p:cBhvr>
                                        <p:cTn id="23" dur="500"/>
                                        <p:tgtEl>
                                          <p:spTgt spid="4"/>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p:tgtEl>
                                          <p:spTgt spid="11"/>
                                        </p:tgtEl>
                                        <p:attrNameLst>
                                          <p:attrName>ppt_x</p:attrName>
                                        </p:attrNameLst>
                                      </p:cBhvr>
                                      <p:tavLst>
                                        <p:tav tm="0">
                                          <p:val>
                                            <p:strVal val="#ppt_x-#ppt_w*1.125000"/>
                                          </p:val>
                                        </p:tav>
                                        <p:tav tm="100000">
                                          <p:val>
                                            <p:strVal val="#ppt_x"/>
                                          </p:val>
                                        </p:tav>
                                      </p:tavLst>
                                    </p:anim>
                                    <p:animEffect>
                                      <p:cBhvr>
                                        <p:cTn id="28" dur="500"/>
                                        <p:tgtEl>
                                          <p:spTgt spid="11"/>
                                        </p:tgtEl>
                                      </p:cBhvr>
                                    </p:animEffect>
                                  </p:childTnLst>
                                </p:cTn>
                              </p:par>
                            </p:childTnLst>
                          </p:cTn>
                        </p:par>
                        <p:par>
                          <p:cTn id="29" fill="hold">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p:tgtEl>
                                          <p:spTgt spid="5"/>
                                        </p:tgtEl>
                                        <p:attrNameLst>
                                          <p:attrName>ppt_x</p:attrName>
                                        </p:attrNameLst>
                                      </p:cBhvr>
                                      <p:tavLst>
                                        <p:tav tm="0">
                                          <p:val>
                                            <p:strVal val="#ppt_x+#ppt_w*1.125000"/>
                                          </p:val>
                                        </p:tav>
                                        <p:tav tm="100000">
                                          <p:val>
                                            <p:strVal val="#ppt_x"/>
                                          </p:val>
                                        </p:tav>
                                      </p:tavLst>
                                    </p:anim>
                                    <p:animEffect>
                                      <p:cBhvr>
                                        <p:cTn id="33" dur="500"/>
                                        <p:tgtEl>
                                          <p:spTgt spid="5"/>
                                        </p:tgtEl>
                                      </p:cBhvr>
                                    </p:animEffect>
                                  </p:childTnLst>
                                </p:cTn>
                              </p:par>
                            </p:childTnLst>
                          </p:cTn>
                        </p:par>
                        <p:par>
                          <p:cTn id="34" fill="hold">
                            <p:stCondLst>
                              <p:cond delay="3000"/>
                            </p:stCondLst>
                            <p:childTnLst>
                              <p:par>
                                <p:cTn id="35" presetID="23" presetClass="entr" presetSubtype="3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strVal val="(6*min(max(#ppt_w*#ppt_h,.3),1)-7.4)/-.7*#ppt_w"/>
                                          </p:val>
                                        </p:tav>
                                        <p:tav tm="100000">
                                          <p:val>
                                            <p:strVal val="#ppt_w"/>
                                          </p:val>
                                        </p:tav>
                                      </p:tavLst>
                                    </p:anim>
                                    <p:anim calcmode="lin" valueType="num">
                                      <p:cBhvr>
                                        <p:cTn id="38" dur="500" fill="hold"/>
                                        <p:tgtEl>
                                          <p:spTgt spid="6"/>
                                        </p:tgtEl>
                                        <p:attrNameLst>
                                          <p:attrName>ppt_h</p:attrName>
                                        </p:attrNameLst>
                                      </p:cBhvr>
                                      <p:tavLst>
                                        <p:tav tm="0">
                                          <p:val>
                                            <p:strVal val="(6*min(max(#ppt_w*#ppt_h,.3),1)-7.4)/-.7*#ppt_h"/>
                                          </p:val>
                                        </p:tav>
                                        <p:tav tm="100000">
                                          <p:val>
                                            <p:strVal val="#ppt_h"/>
                                          </p:val>
                                        </p:tav>
                                      </p:tavLst>
                                    </p:anim>
                                    <p:anim calcmode="lin" valueType="num">
                                      <p:cBhvr>
                                        <p:cTn id="39" dur="500" fill="hold"/>
                                        <p:tgtEl>
                                          <p:spTgt spid="6"/>
                                        </p:tgtEl>
                                        <p:attrNameLst>
                                          <p:attrName>ppt_x</p:attrName>
                                        </p:attrNameLst>
                                      </p:cBhvr>
                                      <p:tavLst>
                                        <p:tav tm="0">
                                          <p:val>
                                            <p:fltVal val="0.5"/>
                                          </p:val>
                                        </p:tav>
                                        <p:tav tm="100000">
                                          <p:val>
                                            <p:strVal val="#ppt_x"/>
                                          </p:val>
                                        </p:tav>
                                      </p:tavLst>
                                    </p:anim>
                                    <p:anim calcmode="lin" valueType="num">
                                      <p:cBhvr>
                                        <p:cTn id="40"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p:cBhvr>
                                        <p:cTn id="44" dur="500"/>
                                        <p:tgtEl>
                                          <p:spTgt spid="8"/>
                                        </p:tgtEl>
                                      </p:cBhvr>
                                    </p:animEffect>
                                  </p:childTnLst>
                                </p:cTn>
                              </p:par>
                            </p:childTnLst>
                          </p:cTn>
                        </p:par>
                        <p:par>
                          <p:cTn id="45" fill="hold">
                            <p:stCondLst>
                              <p:cond delay="4000"/>
                            </p:stCondLst>
                            <p:childTnLst>
                              <p:par>
                                <p:cTn id="46" presetID="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ppt_x</p:attrName>
                                        </p:attrNameLst>
                                      </p:cBhvr>
                                      <p:tavLst>
                                        <p:tav tm="0">
                                          <p:val>
                                            <p:strVal val="0-#ppt_w/2"/>
                                          </p:val>
                                        </p:tav>
                                        <p:tav tm="100000">
                                          <p:val>
                                            <p:strVal val="#ppt_x"/>
                                          </p:val>
                                        </p:tav>
                                      </p:tavLst>
                                    </p:anim>
                                    <p:anim calcmode="lin" valueType="num">
                                      <p:cBhvr>
                                        <p:cTn id="49" dur="500" fill="hold"/>
                                        <p:tgtEl>
                                          <p:spTgt spid="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3" presetClass="entr" presetSubtype="3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strVal val="(6*min(max(#ppt_w*#ppt_h,.3),1)-7.4)/-.7*#ppt_w"/>
                                          </p:val>
                                        </p:tav>
                                        <p:tav tm="100000">
                                          <p:val>
                                            <p:strVal val="#ppt_w"/>
                                          </p:val>
                                        </p:tav>
                                      </p:tavLst>
                                    </p:anim>
                                    <p:anim calcmode="lin" valueType="num">
                                      <p:cBhvr>
                                        <p:cTn id="54" dur="500" fill="hold"/>
                                        <p:tgtEl>
                                          <p:spTgt spid="14"/>
                                        </p:tgtEl>
                                        <p:attrNameLst>
                                          <p:attrName>ppt_h</p:attrName>
                                        </p:attrNameLst>
                                      </p:cBhvr>
                                      <p:tavLst>
                                        <p:tav tm="0">
                                          <p:val>
                                            <p:strVal val="(6*min(max(#ppt_w*#ppt_h,.3),1)-7.4)/-.7*#ppt_h"/>
                                          </p:val>
                                        </p:tav>
                                        <p:tav tm="100000">
                                          <p:val>
                                            <p:strVal val="#ppt_h"/>
                                          </p:val>
                                        </p:tav>
                                      </p:tavLst>
                                    </p:anim>
                                    <p:anim calcmode="lin" valueType="num">
                                      <p:cBhvr>
                                        <p:cTn id="55" dur="500" fill="hold"/>
                                        <p:tgtEl>
                                          <p:spTgt spid="14"/>
                                        </p:tgtEl>
                                        <p:attrNameLst>
                                          <p:attrName>ppt_x</p:attrName>
                                        </p:attrNameLst>
                                      </p:cBhvr>
                                      <p:tavLst>
                                        <p:tav tm="0">
                                          <p:val>
                                            <p:fltVal val="0.5"/>
                                          </p:val>
                                        </p:tav>
                                        <p:tav tm="100000">
                                          <p:val>
                                            <p:strVal val="#ppt_x"/>
                                          </p:val>
                                        </p:tav>
                                      </p:tavLst>
                                    </p:anim>
                                    <p:anim calcmode="lin" valueType="num">
                                      <p:cBhvr>
                                        <p:cTn id="56"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5000"/>
                            </p:stCondLst>
                            <p:childTnLst>
                              <p:par>
                                <p:cTn id="58" presetID="23" presetClass="entr" presetSubtype="36"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strVal val="(6*min(max(#ppt_w*#ppt_h,.3),1)-7.4)/-.7*#ppt_w"/>
                                          </p:val>
                                        </p:tav>
                                        <p:tav tm="100000">
                                          <p:val>
                                            <p:strVal val="#ppt_w"/>
                                          </p:val>
                                        </p:tav>
                                      </p:tavLst>
                                    </p:anim>
                                    <p:anim calcmode="lin" valueType="num">
                                      <p:cBhvr>
                                        <p:cTn id="61" dur="500" fill="hold"/>
                                        <p:tgtEl>
                                          <p:spTgt spid="15"/>
                                        </p:tgtEl>
                                        <p:attrNameLst>
                                          <p:attrName>ppt_h</p:attrName>
                                        </p:attrNameLst>
                                      </p:cBhvr>
                                      <p:tavLst>
                                        <p:tav tm="0">
                                          <p:val>
                                            <p:strVal val="(6*min(max(#ppt_w*#ppt_h,.3),1)-7.4)/-.7*#ppt_h"/>
                                          </p:val>
                                        </p:tav>
                                        <p:tav tm="100000">
                                          <p:val>
                                            <p:strVal val="#ppt_h"/>
                                          </p:val>
                                        </p:tav>
                                      </p:tavLst>
                                    </p:anim>
                                    <p:anim calcmode="lin" valueType="num">
                                      <p:cBhvr>
                                        <p:cTn id="62" dur="500" fill="hold"/>
                                        <p:tgtEl>
                                          <p:spTgt spid="15"/>
                                        </p:tgtEl>
                                        <p:attrNameLst>
                                          <p:attrName>ppt_x</p:attrName>
                                        </p:attrNameLst>
                                      </p:cBhvr>
                                      <p:tavLst>
                                        <p:tav tm="0">
                                          <p:val>
                                            <p:fltVal val="0.5"/>
                                          </p:val>
                                        </p:tav>
                                        <p:tav tm="100000">
                                          <p:val>
                                            <p:strVal val="#ppt_x"/>
                                          </p:val>
                                        </p:tav>
                                      </p:tavLst>
                                    </p:anim>
                                    <p:anim calcmode="lin" valueType="num">
                                      <p:cBhvr>
                                        <p:cTn id="63"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5500"/>
                            </p:stCondLst>
                            <p:childTnLst>
                              <p:par>
                                <p:cTn id="65" presetID="2" presetClass="entr" presetSubtype="4"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250" fill="hold"/>
                                        <p:tgtEl>
                                          <p:spTgt spid="12"/>
                                        </p:tgtEl>
                                        <p:attrNameLst>
                                          <p:attrName>ppt_x</p:attrName>
                                        </p:attrNameLst>
                                      </p:cBhvr>
                                      <p:tavLst>
                                        <p:tav tm="0">
                                          <p:val>
                                            <p:strVal val="#ppt_x"/>
                                          </p:val>
                                        </p:tav>
                                        <p:tav tm="100000">
                                          <p:val>
                                            <p:strVal val="#ppt_x"/>
                                          </p:val>
                                        </p:tav>
                                      </p:tavLst>
                                    </p:anim>
                                    <p:anim calcmode="lin" valueType="num">
                                      <p:cBhvr>
                                        <p:cTn id="68" dur="250" fill="hold"/>
                                        <p:tgtEl>
                                          <p:spTgt spid="12"/>
                                        </p:tgtEl>
                                        <p:attrNameLst>
                                          <p:attrName>ppt_y</p:attrName>
                                        </p:attrNameLst>
                                      </p:cBhvr>
                                      <p:tavLst>
                                        <p:tav tm="0">
                                          <p:val>
                                            <p:strVal val="1+#ppt_h/2"/>
                                          </p:val>
                                        </p:tav>
                                        <p:tav tm="100000">
                                          <p:val>
                                            <p:strVal val="#ppt_y"/>
                                          </p:val>
                                        </p:tav>
                                      </p:tavLst>
                                    </p:anim>
                                  </p:childTnLst>
                                </p:cTn>
                              </p:par>
                            </p:childTnLst>
                          </p:cTn>
                        </p:par>
                        <p:par>
                          <p:cTn id="69" fill="hold">
                            <p:stCondLst>
                              <p:cond delay="5750"/>
                            </p:stCondLst>
                            <p:childTnLst>
                              <p:par>
                                <p:cTn id="70" presetID="2" presetClass="entr" presetSubtype="4"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250" fill="hold"/>
                                        <p:tgtEl>
                                          <p:spTgt spid="13"/>
                                        </p:tgtEl>
                                        <p:attrNameLst>
                                          <p:attrName>ppt_x</p:attrName>
                                        </p:attrNameLst>
                                      </p:cBhvr>
                                      <p:tavLst>
                                        <p:tav tm="0">
                                          <p:val>
                                            <p:strVal val="#ppt_x"/>
                                          </p:val>
                                        </p:tav>
                                        <p:tav tm="100000">
                                          <p:val>
                                            <p:strVal val="#ppt_x"/>
                                          </p:val>
                                        </p:tav>
                                      </p:tavLst>
                                    </p:anim>
                                    <p:anim calcmode="lin" valueType="num">
                                      <p:cBhvr>
                                        <p:cTn id="73" dur="250" fill="hold"/>
                                        <p:tgtEl>
                                          <p:spTgt spid="13"/>
                                        </p:tgtEl>
                                        <p:attrNameLst>
                                          <p:attrName>ppt_y</p:attrName>
                                        </p:attrNameLst>
                                      </p:cBhvr>
                                      <p:tavLst>
                                        <p:tav tm="0">
                                          <p:val>
                                            <p:strVal val="1+#ppt_h/2"/>
                                          </p:val>
                                        </p:tav>
                                        <p:tav tm="100000">
                                          <p:val>
                                            <p:strVal val="#ppt_y"/>
                                          </p:val>
                                        </p:tav>
                                      </p:tavLst>
                                    </p:anim>
                                  </p:childTnLst>
                                </p:cTn>
                              </p:par>
                            </p:childTnLst>
                          </p:cTn>
                        </p:par>
                        <p:par>
                          <p:cTn id="74" fill="hold">
                            <p:stCondLst>
                              <p:cond delay="6000"/>
                            </p:stCondLst>
                            <p:childTnLst>
                              <p:par>
                                <p:cTn id="75" presetID="1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p:tgtEl>
                                          <p:spTgt spid="16"/>
                                        </p:tgtEl>
                                        <p:attrNameLst>
                                          <p:attrName>ppt_x</p:attrName>
                                        </p:attrNameLst>
                                      </p:cBhvr>
                                      <p:tavLst>
                                        <p:tav tm="0">
                                          <p:val>
                                            <p:strVal val="#ppt_x-#ppt_w*1.125000"/>
                                          </p:val>
                                        </p:tav>
                                        <p:tav tm="100000">
                                          <p:val>
                                            <p:strVal val="#ppt_x"/>
                                          </p:val>
                                        </p:tav>
                                      </p:tavLst>
                                    </p:anim>
                                    <p:animEffect>
                                      <p:cBhvr>
                                        <p:cTn id="7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nimBg="1" autoUpdateAnimBg="0"/>
      <p:bldP spid="5" grpId="0" bldLvl="0" autoUpdateAnimBg="0"/>
      <p:bldP spid="6" grpId="0" bldLvl="0" animBg="1" autoUpdateAnimBg="0"/>
      <p:bldP spid="7" grpId="0" bldLvl="0" autoUpdateAnimBg="0"/>
      <p:bldP spid="11" grpId="0" bldLvl="0" autoUpdateAnimBg="0"/>
      <p:bldP spid="12" grpId="0" bldLvl="0" autoUpdateAnimBg="0"/>
      <p:bldP spid="13" grpId="0" bldLvl="0" autoUpdateAnimBg="0"/>
      <p:bldP spid="14" grpId="0" bldLvl="0" animBg="1" autoUpdateAnimBg="0"/>
      <p:bldP spid="15" grpId="0" bldLvl="0" animBg="1" autoUpdateAnimBg="0"/>
      <p:bldP spid="16"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标题 1"/>
          <p:cNvSpPr txBox="1">
            <a:spLocks/>
          </p:cNvSpPr>
          <p:nvPr/>
        </p:nvSpPr>
        <p:spPr>
          <a:xfrm>
            <a:off x="2267744" y="1951881"/>
            <a:ext cx="4647988"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3500" dirty="0" smtClean="0">
                <a:solidFill>
                  <a:schemeClr val="accent1"/>
                </a:solidFill>
              </a:rPr>
              <a:t>谢谢下载，</a:t>
            </a:r>
            <a:endParaRPr lang="zh-CN" altLang="en-US" sz="3500" dirty="0">
              <a:solidFill>
                <a:schemeClr val="accent1"/>
              </a:solidFill>
            </a:endParaRPr>
          </a:p>
        </p:txBody>
      </p:sp>
      <p:sp>
        <p:nvSpPr>
          <p:cNvPr id="4" name="副标题 2"/>
          <p:cNvSpPr txBox="1">
            <a:spLocks/>
          </p:cNvSpPr>
          <p:nvPr/>
        </p:nvSpPr>
        <p:spPr>
          <a:xfrm>
            <a:off x="1979712" y="2617455"/>
            <a:ext cx="4071924"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lnSpc>
                <a:spcPct val="90000"/>
              </a:lnSpc>
            </a:pPr>
            <a:r>
              <a:rPr lang="en-US" altLang="zh-CN" sz="2200" dirty="0">
                <a:solidFill>
                  <a:schemeClr val="accent1"/>
                </a:solidFill>
                <a:ea typeface="黑体" pitchFamily="2" charset="-122"/>
              </a:rPr>
              <a:t>THANK </a:t>
            </a:r>
            <a:r>
              <a:rPr lang="en-US" altLang="zh-CN" sz="2200" dirty="0" smtClean="0">
                <a:solidFill>
                  <a:schemeClr val="accent1"/>
                </a:solidFill>
                <a:ea typeface="黑体" pitchFamily="2" charset="-122"/>
              </a:rPr>
              <a:t>YOU</a:t>
            </a:r>
            <a:r>
              <a:rPr lang="zh-CN" altLang="en-US" sz="1400" dirty="0" smtClean="0">
                <a:solidFill>
                  <a:schemeClr val="accent1"/>
                </a:solidFill>
                <a:ea typeface="黑体" pitchFamily="2" charset="-122"/>
              </a:rPr>
              <a:t>谢谢观赏  </a:t>
            </a:r>
            <a:endParaRPr lang="zh-CN" altLang="en-US" sz="1400" dirty="0">
              <a:solidFill>
                <a:schemeClr val="accent1"/>
              </a:solidFill>
              <a:ea typeface="黑体" pitchFamily="2" charset="-122"/>
            </a:endParaRP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99792" y="1868044"/>
            <a:ext cx="777242" cy="777242"/>
          </a:xfrm>
          <a:prstGeom prst="rect">
            <a:avLst/>
          </a:prstGeom>
        </p:spPr>
      </p:pic>
    </p:spTree>
    <p:extLst>
      <p:ext uri="{BB962C8B-B14F-4D97-AF65-F5344CB8AC3E}">
        <p14:creationId xmlns:p14="http://schemas.microsoft.com/office/powerpoint/2010/main" val="346574901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75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0612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625664" y="1131590"/>
            <a:ext cx="1699320" cy="1862050"/>
            <a:chOff x="4788024" y="2111161"/>
            <a:chExt cx="345387" cy="391676"/>
          </a:xfrm>
        </p:grpSpPr>
        <p:sp>
          <p:nvSpPr>
            <p:cNvPr id="23" name="椭圆 22"/>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4" name="Text Box 7"/>
            <p:cNvSpPr txBox="1">
              <a:spLocks noChangeArrowheads="1"/>
            </p:cNvSpPr>
            <p:nvPr/>
          </p:nvSpPr>
          <p:spPr bwMode="auto">
            <a:xfrm>
              <a:off x="4844486" y="2111161"/>
              <a:ext cx="288925" cy="39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1500" dirty="0">
                  <a:solidFill>
                    <a:schemeClr val="accent2"/>
                  </a:solidFill>
                  <a:latin typeface="微软雅黑" panose="020B0503020204020204" pitchFamily="34" charset="-122"/>
                  <a:ea typeface="微软雅黑" panose="020B0503020204020204" pitchFamily="34" charset="-122"/>
                </a:rPr>
                <a:t>1</a:t>
              </a:r>
            </a:p>
          </p:txBody>
        </p:sp>
      </p:grpSp>
      <p:sp>
        <p:nvSpPr>
          <p:cNvPr id="9" name="Text Box 4"/>
          <p:cNvSpPr txBox="1">
            <a:spLocks noChangeArrowheads="1"/>
          </p:cNvSpPr>
          <p:nvPr/>
        </p:nvSpPr>
        <p:spPr bwMode="auto">
          <a:xfrm>
            <a:off x="3481646" y="2948658"/>
            <a:ext cx="19544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32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3200" dirty="0">
              <a:solidFill>
                <a:schemeClr val="accent1"/>
              </a:solidFill>
              <a:latin typeface="微软雅黑" panose="020B0503020204020204" pitchFamily="34" charset="-122"/>
              <a:ea typeface="微软雅黑" panose="020B0503020204020204" pitchFamily="34" charset="-122"/>
            </a:endParaRPr>
          </a:p>
        </p:txBody>
      </p:sp>
      <p:sp>
        <p:nvSpPr>
          <p:cNvPr id="10" name="Text Box 5"/>
          <p:cNvSpPr txBox="1">
            <a:spLocks noChangeArrowheads="1"/>
          </p:cNvSpPr>
          <p:nvPr/>
        </p:nvSpPr>
        <p:spPr bwMode="auto">
          <a:xfrm>
            <a:off x="3897659" y="345325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pic>
        <p:nvPicPr>
          <p:cNvPr id="25" name="图片 2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54" y="3795886"/>
            <a:ext cx="9141291" cy="1347614"/>
          </a:xfrm>
          <a:prstGeom prst="rect">
            <a:avLst/>
          </a:prstGeom>
        </p:spPr>
      </p:pic>
      <p:pic>
        <p:nvPicPr>
          <p:cNvPr id="26" name="图片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2318603"/>
            <a:ext cx="3709649" cy="2819064"/>
          </a:xfrm>
          <a:prstGeom prst="rect">
            <a:avLst/>
          </a:prstGeom>
        </p:spPr>
      </p:pic>
    </p:spTree>
    <p:extLst>
      <p:ext uri="{BB962C8B-B14F-4D97-AF65-F5344CB8AC3E}">
        <p14:creationId xmlns:p14="http://schemas.microsoft.com/office/powerpoint/2010/main" val="1917598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697943" y="1308705"/>
            <a:ext cx="3114417" cy="830997"/>
          </a:xfrm>
          <a:prstGeom prst="rect">
            <a:avLst/>
          </a:prstGeom>
          <a:noFill/>
        </p:spPr>
        <p:txBody>
          <a:bodyPr wrap="square" rtlCol="0">
            <a:spAutoFit/>
          </a:bodyPr>
          <a:lstStyle/>
          <a:p>
            <a:r>
              <a:rPr lang="zh-CN" altLang="en-US" sz="12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a:t>
            </a:r>
          </a:p>
        </p:txBody>
      </p:sp>
      <p:sp>
        <p:nvSpPr>
          <p:cNvPr id="13" name="TextBox 12"/>
          <p:cNvSpPr txBox="1"/>
          <p:nvPr/>
        </p:nvSpPr>
        <p:spPr>
          <a:xfrm>
            <a:off x="4697093" y="3180913"/>
            <a:ext cx="3115267" cy="830997"/>
          </a:xfrm>
          <a:prstGeom prst="rect">
            <a:avLst/>
          </a:prstGeom>
          <a:noFill/>
        </p:spPr>
        <p:txBody>
          <a:bodyPr wrap="square" rtlCol="0">
            <a:spAutoFit/>
          </a:bodyPr>
          <a:lstStyle/>
          <a:p>
            <a:r>
              <a:rPr lang="zh-CN" altLang="en-US" sz="12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a:t>
            </a:r>
          </a:p>
        </p:txBody>
      </p:sp>
      <p:grpSp>
        <p:nvGrpSpPr>
          <p:cNvPr id="14" name="组合 13"/>
          <p:cNvGrpSpPr/>
          <p:nvPr/>
        </p:nvGrpSpPr>
        <p:grpSpPr>
          <a:xfrm>
            <a:off x="1695985" y="1131590"/>
            <a:ext cx="2813050" cy="1231900"/>
            <a:chOff x="2419350" y="1270000"/>
            <a:chExt cx="2813050" cy="1231900"/>
          </a:xfrm>
          <a:solidFill>
            <a:schemeClr val="tx1"/>
          </a:solidFill>
        </p:grpSpPr>
        <p:sp>
          <p:nvSpPr>
            <p:cNvPr id="15" name="流程图: 联系 1"/>
            <p:cNvSpPr/>
            <p:nvPr/>
          </p:nvSpPr>
          <p:spPr>
            <a:xfrm>
              <a:off x="2419350" y="1270000"/>
              <a:ext cx="2813050" cy="1231900"/>
            </a:xfrm>
            <a:custGeom>
              <a:avLst/>
              <a:gdLst/>
              <a:ahLst/>
              <a:cxnLst/>
              <a:rect l="l" t="t" r="r" b="b"/>
              <a:pathLst>
                <a:path w="2813050" h="1231900">
                  <a:moveTo>
                    <a:pt x="1485900" y="0"/>
                  </a:moveTo>
                  <a:cubicBezTo>
                    <a:pt x="2218865" y="0"/>
                    <a:pt x="2813050" y="275770"/>
                    <a:pt x="2813050" y="615950"/>
                  </a:cubicBezTo>
                  <a:cubicBezTo>
                    <a:pt x="2813050" y="956130"/>
                    <a:pt x="2218865" y="1231900"/>
                    <a:pt x="1485900" y="1231900"/>
                  </a:cubicBezTo>
                  <a:cubicBezTo>
                    <a:pt x="1044349" y="1231900"/>
                    <a:pt x="653163" y="1131821"/>
                    <a:pt x="412401" y="977088"/>
                  </a:cubicBezTo>
                  <a:lnTo>
                    <a:pt x="0" y="927100"/>
                  </a:lnTo>
                  <a:lnTo>
                    <a:pt x="196320" y="759232"/>
                  </a:lnTo>
                  <a:cubicBezTo>
                    <a:pt x="171354" y="713674"/>
                    <a:pt x="158750" y="665495"/>
                    <a:pt x="158750" y="615950"/>
                  </a:cubicBezTo>
                  <a:cubicBezTo>
                    <a:pt x="158750" y="275770"/>
                    <a:pt x="752935" y="0"/>
                    <a:pt x="14859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TextBox 15"/>
            <p:cNvSpPr txBox="1"/>
            <p:nvPr/>
          </p:nvSpPr>
          <p:spPr>
            <a:xfrm>
              <a:off x="2825750" y="1606550"/>
              <a:ext cx="2095500" cy="461665"/>
            </a:xfrm>
            <a:prstGeom prst="rect">
              <a:avLst/>
            </a:prstGeom>
            <a:noFill/>
          </p:spPr>
          <p:txBody>
            <a:bodyPr wrap="square" rtlCol="0">
              <a:spAutoFit/>
            </a:bodyPr>
            <a:lstStyle/>
            <a:p>
              <a:pPr algn="ctr"/>
              <a:r>
                <a:rPr lang="zh-CN" altLang="en-US" sz="2400" dirty="0" smtClean="0">
                  <a:solidFill>
                    <a:schemeClr val="accent2"/>
                  </a:solidFill>
                  <a:latin typeface="微软雅黑" panose="020B0503020204020204" pitchFamily="34" charset="-122"/>
                  <a:ea typeface="微软雅黑" panose="020B0503020204020204" pitchFamily="34" charset="-122"/>
                </a:rPr>
                <a:t>请输入标题</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1689635" y="2985790"/>
            <a:ext cx="2813050" cy="1231900"/>
            <a:chOff x="2413000" y="3124200"/>
            <a:chExt cx="2813050" cy="1231900"/>
          </a:xfrm>
          <a:solidFill>
            <a:schemeClr val="bg2">
              <a:lumMod val="50000"/>
            </a:schemeClr>
          </a:solidFill>
        </p:grpSpPr>
        <p:sp>
          <p:nvSpPr>
            <p:cNvPr id="18" name="流程图: 联系 1"/>
            <p:cNvSpPr/>
            <p:nvPr/>
          </p:nvSpPr>
          <p:spPr>
            <a:xfrm flipV="1">
              <a:off x="2413000" y="3124200"/>
              <a:ext cx="2813050" cy="1231900"/>
            </a:xfrm>
            <a:custGeom>
              <a:avLst/>
              <a:gdLst/>
              <a:ahLst/>
              <a:cxnLst/>
              <a:rect l="l" t="t" r="r" b="b"/>
              <a:pathLst>
                <a:path w="2813050" h="1231900">
                  <a:moveTo>
                    <a:pt x="1485900" y="0"/>
                  </a:moveTo>
                  <a:cubicBezTo>
                    <a:pt x="2218865" y="0"/>
                    <a:pt x="2813050" y="275770"/>
                    <a:pt x="2813050" y="615950"/>
                  </a:cubicBezTo>
                  <a:cubicBezTo>
                    <a:pt x="2813050" y="956130"/>
                    <a:pt x="2218865" y="1231900"/>
                    <a:pt x="1485900" y="1231900"/>
                  </a:cubicBezTo>
                  <a:cubicBezTo>
                    <a:pt x="1044349" y="1231900"/>
                    <a:pt x="653163" y="1131821"/>
                    <a:pt x="412401" y="977088"/>
                  </a:cubicBezTo>
                  <a:lnTo>
                    <a:pt x="0" y="927100"/>
                  </a:lnTo>
                  <a:lnTo>
                    <a:pt x="196320" y="759232"/>
                  </a:lnTo>
                  <a:cubicBezTo>
                    <a:pt x="171354" y="713674"/>
                    <a:pt x="158750" y="665495"/>
                    <a:pt x="158750" y="615950"/>
                  </a:cubicBezTo>
                  <a:cubicBezTo>
                    <a:pt x="158750" y="275770"/>
                    <a:pt x="752935" y="0"/>
                    <a:pt x="14859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TextBox 18"/>
            <p:cNvSpPr txBox="1"/>
            <p:nvPr/>
          </p:nvSpPr>
          <p:spPr>
            <a:xfrm>
              <a:off x="2838450" y="3488690"/>
              <a:ext cx="2095500" cy="461665"/>
            </a:xfrm>
            <a:prstGeom prst="rect">
              <a:avLst/>
            </a:prstGeom>
            <a:noFill/>
          </p:spPr>
          <p:txBody>
            <a:bodyPr wrap="square" rtlCol="0">
              <a:spAutoFit/>
            </a:bodyPr>
            <a:lstStyle/>
            <a:p>
              <a:pPr algn="ctr"/>
              <a:r>
                <a:rPr lang="zh-CN" altLang="en-US" sz="2400" dirty="0" smtClean="0">
                  <a:solidFill>
                    <a:schemeClr val="accent2"/>
                  </a:solidFill>
                  <a:latin typeface="微软雅黑" panose="020B0503020204020204" pitchFamily="34" charset="-122"/>
                  <a:ea typeface="微软雅黑" panose="020B0503020204020204" pitchFamily="34" charset="-122"/>
                </a:rPr>
                <a:t>请输入标题</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grpSp>
      <p:sp>
        <p:nvSpPr>
          <p:cNvPr id="2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801256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8470" y="966259"/>
            <a:ext cx="3493930" cy="3459119"/>
            <a:chOff x="4932040" y="1428672"/>
            <a:chExt cx="2534959" cy="2509703"/>
          </a:xfrm>
        </p:grpSpPr>
        <p:grpSp>
          <p:nvGrpSpPr>
            <p:cNvPr id="3" name="Group 13"/>
            <p:cNvGrpSpPr>
              <a:grpSpLocks/>
            </p:cNvGrpSpPr>
            <p:nvPr/>
          </p:nvGrpSpPr>
          <p:grpSpPr bwMode="auto">
            <a:xfrm>
              <a:off x="4932040" y="1428672"/>
              <a:ext cx="2534959" cy="2509703"/>
              <a:chOff x="1541" y="968"/>
              <a:chExt cx="2710" cy="2683"/>
            </a:xfrm>
          </p:grpSpPr>
          <p:sp>
            <p:nvSpPr>
              <p:cNvPr id="8" name="Freeform 35"/>
              <p:cNvSpPr>
                <a:spLocks/>
              </p:cNvSpPr>
              <p:nvPr/>
            </p:nvSpPr>
            <p:spPr bwMode="gray">
              <a:xfrm>
                <a:off x="2754" y="968"/>
                <a:ext cx="1497" cy="149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solidFill>
                <a:schemeClr val="bg1"/>
              </a:solidFill>
              <a:ln w="19050">
                <a:no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9" name="Freeform 36"/>
              <p:cNvSpPr>
                <a:spLocks/>
              </p:cNvSpPr>
              <p:nvPr/>
            </p:nvSpPr>
            <p:spPr bwMode="gray">
              <a:xfrm rot="5400000">
                <a:off x="2753" y="2574"/>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solidFill>
                <a:schemeClr val="bg2"/>
              </a:solidFill>
              <a:ln w="19050">
                <a:no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0" name="Freeform 37"/>
              <p:cNvSpPr>
                <a:spLocks/>
              </p:cNvSpPr>
              <p:nvPr/>
            </p:nvSpPr>
            <p:spPr bwMode="gray">
              <a:xfrm rot="10800000">
                <a:off x="1544" y="2574"/>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solidFill>
                <a:schemeClr val="tx2"/>
              </a:solidFill>
              <a:ln w="19050">
                <a:no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1" name="Freeform 38"/>
              <p:cNvSpPr>
                <a:spLocks/>
              </p:cNvSpPr>
              <p:nvPr/>
            </p:nvSpPr>
            <p:spPr bwMode="gray">
              <a:xfrm rot="-5400000">
                <a:off x="1541" y="1397"/>
                <a:ext cx="1077" cy="1077"/>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solidFill>
                <a:schemeClr val="tx1"/>
              </a:solidFill>
              <a:ln w="19050">
                <a:no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4" name="TextBox 3"/>
            <p:cNvSpPr txBox="1"/>
            <p:nvPr/>
          </p:nvSpPr>
          <p:spPr>
            <a:xfrm>
              <a:off x="4932040" y="2316509"/>
              <a:ext cx="1061646" cy="245632"/>
            </a:xfrm>
            <a:prstGeom prst="rect">
              <a:avLst/>
            </a:prstGeom>
            <a:noFill/>
            <a:ln>
              <a:noFill/>
            </a:ln>
          </p:spPr>
          <p:txBody>
            <a:bodyPr wrap="square" rtlCol="0">
              <a:spAutoFit/>
            </a:bodyPr>
            <a:lstStyle/>
            <a:p>
              <a:pPr algn="ctr"/>
              <a:r>
                <a:rPr lang="zh-CN" altLang="en-US" sz="1600" dirty="0" smtClean="0">
                  <a:solidFill>
                    <a:srgbClr val="FFFFFF"/>
                  </a:solidFill>
                  <a:latin typeface="微软雅黑" panose="020B0503020204020204" pitchFamily="34" charset="-122"/>
                  <a:ea typeface="微软雅黑" panose="020B0503020204020204" pitchFamily="34" charset="-122"/>
                </a:rPr>
                <a:t>输入文字</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6240868" y="2098222"/>
              <a:ext cx="1061646" cy="245632"/>
            </a:xfrm>
            <a:prstGeom prst="rect">
              <a:avLst/>
            </a:prstGeom>
            <a:noFill/>
            <a:ln>
              <a:noFill/>
            </a:ln>
          </p:spPr>
          <p:txBody>
            <a:bodyPr wrap="square" rtlCol="0">
              <a:spAutoFit/>
            </a:bodyPr>
            <a:lstStyle/>
            <a:p>
              <a:pPr algn="ctr"/>
              <a:r>
                <a:rPr lang="zh-CN" altLang="en-US" sz="1600" dirty="0" smtClean="0">
                  <a:solidFill>
                    <a:srgbClr val="FFFFFF"/>
                  </a:solidFill>
                  <a:latin typeface="微软雅黑" panose="020B0503020204020204" pitchFamily="34" charset="-122"/>
                  <a:ea typeface="微软雅黑" panose="020B0503020204020204" pitchFamily="34" charset="-122"/>
                </a:rPr>
                <a:t>输入文字</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4932040" y="3220437"/>
              <a:ext cx="1061646" cy="245632"/>
            </a:xfrm>
            <a:prstGeom prst="rect">
              <a:avLst/>
            </a:prstGeom>
            <a:noFill/>
            <a:ln>
              <a:noFill/>
            </a:ln>
          </p:spPr>
          <p:txBody>
            <a:bodyPr wrap="square" rtlCol="0">
              <a:spAutoFit/>
            </a:bodyPr>
            <a:lstStyle/>
            <a:p>
              <a:pPr algn="ctr"/>
              <a:r>
                <a:rPr lang="zh-CN" altLang="en-US" sz="1600" dirty="0" smtClean="0">
                  <a:solidFill>
                    <a:srgbClr val="FFFFFF"/>
                  </a:solidFill>
                  <a:latin typeface="微软雅黑" panose="020B0503020204020204" pitchFamily="34" charset="-122"/>
                  <a:ea typeface="微软雅黑" panose="020B0503020204020204" pitchFamily="34" charset="-122"/>
                </a:rPr>
                <a:t>输入文字</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062829" y="3382858"/>
              <a:ext cx="1061646" cy="245632"/>
            </a:xfrm>
            <a:prstGeom prst="rect">
              <a:avLst/>
            </a:prstGeom>
            <a:noFill/>
            <a:ln>
              <a:noFill/>
            </a:ln>
          </p:spPr>
          <p:txBody>
            <a:bodyPr wrap="square" rtlCol="0">
              <a:spAutoFit/>
            </a:bodyPr>
            <a:lstStyle/>
            <a:p>
              <a:pPr algn="ctr"/>
              <a:r>
                <a:rPr lang="zh-CN" altLang="en-US" sz="1600" dirty="0" smtClean="0">
                  <a:solidFill>
                    <a:srgbClr val="FFFFFF"/>
                  </a:solidFill>
                  <a:latin typeface="微软雅黑" panose="020B0503020204020204" pitchFamily="34" charset="-122"/>
                  <a:ea typeface="微软雅黑" panose="020B0503020204020204" pitchFamily="34" charset="-122"/>
                </a:rPr>
                <a:t>输入文字</a:t>
              </a:r>
              <a:endParaRPr lang="zh-CN" altLang="en-US" sz="1600" dirty="0">
                <a:solidFill>
                  <a:srgbClr val="FFFFFF"/>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827584" y="1585704"/>
            <a:ext cx="2800350" cy="2354198"/>
            <a:chOff x="827584" y="1585704"/>
            <a:chExt cx="2800350" cy="2354198"/>
          </a:xfrm>
        </p:grpSpPr>
        <p:sp>
          <p:nvSpPr>
            <p:cNvPr id="13" name="TextBox 12"/>
            <p:cNvSpPr txBox="1"/>
            <p:nvPr/>
          </p:nvSpPr>
          <p:spPr>
            <a:xfrm>
              <a:off x="827584" y="1585704"/>
              <a:ext cx="2800350" cy="461665"/>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rPr>
                <a:t>标题文字</a:t>
              </a:r>
              <a:endParaRPr lang="zh-CN" altLang="en-US" sz="2400" b="1" dirty="0">
                <a:latin typeface="微软雅黑" panose="020B0503020204020204" pitchFamily="34" charset="-122"/>
                <a:ea typeface="微软雅黑" panose="020B0503020204020204" pitchFamily="34" charset="-122"/>
              </a:endParaRPr>
            </a:p>
          </p:txBody>
        </p:sp>
        <p:sp>
          <p:nvSpPr>
            <p:cNvPr id="14" name="TextBox 13"/>
            <p:cNvSpPr txBox="1"/>
            <p:nvPr/>
          </p:nvSpPr>
          <p:spPr>
            <a:xfrm>
              <a:off x="902325" y="2185576"/>
              <a:ext cx="2631450" cy="1754326"/>
            </a:xfrm>
            <a:prstGeom prst="rect">
              <a:avLst/>
            </a:prstGeom>
            <a:noFill/>
          </p:spPr>
          <p:txBody>
            <a:bodyPr wrap="square" rtlCol="0">
              <a:spAutoFit/>
            </a:bodyPr>
            <a:lstStyle/>
            <a:p>
              <a:r>
                <a:rPr lang="zh-CN" altLang="en-US" sz="12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a:t>
              </a:r>
            </a:p>
            <a:p>
              <a:r>
                <a:rPr lang="zh-CN" altLang="en-US" sz="12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a:t>
              </a:r>
            </a:p>
            <a:p>
              <a:endParaRPr lang="zh-CN" altLang="en-US" sz="1200" spc="-10" dirty="0" smtClean="0">
                <a:solidFill>
                  <a:schemeClr val="accent1"/>
                </a:solidFill>
                <a:latin typeface="微软雅黑" panose="020B0503020204020204" pitchFamily="34" charset="-122"/>
                <a:ea typeface="微软雅黑" panose="020B0503020204020204" pitchFamily="34" charset="-122"/>
              </a:endParaRPr>
            </a:p>
          </p:txBody>
        </p:sp>
      </p:grpSp>
      <p:sp>
        <p:nvSpPr>
          <p:cNvPr id="1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673399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15616" y="1491630"/>
            <a:ext cx="6859588" cy="2529700"/>
            <a:chOff x="1331432" y="1851670"/>
            <a:chExt cx="6859588" cy="2529700"/>
          </a:xfrm>
        </p:grpSpPr>
        <p:grpSp>
          <p:nvGrpSpPr>
            <p:cNvPr id="3" name="组合 2"/>
            <p:cNvGrpSpPr/>
            <p:nvPr/>
          </p:nvGrpSpPr>
          <p:grpSpPr>
            <a:xfrm>
              <a:off x="1331432" y="2241227"/>
              <a:ext cx="1865518" cy="2140143"/>
              <a:chOff x="1331432" y="2241227"/>
              <a:chExt cx="1865518" cy="2140143"/>
            </a:xfrm>
          </p:grpSpPr>
          <p:sp>
            <p:nvSpPr>
              <p:cNvPr id="16" name="Oval 15"/>
              <p:cNvSpPr>
                <a:spLocks noChangeArrowheads="1"/>
              </p:cNvSpPr>
              <p:nvPr/>
            </p:nvSpPr>
            <p:spPr bwMode="auto">
              <a:xfrm>
                <a:off x="1331432" y="2515852"/>
                <a:ext cx="1865518" cy="186551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 name="AutoShape 16"/>
              <p:cNvSpPr>
                <a:spLocks noChangeArrowheads="1"/>
              </p:cNvSpPr>
              <p:nvPr/>
            </p:nvSpPr>
            <p:spPr bwMode="auto">
              <a:xfrm>
                <a:off x="1989565" y="2241227"/>
                <a:ext cx="549251" cy="493600"/>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 name="Rectangle 17"/>
              <p:cNvSpPr>
                <a:spLocks noChangeArrowheads="1"/>
              </p:cNvSpPr>
              <p:nvPr/>
            </p:nvSpPr>
            <p:spPr bwMode="auto">
              <a:xfrm>
                <a:off x="1550407" y="2844919"/>
                <a:ext cx="1427569" cy="1207384"/>
              </a:xfrm>
              <a:prstGeom prst="rect">
                <a:avLst/>
              </a:prstGeom>
              <a:noFill/>
              <a:ln w="9525">
                <a:noFill/>
                <a:miter lim="800000"/>
                <a:headEnd/>
                <a:tailEnd/>
              </a:ln>
              <a:effectLs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a:t>
                </a:r>
                <a:r>
                  <a:rPr lang="zh-CN" altLang="en-US" sz="1600" dirty="0" smtClean="0">
                    <a:solidFill>
                      <a:schemeClr val="accent2"/>
                    </a:solidFill>
                    <a:latin typeface="微软雅黑" panose="020B0503020204020204" pitchFamily="34" charset="-122"/>
                    <a:ea typeface="微软雅黑" panose="020B0503020204020204" pitchFamily="34" charset="-122"/>
                  </a:rPr>
                  <a:t>输入</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smtClean="0">
                    <a:solidFill>
                      <a:schemeClr val="accent2"/>
                    </a:solidFill>
                    <a:latin typeface="微软雅黑" panose="020B0503020204020204" pitchFamily="34" charset="-122"/>
                    <a:ea typeface="微软雅黑" panose="020B0503020204020204" pitchFamily="34" charset="-122"/>
                  </a:rPr>
                  <a:t>文字</a:t>
                </a:r>
                <a:r>
                  <a:rPr lang="zh-CN" altLang="en-US" sz="1600" dirty="0">
                    <a:solidFill>
                      <a:schemeClr val="accent2"/>
                    </a:solidFill>
                    <a:latin typeface="微软雅黑" panose="020B0503020204020204" pitchFamily="34" charset="-122"/>
                    <a:ea typeface="微软雅黑" panose="020B0503020204020204" pitchFamily="34" charset="-122"/>
                  </a:rPr>
                  <a:t>内容</a:t>
                </a:r>
              </a:p>
            </p:txBody>
          </p:sp>
        </p:grpSp>
        <p:grpSp>
          <p:nvGrpSpPr>
            <p:cNvPr id="4" name="组合 3"/>
            <p:cNvGrpSpPr/>
            <p:nvPr/>
          </p:nvGrpSpPr>
          <p:grpSpPr>
            <a:xfrm>
              <a:off x="1331432" y="1851670"/>
              <a:ext cx="6859588" cy="2529700"/>
              <a:chOff x="1331432" y="1851670"/>
              <a:chExt cx="6859588" cy="2529700"/>
            </a:xfrm>
          </p:grpSpPr>
          <p:grpSp>
            <p:nvGrpSpPr>
              <p:cNvPr id="5" name="Group 19"/>
              <p:cNvGrpSpPr>
                <a:grpSpLocks/>
              </p:cNvGrpSpPr>
              <p:nvPr/>
            </p:nvGrpSpPr>
            <p:grpSpPr bwMode="auto">
              <a:xfrm>
                <a:off x="3800641" y="2241227"/>
                <a:ext cx="1865518" cy="2140143"/>
                <a:chOff x="1029" y="2160"/>
                <a:chExt cx="1542" cy="1769"/>
              </a:xfrm>
              <a:solidFill>
                <a:schemeClr val="tx1"/>
              </a:solidFill>
            </p:grpSpPr>
            <p:sp>
              <p:nvSpPr>
                <p:cNvPr id="13" name="Oval 20"/>
                <p:cNvSpPr>
                  <a:spLocks noChangeArrowheads="1"/>
                </p:cNvSpPr>
                <p:nvPr/>
              </p:nvSpPr>
              <p:spPr bwMode="auto">
                <a:xfrm>
                  <a:off x="1029" y="2387"/>
                  <a:ext cx="1542" cy="1542"/>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utoShape 21"/>
                <p:cNvSpPr>
                  <a:spLocks noChangeArrowheads="1"/>
                </p:cNvSpPr>
                <p:nvPr/>
              </p:nvSpPr>
              <p:spPr bwMode="auto">
                <a:xfrm>
                  <a:off x="1573" y="2160"/>
                  <a:ext cx="454" cy="408"/>
                </a:xfrm>
                <a:prstGeom prst="triangle">
                  <a:avLst>
                    <a:gd name="adj" fmla="val 50000"/>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 name="Rectangle 22"/>
                <p:cNvSpPr>
                  <a:spLocks noChangeArrowheads="1"/>
                </p:cNvSpPr>
                <p:nvPr/>
              </p:nvSpPr>
              <p:spPr bwMode="auto">
                <a:xfrm>
                  <a:off x="1210" y="2659"/>
                  <a:ext cx="1180" cy="998"/>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a:t>
                  </a:r>
                  <a:r>
                    <a:rPr lang="zh-CN" altLang="en-US" sz="1600" dirty="0" smtClean="0">
                      <a:solidFill>
                        <a:schemeClr val="accent2"/>
                      </a:solidFill>
                      <a:latin typeface="微软雅黑" panose="020B0503020204020204" pitchFamily="34" charset="-122"/>
                      <a:ea typeface="微软雅黑" panose="020B0503020204020204" pitchFamily="34" charset="-122"/>
                    </a:rPr>
                    <a:t>输入</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smtClean="0">
                      <a:solidFill>
                        <a:schemeClr val="accent2"/>
                      </a:solidFill>
                      <a:latin typeface="微软雅黑" panose="020B0503020204020204" pitchFamily="34" charset="-122"/>
                      <a:ea typeface="微软雅黑" panose="020B0503020204020204" pitchFamily="34" charset="-122"/>
                    </a:rPr>
                    <a:t>文字</a:t>
                  </a:r>
                  <a:r>
                    <a:rPr lang="zh-CN" altLang="en-US" sz="1600" dirty="0">
                      <a:solidFill>
                        <a:schemeClr val="accent2"/>
                      </a:solidFill>
                      <a:latin typeface="微软雅黑" panose="020B0503020204020204" pitchFamily="34" charset="-122"/>
                      <a:ea typeface="微软雅黑" panose="020B0503020204020204" pitchFamily="34" charset="-122"/>
                    </a:rPr>
                    <a:t>内容</a:t>
                  </a:r>
                </a:p>
              </p:txBody>
            </p:sp>
          </p:grpSp>
          <p:grpSp>
            <p:nvGrpSpPr>
              <p:cNvPr id="6" name="Group 23"/>
              <p:cNvGrpSpPr>
                <a:grpSpLocks/>
              </p:cNvGrpSpPr>
              <p:nvPr/>
            </p:nvGrpSpPr>
            <p:grpSpPr bwMode="auto">
              <a:xfrm>
                <a:off x="6325502" y="2241227"/>
                <a:ext cx="1865518" cy="2140143"/>
                <a:chOff x="1029" y="2160"/>
                <a:chExt cx="1542" cy="1769"/>
              </a:xfrm>
              <a:solidFill>
                <a:schemeClr val="bg2"/>
              </a:solidFill>
            </p:grpSpPr>
            <p:sp>
              <p:nvSpPr>
                <p:cNvPr id="10" name="Oval 24"/>
                <p:cNvSpPr>
                  <a:spLocks noChangeArrowheads="1"/>
                </p:cNvSpPr>
                <p:nvPr/>
              </p:nvSpPr>
              <p:spPr bwMode="auto">
                <a:xfrm>
                  <a:off x="1029" y="2387"/>
                  <a:ext cx="1542" cy="1542"/>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 name="AutoShape 25"/>
                <p:cNvSpPr>
                  <a:spLocks noChangeArrowheads="1"/>
                </p:cNvSpPr>
                <p:nvPr/>
              </p:nvSpPr>
              <p:spPr bwMode="auto">
                <a:xfrm>
                  <a:off x="1573" y="2160"/>
                  <a:ext cx="454" cy="408"/>
                </a:xfrm>
                <a:prstGeom prst="triangle">
                  <a:avLst>
                    <a:gd name="adj" fmla="val 50000"/>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Rectangle 26"/>
                <p:cNvSpPr>
                  <a:spLocks noChangeArrowheads="1"/>
                </p:cNvSpPr>
                <p:nvPr/>
              </p:nvSpPr>
              <p:spPr bwMode="auto">
                <a:xfrm>
                  <a:off x="1210" y="2659"/>
                  <a:ext cx="1180" cy="998"/>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a:t>
                  </a:r>
                  <a:r>
                    <a:rPr lang="zh-CN" altLang="en-US" sz="1600" dirty="0" smtClean="0">
                      <a:solidFill>
                        <a:schemeClr val="accent2"/>
                      </a:solidFill>
                      <a:latin typeface="微软雅黑" panose="020B0503020204020204" pitchFamily="34" charset="-122"/>
                      <a:ea typeface="微软雅黑" panose="020B0503020204020204" pitchFamily="34" charset="-122"/>
                    </a:rPr>
                    <a:t>输入</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smtClean="0">
                      <a:solidFill>
                        <a:schemeClr val="accent2"/>
                      </a:solidFill>
                      <a:latin typeface="微软雅黑" panose="020B0503020204020204" pitchFamily="34" charset="-122"/>
                      <a:ea typeface="微软雅黑" panose="020B0503020204020204" pitchFamily="34" charset="-122"/>
                    </a:rPr>
                    <a:t>文字</a:t>
                  </a:r>
                  <a:r>
                    <a:rPr lang="zh-CN" altLang="en-US" sz="1600" dirty="0">
                      <a:solidFill>
                        <a:schemeClr val="accent2"/>
                      </a:solidFill>
                      <a:latin typeface="微软雅黑" panose="020B0503020204020204" pitchFamily="34" charset="-122"/>
                      <a:ea typeface="微软雅黑" panose="020B0503020204020204" pitchFamily="34" charset="-122"/>
                    </a:rPr>
                    <a:t>内容</a:t>
                  </a:r>
                </a:p>
              </p:txBody>
            </p:sp>
          </p:grpSp>
          <p:sp>
            <p:nvSpPr>
              <p:cNvPr id="7" name="Text Box 27"/>
              <p:cNvSpPr txBox="1">
                <a:spLocks noChangeArrowheads="1"/>
              </p:cNvSpPr>
              <p:nvPr/>
            </p:nvSpPr>
            <p:spPr bwMode="auto">
              <a:xfrm>
                <a:off x="1331432" y="1856509"/>
                <a:ext cx="191995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dirty="0">
                    <a:solidFill>
                      <a:schemeClr val="accent1"/>
                    </a:solidFill>
                    <a:latin typeface="微软雅黑" panose="020B0503020204020204" pitchFamily="34" charset="-122"/>
                    <a:ea typeface="微软雅黑" panose="020B0503020204020204" pitchFamily="34" charset="-122"/>
                  </a:rPr>
                  <a:t>在此输入文字内容</a:t>
                </a:r>
              </a:p>
            </p:txBody>
          </p:sp>
          <p:sp>
            <p:nvSpPr>
              <p:cNvPr id="8" name="Text Box 28"/>
              <p:cNvSpPr txBox="1">
                <a:spLocks noChangeArrowheads="1"/>
              </p:cNvSpPr>
              <p:nvPr/>
            </p:nvSpPr>
            <p:spPr bwMode="auto">
              <a:xfrm>
                <a:off x="3746201" y="1851670"/>
                <a:ext cx="191995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dirty="0">
                    <a:solidFill>
                      <a:schemeClr val="accent1"/>
                    </a:solidFill>
                    <a:latin typeface="微软雅黑" panose="020B0503020204020204" pitchFamily="34" charset="-122"/>
                    <a:ea typeface="微软雅黑" panose="020B0503020204020204" pitchFamily="34" charset="-122"/>
                  </a:rPr>
                  <a:t>在此输入文字内容</a:t>
                </a:r>
              </a:p>
            </p:txBody>
          </p:sp>
          <p:sp>
            <p:nvSpPr>
              <p:cNvPr id="9" name="Text Box 29"/>
              <p:cNvSpPr txBox="1">
                <a:spLocks noChangeArrowheads="1"/>
              </p:cNvSpPr>
              <p:nvPr/>
            </p:nvSpPr>
            <p:spPr bwMode="auto">
              <a:xfrm>
                <a:off x="6269851" y="1856509"/>
                <a:ext cx="191995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dirty="0">
                    <a:solidFill>
                      <a:schemeClr val="accent1"/>
                    </a:solidFill>
                    <a:latin typeface="微软雅黑" panose="020B0503020204020204" pitchFamily="34" charset="-122"/>
                    <a:ea typeface="微软雅黑" panose="020B0503020204020204" pitchFamily="34" charset="-122"/>
                  </a:rPr>
                  <a:t>在此输入文字内容</a:t>
                </a:r>
              </a:p>
            </p:txBody>
          </p:sp>
        </p:grpSp>
      </p:grpSp>
      <p:sp>
        <p:nvSpPr>
          <p:cNvPr id="19"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702914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5102558" y="1736767"/>
            <a:ext cx="3573898" cy="2635183"/>
          </a:xfrm>
          <a:prstGeom prst="roundRect">
            <a:avLst>
              <a:gd name="adj" fmla="val 2255"/>
            </a:avLst>
          </a:prstGeom>
          <a:noFill/>
          <a:ln w="3175" cap="flat" cmpd="sng">
            <a:noFill/>
            <a:bevel/>
            <a:headEnd/>
            <a:tailEnd/>
          </a:ln>
        </p:spPr>
        <p:txBody>
          <a:bodyPr lIns="180000"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50000"/>
              </a:lnSpc>
            </a:pPr>
            <a:r>
              <a:rPr lang="zh-CN" altLang="en-US" sz="1200" dirty="0">
                <a:solidFill>
                  <a:schemeClr val="accent1"/>
                </a:solidFill>
                <a:latin typeface="微软雅黑" pitchFamily="34" charset="-122"/>
                <a:ea typeface="微软雅黑" pitchFamily="34" charset="-122"/>
                <a:sym typeface="宋体" pitchFamily="2" charset="-122"/>
              </a:rPr>
              <a:t>单击此处添加段落</a:t>
            </a:r>
            <a:r>
              <a:rPr lang="zh-CN" altLang="en-US" sz="1200" dirty="0" smtClean="0">
                <a:solidFill>
                  <a:schemeClr val="accent1"/>
                </a:solidFill>
                <a:latin typeface="微软雅黑" pitchFamily="34" charset="-122"/>
                <a:ea typeface="微软雅黑" pitchFamily="34" charset="-122"/>
                <a:sym typeface="宋体" pitchFamily="2" charset="-122"/>
              </a:rPr>
              <a:t>文字</a:t>
            </a:r>
            <a:r>
              <a:rPr lang="zh-CN" altLang="en-US" sz="1200" dirty="0">
                <a:solidFill>
                  <a:schemeClr val="accent1"/>
                </a:solidFill>
                <a:latin typeface="微软雅黑" pitchFamily="34" charset="-122"/>
                <a:ea typeface="微软雅黑" pitchFamily="34" charset="-122"/>
                <a:sym typeface="宋体" pitchFamily="2" charset="-122"/>
              </a:rPr>
              <a:t>段落文字</a:t>
            </a:r>
            <a:endParaRPr lang="en-US" altLang="zh-CN" sz="1200" dirty="0">
              <a:solidFill>
                <a:schemeClr val="accent1"/>
              </a:solidFill>
              <a:latin typeface="微软雅黑" pitchFamily="34" charset="-122"/>
              <a:ea typeface="微软雅黑" pitchFamily="34" charset="-122"/>
              <a:sym typeface="宋体" pitchFamily="2" charset="-122"/>
            </a:endParaRPr>
          </a:p>
          <a:p>
            <a:pPr>
              <a:lnSpc>
                <a:spcPct val="150000"/>
              </a:lnSpc>
            </a:pPr>
            <a:r>
              <a:rPr lang="zh-CN" altLang="en-US" sz="1200" dirty="0" smtClean="0">
                <a:solidFill>
                  <a:schemeClr val="accent1"/>
                </a:solidFill>
                <a:latin typeface="微软雅黑" pitchFamily="34" charset="-122"/>
                <a:ea typeface="微软雅黑" pitchFamily="34" charset="-122"/>
                <a:sym typeface="宋体" pitchFamily="2" charset="-122"/>
              </a:rPr>
              <a:t>单击</a:t>
            </a:r>
            <a:r>
              <a:rPr lang="zh-CN" altLang="en-US" sz="1200" dirty="0">
                <a:solidFill>
                  <a:schemeClr val="accent1"/>
                </a:solidFill>
                <a:latin typeface="微软雅黑" pitchFamily="34" charset="-122"/>
                <a:ea typeface="微软雅黑" pitchFamily="34" charset="-122"/>
                <a:sym typeface="宋体" pitchFamily="2" charset="-122"/>
              </a:rPr>
              <a:t>此处添加段落</a:t>
            </a:r>
            <a:r>
              <a:rPr lang="zh-CN" altLang="en-US" sz="1200" dirty="0" smtClean="0">
                <a:solidFill>
                  <a:schemeClr val="accent1"/>
                </a:solidFill>
                <a:latin typeface="微软雅黑" pitchFamily="34" charset="-122"/>
                <a:ea typeface="微软雅黑" pitchFamily="34" charset="-122"/>
                <a:sym typeface="宋体" pitchFamily="2" charset="-122"/>
              </a:rPr>
              <a:t>文字</a:t>
            </a:r>
            <a:r>
              <a:rPr lang="zh-CN" altLang="en-US" sz="1200" dirty="0">
                <a:solidFill>
                  <a:schemeClr val="accent1"/>
                </a:solidFill>
                <a:latin typeface="微软雅黑" pitchFamily="34" charset="-122"/>
                <a:ea typeface="微软雅黑" pitchFamily="34" charset="-122"/>
                <a:sym typeface="宋体" pitchFamily="2" charset="-122"/>
              </a:rPr>
              <a:t>段落文字</a:t>
            </a:r>
            <a:endParaRPr lang="en-US" altLang="zh-CN" sz="1200" dirty="0">
              <a:solidFill>
                <a:schemeClr val="accent1"/>
              </a:solidFill>
              <a:latin typeface="微软雅黑" pitchFamily="34" charset="-122"/>
              <a:ea typeface="微软雅黑" pitchFamily="34" charset="-122"/>
              <a:sym typeface="宋体" pitchFamily="2" charset="-122"/>
            </a:endParaRPr>
          </a:p>
          <a:p>
            <a:pPr>
              <a:lnSpc>
                <a:spcPct val="150000"/>
              </a:lnSpc>
            </a:pPr>
            <a:r>
              <a:rPr lang="zh-CN" altLang="en-US" sz="1200" dirty="0" smtClean="0">
                <a:solidFill>
                  <a:schemeClr val="accent1"/>
                </a:solidFill>
                <a:latin typeface="微软雅黑" pitchFamily="34" charset="-122"/>
                <a:ea typeface="微软雅黑" pitchFamily="34" charset="-122"/>
                <a:sym typeface="宋体" pitchFamily="2" charset="-122"/>
              </a:rPr>
              <a:t>单击</a:t>
            </a:r>
            <a:r>
              <a:rPr lang="zh-CN" altLang="en-US" sz="1200" dirty="0">
                <a:solidFill>
                  <a:schemeClr val="accent1"/>
                </a:solidFill>
                <a:latin typeface="微软雅黑" pitchFamily="34" charset="-122"/>
                <a:ea typeface="微软雅黑" pitchFamily="34" charset="-122"/>
                <a:sym typeface="宋体" pitchFamily="2" charset="-122"/>
              </a:rPr>
              <a:t>此处添加段落</a:t>
            </a:r>
            <a:r>
              <a:rPr lang="zh-CN" altLang="en-US" sz="1200" dirty="0" smtClean="0">
                <a:solidFill>
                  <a:schemeClr val="accent1"/>
                </a:solidFill>
                <a:latin typeface="微软雅黑" pitchFamily="34" charset="-122"/>
                <a:ea typeface="微软雅黑" pitchFamily="34" charset="-122"/>
                <a:sym typeface="宋体" pitchFamily="2" charset="-122"/>
              </a:rPr>
              <a:t>文字</a:t>
            </a:r>
            <a:r>
              <a:rPr lang="zh-CN" altLang="en-US" sz="1200" dirty="0">
                <a:solidFill>
                  <a:schemeClr val="accent1"/>
                </a:solidFill>
                <a:latin typeface="微软雅黑" pitchFamily="34" charset="-122"/>
                <a:ea typeface="微软雅黑" pitchFamily="34" charset="-122"/>
                <a:sym typeface="宋体" pitchFamily="2" charset="-122"/>
              </a:rPr>
              <a:t>段落文字</a:t>
            </a:r>
            <a:endParaRPr lang="en-US" altLang="zh-CN" sz="1200" dirty="0">
              <a:solidFill>
                <a:schemeClr val="accent1"/>
              </a:solidFill>
              <a:latin typeface="微软雅黑" pitchFamily="34" charset="-122"/>
              <a:ea typeface="微软雅黑" pitchFamily="34" charset="-122"/>
              <a:sym typeface="宋体" pitchFamily="2" charset="-122"/>
            </a:endParaRPr>
          </a:p>
          <a:p>
            <a:pPr>
              <a:lnSpc>
                <a:spcPct val="150000"/>
              </a:lnSpc>
            </a:pPr>
            <a:r>
              <a:rPr lang="zh-CN" altLang="en-US" sz="1200" dirty="0" smtClean="0">
                <a:solidFill>
                  <a:schemeClr val="accent1"/>
                </a:solidFill>
                <a:latin typeface="微软雅黑" pitchFamily="34" charset="-122"/>
                <a:ea typeface="微软雅黑" pitchFamily="34" charset="-122"/>
                <a:sym typeface="宋体" pitchFamily="2" charset="-122"/>
              </a:rPr>
              <a:t>单击</a:t>
            </a:r>
            <a:r>
              <a:rPr lang="zh-CN" altLang="en-US" sz="1200" dirty="0">
                <a:solidFill>
                  <a:schemeClr val="accent1"/>
                </a:solidFill>
                <a:latin typeface="微软雅黑" pitchFamily="34" charset="-122"/>
                <a:ea typeface="微软雅黑" pitchFamily="34" charset="-122"/>
                <a:sym typeface="宋体" pitchFamily="2" charset="-122"/>
              </a:rPr>
              <a:t>此处添加段落</a:t>
            </a:r>
            <a:r>
              <a:rPr lang="zh-CN" altLang="en-US" sz="1200" dirty="0" smtClean="0">
                <a:solidFill>
                  <a:schemeClr val="accent1"/>
                </a:solidFill>
                <a:latin typeface="微软雅黑" pitchFamily="34" charset="-122"/>
                <a:ea typeface="微软雅黑" pitchFamily="34" charset="-122"/>
                <a:sym typeface="宋体" pitchFamily="2" charset="-122"/>
              </a:rPr>
              <a:t>文字</a:t>
            </a:r>
            <a:r>
              <a:rPr lang="zh-CN" altLang="en-US" sz="1200" dirty="0">
                <a:solidFill>
                  <a:schemeClr val="accent1"/>
                </a:solidFill>
                <a:latin typeface="微软雅黑" pitchFamily="34" charset="-122"/>
                <a:ea typeface="微软雅黑" pitchFamily="34" charset="-122"/>
                <a:sym typeface="宋体" pitchFamily="2" charset="-122"/>
              </a:rPr>
              <a:t>段落文字</a:t>
            </a:r>
            <a:endParaRPr lang="en-US" altLang="zh-CN" sz="1200" dirty="0">
              <a:solidFill>
                <a:schemeClr val="accent1"/>
              </a:solidFill>
              <a:latin typeface="微软雅黑" pitchFamily="34" charset="-122"/>
              <a:ea typeface="微软雅黑" pitchFamily="34" charset="-122"/>
              <a:sym typeface="宋体" pitchFamily="2" charset="-122"/>
            </a:endParaRPr>
          </a:p>
          <a:p>
            <a:pPr>
              <a:lnSpc>
                <a:spcPct val="150000"/>
              </a:lnSpc>
            </a:pPr>
            <a:r>
              <a:rPr lang="zh-CN" altLang="en-US" sz="1200" dirty="0" smtClean="0">
                <a:solidFill>
                  <a:schemeClr val="accent1"/>
                </a:solidFill>
                <a:latin typeface="微软雅黑" pitchFamily="34" charset="-122"/>
                <a:ea typeface="微软雅黑" pitchFamily="34" charset="-122"/>
                <a:sym typeface="宋体" pitchFamily="2" charset="-122"/>
              </a:rPr>
              <a:t>单击</a:t>
            </a:r>
            <a:r>
              <a:rPr lang="zh-CN" altLang="en-US" sz="1200" dirty="0">
                <a:solidFill>
                  <a:schemeClr val="accent1"/>
                </a:solidFill>
                <a:latin typeface="微软雅黑" pitchFamily="34" charset="-122"/>
                <a:ea typeface="微软雅黑" pitchFamily="34" charset="-122"/>
                <a:sym typeface="宋体" pitchFamily="2" charset="-122"/>
              </a:rPr>
              <a:t>此处添加段落</a:t>
            </a:r>
            <a:r>
              <a:rPr lang="zh-CN" altLang="en-US" sz="1200" dirty="0" smtClean="0">
                <a:solidFill>
                  <a:schemeClr val="accent1"/>
                </a:solidFill>
                <a:latin typeface="微软雅黑" pitchFamily="34" charset="-122"/>
                <a:ea typeface="微软雅黑" pitchFamily="34" charset="-122"/>
                <a:sym typeface="宋体" pitchFamily="2" charset="-122"/>
              </a:rPr>
              <a:t>文字</a:t>
            </a:r>
            <a:r>
              <a:rPr lang="zh-CN" altLang="en-US" sz="1200" dirty="0">
                <a:solidFill>
                  <a:schemeClr val="accent1"/>
                </a:solidFill>
                <a:latin typeface="微软雅黑" pitchFamily="34" charset="-122"/>
                <a:ea typeface="微软雅黑" pitchFamily="34" charset="-122"/>
                <a:sym typeface="宋体" pitchFamily="2" charset="-122"/>
              </a:rPr>
              <a:t>段落</a:t>
            </a:r>
            <a:r>
              <a:rPr lang="zh-CN" altLang="en-US" sz="1200" dirty="0" smtClean="0">
                <a:solidFill>
                  <a:schemeClr val="accent1"/>
                </a:solidFill>
                <a:latin typeface="微软雅黑" pitchFamily="34" charset="-122"/>
                <a:ea typeface="微软雅黑" pitchFamily="34" charset="-122"/>
                <a:sym typeface="宋体" pitchFamily="2" charset="-122"/>
              </a:rPr>
              <a:t>文字</a:t>
            </a:r>
            <a:endParaRPr lang="en-US" altLang="zh-CN" sz="1200" dirty="0">
              <a:solidFill>
                <a:schemeClr val="accent1"/>
              </a:solidFill>
              <a:latin typeface="微软雅黑" pitchFamily="34" charset="-122"/>
              <a:ea typeface="微软雅黑" pitchFamily="34" charset="-122"/>
              <a:sym typeface="宋体" pitchFamily="2" charset="-122"/>
            </a:endParaRPr>
          </a:p>
          <a:p>
            <a:pPr>
              <a:lnSpc>
                <a:spcPct val="150000"/>
              </a:lnSpc>
            </a:pP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3" name="Oval 4"/>
          <p:cNvSpPr>
            <a:spLocks noChangeArrowheads="1"/>
          </p:cNvSpPr>
          <p:nvPr/>
        </p:nvSpPr>
        <p:spPr bwMode="auto">
          <a:xfrm>
            <a:off x="1253111" y="1150790"/>
            <a:ext cx="3020880" cy="3020880"/>
          </a:xfrm>
          <a:prstGeom prst="ellipse">
            <a:avLst/>
          </a:prstGeom>
          <a:noFill/>
          <a:ln w="12700" cmpd="sng">
            <a:solidFill>
              <a:schemeClr val="tx1"/>
            </a:solidFill>
            <a:prstDash val="dash"/>
            <a:bevel/>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endParaRPr lang="zh-CN" altLang="zh-CN" b="1" i="1">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sym typeface="Impact" pitchFamily="34" charset="0"/>
            </a:endParaRPr>
          </a:p>
        </p:txBody>
      </p:sp>
      <p:grpSp>
        <p:nvGrpSpPr>
          <p:cNvPr id="4" name="组合 3"/>
          <p:cNvGrpSpPr/>
          <p:nvPr/>
        </p:nvGrpSpPr>
        <p:grpSpPr>
          <a:xfrm>
            <a:off x="971600" y="1373712"/>
            <a:ext cx="3545319" cy="3290959"/>
            <a:chOff x="1043608" y="1513039"/>
            <a:chExt cx="3545319" cy="3290959"/>
          </a:xfrm>
        </p:grpSpPr>
        <p:sp>
          <p:nvSpPr>
            <p:cNvPr id="5" name="Oval 5"/>
            <p:cNvSpPr>
              <a:spLocks noChangeArrowheads="1"/>
            </p:cNvSpPr>
            <p:nvPr/>
          </p:nvSpPr>
          <p:spPr bwMode="auto">
            <a:xfrm>
              <a:off x="1043608" y="1513039"/>
              <a:ext cx="1028871" cy="1028871"/>
            </a:xfrm>
            <a:prstGeom prst="ellipse">
              <a:avLst/>
            </a:prstGeom>
            <a:solidFill>
              <a:schemeClr val="tx2"/>
            </a:solidFill>
            <a:ln w="38100" cmpd="sng">
              <a:noFill/>
              <a:bevel/>
              <a:headEnd/>
              <a:tailEnd/>
            </a:ln>
          </p:spPr>
          <p:txBody>
            <a:bodyPr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添加</a:t>
              </a:r>
              <a:endParaRPr lang="en-US" altLang="zh-CN" sz="1400" dirty="0" smtClean="0">
                <a:solidFill>
                  <a:schemeClr val="accent2"/>
                </a:solidFill>
                <a:latin typeface="微软雅黑" panose="020B0503020204020204" pitchFamily="34" charset="-122"/>
                <a:ea typeface="微软雅黑" panose="020B0503020204020204" pitchFamily="34" charset="-122"/>
                <a:sym typeface="Impact" pitchFamily="34" charset="0"/>
              </a:endParaRPr>
            </a:p>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400" dirty="0">
                  <a:solidFill>
                    <a:schemeClr val="accent2"/>
                  </a:solidFill>
                  <a:latin typeface="微软雅黑" panose="020B0503020204020204" pitchFamily="34" charset="-122"/>
                  <a:ea typeface="微软雅黑" panose="020B0503020204020204" pitchFamily="34" charset="-122"/>
                  <a:sym typeface="Impact" pitchFamily="34" charset="0"/>
                </a:rPr>
                <a:t>3</a:t>
              </a:r>
              <a:endParaRPr lang="zh-CN" altLang="en-US" sz="1400" dirty="0">
                <a:solidFill>
                  <a:schemeClr val="accent2"/>
                </a:solidFill>
                <a:latin typeface="微软雅黑" panose="020B0503020204020204" pitchFamily="34" charset="-122"/>
                <a:ea typeface="微软雅黑" panose="020B0503020204020204" pitchFamily="34" charset="-122"/>
                <a:sym typeface="Impact" pitchFamily="34" charset="0"/>
              </a:endParaRPr>
            </a:p>
          </p:txBody>
        </p:sp>
        <p:sp>
          <p:nvSpPr>
            <p:cNvPr id="6" name="Oval 6"/>
            <p:cNvSpPr>
              <a:spLocks noChangeArrowheads="1"/>
            </p:cNvSpPr>
            <p:nvPr/>
          </p:nvSpPr>
          <p:spPr bwMode="auto">
            <a:xfrm>
              <a:off x="3560056" y="1513039"/>
              <a:ext cx="1028871" cy="1028871"/>
            </a:xfrm>
            <a:prstGeom prst="ellipse">
              <a:avLst/>
            </a:prstGeom>
            <a:solidFill>
              <a:schemeClr val="bg2"/>
            </a:solidFill>
            <a:ln w="38100" cmpd="sng">
              <a:noFill/>
              <a:bevel/>
              <a:headEnd/>
              <a:tailEnd/>
            </a:ln>
          </p:spPr>
          <p:txBody>
            <a:bodyPr anchor="ct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添加</a:t>
              </a:r>
              <a:endParaRPr lang="en-US" altLang="zh-CN" sz="1400" dirty="0" smtClean="0">
                <a:solidFill>
                  <a:schemeClr val="accent2"/>
                </a:solidFill>
                <a:latin typeface="微软雅黑" panose="020B0503020204020204" pitchFamily="34" charset="-122"/>
                <a:ea typeface="微软雅黑" panose="020B0503020204020204" pitchFamily="34" charset="-122"/>
                <a:sym typeface="Impact" pitchFamily="34" charset="0"/>
              </a:endParaRPr>
            </a:p>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400" dirty="0">
                  <a:solidFill>
                    <a:schemeClr val="accent2"/>
                  </a:solidFill>
                  <a:latin typeface="微软雅黑" panose="020B0503020204020204" pitchFamily="34" charset="-122"/>
                  <a:ea typeface="微软雅黑" panose="020B0503020204020204" pitchFamily="34" charset="-122"/>
                  <a:sym typeface="Impact" pitchFamily="34" charset="0"/>
                </a:rPr>
                <a:t>1</a:t>
              </a:r>
              <a:endParaRPr lang="zh-CN" altLang="en-US" sz="1400" dirty="0">
                <a:solidFill>
                  <a:schemeClr val="accent2"/>
                </a:solidFill>
                <a:latin typeface="微软雅黑" panose="020B0503020204020204" pitchFamily="34" charset="-122"/>
                <a:ea typeface="微软雅黑" panose="020B0503020204020204" pitchFamily="34" charset="-122"/>
                <a:sym typeface="Impact" pitchFamily="34" charset="0"/>
              </a:endParaRPr>
            </a:p>
          </p:txBody>
        </p:sp>
        <p:sp>
          <p:nvSpPr>
            <p:cNvPr id="7" name="Oval 7"/>
            <p:cNvSpPr>
              <a:spLocks noChangeArrowheads="1"/>
            </p:cNvSpPr>
            <p:nvPr/>
          </p:nvSpPr>
          <p:spPr bwMode="auto">
            <a:xfrm>
              <a:off x="2348274" y="3775127"/>
              <a:ext cx="1028871" cy="1028871"/>
            </a:xfrm>
            <a:prstGeom prst="ellipse">
              <a:avLst/>
            </a:prstGeom>
            <a:solidFill>
              <a:schemeClr val="bg2"/>
            </a:solidFill>
            <a:ln w="38100" cmpd="sng">
              <a:noFill/>
              <a:bevel/>
              <a:headEnd/>
              <a:tailEnd/>
            </a:ln>
          </p:spPr>
          <p:txBody>
            <a:bodyPr anchor="ct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添加</a:t>
              </a:r>
              <a:endParaRPr lang="en-US" altLang="zh-CN" sz="1400" dirty="0" smtClean="0">
                <a:solidFill>
                  <a:schemeClr val="accent2"/>
                </a:solidFill>
                <a:latin typeface="微软雅黑" panose="020B0503020204020204" pitchFamily="34" charset="-122"/>
                <a:ea typeface="微软雅黑" panose="020B0503020204020204" pitchFamily="34" charset="-122"/>
                <a:sym typeface="Impact" pitchFamily="34" charset="0"/>
              </a:endParaRPr>
            </a:p>
            <a:p>
              <a:pPr algn="ctr"/>
              <a:r>
                <a:rPr lang="zh-CN" altLang="en-US" sz="1400" dirty="0" smtClean="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400" dirty="0">
                  <a:solidFill>
                    <a:schemeClr val="accent2"/>
                  </a:solidFill>
                  <a:latin typeface="微软雅黑" panose="020B0503020204020204" pitchFamily="34" charset="-122"/>
                  <a:ea typeface="微软雅黑" panose="020B0503020204020204" pitchFamily="34" charset="-122"/>
                  <a:sym typeface="Impact" pitchFamily="34" charset="0"/>
                </a:rPr>
                <a:t>2</a:t>
              </a:r>
              <a:endParaRPr lang="zh-CN" altLang="en-US" sz="1400" dirty="0">
                <a:solidFill>
                  <a:schemeClr val="accent2"/>
                </a:solidFill>
                <a:latin typeface="微软雅黑" panose="020B0503020204020204" pitchFamily="34" charset="-122"/>
                <a:ea typeface="微软雅黑" panose="020B0503020204020204" pitchFamily="34" charset="-122"/>
                <a:sym typeface="Impact" pitchFamily="34" charset="0"/>
              </a:endParaRPr>
            </a:p>
          </p:txBody>
        </p:sp>
      </p:grpSp>
      <p:sp>
        <p:nvSpPr>
          <p:cNvPr id="8" name="Oval 8"/>
          <p:cNvSpPr>
            <a:spLocks noChangeArrowheads="1"/>
          </p:cNvSpPr>
          <p:nvPr/>
        </p:nvSpPr>
        <p:spPr bwMode="auto">
          <a:xfrm>
            <a:off x="2396301" y="843558"/>
            <a:ext cx="700204" cy="700204"/>
          </a:xfrm>
          <a:prstGeom prst="ellipse">
            <a:avLst/>
          </a:prstGeom>
          <a:solidFill>
            <a:schemeClr val="bg1"/>
          </a:solidFill>
          <a:ln>
            <a:noFill/>
          </a:ln>
        </p:spPr>
        <p:txBody>
          <a:bodyPr wrap="none"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1200" b="1" dirty="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200" b="1" dirty="0">
                <a:solidFill>
                  <a:schemeClr val="accent2"/>
                </a:solidFill>
                <a:latin typeface="微软雅黑" panose="020B0503020204020204" pitchFamily="34" charset="-122"/>
                <a:ea typeface="微软雅黑" panose="020B0503020204020204" pitchFamily="34" charset="-122"/>
                <a:sym typeface="Impact" pitchFamily="34" charset="0"/>
              </a:rPr>
              <a:t>1</a:t>
            </a:r>
            <a:endParaRPr lang="zh-CN" altLang="en-US" sz="1200" b="1" dirty="0">
              <a:solidFill>
                <a:schemeClr val="accent2"/>
              </a:solidFill>
              <a:latin typeface="微软雅黑" panose="020B0503020204020204" pitchFamily="34" charset="-122"/>
              <a:ea typeface="微软雅黑" panose="020B0503020204020204" pitchFamily="34" charset="-122"/>
              <a:sym typeface="Impact" pitchFamily="34" charset="0"/>
            </a:endParaRPr>
          </a:p>
        </p:txBody>
      </p:sp>
      <p:sp>
        <p:nvSpPr>
          <p:cNvPr id="9" name="Oval 9"/>
          <p:cNvSpPr>
            <a:spLocks noChangeArrowheads="1"/>
          </p:cNvSpPr>
          <p:nvPr/>
        </p:nvSpPr>
        <p:spPr bwMode="auto">
          <a:xfrm>
            <a:off x="3708112" y="2978466"/>
            <a:ext cx="700204" cy="700204"/>
          </a:xfrm>
          <a:prstGeom prst="ellipse">
            <a:avLst/>
          </a:prstGeom>
          <a:solidFill>
            <a:schemeClr val="tx2"/>
          </a:solidFill>
          <a:ln>
            <a:noFill/>
          </a:ln>
        </p:spPr>
        <p:txBody>
          <a:bodyPr wrap="none" anchor="ctr"/>
          <a:lstStyle/>
          <a:p>
            <a:pPr algn="ctr"/>
            <a:r>
              <a:rPr lang="zh-CN" altLang="en-US" sz="120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200" dirty="0">
                <a:solidFill>
                  <a:schemeClr val="accent2"/>
                </a:solidFill>
                <a:latin typeface="微软雅黑" panose="020B0503020204020204" pitchFamily="34" charset="-122"/>
                <a:ea typeface="微软雅黑" panose="020B0503020204020204" pitchFamily="34" charset="-122"/>
                <a:sym typeface="Impact" pitchFamily="34" charset="0"/>
              </a:rPr>
              <a:t>2</a:t>
            </a:r>
            <a:endParaRPr lang="zh-CN" altLang="en-US" sz="1200">
              <a:solidFill>
                <a:schemeClr val="accent2"/>
              </a:solidFill>
              <a:latin typeface="微软雅黑" panose="020B0503020204020204" pitchFamily="34" charset="-122"/>
              <a:ea typeface="微软雅黑" panose="020B0503020204020204" pitchFamily="34" charset="-122"/>
              <a:sym typeface="Impact" pitchFamily="34" charset="0"/>
            </a:endParaRPr>
          </a:p>
        </p:txBody>
      </p:sp>
      <p:sp>
        <p:nvSpPr>
          <p:cNvPr id="10" name="Oval 10"/>
          <p:cNvSpPr>
            <a:spLocks noChangeArrowheads="1"/>
          </p:cNvSpPr>
          <p:nvPr/>
        </p:nvSpPr>
        <p:spPr bwMode="auto">
          <a:xfrm>
            <a:off x="1077345" y="3012761"/>
            <a:ext cx="700204" cy="700204"/>
          </a:xfrm>
          <a:prstGeom prst="ellipse">
            <a:avLst/>
          </a:prstGeom>
          <a:solidFill>
            <a:schemeClr val="bg1"/>
          </a:solidFill>
          <a:ln>
            <a:noFill/>
          </a:ln>
        </p:spPr>
        <p:txBody>
          <a:bodyPr wrap="none" anchor="ctr"/>
          <a:lstStyle/>
          <a:p>
            <a:pPr algn="ctr"/>
            <a:r>
              <a:rPr lang="zh-CN" altLang="en-US" sz="1200">
                <a:solidFill>
                  <a:schemeClr val="accent2"/>
                </a:solidFill>
                <a:latin typeface="微软雅黑" panose="020B0503020204020204" pitchFamily="34" charset="-122"/>
                <a:ea typeface="微软雅黑" panose="020B0503020204020204" pitchFamily="34" charset="-122"/>
                <a:sym typeface="Impact" pitchFamily="34" charset="0"/>
              </a:rPr>
              <a:t>文本</a:t>
            </a:r>
            <a:r>
              <a:rPr lang="en-US" altLang="zh-CN" sz="1200" dirty="0">
                <a:solidFill>
                  <a:schemeClr val="accent2"/>
                </a:solidFill>
                <a:latin typeface="微软雅黑" panose="020B0503020204020204" pitchFamily="34" charset="-122"/>
                <a:ea typeface="微软雅黑" panose="020B0503020204020204" pitchFamily="34" charset="-122"/>
                <a:sym typeface="Impact" pitchFamily="34" charset="0"/>
              </a:rPr>
              <a:t>3</a:t>
            </a:r>
            <a:endParaRPr lang="zh-CN" altLang="en-US" sz="1200">
              <a:solidFill>
                <a:schemeClr val="accent2"/>
              </a:solidFill>
              <a:latin typeface="微软雅黑" panose="020B0503020204020204" pitchFamily="34" charset="-122"/>
              <a:ea typeface="微软雅黑" panose="020B0503020204020204" pitchFamily="34" charset="-122"/>
              <a:sym typeface="Impact" pitchFamily="34" charset="0"/>
            </a:endParaRPr>
          </a:p>
        </p:txBody>
      </p:sp>
      <p:grpSp>
        <p:nvGrpSpPr>
          <p:cNvPr id="11" name="组合 10"/>
          <p:cNvGrpSpPr/>
          <p:nvPr/>
        </p:nvGrpSpPr>
        <p:grpSpPr>
          <a:xfrm>
            <a:off x="1850428" y="2269688"/>
            <a:ext cx="1787663" cy="1348964"/>
            <a:chOff x="1922436" y="2409015"/>
            <a:chExt cx="1787663" cy="1348964"/>
          </a:xfrm>
        </p:grpSpPr>
        <p:sp>
          <p:nvSpPr>
            <p:cNvPr id="12" name="AutoShape 11"/>
            <p:cNvSpPr>
              <a:spLocks noChangeShapeType="1"/>
            </p:cNvSpPr>
            <p:nvPr/>
          </p:nvSpPr>
          <p:spPr bwMode="auto">
            <a:xfrm flipH="1" flipV="1">
              <a:off x="2854136" y="3350717"/>
              <a:ext cx="8574" cy="407262"/>
            </a:xfrm>
            <a:prstGeom prst="straightConnector1">
              <a:avLst/>
            </a:prstGeom>
            <a:noFill/>
            <a:ln w="9525"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3" name="AutoShape 12"/>
            <p:cNvSpPr>
              <a:spLocks noChangeShapeType="1"/>
            </p:cNvSpPr>
            <p:nvPr/>
          </p:nvSpPr>
          <p:spPr bwMode="auto">
            <a:xfrm flipH="1">
              <a:off x="3339992" y="2409015"/>
              <a:ext cx="370107" cy="98600"/>
            </a:xfrm>
            <a:prstGeom prst="straightConnector1">
              <a:avLst/>
            </a:prstGeom>
            <a:noFill/>
            <a:ln w="9525"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4" name="AutoShape 13"/>
            <p:cNvSpPr>
              <a:spLocks noChangeShapeType="1"/>
            </p:cNvSpPr>
            <p:nvPr/>
          </p:nvSpPr>
          <p:spPr bwMode="auto">
            <a:xfrm>
              <a:off x="1922436" y="2409015"/>
              <a:ext cx="445844" cy="98600"/>
            </a:xfrm>
            <a:prstGeom prst="straightConnector1">
              <a:avLst/>
            </a:prstGeom>
            <a:noFill/>
            <a:ln w="9525"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5" name="AutoShape 22"/>
          <p:cNvSpPr>
            <a:spLocks noChangeArrowheads="1"/>
          </p:cNvSpPr>
          <p:nvPr/>
        </p:nvSpPr>
        <p:spPr bwMode="auto">
          <a:xfrm>
            <a:off x="5142323" y="1472118"/>
            <a:ext cx="3318109" cy="451560"/>
          </a:xfrm>
          <a:prstGeom prst="roundRect">
            <a:avLst>
              <a:gd name="adj" fmla="val 0"/>
            </a:avLst>
          </a:prstGeom>
          <a:solidFill>
            <a:schemeClr val="tx1"/>
          </a:solidFill>
          <a:ln w="3175" cap="flat" cmpd="sng">
            <a:noFill/>
            <a:bevel/>
            <a:headEnd/>
            <a:tailEnd/>
          </a:ln>
        </p:spPr>
        <p:txBody>
          <a:bodyPr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lnSpc>
                <a:spcPct val="120000"/>
              </a:lnSpc>
            </a:pPr>
            <a:r>
              <a:rPr lang="zh-CN" altLang="en-US" sz="1600" b="1" i="1" dirty="0">
                <a:solidFill>
                  <a:schemeClr val="accent2"/>
                </a:solidFill>
                <a:latin typeface="微软雅黑" panose="020B0503020204020204" pitchFamily="34" charset="-122"/>
                <a:ea typeface="微软雅黑" panose="020B0503020204020204" pitchFamily="34" charset="-122"/>
                <a:sym typeface="宋体" pitchFamily="2" charset="-122"/>
              </a:rPr>
              <a:t>单击此处添加文本</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6"/>
          <p:cNvSpPr>
            <a:spLocks noChangeArrowheads="1"/>
          </p:cNvSpPr>
          <p:nvPr/>
        </p:nvSpPr>
        <p:spPr bwMode="auto">
          <a:xfrm>
            <a:off x="2100992" y="1930794"/>
            <a:ext cx="1325340" cy="1296360"/>
          </a:xfrm>
          <a:prstGeom prst="ellipse">
            <a:avLst/>
          </a:prstGeom>
          <a:solidFill>
            <a:schemeClr val="tx1"/>
          </a:solidFill>
          <a:ln>
            <a:noFill/>
          </a:ln>
        </p:spPr>
        <p:txBody>
          <a:bodyPr wrap="none" anchor="ct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400" b="1" dirty="0">
                <a:solidFill>
                  <a:schemeClr val="accent2"/>
                </a:solidFill>
                <a:latin typeface="微软雅黑" panose="020B0503020204020204" pitchFamily="34" charset="-122"/>
                <a:ea typeface="微软雅黑" panose="020B0503020204020204" pitchFamily="34" charset="-122"/>
                <a:sym typeface="Impact" pitchFamily="34" charset="0"/>
              </a:rPr>
              <a:t>标题</a:t>
            </a:r>
            <a:endParaRPr lang="zh-CN" altLang="en-US" b="1" dirty="0">
              <a:solidFill>
                <a:schemeClr val="accent2"/>
              </a:solidFill>
              <a:latin typeface="微软雅黑" panose="020B0503020204020204" pitchFamily="34" charset="-122"/>
              <a:ea typeface="微软雅黑" panose="020B0503020204020204" pitchFamily="34" charset="-122"/>
              <a:sym typeface="Impact" pitchFamily="34" charset="0"/>
            </a:endParaRPr>
          </a:p>
        </p:txBody>
      </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014461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2000"/>
                                        <p:tgtEl>
                                          <p:spTgt spid="3"/>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5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animBg="1"/>
      <p:bldP spid="9" grpId="0" animBg="1"/>
      <p:bldP spid="10"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7044" y="2483087"/>
            <a:ext cx="4034032" cy="1296143"/>
            <a:chOff x="2557044" y="2483087"/>
            <a:chExt cx="4034032" cy="1296143"/>
          </a:xfrm>
        </p:grpSpPr>
        <p:sp>
          <p:nvSpPr>
            <p:cNvPr id="3"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Line 38"/>
            <p:cNvSpPr>
              <a:spLocks noChangeShapeType="1"/>
            </p:cNvSpPr>
            <p:nvPr/>
          </p:nvSpPr>
          <p:spPr bwMode="auto">
            <a:xfrm rot="618245" flipV="1">
              <a:off x="5096515" y="2825680"/>
              <a:ext cx="662346" cy="765124"/>
            </a:xfrm>
            <a:prstGeom prst="line">
              <a:avLst/>
            </a:prstGeom>
            <a:noFill/>
            <a:ln w="9525">
              <a:solidFill>
                <a:schemeClr val="tx2"/>
              </a:solidFill>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9" name="Oval 20"/>
          <p:cNvSpPr>
            <a:spLocks noChangeArrowheads="1"/>
          </p:cNvSpPr>
          <p:nvPr/>
        </p:nvSpPr>
        <p:spPr bwMode="auto">
          <a:xfrm>
            <a:off x="3770394" y="1576643"/>
            <a:ext cx="807948" cy="805094"/>
          </a:xfrm>
          <a:prstGeom prst="ellipse">
            <a:avLst/>
          </a:prstGeom>
          <a:solidFill>
            <a:schemeClr val="bg1"/>
          </a:solidFill>
          <a:ln w="9525" algn="ctr">
            <a:noFill/>
            <a:round/>
            <a:headEnd/>
            <a:tailEnd/>
          </a:ln>
        </p:spPr>
        <p:txBody>
          <a:bodyPr wrap="none" anchor="ctr"/>
          <a:lstStyle/>
          <a:p>
            <a:pPr algn="ctr"/>
            <a:r>
              <a:rPr lang="en-US" altLang="zh-CN" sz="3000" dirty="0" smtClean="0">
                <a:solidFill>
                  <a:schemeClr val="accent2"/>
                </a:solidFill>
                <a:latin typeface="微软雅黑" panose="020B0503020204020204" pitchFamily="34" charset="-122"/>
                <a:ea typeface="微软雅黑" panose="020B0503020204020204" pitchFamily="34" charset="-122"/>
              </a:rPr>
              <a:t>3</a:t>
            </a:r>
            <a:endParaRPr lang="en-US" altLang="zh-CN" sz="3000" dirty="0">
              <a:solidFill>
                <a:schemeClr val="accent2"/>
              </a:solidFill>
              <a:latin typeface="微软雅黑" panose="020B0503020204020204" pitchFamily="34" charset="-122"/>
              <a:ea typeface="微软雅黑" panose="020B0503020204020204" pitchFamily="34" charset="-122"/>
            </a:endParaRPr>
          </a:p>
        </p:txBody>
      </p:sp>
      <p:sp>
        <p:nvSpPr>
          <p:cNvPr id="10" name="Oval 25"/>
          <p:cNvSpPr>
            <a:spLocks noChangeArrowheads="1"/>
          </p:cNvSpPr>
          <p:nvPr/>
        </p:nvSpPr>
        <p:spPr bwMode="auto">
          <a:xfrm>
            <a:off x="4918081" y="1610903"/>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4</a:t>
            </a:r>
          </a:p>
        </p:txBody>
      </p:sp>
      <p:sp>
        <p:nvSpPr>
          <p:cNvPr id="11" name="Oval 5"/>
          <p:cNvSpPr>
            <a:spLocks noChangeArrowheads="1"/>
          </p:cNvSpPr>
          <p:nvPr/>
        </p:nvSpPr>
        <p:spPr bwMode="auto">
          <a:xfrm>
            <a:off x="1714836" y="294701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1</a:t>
            </a:r>
          </a:p>
        </p:txBody>
      </p:sp>
      <p:sp>
        <p:nvSpPr>
          <p:cNvPr id="12" name="Oval 30"/>
          <p:cNvSpPr>
            <a:spLocks noChangeArrowheads="1"/>
          </p:cNvSpPr>
          <p:nvPr/>
        </p:nvSpPr>
        <p:spPr bwMode="auto">
          <a:xfrm>
            <a:off x="6733823" y="298127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6</a:t>
            </a:r>
          </a:p>
        </p:txBody>
      </p:sp>
      <p:sp>
        <p:nvSpPr>
          <p:cNvPr id="13" name="Oval 10"/>
          <p:cNvSpPr>
            <a:spLocks noChangeArrowheads="1"/>
          </p:cNvSpPr>
          <p:nvPr/>
        </p:nvSpPr>
        <p:spPr bwMode="auto">
          <a:xfrm>
            <a:off x="2554192" y="2141920"/>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2</a:t>
            </a:r>
          </a:p>
        </p:txBody>
      </p:sp>
      <p:sp>
        <p:nvSpPr>
          <p:cNvPr id="14" name="Oval 15"/>
          <p:cNvSpPr>
            <a:spLocks noChangeArrowheads="1"/>
          </p:cNvSpPr>
          <p:nvPr/>
        </p:nvSpPr>
        <p:spPr bwMode="auto">
          <a:xfrm>
            <a:off x="5891613" y="2117655"/>
            <a:ext cx="807948" cy="805094"/>
          </a:xfrm>
          <a:prstGeom prst="ellipse">
            <a:avLst/>
          </a:prstGeom>
          <a:solidFill>
            <a:schemeClr val="tx2"/>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5</a:t>
            </a:r>
          </a:p>
        </p:txBody>
      </p:sp>
      <p:grpSp>
        <p:nvGrpSpPr>
          <p:cNvPr id="15" name="组合 14"/>
          <p:cNvGrpSpPr/>
          <p:nvPr/>
        </p:nvGrpSpPr>
        <p:grpSpPr>
          <a:xfrm>
            <a:off x="467544" y="975678"/>
            <a:ext cx="8280920" cy="1938758"/>
            <a:chOff x="467544" y="975678"/>
            <a:chExt cx="8280920" cy="1938758"/>
          </a:xfrm>
        </p:grpSpPr>
        <p:sp>
          <p:nvSpPr>
            <p:cNvPr id="16" name="Rectangle 58"/>
            <p:cNvSpPr>
              <a:spLocks noChangeArrowheads="1"/>
            </p:cNvSpPr>
            <p:nvPr/>
          </p:nvSpPr>
          <p:spPr bwMode="auto">
            <a:xfrm>
              <a:off x="2771800" y="1001374"/>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7" name="Rectangle 61"/>
            <p:cNvSpPr>
              <a:spLocks noChangeArrowheads="1"/>
            </p:cNvSpPr>
            <p:nvPr/>
          </p:nvSpPr>
          <p:spPr bwMode="auto">
            <a:xfrm>
              <a:off x="5022765" y="975678"/>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8" name="Rectangle 64"/>
            <p:cNvSpPr>
              <a:spLocks noChangeArrowheads="1"/>
            </p:cNvSpPr>
            <p:nvPr/>
          </p:nvSpPr>
          <p:spPr bwMode="auto">
            <a:xfrm>
              <a:off x="467544" y="2355726"/>
              <a:ext cx="1781483"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9" name="Rectangle 67"/>
            <p:cNvSpPr>
              <a:spLocks noChangeArrowheads="1"/>
            </p:cNvSpPr>
            <p:nvPr/>
          </p:nvSpPr>
          <p:spPr bwMode="auto">
            <a:xfrm>
              <a:off x="6966981" y="2415838"/>
              <a:ext cx="1781483"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0" name="Rectangle 70"/>
            <p:cNvSpPr>
              <a:spLocks noChangeArrowheads="1"/>
            </p:cNvSpPr>
            <p:nvPr/>
          </p:nvSpPr>
          <p:spPr bwMode="auto">
            <a:xfrm>
              <a:off x="1187624" y="1553754"/>
              <a:ext cx="1781484"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1" name="Rectangle 73"/>
            <p:cNvSpPr>
              <a:spLocks noChangeArrowheads="1"/>
            </p:cNvSpPr>
            <p:nvPr/>
          </p:nvSpPr>
          <p:spPr bwMode="auto">
            <a:xfrm>
              <a:off x="6750958" y="1641105"/>
              <a:ext cx="1781482"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grpSp>
      <p:sp>
        <p:nvSpPr>
          <p:cNvPr id="22" name="Oval 44"/>
          <p:cNvSpPr>
            <a:spLocks noChangeArrowheads="1"/>
          </p:cNvSpPr>
          <p:nvPr/>
        </p:nvSpPr>
        <p:spPr bwMode="gray">
          <a:xfrm>
            <a:off x="4004502" y="3362411"/>
            <a:ext cx="1313274" cy="1297571"/>
          </a:xfrm>
          <a:prstGeom prst="ellipse">
            <a:avLst/>
          </a:prstGeom>
          <a:solidFill>
            <a:schemeClr val="tx1"/>
          </a:solidFill>
          <a:ln w="9525" algn="ctr">
            <a:noFill/>
            <a:round/>
            <a:headEnd/>
            <a:tailEnd/>
          </a:ln>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单击此处</a:t>
            </a:r>
          </a:p>
          <a:p>
            <a:pPr algn="ctr"/>
            <a:r>
              <a:rPr lang="zh-CN" altLang="en-US" sz="1600" dirty="0">
                <a:solidFill>
                  <a:schemeClr val="accent2"/>
                </a:solidFill>
                <a:latin typeface="微软雅黑" panose="020B0503020204020204" pitchFamily="34" charset="-122"/>
                <a:ea typeface="微软雅黑" panose="020B0503020204020204" pitchFamily="34" charset="-122"/>
              </a:rPr>
              <a:t>添加文字</a:t>
            </a:r>
          </a:p>
        </p:txBody>
      </p:sp>
      <p:sp>
        <p:nvSpPr>
          <p:cNvPr id="23"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2568314"/>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983475"/>
            <a:ext cx="2295264" cy="3608119"/>
            <a:chOff x="971600" y="983475"/>
            <a:chExt cx="2295264" cy="3608119"/>
          </a:xfrm>
        </p:grpSpPr>
        <p:sp>
          <p:nvSpPr>
            <p:cNvPr id="3" name="AutoShape 12"/>
            <p:cNvSpPr>
              <a:spLocks noChangeArrowheads="1"/>
            </p:cNvSpPr>
            <p:nvPr/>
          </p:nvSpPr>
          <p:spPr bwMode="gray">
            <a:xfrm>
              <a:off x="971600" y="983475"/>
              <a:ext cx="2290680" cy="579165"/>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grpSp>
          <p:nvGrpSpPr>
            <p:cNvPr id="4" name="Group 15"/>
            <p:cNvGrpSpPr>
              <a:grpSpLocks/>
            </p:cNvGrpSpPr>
            <p:nvPr/>
          </p:nvGrpSpPr>
          <p:grpSpPr bwMode="auto">
            <a:xfrm>
              <a:off x="985354" y="1515281"/>
              <a:ext cx="2281510" cy="3076313"/>
              <a:chOff x="313" y="1316"/>
              <a:chExt cx="1660" cy="2238"/>
            </a:xfrm>
          </p:grpSpPr>
          <p:sp>
            <p:nvSpPr>
              <p:cNvPr id="21" name="Rectangle 16"/>
              <p:cNvSpPr>
                <a:spLocks noChangeArrowheads="1"/>
              </p:cNvSpPr>
              <p:nvPr/>
            </p:nvSpPr>
            <p:spPr bwMode="gray">
              <a:xfrm>
                <a:off x="313" y="3499"/>
                <a:ext cx="1660" cy="4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sp>
            <p:nvSpPr>
              <p:cNvPr id="22" name="Line 17"/>
              <p:cNvSpPr>
                <a:spLocks noChangeShapeType="1"/>
              </p:cNvSpPr>
              <p:nvPr/>
            </p:nvSpPr>
            <p:spPr bwMode="gray">
              <a:xfrm>
                <a:off x="313" y="1316"/>
                <a:ext cx="3" cy="223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grpSp>
        <p:sp>
          <p:nvSpPr>
            <p:cNvPr id="5" name="Text Box 127"/>
            <p:cNvSpPr txBox="1">
              <a:spLocks noChangeArrowheads="1"/>
            </p:cNvSpPr>
            <p:nvPr/>
          </p:nvSpPr>
          <p:spPr bwMode="auto">
            <a:xfrm>
              <a:off x="983966" y="1671139"/>
              <a:ext cx="635706" cy="308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smtClean="0">
                  <a:solidFill>
                    <a:schemeClr val="bg1"/>
                  </a:solidFill>
                  <a:latin typeface="微软雅黑" panose="020B0503020204020204" pitchFamily="34" charset="-122"/>
                  <a:ea typeface="微软雅黑" panose="020B0503020204020204" pitchFamily="34" charset="-122"/>
                </a:rPr>
                <a:t>12</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6" name="Rectangle 128"/>
            <p:cNvSpPr>
              <a:spLocks noChangeArrowheads="1"/>
            </p:cNvSpPr>
            <p:nvPr/>
          </p:nvSpPr>
          <p:spPr bwMode="black">
            <a:xfrm>
              <a:off x="1547664" y="1643632"/>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7" name="Text Box 129"/>
            <p:cNvSpPr txBox="1">
              <a:spLocks noChangeArrowheads="1"/>
            </p:cNvSpPr>
            <p:nvPr/>
          </p:nvSpPr>
          <p:spPr bwMode="auto">
            <a:xfrm>
              <a:off x="983966" y="2175425"/>
              <a:ext cx="635706"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10</a:t>
              </a:r>
            </a:p>
          </p:txBody>
        </p:sp>
        <p:sp>
          <p:nvSpPr>
            <p:cNvPr id="8" name="Rectangle 130"/>
            <p:cNvSpPr>
              <a:spLocks noChangeArrowheads="1"/>
            </p:cNvSpPr>
            <p:nvPr/>
          </p:nvSpPr>
          <p:spPr bwMode="black">
            <a:xfrm>
              <a:off x="1547664" y="2192546"/>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 name="Text Box 131"/>
            <p:cNvSpPr txBox="1">
              <a:spLocks noChangeArrowheads="1"/>
            </p:cNvSpPr>
            <p:nvPr/>
          </p:nvSpPr>
          <p:spPr bwMode="auto">
            <a:xfrm>
              <a:off x="983966" y="2875312"/>
              <a:ext cx="635706"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08</a:t>
              </a:r>
            </a:p>
          </p:txBody>
        </p:sp>
        <p:sp>
          <p:nvSpPr>
            <p:cNvPr id="10" name="Rectangle 132"/>
            <p:cNvSpPr>
              <a:spLocks noChangeArrowheads="1"/>
            </p:cNvSpPr>
            <p:nvPr/>
          </p:nvSpPr>
          <p:spPr bwMode="black">
            <a:xfrm>
              <a:off x="1547664" y="2912626"/>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1" name="Text Box 133"/>
            <p:cNvSpPr txBox="1">
              <a:spLocks noChangeArrowheads="1"/>
            </p:cNvSpPr>
            <p:nvPr/>
          </p:nvSpPr>
          <p:spPr bwMode="auto">
            <a:xfrm>
              <a:off x="983966" y="3559918"/>
              <a:ext cx="635706"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05</a:t>
              </a:r>
            </a:p>
          </p:txBody>
        </p:sp>
        <p:sp>
          <p:nvSpPr>
            <p:cNvPr id="12" name="Rectangle 134"/>
            <p:cNvSpPr>
              <a:spLocks noChangeArrowheads="1"/>
            </p:cNvSpPr>
            <p:nvPr/>
          </p:nvSpPr>
          <p:spPr bwMode="black">
            <a:xfrm>
              <a:off x="1547664" y="3530884"/>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13" name="Text Box 135"/>
            <p:cNvSpPr txBox="1">
              <a:spLocks noChangeArrowheads="1"/>
            </p:cNvSpPr>
            <p:nvPr/>
          </p:nvSpPr>
          <p:spPr bwMode="auto">
            <a:xfrm>
              <a:off x="983966" y="4070316"/>
              <a:ext cx="635706"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1"/>
                  </a:solidFill>
                  <a:latin typeface="微软雅黑" panose="020B0503020204020204" pitchFamily="34" charset="-122"/>
                  <a:ea typeface="微软雅黑" panose="020B0503020204020204" pitchFamily="34" charset="-122"/>
                </a:rPr>
                <a:t>03</a:t>
              </a:r>
            </a:p>
          </p:txBody>
        </p:sp>
        <p:sp>
          <p:nvSpPr>
            <p:cNvPr id="14" name="Rectangle 136"/>
            <p:cNvSpPr>
              <a:spLocks noChangeArrowheads="1"/>
            </p:cNvSpPr>
            <p:nvPr/>
          </p:nvSpPr>
          <p:spPr bwMode="black">
            <a:xfrm>
              <a:off x="1547664" y="4061148"/>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15" name="Line 139"/>
            <p:cNvSpPr>
              <a:spLocks noChangeShapeType="1"/>
            </p:cNvSpPr>
            <p:nvPr/>
          </p:nvSpPr>
          <p:spPr bwMode="auto">
            <a:xfrm flipV="1">
              <a:off x="1109132" y="2109715"/>
              <a:ext cx="2067572" cy="13753"/>
            </a:xfrm>
            <a:prstGeom prst="line">
              <a:avLst/>
            </a:prstGeom>
            <a:noFill/>
            <a:ln w="9525">
              <a:solidFill>
                <a:schemeClr val="bg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16" name="Line 140"/>
            <p:cNvSpPr>
              <a:spLocks noChangeShapeType="1"/>
            </p:cNvSpPr>
            <p:nvPr/>
          </p:nvSpPr>
          <p:spPr bwMode="auto">
            <a:xfrm flipV="1">
              <a:off x="1109132" y="2806546"/>
              <a:ext cx="2067572" cy="13753"/>
            </a:xfrm>
            <a:prstGeom prst="line">
              <a:avLst/>
            </a:prstGeom>
            <a:noFill/>
            <a:ln w="9525">
              <a:solidFill>
                <a:schemeClr val="bg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17" name="Line 141"/>
            <p:cNvSpPr>
              <a:spLocks noChangeShapeType="1"/>
            </p:cNvSpPr>
            <p:nvPr/>
          </p:nvSpPr>
          <p:spPr bwMode="auto">
            <a:xfrm flipV="1">
              <a:off x="1109132" y="3491152"/>
              <a:ext cx="2067572" cy="12225"/>
            </a:xfrm>
            <a:prstGeom prst="line">
              <a:avLst/>
            </a:prstGeom>
            <a:noFill/>
            <a:ln w="9525">
              <a:solidFill>
                <a:schemeClr val="bg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18" name="Line 142"/>
            <p:cNvSpPr>
              <a:spLocks noChangeShapeType="1"/>
            </p:cNvSpPr>
            <p:nvPr/>
          </p:nvSpPr>
          <p:spPr bwMode="auto">
            <a:xfrm flipV="1">
              <a:off x="1109132" y="4003078"/>
              <a:ext cx="2067572" cy="12225"/>
            </a:xfrm>
            <a:prstGeom prst="line">
              <a:avLst/>
            </a:prstGeom>
            <a:noFill/>
            <a:ln w="9525">
              <a:solidFill>
                <a:schemeClr val="bg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19" name="Rectangle 184"/>
            <p:cNvSpPr>
              <a:spLocks noChangeArrowheads="1"/>
            </p:cNvSpPr>
            <p:nvPr/>
          </p:nvSpPr>
          <p:spPr bwMode="white">
            <a:xfrm>
              <a:off x="1018973" y="1046131"/>
              <a:ext cx="880369" cy="430887"/>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zh-CN" sz="2200" dirty="0" smtClean="0">
                  <a:solidFill>
                    <a:schemeClr val="accent2"/>
                  </a:solidFill>
                  <a:latin typeface="微软雅黑" panose="020B0503020204020204" pitchFamily="34" charset="-122"/>
                  <a:ea typeface="微软雅黑" panose="020B0503020204020204" pitchFamily="34" charset="-122"/>
                </a:rPr>
                <a:t>20XX</a:t>
              </a:r>
              <a:endParaRPr lang="en-US" altLang="zh-CN" sz="2200" dirty="0">
                <a:solidFill>
                  <a:schemeClr val="accent2"/>
                </a:solidFill>
                <a:latin typeface="微软雅黑" panose="020B0503020204020204" pitchFamily="34" charset="-122"/>
                <a:ea typeface="微软雅黑" panose="020B0503020204020204" pitchFamily="34" charset="-122"/>
              </a:endParaRPr>
            </a:p>
          </p:txBody>
        </p:sp>
        <p:sp>
          <p:nvSpPr>
            <p:cNvPr id="20" name="Rectangle 187"/>
            <p:cNvSpPr>
              <a:spLocks noChangeArrowheads="1"/>
            </p:cNvSpPr>
            <p:nvPr/>
          </p:nvSpPr>
          <p:spPr bwMode="white">
            <a:xfrm>
              <a:off x="1772345" y="1107256"/>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zh-CN" altLang="en-US" sz="1400" i="1" dirty="0">
                  <a:solidFill>
                    <a:schemeClr val="accent2"/>
                  </a:solidFill>
                  <a:latin typeface="微软雅黑" panose="020B0503020204020204" pitchFamily="34" charset="-122"/>
                  <a:ea typeface="微软雅黑" panose="020B0503020204020204" pitchFamily="34" charset="-122"/>
                </a:rPr>
                <a:t>在此</a:t>
              </a:r>
              <a:r>
                <a:rPr lang="zh-CN" altLang="en-US" sz="1400" i="1" dirty="0" smtClean="0">
                  <a:solidFill>
                    <a:schemeClr val="accent2"/>
                  </a:solidFill>
                  <a:latin typeface="微软雅黑" panose="020B0503020204020204" pitchFamily="34" charset="-122"/>
                  <a:ea typeface="微软雅黑" panose="020B0503020204020204" pitchFamily="34" charset="-122"/>
                </a:rPr>
                <a:t>添文字</a:t>
              </a:r>
              <a:endParaRPr lang="zh-CN" altLang="en-US" sz="1400" i="1" dirty="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491880" y="983475"/>
            <a:ext cx="2342627" cy="3594373"/>
            <a:chOff x="3491880" y="983475"/>
            <a:chExt cx="2342627" cy="3594373"/>
          </a:xfrm>
        </p:grpSpPr>
        <p:sp>
          <p:nvSpPr>
            <p:cNvPr id="24" name="AutoShape 8"/>
            <p:cNvSpPr>
              <a:spLocks noChangeArrowheads="1"/>
            </p:cNvSpPr>
            <p:nvPr/>
          </p:nvSpPr>
          <p:spPr bwMode="gray">
            <a:xfrm>
              <a:off x="3507153" y="983475"/>
              <a:ext cx="2290679" cy="579165"/>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sp>
          <p:nvSpPr>
            <p:cNvPr id="25" name="Text Box 144"/>
            <p:cNvSpPr txBox="1">
              <a:spLocks noChangeArrowheads="1"/>
            </p:cNvSpPr>
            <p:nvPr/>
          </p:nvSpPr>
          <p:spPr bwMode="auto">
            <a:xfrm>
              <a:off x="3491880" y="1671139"/>
              <a:ext cx="61006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latin typeface="微软雅黑" panose="020B0503020204020204" pitchFamily="34" charset="-122"/>
                  <a:ea typeface="微软雅黑" panose="020B0503020204020204" pitchFamily="34" charset="-122"/>
                </a:rPr>
                <a:t>12</a:t>
              </a:r>
            </a:p>
          </p:txBody>
        </p:sp>
        <p:sp>
          <p:nvSpPr>
            <p:cNvPr id="26" name="Rectangle 145"/>
            <p:cNvSpPr>
              <a:spLocks noChangeArrowheads="1"/>
            </p:cNvSpPr>
            <p:nvPr/>
          </p:nvSpPr>
          <p:spPr bwMode="black">
            <a:xfrm>
              <a:off x="4037417" y="1643632"/>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27" name="Text Box 146"/>
            <p:cNvSpPr txBox="1">
              <a:spLocks noChangeArrowheads="1"/>
            </p:cNvSpPr>
            <p:nvPr/>
          </p:nvSpPr>
          <p:spPr bwMode="auto">
            <a:xfrm>
              <a:off x="3601898" y="2175425"/>
              <a:ext cx="432463"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latin typeface="微软雅黑" panose="020B0503020204020204" pitchFamily="34" charset="-122"/>
                  <a:ea typeface="微软雅黑" panose="020B0503020204020204" pitchFamily="34" charset="-122"/>
                </a:rPr>
                <a:t>11</a:t>
              </a:r>
            </a:p>
          </p:txBody>
        </p:sp>
        <p:sp>
          <p:nvSpPr>
            <p:cNvPr id="28" name="Rectangle 147"/>
            <p:cNvSpPr>
              <a:spLocks noChangeArrowheads="1"/>
            </p:cNvSpPr>
            <p:nvPr/>
          </p:nvSpPr>
          <p:spPr bwMode="black">
            <a:xfrm>
              <a:off x="4045058" y="2192546"/>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29" name="Text Box 148"/>
            <p:cNvSpPr txBox="1">
              <a:spLocks noChangeArrowheads="1"/>
            </p:cNvSpPr>
            <p:nvPr/>
          </p:nvSpPr>
          <p:spPr bwMode="auto">
            <a:xfrm>
              <a:off x="3529890" y="2875312"/>
              <a:ext cx="61006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latin typeface="微软雅黑" panose="020B0503020204020204" pitchFamily="34" charset="-122"/>
                  <a:ea typeface="微软雅黑" panose="020B0503020204020204" pitchFamily="34" charset="-122"/>
                </a:rPr>
                <a:t>09</a:t>
              </a:r>
            </a:p>
          </p:txBody>
        </p:sp>
        <p:sp>
          <p:nvSpPr>
            <p:cNvPr id="30" name="Rectangle 149"/>
            <p:cNvSpPr>
              <a:spLocks noChangeArrowheads="1"/>
            </p:cNvSpPr>
            <p:nvPr/>
          </p:nvSpPr>
          <p:spPr bwMode="black">
            <a:xfrm>
              <a:off x="4045058" y="2912626"/>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31" name="Text Box 150"/>
            <p:cNvSpPr txBox="1">
              <a:spLocks noChangeArrowheads="1"/>
            </p:cNvSpPr>
            <p:nvPr/>
          </p:nvSpPr>
          <p:spPr bwMode="auto">
            <a:xfrm>
              <a:off x="3529890" y="3559918"/>
              <a:ext cx="61006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latin typeface="微软雅黑" panose="020B0503020204020204" pitchFamily="34" charset="-122"/>
                  <a:ea typeface="微软雅黑" panose="020B0503020204020204" pitchFamily="34" charset="-122"/>
                </a:rPr>
                <a:t>06</a:t>
              </a:r>
            </a:p>
          </p:txBody>
        </p:sp>
        <p:sp>
          <p:nvSpPr>
            <p:cNvPr id="32" name="Rectangle 151"/>
            <p:cNvSpPr>
              <a:spLocks noChangeArrowheads="1"/>
            </p:cNvSpPr>
            <p:nvPr/>
          </p:nvSpPr>
          <p:spPr bwMode="black">
            <a:xfrm>
              <a:off x="4045058" y="3530884"/>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33" name="Text Box 152"/>
            <p:cNvSpPr txBox="1">
              <a:spLocks noChangeArrowheads="1"/>
            </p:cNvSpPr>
            <p:nvPr/>
          </p:nvSpPr>
          <p:spPr bwMode="auto">
            <a:xfrm>
              <a:off x="3529890" y="4070316"/>
              <a:ext cx="61006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latin typeface="微软雅黑" panose="020B0503020204020204" pitchFamily="34" charset="-122"/>
                  <a:ea typeface="微软雅黑" panose="020B0503020204020204" pitchFamily="34" charset="-122"/>
                </a:rPr>
                <a:t>04</a:t>
              </a:r>
            </a:p>
          </p:txBody>
        </p:sp>
        <p:sp>
          <p:nvSpPr>
            <p:cNvPr id="34" name="Rectangle 153"/>
            <p:cNvSpPr>
              <a:spLocks noChangeArrowheads="1"/>
            </p:cNvSpPr>
            <p:nvPr/>
          </p:nvSpPr>
          <p:spPr bwMode="black">
            <a:xfrm>
              <a:off x="4045058" y="4061148"/>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35" name="Line 156"/>
            <p:cNvSpPr>
              <a:spLocks noChangeShapeType="1"/>
            </p:cNvSpPr>
            <p:nvPr/>
          </p:nvSpPr>
          <p:spPr bwMode="auto">
            <a:xfrm flipV="1">
              <a:off x="3647742" y="2109715"/>
              <a:ext cx="2069099" cy="1375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36" name="Line 157"/>
            <p:cNvSpPr>
              <a:spLocks noChangeShapeType="1"/>
            </p:cNvSpPr>
            <p:nvPr/>
          </p:nvSpPr>
          <p:spPr bwMode="auto">
            <a:xfrm flipV="1">
              <a:off x="3647742" y="2806546"/>
              <a:ext cx="2069099" cy="1375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37" name="Line 158"/>
            <p:cNvSpPr>
              <a:spLocks noChangeShapeType="1"/>
            </p:cNvSpPr>
            <p:nvPr/>
          </p:nvSpPr>
          <p:spPr bwMode="auto">
            <a:xfrm flipV="1">
              <a:off x="3647742" y="3491152"/>
              <a:ext cx="2069099" cy="122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38" name="Line 159"/>
            <p:cNvSpPr>
              <a:spLocks noChangeShapeType="1"/>
            </p:cNvSpPr>
            <p:nvPr/>
          </p:nvSpPr>
          <p:spPr bwMode="auto">
            <a:xfrm flipV="1">
              <a:off x="3647742" y="4003078"/>
              <a:ext cx="2069099" cy="122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39" name="Line 160"/>
            <p:cNvSpPr>
              <a:spLocks noChangeShapeType="1"/>
            </p:cNvSpPr>
            <p:nvPr/>
          </p:nvSpPr>
          <p:spPr bwMode="auto">
            <a:xfrm flipV="1">
              <a:off x="3647742" y="4530287"/>
              <a:ext cx="2069099" cy="12225"/>
            </a:xfrm>
            <a:prstGeom prst="line">
              <a:avLst/>
            </a:prstGeom>
            <a:noFill/>
            <a:ln w="9525">
              <a:solidFill>
                <a:srgbClr val="B2B2B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grpSp>
          <p:nvGrpSpPr>
            <p:cNvPr id="40" name="Group 178"/>
            <p:cNvGrpSpPr>
              <a:grpSpLocks/>
            </p:cNvGrpSpPr>
            <p:nvPr/>
          </p:nvGrpSpPr>
          <p:grpSpPr bwMode="auto">
            <a:xfrm>
              <a:off x="3536187" y="1515281"/>
              <a:ext cx="2298320" cy="3062567"/>
              <a:chOff x="2046" y="1316"/>
              <a:chExt cx="1673" cy="2228"/>
            </a:xfrm>
          </p:grpSpPr>
          <p:sp>
            <p:nvSpPr>
              <p:cNvPr id="43" name="Rectangle 179"/>
              <p:cNvSpPr>
                <a:spLocks noChangeArrowheads="1"/>
              </p:cNvSpPr>
              <p:nvPr/>
            </p:nvSpPr>
            <p:spPr bwMode="gray">
              <a:xfrm>
                <a:off x="2046" y="3499"/>
                <a:ext cx="1673" cy="4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sp>
            <p:nvSpPr>
              <p:cNvPr id="44" name="Line 180"/>
              <p:cNvSpPr>
                <a:spLocks noChangeShapeType="1"/>
              </p:cNvSpPr>
              <p:nvPr/>
            </p:nvSpPr>
            <p:spPr bwMode="gray">
              <a:xfrm>
                <a:off x="2046" y="1316"/>
                <a:ext cx="0" cy="222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grpSp>
        <p:sp>
          <p:nvSpPr>
            <p:cNvPr id="41" name="Rectangle 185"/>
            <p:cNvSpPr>
              <a:spLocks noChangeArrowheads="1"/>
            </p:cNvSpPr>
            <p:nvPr/>
          </p:nvSpPr>
          <p:spPr bwMode="white">
            <a:xfrm>
              <a:off x="3562166" y="1046131"/>
              <a:ext cx="880369" cy="430887"/>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zh-CN" sz="2200" dirty="0" smtClean="0">
                  <a:solidFill>
                    <a:schemeClr val="accent2"/>
                  </a:solidFill>
                  <a:latin typeface="微软雅黑" panose="020B0503020204020204" pitchFamily="34" charset="-122"/>
                  <a:ea typeface="微软雅黑" panose="020B0503020204020204" pitchFamily="34" charset="-122"/>
                </a:rPr>
                <a:t>20XX</a:t>
              </a:r>
              <a:endParaRPr lang="en-US" altLang="zh-CN" sz="2200" dirty="0">
                <a:solidFill>
                  <a:schemeClr val="accent2"/>
                </a:solidFill>
                <a:latin typeface="微软雅黑" panose="020B0503020204020204" pitchFamily="34" charset="-122"/>
                <a:ea typeface="微软雅黑" panose="020B0503020204020204" pitchFamily="34" charset="-122"/>
              </a:endParaRPr>
            </a:p>
          </p:txBody>
        </p:sp>
        <p:sp>
          <p:nvSpPr>
            <p:cNvPr id="42" name="Rectangle 188"/>
            <p:cNvSpPr>
              <a:spLocks noChangeArrowheads="1"/>
            </p:cNvSpPr>
            <p:nvPr/>
          </p:nvSpPr>
          <p:spPr bwMode="white">
            <a:xfrm>
              <a:off x="4323179" y="1107256"/>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zh-CN" altLang="en-US" sz="1400" i="1" dirty="0" smtClean="0">
                  <a:solidFill>
                    <a:schemeClr val="accent2"/>
                  </a:solidFill>
                  <a:latin typeface="微软雅黑" panose="020B0503020204020204" pitchFamily="34" charset="-122"/>
                  <a:ea typeface="微软雅黑" panose="020B0503020204020204" pitchFamily="34" charset="-122"/>
                </a:rPr>
                <a:t>在此加</a:t>
              </a:r>
              <a:r>
                <a:rPr lang="zh-CN" altLang="en-US" sz="1400" i="1" dirty="0">
                  <a:solidFill>
                    <a:schemeClr val="accent2"/>
                  </a:solidFill>
                  <a:latin typeface="微软雅黑" panose="020B0503020204020204" pitchFamily="34" charset="-122"/>
                  <a:ea typeface="微软雅黑" panose="020B0503020204020204" pitchFamily="34" charset="-122"/>
                </a:rPr>
                <a:t>文字</a:t>
              </a:r>
            </a:p>
          </p:txBody>
        </p:sp>
      </p:grpSp>
      <p:grpSp>
        <p:nvGrpSpPr>
          <p:cNvPr id="45" name="组合 44"/>
          <p:cNvGrpSpPr/>
          <p:nvPr/>
        </p:nvGrpSpPr>
        <p:grpSpPr>
          <a:xfrm>
            <a:off x="6079381" y="983475"/>
            <a:ext cx="2331939" cy="3602620"/>
            <a:chOff x="6079381" y="983475"/>
            <a:chExt cx="2331939" cy="3602620"/>
          </a:xfrm>
        </p:grpSpPr>
        <p:sp>
          <p:nvSpPr>
            <p:cNvPr id="46" name="AutoShape 4"/>
            <p:cNvSpPr>
              <a:spLocks noChangeArrowheads="1"/>
            </p:cNvSpPr>
            <p:nvPr/>
          </p:nvSpPr>
          <p:spPr bwMode="gray">
            <a:xfrm>
              <a:off x="6079381" y="983475"/>
              <a:ext cx="2290680" cy="579165"/>
            </a:xfrm>
            <a:prstGeom prst="roundRect">
              <a:avLst>
                <a:gd name="adj" fmla="val 16667"/>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sp>
          <p:nvSpPr>
            <p:cNvPr id="47" name="Text Box 161"/>
            <p:cNvSpPr txBox="1">
              <a:spLocks noChangeArrowheads="1"/>
            </p:cNvSpPr>
            <p:nvPr/>
          </p:nvSpPr>
          <p:spPr bwMode="auto">
            <a:xfrm>
              <a:off x="6178710" y="1671139"/>
              <a:ext cx="432463"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2"/>
                  </a:solidFill>
                  <a:latin typeface="微软雅黑" panose="020B0503020204020204" pitchFamily="34" charset="-122"/>
                  <a:ea typeface="微软雅黑" panose="020B0503020204020204" pitchFamily="34" charset="-122"/>
                </a:rPr>
                <a:t>11</a:t>
              </a:r>
            </a:p>
          </p:txBody>
        </p:sp>
        <p:sp>
          <p:nvSpPr>
            <p:cNvPr id="48" name="Rectangle 162"/>
            <p:cNvSpPr>
              <a:spLocks noChangeArrowheads="1"/>
            </p:cNvSpPr>
            <p:nvPr/>
          </p:nvSpPr>
          <p:spPr bwMode="black">
            <a:xfrm>
              <a:off x="6621870" y="1643632"/>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49" name="Text Box 163"/>
            <p:cNvSpPr txBox="1">
              <a:spLocks noChangeArrowheads="1"/>
            </p:cNvSpPr>
            <p:nvPr/>
          </p:nvSpPr>
          <p:spPr bwMode="auto">
            <a:xfrm>
              <a:off x="6084168" y="2175425"/>
              <a:ext cx="625538"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2"/>
                  </a:solidFill>
                  <a:latin typeface="微软雅黑" panose="020B0503020204020204" pitchFamily="34" charset="-122"/>
                  <a:ea typeface="微软雅黑" panose="020B0503020204020204" pitchFamily="34" charset="-122"/>
                </a:rPr>
                <a:t>10</a:t>
              </a:r>
            </a:p>
          </p:txBody>
        </p:sp>
        <p:sp>
          <p:nvSpPr>
            <p:cNvPr id="50" name="Rectangle 164"/>
            <p:cNvSpPr>
              <a:spLocks noChangeArrowheads="1"/>
            </p:cNvSpPr>
            <p:nvPr/>
          </p:nvSpPr>
          <p:spPr bwMode="black">
            <a:xfrm>
              <a:off x="6621870" y="2211710"/>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1" name="Text Box 165"/>
            <p:cNvSpPr txBox="1">
              <a:spLocks noChangeArrowheads="1"/>
            </p:cNvSpPr>
            <p:nvPr/>
          </p:nvSpPr>
          <p:spPr bwMode="auto">
            <a:xfrm>
              <a:off x="6178710" y="2875312"/>
              <a:ext cx="55353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2"/>
                  </a:solidFill>
                  <a:latin typeface="微软雅黑" panose="020B0503020204020204" pitchFamily="34" charset="-122"/>
                  <a:ea typeface="微软雅黑" panose="020B0503020204020204" pitchFamily="34" charset="-122"/>
                </a:rPr>
                <a:t>06</a:t>
              </a:r>
            </a:p>
          </p:txBody>
        </p:sp>
        <p:sp>
          <p:nvSpPr>
            <p:cNvPr id="52" name="Rectangle 166"/>
            <p:cNvSpPr>
              <a:spLocks noChangeArrowheads="1"/>
            </p:cNvSpPr>
            <p:nvPr/>
          </p:nvSpPr>
          <p:spPr bwMode="black">
            <a:xfrm>
              <a:off x="6621870" y="2912626"/>
              <a:ext cx="1329210" cy="461665"/>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a:buFontTx/>
                <a:buChar char="•"/>
                <a:defRPr/>
              </a:pPr>
              <a:r>
                <a:rPr lang="zh-CN" altLang="en-US" sz="1200" dirty="0">
                  <a:solidFill>
                    <a:schemeClr val="accent1"/>
                  </a:solidFill>
                  <a:latin typeface="微软雅黑" panose="020B0503020204020204" pitchFamily="34" charset="-122"/>
                  <a:ea typeface="微软雅黑" panose="020B0503020204020204" pitchFamily="34" charset="-122"/>
                </a:rPr>
                <a:t>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3" name="Text Box 167"/>
            <p:cNvSpPr txBox="1">
              <a:spLocks noChangeArrowheads="1"/>
            </p:cNvSpPr>
            <p:nvPr/>
          </p:nvSpPr>
          <p:spPr bwMode="auto">
            <a:xfrm>
              <a:off x="6156176" y="3559918"/>
              <a:ext cx="625538"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2"/>
                  </a:solidFill>
                  <a:latin typeface="微软雅黑" panose="020B0503020204020204" pitchFamily="34" charset="-122"/>
                  <a:ea typeface="微软雅黑" panose="020B0503020204020204" pitchFamily="34" charset="-122"/>
                </a:rPr>
                <a:t>05</a:t>
              </a:r>
            </a:p>
          </p:txBody>
        </p:sp>
        <p:sp>
          <p:nvSpPr>
            <p:cNvPr id="54" name="Rectangle 168"/>
            <p:cNvSpPr>
              <a:spLocks noChangeArrowheads="1"/>
            </p:cNvSpPr>
            <p:nvPr/>
          </p:nvSpPr>
          <p:spPr bwMode="black">
            <a:xfrm>
              <a:off x="6621870" y="3530884"/>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55" name="Text Box 169"/>
            <p:cNvSpPr txBox="1">
              <a:spLocks noChangeArrowheads="1"/>
            </p:cNvSpPr>
            <p:nvPr/>
          </p:nvSpPr>
          <p:spPr bwMode="auto">
            <a:xfrm>
              <a:off x="6178710" y="4070316"/>
              <a:ext cx="55353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lnSpc>
                  <a:spcPct val="130000"/>
                </a:lnSpc>
                <a:spcBef>
                  <a:spcPct val="50000"/>
                </a:spcBef>
              </a:pPr>
              <a:r>
                <a:rPr lang="en-US" altLang="zh-CN" sz="1200" dirty="0">
                  <a:solidFill>
                    <a:schemeClr val="bg2"/>
                  </a:solidFill>
                  <a:latin typeface="微软雅黑" panose="020B0503020204020204" pitchFamily="34" charset="-122"/>
                  <a:ea typeface="微软雅黑" panose="020B0503020204020204" pitchFamily="34" charset="-122"/>
                </a:rPr>
                <a:t>03</a:t>
              </a:r>
            </a:p>
          </p:txBody>
        </p:sp>
        <p:sp>
          <p:nvSpPr>
            <p:cNvPr id="56" name="Rectangle 170"/>
            <p:cNvSpPr>
              <a:spLocks noChangeArrowheads="1"/>
            </p:cNvSpPr>
            <p:nvPr/>
          </p:nvSpPr>
          <p:spPr bwMode="black">
            <a:xfrm>
              <a:off x="6621870" y="4061148"/>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a:p>
              <a:pPr eaLnBrk="1" hangingPunct="1">
                <a:buFontTx/>
                <a:buChar char="•"/>
              </a:pPr>
              <a:r>
                <a:rPr lang="zh-CN" altLang="en-US" sz="1200" dirty="0">
                  <a:solidFill>
                    <a:schemeClr val="accent1"/>
                  </a:solidFill>
                  <a:latin typeface="微软雅黑" panose="020B0503020204020204" pitchFamily="34" charset="-122"/>
                  <a:ea typeface="微软雅黑" panose="020B0503020204020204" pitchFamily="34" charset="-122"/>
                </a:rPr>
                <a:t>在此处添加文字</a:t>
              </a:r>
            </a:p>
          </p:txBody>
        </p:sp>
        <p:sp>
          <p:nvSpPr>
            <p:cNvPr id="57" name="Line 173"/>
            <p:cNvSpPr>
              <a:spLocks noChangeShapeType="1"/>
            </p:cNvSpPr>
            <p:nvPr/>
          </p:nvSpPr>
          <p:spPr bwMode="auto">
            <a:xfrm flipV="1">
              <a:off x="6233723" y="2109715"/>
              <a:ext cx="2067571" cy="13753"/>
            </a:xfrm>
            <a:prstGeom prst="line">
              <a:avLst/>
            </a:prstGeom>
            <a:noFill/>
            <a:ln w="9525">
              <a:solidFill>
                <a:schemeClr val="bg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58" name="Line 174"/>
            <p:cNvSpPr>
              <a:spLocks noChangeShapeType="1"/>
            </p:cNvSpPr>
            <p:nvPr/>
          </p:nvSpPr>
          <p:spPr bwMode="auto">
            <a:xfrm flipV="1">
              <a:off x="6233723" y="2806546"/>
              <a:ext cx="2067571" cy="13753"/>
            </a:xfrm>
            <a:prstGeom prst="line">
              <a:avLst/>
            </a:prstGeom>
            <a:noFill/>
            <a:ln w="9525">
              <a:solidFill>
                <a:schemeClr val="bg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59" name="Line 175"/>
            <p:cNvSpPr>
              <a:spLocks noChangeShapeType="1"/>
            </p:cNvSpPr>
            <p:nvPr/>
          </p:nvSpPr>
          <p:spPr bwMode="auto">
            <a:xfrm flipV="1">
              <a:off x="6233723" y="3491152"/>
              <a:ext cx="2067571" cy="12225"/>
            </a:xfrm>
            <a:prstGeom prst="line">
              <a:avLst/>
            </a:prstGeom>
            <a:noFill/>
            <a:ln w="9525">
              <a:solidFill>
                <a:schemeClr val="bg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60" name="Line 176"/>
            <p:cNvSpPr>
              <a:spLocks noChangeShapeType="1"/>
            </p:cNvSpPr>
            <p:nvPr/>
          </p:nvSpPr>
          <p:spPr bwMode="auto">
            <a:xfrm flipV="1">
              <a:off x="6233723" y="4003078"/>
              <a:ext cx="2067571" cy="12225"/>
            </a:xfrm>
            <a:prstGeom prst="line">
              <a:avLst/>
            </a:prstGeom>
            <a:noFill/>
            <a:ln w="9525">
              <a:solidFill>
                <a:schemeClr val="bg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sp>
          <p:nvSpPr>
            <p:cNvPr id="61" name="Line 177"/>
            <p:cNvSpPr>
              <a:spLocks noChangeShapeType="1"/>
            </p:cNvSpPr>
            <p:nvPr/>
          </p:nvSpPr>
          <p:spPr bwMode="auto">
            <a:xfrm flipV="1">
              <a:off x="6233723" y="4530287"/>
              <a:ext cx="2067571" cy="12225"/>
            </a:xfrm>
            <a:prstGeom prst="line">
              <a:avLst/>
            </a:prstGeom>
            <a:noFill/>
            <a:ln w="9525">
              <a:solidFill>
                <a:schemeClr val="bg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grpSp>
          <p:nvGrpSpPr>
            <p:cNvPr id="62" name="Group 181"/>
            <p:cNvGrpSpPr>
              <a:grpSpLocks/>
            </p:cNvGrpSpPr>
            <p:nvPr/>
          </p:nvGrpSpPr>
          <p:grpSpPr bwMode="auto">
            <a:xfrm>
              <a:off x="6111472" y="1515281"/>
              <a:ext cx="2299848" cy="3070814"/>
              <a:chOff x="3816" y="1316"/>
              <a:chExt cx="1673" cy="2234"/>
            </a:xfrm>
          </p:grpSpPr>
          <p:sp>
            <p:nvSpPr>
              <p:cNvPr id="65" name="Rectangle 182"/>
              <p:cNvSpPr>
                <a:spLocks noChangeArrowheads="1"/>
              </p:cNvSpPr>
              <p:nvPr/>
            </p:nvSpPr>
            <p:spPr bwMode="gray">
              <a:xfrm>
                <a:off x="3816" y="3505"/>
                <a:ext cx="1673" cy="4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endParaRPr lang="zh-CN" altLang="en-US" sz="1200">
                  <a:latin typeface="微软雅黑" panose="020B0503020204020204" pitchFamily="34" charset="-122"/>
                  <a:ea typeface="微软雅黑" panose="020B0503020204020204" pitchFamily="34" charset="-122"/>
                </a:endParaRPr>
              </a:p>
            </p:txBody>
          </p:sp>
          <p:sp>
            <p:nvSpPr>
              <p:cNvPr id="66" name="Line 183"/>
              <p:cNvSpPr>
                <a:spLocks noChangeShapeType="1"/>
              </p:cNvSpPr>
              <p:nvPr/>
            </p:nvSpPr>
            <p:spPr bwMode="gray">
              <a:xfrm>
                <a:off x="3816" y="1316"/>
                <a:ext cx="0" cy="2205"/>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zh-CN" altLang="en-US" sz="1200">
                  <a:latin typeface="微软雅黑" panose="020B0503020204020204" pitchFamily="34" charset="-122"/>
                  <a:ea typeface="微软雅黑" panose="020B0503020204020204" pitchFamily="34" charset="-122"/>
                </a:endParaRPr>
              </a:p>
            </p:txBody>
          </p:sp>
        </p:grpSp>
        <p:sp>
          <p:nvSpPr>
            <p:cNvPr id="63" name="Rectangle 186"/>
            <p:cNvSpPr>
              <a:spLocks noChangeArrowheads="1"/>
            </p:cNvSpPr>
            <p:nvPr/>
          </p:nvSpPr>
          <p:spPr bwMode="white">
            <a:xfrm>
              <a:off x="6145091" y="1046131"/>
              <a:ext cx="880369" cy="430887"/>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zh-CN" sz="2200" dirty="0" smtClean="0">
                  <a:solidFill>
                    <a:schemeClr val="accent2"/>
                  </a:solidFill>
                  <a:latin typeface="微软雅黑" panose="020B0503020204020204" pitchFamily="34" charset="-122"/>
                  <a:ea typeface="微软雅黑" panose="020B0503020204020204" pitchFamily="34" charset="-122"/>
                </a:rPr>
                <a:t>20XX</a:t>
              </a:r>
              <a:endParaRPr lang="en-US" altLang="zh-CN" sz="2200" dirty="0">
                <a:solidFill>
                  <a:schemeClr val="accent2"/>
                </a:solidFill>
                <a:latin typeface="微软雅黑" panose="020B0503020204020204" pitchFamily="34" charset="-122"/>
                <a:ea typeface="微软雅黑" panose="020B0503020204020204" pitchFamily="34" charset="-122"/>
              </a:endParaRPr>
            </a:p>
          </p:txBody>
        </p:sp>
        <p:sp>
          <p:nvSpPr>
            <p:cNvPr id="64" name="Rectangle 189"/>
            <p:cNvSpPr>
              <a:spLocks noChangeArrowheads="1"/>
            </p:cNvSpPr>
            <p:nvPr/>
          </p:nvSpPr>
          <p:spPr bwMode="white">
            <a:xfrm>
              <a:off x="6906104" y="1107256"/>
              <a:ext cx="1261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zh-CN" altLang="en-US" sz="1400" i="1" dirty="0">
                  <a:solidFill>
                    <a:schemeClr val="accent2"/>
                  </a:solidFill>
                  <a:latin typeface="微软雅黑" panose="020B0503020204020204" pitchFamily="34" charset="-122"/>
                  <a:ea typeface="微软雅黑" panose="020B0503020204020204" pitchFamily="34" charset="-122"/>
                </a:rPr>
                <a:t>在此添加文字</a:t>
              </a:r>
            </a:p>
          </p:txBody>
        </p:sp>
      </p:grpSp>
      <p:sp>
        <p:nvSpPr>
          <p:cNvPr id="6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257899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1000"/>
                                        <p:tgtEl>
                                          <p:spTgt spid="45"/>
                                        </p:tgtEl>
                                      </p:cBhvr>
                                    </p:animEffect>
                                    <p:anim calcmode="lin" valueType="num">
                                      <p:cBhvr>
                                        <p:cTn id="18" dur="1000" fill="hold"/>
                                        <p:tgtEl>
                                          <p:spTgt spid="45"/>
                                        </p:tgtEl>
                                        <p:attrNameLst>
                                          <p:attrName>ppt_x</p:attrName>
                                        </p:attrNameLst>
                                      </p:cBhvr>
                                      <p:tavLst>
                                        <p:tav tm="0">
                                          <p:val>
                                            <p:strVal val="#ppt_x"/>
                                          </p:val>
                                        </p:tav>
                                        <p:tav tm="100000">
                                          <p:val>
                                            <p:strVal val="#ppt_x"/>
                                          </p:val>
                                        </p:tav>
                                      </p:tavLst>
                                    </p:anim>
                                    <p:anim calcmode="lin" valueType="num">
                                      <p:cBhvr>
                                        <p:cTn id="1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2137">
      <a:dk1>
        <a:srgbClr val="52A21D"/>
      </a:dk1>
      <a:lt1>
        <a:srgbClr val="5DB620"/>
      </a:lt1>
      <a:dk2>
        <a:srgbClr val="52A21D"/>
      </a:dk2>
      <a:lt2>
        <a:srgbClr val="5DB620"/>
      </a:lt2>
      <a:accent1>
        <a:srgbClr val="181818"/>
      </a:accent1>
      <a:accent2>
        <a:srgbClr val="F8F8F8"/>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286</TotalTime>
  <Words>3290</Words>
  <Application>Microsoft Office PowerPoint</Application>
  <PresentationFormat>全屏显示(16:9)</PresentationFormat>
  <Paragraphs>381</Paragraphs>
  <Slides>28</Slides>
  <Notes>23</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青春飞扬</dc:title>
  <dc:creator>第一PPT</dc:creator>
  <cp:keywords>www.1ppt.com</cp:keywords>
  <cp:lastModifiedBy>Windows User</cp:lastModifiedBy>
  <cp:revision>71</cp:revision>
  <dcterms:created xsi:type="dcterms:W3CDTF">2015-04-12T13:19:40Z</dcterms:created>
  <dcterms:modified xsi:type="dcterms:W3CDTF">2019-01-23T01:41:14Z</dcterms:modified>
</cp:coreProperties>
</file>