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5" r:id="rId2"/>
  </p:sldMasterIdLst>
  <p:notesMasterIdLst>
    <p:notesMasterId r:id="rId26"/>
  </p:notesMasterIdLst>
  <p:handoutMasterIdLst>
    <p:handoutMasterId r:id="rId27"/>
  </p:handoutMasterIdLst>
  <p:sldIdLst>
    <p:sldId id="3179" r:id="rId3"/>
    <p:sldId id="3173" r:id="rId4"/>
    <p:sldId id="3180" r:id="rId5"/>
    <p:sldId id="3149" r:id="rId6"/>
    <p:sldId id="3147" r:id="rId7"/>
    <p:sldId id="3141" r:id="rId8"/>
    <p:sldId id="3170" r:id="rId9"/>
    <p:sldId id="3181" r:id="rId10"/>
    <p:sldId id="3146" r:id="rId11"/>
    <p:sldId id="3162" r:id="rId12"/>
    <p:sldId id="3144" r:id="rId13"/>
    <p:sldId id="3145" r:id="rId14"/>
    <p:sldId id="3182" r:id="rId15"/>
    <p:sldId id="3169" r:id="rId16"/>
    <p:sldId id="3168" r:id="rId17"/>
    <p:sldId id="3171" r:id="rId18"/>
    <p:sldId id="3140" r:id="rId19"/>
    <p:sldId id="3183" r:id="rId20"/>
    <p:sldId id="3148" r:id="rId21"/>
    <p:sldId id="3143" r:id="rId22"/>
    <p:sldId id="3142" r:id="rId23"/>
    <p:sldId id="3184" r:id="rId24"/>
    <p:sldId id="318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B47"/>
    <a:srgbClr val="FFC907"/>
    <a:srgbClr val="F3F5F4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77920"/>
        <c:axId val="51101696"/>
      </c:lineChart>
      <c:catAx>
        <c:axId val="50177920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51101696"/>
        <c:crosses val="autoZero"/>
        <c:auto val="1"/>
        <c:lblAlgn val="ctr"/>
        <c:lblOffset val="100"/>
        <c:noMultiLvlLbl val="0"/>
      </c:catAx>
      <c:valAx>
        <c:axId val="5110169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50177920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B2DC-4871-8CD3-9520B55A36A8}"/>
            </c:ext>
          </c:extLst>
        </c:ser>
        <c:ser>
          <c:idx val="1"/>
          <c:order val="1"/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B2DC-4871-8CD3-9520B55A36A8}"/>
            </c:ext>
          </c:extLst>
        </c:ser>
        <c:ser>
          <c:idx val="2"/>
          <c:order val="2"/>
          <c:spPr>
            <a:ln w="25400">
              <a:noFill/>
            </a:ln>
          </c:spPr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B2DC-4871-8CD3-9520B55A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160896"/>
        <c:axId val="44162432"/>
      </c:areaChart>
      <c:catAx>
        <c:axId val="44160896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44162432"/>
        <c:crosses val="autoZero"/>
        <c:auto val="0"/>
        <c:lblAlgn val="ctr"/>
        <c:lblOffset val="1"/>
        <c:noMultiLvlLbl val="0"/>
      </c:catAx>
      <c:valAx>
        <c:axId val="441624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4416089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 sz="950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238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86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5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6236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6119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9843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7948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867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55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4445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69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6173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7345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3430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714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358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9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057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957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367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552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841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764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543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102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545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69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810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77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6083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994" y="0"/>
            <a:ext cx="1733550" cy="7095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48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470663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48409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21/01/2019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5842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528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917527" y="1212138"/>
            <a:ext cx="11023699" cy="2444369"/>
          </a:xfrm>
          <a:prstGeom prst="rect">
            <a:avLst/>
          </a:prstGeom>
        </p:spPr>
        <p:txBody>
          <a:bodyPr lIns="0" tIns="0" rIns="0" bIns="0" anchor="b"/>
          <a:lstStyle/>
          <a:p>
            <a:pPr lvl="0"/>
            <a:r>
              <a:rPr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7527" y="3723476"/>
            <a:ext cx="11023699" cy="837113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2531"/>
            </a:lvl1pPr>
            <a:lvl2pPr marL="0" indent="0" algn="ctr">
              <a:spcBef>
                <a:spcPts val="0"/>
              </a:spcBef>
              <a:buSzTx/>
              <a:buNone/>
              <a:defRPr sz="2531"/>
            </a:lvl2pPr>
            <a:lvl3pPr marL="0" indent="0" algn="ctr">
              <a:spcBef>
                <a:spcPts val="0"/>
              </a:spcBef>
              <a:buSzTx/>
              <a:buNone/>
              <a:defRPr sz="2531"/>
            </a:lvl3pPr>
            <a:lvl4pPr marL="0" indent="0" algn="ctr">
              <a:spcBef>
                <a:spcPts val="0"/>
              </a:spcBef>
              <a:buSzTx/>
              <a:buNone/>
              <a:defRPr sz="2531"/>
            </a:lvl4pPr>
            <a:lvl5pPr marL="0" indent="0" algn="ctr">
              <a:spcBef>
                <a:spcPts val="0"/>
              </a:spcBef>
              <a:buSzTx/>
              <a:buNone/>
              <a:defRPr sz="2531"/>
            </a:lvl5pPr>
          </a:lstStyle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8483682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69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998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76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70" r:id="rId2"/>
    <p:sldLayoutId id="2147483974" r:id="rId3"/>
    <p:sldLayoutId id="2147483971" r:id="rId4"/>
    <p:sldLayoutId id="2147483972" r:id="rId5"/>
    <p:sldLayoutId id="2147483973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4572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21970" y="0"/>
            <a:ext cx="12880720" cy="7232650"/>
          </a:xfrm>
          <a:prstGeom prst="rect">
            <a:avLst/>
          </a:prstGeom>
          <a:solidFill>
            <a:srgbClr val="2E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4" name="01_BG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738" y="2540357"/>
            <a:ext cx="12891530" cy="335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5" name="Shape 55"/>
          <p:cNvSpPr/>
          <p:nvPr/>
        </p:nvSpPr>
        <p:spPr>
          <a:xfrm>
            <a:off x="-21970" y="2547055"/>
            <a:ext cx="3678829" cy="520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lnTo>
                  <a:pt x="21600" y="16310"/>
                </a:lnTo>
                <a:cubicBezTo>
                  <a:pt x="21600" y="19729"/>
                  <a:pt x="21249" y="21600"/>
                  <a:pt x="206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6" name="Shape 56"/>
          <p:cNvSpPr>
            <a:spLocks/>
          </p:cNvSpPr>
          <p:nvPr/>
        </p:nvSpPr>
        <p:spPr bwMode="auto">
          <a:xfrm>
            <a:off x="3652395" y="2031393"/>
            <a:ext cx="3692223" cy="517893"/>
          </a:xfrm>
          <a:custGeom>
            <a:avLst/>
            <a:gdLst>
              <a:gd name="T0" fmla="*/ 1312901 w 21600"/>
              <a:gd name="T1" fmla="*/ 184689 h 21600"/>
              <a:gd name="T2" fmla="*/ 1312901 w 21600"/>
              <a:gd name="T3" fmla="*/ 184689 h 21600"/>
              <a:gd name="T4" fmla="*/ 1312901 w 21600"/>
              <a:gd name="T5" fmla="*/ 184689 h 21600"/>
              <a:gd name="T6" fmla="*/ 1312901 w 21600"/>
              <a:gd name="T7" fmla="*/ 184689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7676"/>
                </a:lnTo>
                <a:cubicBezTo>
                  <a:pt x="0" y="3600"/>
                  <a:pt x="152" y="0"/>
                  <a:pt x="1101" y="0"/>
                </a:cubicBezTo>
                <a:lnTo>
                  <a:pt x="17786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2E3B47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8" name="Shape 58"/>
          <p:cNvSpPr/>
          <p:nvPr/>
        </p:nvSpPr>
        <p:spPr>
          <a:xfrm>
            <a:off x="9179569" y="5886574"/>
            <a:ext cx="3692223" cy="524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lnTo>
                  <a:pt x="0" y="16310"/>
                </a:lnTo>
                <a:cubicBezTo>
                  <a:pt x="0" y="19729"/>
                  <a:pt x="351" y="21600"/>
                  <a:pt x="10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9" name="Shape 59"/>
          <p:cNvSpPr>
            <a:spLocks/>
          </p:cNvSpPr>
          <p:nvPr/>
        </p:nvSpPr>
        <p:spPr bwMode="auto">
          <a:xfrm>
            <a:off x="3181380" y="5542801"/>
            <a:ext cx="6007117" cy="388420"/>
          </a:xfrm>
          <a:custGeom>
            <a:avLst/>
            <a:gdLst>
              <a:gd name="T0" fmla="*/ 2135721 w 21600"/>
              <a:gd name="T1" fmla="*/ 138405 h 21600"/>
              <a:gd name="T2" fmla="*/ 2135721 w 21600"/>
              <a:gd name="T3" fmla="*/ 138405 h 21600"/>
              <a:gd name="T4" fmla="*/ 2135721 w 21600"/>
              <a:gd name="T5" fmla="*/ 138405 h 21600"/>
              <a:gd name="T6" fmla="*/ 2135721 w 21600"/>
              <a:gd name="T7" fmla="*/ 138405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7676"/>
                </a:lnTo>
                <a:cubicBezTo>
                  <a:pt x="21600" y="3600"/>
                  <a:pt x="21530" y="0"/>
                  <a:pt x="21096" y="0"/>
                </a:cubicBezTo>
                <a:lnTo>
                  <a:pt x="1387" y="0"/>
                </a:lnTo>
                <a:lnTo>
                  <a:pt x="0" y="21600"/>
                </a:lnTo>
                <a:close/>
              </a:path>
            </a:pathLst>
          </a:custGeom>
          <a:solidFill>
            <a:srgbClr val="2E3B47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4053111" y="4218911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 annual summary PPT template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4143404" y="4619021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2663463" y="3397425"/>
            <a:ext cx="75318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rgbClr val="FFC9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通用商务汇报</a:t>
            </a:r>
            <a:r>
              <a:rPr lang="en-US" altLang="zh-CN" sz="5400" cap="all" dirty="0" smtClean="0">
                <a:solidFill>
                  <a:srgbClr val="FFC9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5400" cap="all" dirty="0" smtClean="0">
                <a:solidFill>
                  <a:srgbClr val="FFC9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zh-CN" altLang="en-US" sz="5400" cap="all" dirty="0">
              <a:solidFill>
                <a:srgbClr val="FFC9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96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2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2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3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3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8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6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1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85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 advAuto="0"/>
      <p:bldP spid="56" grpId="0" animBg="1"/>
      <p:bldP spid="59" grpId="0" animBg="1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4525042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76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9" grpId="0"/>
      <p:bldP spid="30" grpId="0"/>
      <p:bldP spid="31" grpId="0"/>
      <p:bldP spid="32" grpId="0"/>
      <p:bldP spid="33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" fmla="*/ 290314 w 2817606"/>
              <a:gd name="connsiteY0" fmla="*/ 436099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290314 w 2817606"/>
              <a:gd name="connsiteY8" fmla="*/ 436099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196949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16923 w 2817606"/>
              <a:gd name="connsiteY8" fmla="*/ 196949 h 2290488"/>
              <a:gd name="connsiteX0" fmla="*/ 445058 w 2817606"/>
              <a:gd name="connsiteY0" fmla="*/ 267287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45058 w 2817606"/>
              <a:gd name="connsiteY8" fmla="*/ 267287 h 2290488"/>
              <a:gd name="connsiteX0" fmla="*/ 796750 w 2817606"/>
              <a:gd name="connsiteY0" fmla="*/ 337626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796750 w 2817606"/>
              <a:gd name="connsiteY8" fmla="*/ 337626 h 2290488"/>
              <a:gd name="connsiteX0" fmla="*/ 796750 w 2817606"/>
              <a:gd name="connsiteY0" fmla="*/ 338620 h 2291482"/>
              <a:gd name="connsiteX1" fmla="*/ 2147464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8620 h 2291482"/>
              <a:gd name="connsiteX1" fmla="*/ 2100980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15494 w 2817606"/>
              <a:gd name="connsiteY7" fmla="*/ 996229 h 2292033"/>
              <a:gd name="connsiteX8" fmla="*/ 796750 w 2817606"/>
              <a:gd name="connsiteY8" fmla="*/ 339171 h 2292033"/>
              <a:gd name="connsiteX0" fmla="*/ 798775 w 2819631"/>
              <a:gd name="connsiteY0" fmla="*/ 339171 h 2292033"/>
              <a:gd name="connsiteX1" fmla="*/ 2103005 w 2819631"/>
              <a:gd name="connsiteY1" fmla="*/ 1545 h 2292033"/>
              <a:gd name="connsiteX2" fmla="*/ 2819631 w 2819631"/>
              <a:gd name="connsiteY2" fmla="*/ 840500 h 2292033"/>
              <a:gd name="connsiteX3" fmla="*/ 2819631 w 2819631"/>
              <a:gd name="connsiteY3" fmla="*/ 2292033 h 2292033"/>
              <a:gd name="connsiteX4" fmla="*/ 2819631 w 2819631"/>
              <a:gd name="connsiteY4" fmla="*/ 2292033 h 2292033"/>
              <a:gd name="connsiteX5" fmla="*/ 2025 w 2819631"/>
              <a:gd name="connsiteY5" fmla="*/ 2292033 h 2292033"/>
              <a:gd name="connsiteX6" fmla="*/ 2025 w 2819631"/>
              <a:gd name="connsiteY6" fmla="*/ 2292033 h 2292033"/>
              <a:gd name="connsiteX7" fmla="*/ 17519 w 2819631"/>
              <a:gd name="connsiteY7" fmla="*/ 996229 h 2292033"/>
              <a:gd name="connsiteX8" fmla="*/ 798775 w 2819631"/>
              <a:gd name="connsiteY8" fmla="*/ 339171 h 229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6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21970" y="0"/>
            <a:ext cx="12880720" cy="7232650"/>
          </a:xfrm>
          <a:prstGeom prst="rect">
            <a:avLst/>
          </a:prstGeom>
          <a:solidFill>
            <a:srgbClr val="2E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Shape 156"/>
          <p:cNvSpPr>
            <a:spLocks/>
          </p:cNvSpPr>
          <p:nvPr/>
        </p:nvSpPr>
        <p:spPr bwMode="auto">
          <a:xfrm>
            <a:off x="-4111" y="3321662"/>
            <a:ext cx="10453859" cy="3924382"/>
          </a:xfrm>
          <a:custGeom>
            <a:avLst/>
            <a:gdLst>
              <a:gd name="T0" fmla="*/ 3717132 w 20811"/>
              <a:gd name="T1" fmla="*/ 1395413 h 18162"/>
              <a:gd name="T2" fmla="*/ 3717132 w 20811"/>
              <a:gd name="T3" fmla="*/ 1395413 h 18162"/>
              <a:gd name="T4" fmla="*/ 3717132 w 20811"/>
              <a:gd name="T5" fmla="*/ 1395413 h 18162"/>
              <a:gd name="T6" fmla="*/ 3717132 w 20811"/>
              <a:gd name="T7" fmla="*/ 1395413 h 18162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1" h="18162" extrusionOk="0">
                <a:moveTo>
                  <a:pt x="0" y="2007"/>
                </a:moveTo>
                <a:lnTo>
                  <a:pt x="0" y="18162"/>
                </a:lnTo>
                <a:lnTo>
                  <a:pt x="20728" y="18162"/>
                </a:lnTo>
                <a:cubicBezTo>
                  <a:pt x="21600" y="2933"/>
                  <a:pt x="15438" y="9748"/>
                  <a:pt x="11751" y="2674"/>
                </a:cubicBezTo>
                <a:cubicBezTo>
                  <a:pt x="8567" y="-3438"/>
                  <a:pt x="6374" y="2667"/>
                  <a:pt x="4197" y="3937"/>
                </a:cubicBezTo>
                <a:cubicBezTo>
                  <a:pt x="1396" y="5570"/>
                  <a:pt x="0" y="2007"/>
                  <a:pt x="0" y="2007"/>
                </a:cubicBezTo>
                <a:close/>
              </a:path>
            </a:pathLst>
          </a:custGeom>
          <a:solidFill>
            <a:schemeClr val="accent1">
              <a:alpha val="90195"/>
            </a:schemeClr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57" name="Shape 157"/>
          <p:cNvSpPr>
            <a:spLocks/>
          </p:cNvSpPr>
          <p:nvPr/>
        </p:nvSpPr>
        <p:spPr bwMode="auto">
          <a:xfrm>
            <a:off x="353" y="2915384"/>
            <a:ext cx="3234603" cy="1352773"/>
          </a:xfrm>
          <a:custGeom>
            <a:avLst/>
            <a:gdLst>
              <a:gd name="T0" fmla="*/ 1150144 w 21600"/>
              <a:gd name="T1" fmla="*/ 481013 h 17187"/>
              <a:gd name="T2" fmla="*/ 1150144 w 21600"/>
              <a:gd name="T3" fmla="*/ 481013 h 17187"/>
              <a:gd name="T4" fmla="*/ 1150144 w 21600"/>
              <a:gd name="T5" fmla="*/ 481013 h 17187"/>
              <a:gd name="T6" fmla="*/ 1150144 w 21600"/>
              <a:gd name="T7" fmla="*/ 481013 h 17187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7187" extrusionOk="0">
                <a:moveTo>
                  <a:pt x="0" y="0"/>
                </a:moveTo>
                <a:lnTo>
                  <a:pt x="0" y="11247"/>
                </a:lnTo>
                <a:cubicBezTo>
                  <a:pt x="4449" y="17205"/>
                  <a:pt x="11449" y="21600"/>
                  <a:pt x="21600" y="9539"/>
                </a:cubicBezTo>
                <a:cubicBezTo>
                  <a:pt x="11455" y="20381"/>
                  <a:pt x="2428" y="1427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62" name="Shape 162"/>
          <p:cNvSpPr/>
          <p:nvPr/>
        </p:nvSpPr>
        <p:spPr>
          <a:xfrm>
            <a:off x="4601122" y="4553891"/>
            <a:ext cx="703174" cy="16005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64" y="0"/>
                </a:moveTo>
                <a:lnTo>
                  <a:pt x="21600" y="0"/>
                </a:lnTo>
                <a:lnTo>
                  <a:pt x="1491" y="21600"/>
                </a:lnTo>
                <a:lnTo>
                  <a:pt x="0" y="21600"/>
                </a:lnTo>
                <a:lnTo>
                  <a:pt x="20064" y="0"/>
                </a:lnTo>
                <a:close/>
              </a:path>
            </a:pathLst>
          </a:custGeom>
          <a:solidFill>
            <a:srgbClr val="FCD000"/>
          </a:solidFill>
          <a:ln w="12700">
            <a:solidFill>
              <a:schemeClr val="accent3"/>
            </a:solidFill>
            <a:miter lim="400000"/>
          </a:ln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44"/>
          <p:cNvSpPr txBox="1"/>
          <p:nvPr/>
        </p:nvSpPr>
        <p:spPr>
          <a:xfrm>
            <a:off x="2049185" y="5644560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12" name="TextBox 45"/>
          <p:cNvSpPr txBox="1"/>
          <p:nvPr/>
        </p:nvSpPr>
        <p:spPr>
          <a:xfrm>
            <a:off x="2049185" y="5369800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13" name="TextBox 69"/>
          <p:cNvSpPr txBox="1"/>
          <p:nvPr/>
        </p:nvSpPr>
        <p:spPr>
          <a:xfrm>
            <a:off x="5536476" y="4515552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67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57" grpId="0" animBg="1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4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0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802634" y="2910354"/>
            <a:ext cx="6589748" cy="2732334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351035" y="2719763"/>
            <a:ext cx="5757099" cy="2243460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451488" y="2320181"/>
            <a:ext cx="5757101" cy="2245693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467395" y="2175082"/>
            <a:ext cx="2017999" cy="779072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552361" y="1978639"/>
            <a:ext cx="2600629" cy="1540287"/>
            <a:chOff x="6793192" y="1919985"/>
            <a:chExt cx="1849701" cy="1094769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849701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74929" y="4262280"/>
            <a:ext cx="1933171" cy="64513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661676" y="4690882"/>
            <a:ext cx="3384275" cy="1540287"/>
            <a:chOff x="6158852" y="3848404"/>
            <a:chExt cx="2407755" cy="10947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2" y="4110197"/>
              <a:ext cx="2407755" cy="8329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567070" y="4655166"/>
            <a:ext cx="1538055" cy="712104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812800" y="5164129"/>
            <a:ext cx="3551699" cy="1109453"/>
            <a:chOff x="577483" y="4184070"/>
            <a:chExt cx="2526664" cy="789485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6543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2190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2710364" y="2233121"/>
            <a:ext cx="2241229" cy="995606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12800" y="2021051"/>
            <a:ext cx="3176672" cy="1064808"/>
            <a:chOff x="578159" y="1949614"/>
            <a:chExt cx="2259410" cy="757789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7"/>
              <a:ext cx="2259410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59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39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  <p:bldP spid="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21970" y="0"/>
            <a:ext cx="12880720" cy="7232650"/>
          </a:xfrm>
          <a:prstGeom prst="rect">
            <a:avLst/>
          </a:prstGeom>
          <a:solidFill>
            <a:srgbClr val="2E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Shape 156"/>
          <p:cNvSpPr>
            <a:spLocks/>
          </p:cNvSpPr>
          <p:nvPr/>
        </p:nvSpPr>
        <p:spPr bwMode="auto">
          <a:xfrm>
            <a:off x="-4111" y="3321662"/>
            <a:ext cx="10453859" cy="3924382"/>
          </a:xfrm>
          <a:custGeom>
            <a:avLst/>
            <a:gdLst>
              <a:gd name="T0" fmla="*/ 3717132 w 20811"/>
              <a:gd name="T1" fmla="*/ 1395413 h 18162"/>
              <a:gd name="T2" fmla="*/ 3717132 w 20811"/>
              <a:gd name="T3" fmla="*/ 1395413 h 18162"/>
              <a:gd name="T4" fmla="*/ 3717132 w 20811"/>
              <a:gd name="T5" fmla="*/ 1395413 h 18162"/>
              <a:gd name="T6" fmla="*/ 3717132 w 20811"/>
              <a:gd name="T7" fmla="*/ 1395413 h 18162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1" h="18162" extrusionOk="0">
                <a:moveTo>
                  <a:pt x="0" y="2007"/>
                </a:moveTo>
                <a:lnTo>
                  <a:pt x="0" y="18162"/>
                </a:lnTo>
                <a:lnTo>
                  <a:pt x="20728" y="18162"/>
                </a:lnTo>
                <a:cubicBezTo>
                  <a:pt x="21600" y="2933"/>
                  <a:pt x="15438" y="9748"/>
                  <a:pt x="11751" y="2674"/>
                </a:cubicBezTo>
                <a:cubicBezTo>
                  <a:pt x="8567" y="-3438"/>
                  <a:pt x="6374" y="2667"/>
                  <a:pt x="4197" y="3937"/>
                </a:cubicBezTo>
                <a:cubicBezTo>
                  <a:pt x="1396" y="5570"/>
                  <a:pt x="0" y="2007"/>
                  <a:pt x="0" y="2007"/>
                </a:cubicBezTo>
                <a:close/>
              </a:path>
            </a:pathLst>
          </a:custGeom>
          <a:solidFill>
            <a:schemeClr val="accent1">
              <a:alpha val="90195"/>
            </a:schemeClr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57" name="Shape 157"/>
          <p:cNvSpPr>
            <a:spLocks/>
          </p:cNvSpPr>
          <p:nvPr/>
        </p:nvSpPr>
        <p:spPr bwMode="auto">
          <a:xfrm>
            <a:off x="353" y="2915384"/>
            <a:ext cx="3234603" cy="1352773"/>
          </a:xfrm>
          <a:custGeom>
            <a:avLst/>
            <a:gdLst>
              <a:gd name="T0" fmla="*/ 1150144 w 21600"/>
              <a:gd name="T1" fmla="*/ 481013 h 17187"/>
              <a:gd name="T2" fmla="*/ 1150144 w 21600"/>
              <a:gd name="T3" fmla="*/ 481013 h 17187"/>
              <a:gd name="T4" fmla="*/ 1150144 w 21600"/>
              <a:gd name="T5" fmla="*/ 481013 h 17187"/>
              <a:gd name="T6" fmla="*/ 1150144 w 21600"/>
              <a:gd name="T7" fmla="*/ 481013 h 17187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7187" extrusionOk="0">
                <a:moveTo>
                  <a:pt x="0" y="0"/>
                </a:moveTo>
                <a:lnTo>
                  <a:pt x="0" y="11247"/>
                </a:lnTo>
                <a:cubicBezTo>
                  <a:pt x="4449" y="17205"/>
                  <a:pt x="11449" y="21600"/>
                  <a:pt x="21600" y="9539"/>
                </a:cubicBezTo>
                <a:cubicBezTo>
                  <a:pt x="11455" y="20381"/>
                  <a:pt x="2428" y="1427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62" name="Shape 162"/>
          <p:cNvSpPr/>
          <p:nvPr/>
        </p:nvSpPr>
        <p:spPr>
          <a:xfrm>
            <a:off x="4601122" y="4553891"/>
            <a:ext cx="703174" cy="16005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64" y="0"/>
                </a:moveTo>
                <a:lnTo>
                  <a:pt x="21600" y="0"/>
                </a:lnTo>
                <a:lnTo>
                  <a:pt x="1491" y="21600"/>
                </a:lnTo>
                <a:lnTo>
                  <a:pt x="0" y="21600"/>
                </a:lnTo>
                <a:lnTo>
                  <a:pt x="20064" y="0"/>
                </a:lnTo>
                <a:close/>
              </a:path>
            </a:pathLst>
          </a:custGeom>
          <a:solidFill>
            <a:srgbClr val="FCD000"/>
          </a:solidFill>
          <a:ln w="12700">
            <a:solidFill>
              <a:schemeClr val="accent3"/>
            </a:solidFill>
            <a:miter lim="400000"/>
          </a:ln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44"/>
          <p:cNvSpPr txBox="1"/>
          <p:nvPr/>
        </p:nvSpPr>
        <p:spPr>
          <a:xfrm>
            <a:off x="2049185" y="5644560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12" name="TextBox 45"/>
          <p:cNvSpPr txBox="1"/>
          <p:nvPr/>
        </p:nvSpPr>
        <p:spPr>
          <a:xfrm>
            <a:off x="2049185" y="5369800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13" name="TextBox 69"/>
          <p:cNvSpPr txBox="1"/>
          <p:nvPr/>
        </p:nvSpPr>
        <p:spPr>
          <a:xfrm>
            <a:off x="5536476" y="4515552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24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57" grpId="0" animBg="1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>
            <a:spLocks/>
          </p:cNvSpPr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>
                <a:spLocks/>
              </p:cNvSpPr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>
                <a:spLocks/>
              </p:cNvSpPr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aphicFrame>
        <p:nvGraphicFramePr>
          <p:cNvPr id="184" name="Chart 183"/>
          <p:cNvGraphicFramePr/>
          <p:nvPr>
            <p:extLst/>
          </p:nvPr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5" name="Text Placeholder 3"/>
          <p:cNvSpPr txBox="1">
            <a:spLocks/>
          </p:cNvSpPr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>
            <a:spLocks/>
          </p:cNvSpPr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2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9007" y="447"/>
            <a:ext cx="3244175" cy="7231756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121580" y="191724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757" y="194244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17577" y="186263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6272166" y="1930802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121580" y="290118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757" y="292638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17577" y="284656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6272166" y="2914739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121580" y="3886937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757" y="3912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717577" y="3832323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6272166" y="3900494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7121580" y="488975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757" y="491495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17577" y="483513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6272166" y="4903308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001" y="24722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3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3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07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2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474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73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21970" y="0"/>
            <a:ext cx="12880720" cy="7232650"/>
          </a:xfrm>
          <a:prstGeom prst="rect">
            <a:avLst/>
          </a:prstGeom>
          <a:solidFill>
            <a:srgbClr val="2E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4" name="01_BG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738" y="2540357"/>
            <a:ext cx="12891530" cy="335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5" name="Shape 55"/>
          <p:cNvSpPr/>
          <p:nvPr/>
        </p:nvSpPr>
        <p:spPr>
          <a:xfrm>
            <a:off x="-21970" y="2547055"/>
            <a:ext cx="3678829" cy="520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lnTo>
                  <a:pt x="21600" y="16310"/>
                </a:lnTo>
                <a:cubicBezTo>
                  <a:pt x="21600" y="19729"/>
                  <a:pt x="21249" y="21600"/>
                  <a:pt x="206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6" name="Shape 56"/>
          <p:cNvSpPr>
            <a:spLocks/>
          </p:cNvSpPr>
          <p:nvPr/>
        </p:nvSpPr>
        <p:spPr bwMode="auto">
          <a:xfrm>
            <a:off x="3652395" y="2031393"/>
            <a:ext cx="3692223" cy="517893"/>
          </a:xfrm>
          <a:custGeom>
            <a:avLst/>
            <a:gdLst>
              <a:gd name="T0" fmla="*/ 1312901 w 21600"/>
              <a:gd name="T1" fmla="*/ 184689 h 21600"/>
              <a:gd name="T2" fmla="*/ 1312901 w 21600"/>
              <a:gd name="T3" fmla="*/ 184689 h 21600"/>
              <a:gd name="T4" fmla="*/ 1312901 w 21600"/>
              <a:gd name="T5" fmla="*/ 184689 h 21600"/>
              <a:gd name="T6" fmla="*/ 1312901 w 21600"/>
              <a:gd name="T7" fmla="*/ 184689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21600"/>
                </a:lnTo>
                <a:lnTo>
                  <a:pt x="0" y="7676"/>
                </a:lnTo>
                <a:cubicBezTo>
                  <a:pt x="0" y="3600"/>
                  <a:pt x="152" y="0"/>
                  <a:pt x="1101" y="0"/>
                </a:cubicBezTo>
                <a:lnTo>
                  <a:pt x="17786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2E3B47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58" name="Shape 58"/>
          <p:cNvSpPr/>
          <p:nvPr/>
        </p:nvSpPr>
        <p:spPr>
          <a:xfrm>
            <a:off x="9179569" y="5886574"/>
            <a:ext cx="3692223" cy="524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lnTo>
                  <a:pt x="0" y="16310"/>
                </a:lnTo>
                <a:cubicBezTo>
                  <a:pt x="0" y="19729"/>
                  <a:pt x="351" y="21600"/>
                  <a:pt x="1000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9" name="Shape 59"/>
          <p:cNvSpPr>
            <a:spLocks/>
          </p:cNvSpPr>
          <p:nvPr/>
        </p:nvSpPr>
        <p:spPr bwMode="auto">
          <a:xfrm>
            <a:off x="3181380" y="5542801"/>
            <a:ext cx="6007117" cy="388420"/>
          </a:xfrm>
          <a:custGeom>
            <a:avLst/>
            <a:gdLst>
              <a:gd name="T0" fmla="*/ 2135721 w 21600"/>
              <a:gd name="T1" fmla="*/ 138405 h 21600"/>
              <a:gd name="T2" fmla="*/ 2135721 w 21600"/>
              <a:gd name="T3" fmla="*/ 138405 h 21600"/>
              <a:gd name="T4" fmla="*/ 2135721 w 21600"/>
              <a:gd name="T5" fmla="*/ 138405 h 21600"/>
              <a:gd name="T6" fmla="*/ 2135721 w 21600"/>
              <a:gd name="T7" fmla="*/ 138405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21600" y="7676"/>
                </a:lnTo>
                <a:cubicBezTo>
                  <a:pt x="21600" y="3600"/>
                  <a:pt x="21530" y="0"/>
                  <a:pt x="21096" y="0"/>
                </a:cubicBezTo>
                <a:lnTo>
                  <a:pt x="1387" y="0"/>
                </a:lnTo>
                <a:lnTo>
                  <a:pt x="0" y="21600"/>
                </a:lnTo>
                <a:close/>
              </a:path>
            </a:pathLst>
          </a:custGeom>
          <a:solidFill>
            <a:srgbClr val="2E3B47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4053111" y="4218911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 annual summary PPT template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4143404" y="4619021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2663463" y="3397425"/>
            <a:ext cx="75318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rgbClr val="FFC907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rgbClr val="FFC907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75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2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2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3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1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6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7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 advAuto="0"/>
      <p:bldP spid="56" grpId="0" animBg="1"/>
      <p:bldP spid="59" grpId="0" animBg="1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06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21970" y="0"/>
            <a:ext cx="12880720" cy="7232650"/>
          </a:xfrm>
          <a:prstGeom prst="rect">
            <a:avLst/>
          </a:prstGeom>
          <a:solidFill>
            <a:srgbClr val="2E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Shape 156"/>
          <p:cNvSpPr>
            <a:spLocks/>
          </p:cNvSpPr>
          <p:nvPr/>
        </p:nvSpPr>
        <p:spPr bwMode="auto">
          <a:xfrm>
            <a:off x="-4111" y="3321662"/>
            <a:ext cx="10453859" cy="3924382"/>
          </a:xfrm>
          <a:custGeom>
            <a:avLst/>
            <a:gdLst>
              <a:gd name="T0" fmla="*/ 3717132 w 20811"/>
              <a:gd name="T1" fmla="*/ 1395413 h 18162"/>
              <a:gd name="T2" fmla="*/ 3717132 w 20811"/>
              <a:gd name="T3" fmla="*/ 1395413 h 18162"/>
              <a:gd name="T4" fmla="*/ 3717132 w 20811"/>
              <a:gd name="T5" fmla="*/ 1395413 h 18162"/>
              <a:gd name="T6" fmla="*/ 3717132 w 20811"/>
              <a:gd name="T7" fmla="*/ 1395413 h 18162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1" h="18162" extrusionOk="0">
                <a:moveTo>
                  <a:pt x="0" y="2007"/>
                </a:moveTo>
                <a:lnTo>
                  <a:pt x="0" y="18162"/>
                </a:lnTo>
                <a:lnTo>
                  <a:pt x="20728" y="18162"/>
                </a:lnTo>
                <a:cubicBezTo>
                  <a:pt x="21600" y="2933"/>
                  <a:pt x="15438" y="9748"/>
                  <a:pt x="11751" y="2674"/>
                </a:cubicBezTo>
                <a:cubicBezTo>
                  <a:pt x="8567" y="-3438"/>
                  <a:pt x="6374" y="2667"/>
                  <a:pt x="4197" y="3937"/>
                </a:cubicBezTo>
                <a:cubicBezTo>
                  <a:pt x="1396" y="5570"/>
                  <a:pt x="0" y="2007"/>
                  <a:pt x="0" y="2007"/>
                </a:cubicBezTo>
                <a:close/>
              </a:path>
            </a:pathLst>
          </a:custGeom>
          <a:solidFill>
            <a:schemeClr val="accent1">
              <a:alpha val="90195"/>
            </a:schemeClr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57" name="Shape 157"/>
          <p:cNvSpPr>
            <a:spLocks/>
          </p:cNvSpPr>
          <p:nvPr/>
        </p:nvSpPr>
        <p:spPr bwMode="auto">
          <a:xfrm>
            <a:off x="353" y="2915384"/>
            <a:ext cx="3234603" cy="1352773"/>
          </a:xfrm>
          <a:custGeom>
            <a:avLst/>
            <a:gdLst>
              <a:gd name="T0" fmla="*/ 1150144 w 21600"/>
              <a:gd name="T1" fmla="*/ 481013 h 17187"/>
              <a:gd name="T2" fmla="*/ 1150144 w 21600"/>
              <a:gd name="T3" fmla="*/ 481013 h 17187"/>
              <a:gd name="T4" fmla="*/ 1150144 w 21600"/>
              <a:gd name="T5" fmla="*/ 481013 h 17187"/>
              <a:gd name="T6" fmla="*/ 1150144 w 21600"/>
              <a:gd name="T7" fmla="*/ 481013 h 17187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7187" extrusionOk="0">
                <a:moveTo>
                  <a:pt x="0" y="0"/>
                </a:moveTo>
                <a:lnTo>
                  <a:pt x="0" y="11247"/>
                </a:lnTo>
                <a:cubicBezTo>
                  <a:pt x="4449" y="17205"/>
                  <a:pt x="11449" y="21600"/>
                  <a:pt x="21600" y="9539"/>
                </a:cubicBezTo>
                <a:cubicBezTo>
                  <a:pt x="11455" y="20381"/>
                  <a:pt x="2428" y="1427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62" name="Shape 162"/>
          <p:cNvSpPr/>
          <p:nvPr/>
        </p:nvSpPr>
        <p:spPr>
          <a:xfrm>
            <a:off x="4601122" y="4553891"/>
            <a:ext cx="703174" cy="16005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64" y="0"/>
                </a:moveTo>
                <a:lnTo>
                  <a:pt x="21600" y="0"/>
                </a:lnTo>
                <a:lnTo>
                  <a:pt x="1491" y="21600"/>
                </a:lnTo>
                <a:lnTo>
                  <a:pt x="0" y="21600"/>
                </a:lnTo>
                <a:lnTo>
                  <a:pt x="20064" y="0"/>
                </a:lnTo>
                <a:close/>
              </a:path>
            </a:pathLst>
          </a:custGeom>
          <a:solidFill>
            <a:srgbClr val="FCD000"/>
          </a:solidFill>
          <a:ln w="12700">
            <a:solidFill>
              <a:schemeClr val="accent3"/>
            </a:solidFill>
            <a:miter lim="400000"/>
          </a:ln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44"/>
          <p:cNvSpPr txBox="1"/>
          <p:nvPr/>
        </p:nvSpPr>
        <p:spPr>
          <a:xfrm>
            <a:off x="2049185" y="5644560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12" name="TextBox 45"/>
          <p:cNvSpPr txBox="1"/>
          <p:nvPr/>
        </p:nvSpPr>
        <p:spPr>
          <a:xfrm>
            <a:off x="2049185" y="5369800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13" name="TextBox 69"/>
          <p:cNvSpPr txBox="1"/>
          <p:nvPr/>
        </p:nvSpPr>
        <p:spPr>
          <a:xfrm>
            <a:off x="5536476" y="4515552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65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57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38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93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21970" y="0"/>
            <a:ext cx="12880720" cy="7232650"/>
          </a:xfrm>
          <a:prstGeom prst="rect">
            <a:avLst/>
          </a:prstGeom>
          <a:solidFill>
            <a:srgbClr val="2E3B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Shape 156"/>
          <p:cNvSpPr>
            <a:spLocks/>
          </p:cNvSpPr>
          <p:nvPr/>
        </p:nvSpPr>
        <p:spPr bwMode="auto">
          <a:xfrm>
            <a:off x="-4111" y="3321662"/>
            <a:ext cx="10453859" cy="3924382"/>
          </a:xfrm>
          <a:custGeom>
            <a:avLst/>
            <a:gdLst>
              <a:gd name="T0" fmla="*/ 3717132 w 20811"/>
              <a:gd name="T1" fmla="*/ 1395413 h 18162"/>
              <a:gd name="T2" fmla="*/ 3717132 w 20811"/>
              <a:gd name="T3" fmla="*/ 1395413 h 18162"/>
              <a:gd name="T4" fmla="*/ 3717132 w 20811"/>
              <a:gd name="T5" fmla="*/ 1395413 h 18162"/>
              <a:gd name="T6" fmla="*/ 3717132 w 20811"/>
              <a:gd name="T7" fmla="*/ 1395413 h 18162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1" h="18162" extrusionOk="0">
                <a:moveTo>
                  <a:pt x="0" y="2007"/>
                </a:moveTo>
                <a:lnTo>
                  <a:pt x="0" y="18162"/>
                </a:lnTo>
                <a:lnTo>
                  <a:pt x="20728" y="18162"/>
                </a:lnTo>
                <a:cubicBezTo>
                  <a:pt x="21600" y="2933"/>
                  <a:pt x="15438" y="9748"/>
                  <a:pt x="11751" y="2674"/>
                </a:cubicBezTo>
                <a:cubicBezTo>
                  <a:pt x="8567" y="-3438"/>
                  <a:pt x="6374" y="2667"/>
                  <a:pt x="4197" y="3937"/>
                </a:cubicBezTo>
                <a:cubicBezTo>
                  <a:pt x="1396" y="5570"/>
                  <a:pt x="0" y="2007"/>
                  <a:pt x="0" y="2007"/>
                </a:cubicBezTo>
                <a:close/>
              </a:path>
            </a:pathLst>
          </a:custGeom>
          <a:solidFill>
            <a:schemeClr val="accent1">
              <a:alpha val="90195"/>
            </a:schemeClr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57" name="Shape 157"/>
          <p:cNvSpPr>
            <a:spLocks/>
          </p:cNvSpPr>
          <p:nvPr/>
        </p:nvSpPr>
        <p:spPr bwMode="auto">
          <a:xfrm>
            <a:off x="353" y="2915384"/>
            <a:ext cx="3234603" cy="1352773"/>
          </a:xfrm>
          <a:custGeom>
            <a:avLst/>
            <a:gdLst>
              <a:gd name="T0" fmla="*/ 1150144 w 21600"/>
              <a:gd name="T1" fmla="*/ 481013 h 17187"/>
              <a:gd name="T2" fmla="*/ 1150144 w 21600"/>
              <a:gd name="T3" fmla="*/ 481013 h 17187"/>
              <a:gd name="T4" fmla="*/ 1150144 w 21600"/>
              <a:gd name="T5" fmla="*/ 481013 h 17187"/>
              <a:gd name="T6" fmla="*/ 1150144 w 21600"/>
              <a:gd name="T7" fmla="*/ 481013 h 17187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17187" extrusionOk="0">
                <a:moveTo>
                  <a:pt x="0" y="0"/>
                </a:moveTo>
                <a:lnTo>
                  <a:pt x="0" y="11247"/>
                </a:lnTo>
                <a:cubicBezTo>
                  <a:pt x="4449" y="17205"/>
                  <a:pt x="11449" y="21600"/>
                  <a:pt x="21600" y="9539"/>
                </a:cubicBezTo>
                <a:cubicBezTo>
                  <a:pt x="11455" y="20381"/>
                  <a:pt x="2428" y="1427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62" name="Shape 162"/>
          <p:cNvSpPr/>
          <p:nvPr/>
        </p:nvSpPr>
        <p:spPr>
          <a:xfrm>
            <a:off x="4601122" y="4553891"/>
            <a:ext cx="703174" cy="16005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64" y="0"/>
                </a:moveTo>
                <a:lnTo>
                  <a:pt x="21600" y="0"/>
                </a:lnTo>
                <a:lnTo>
                  <a:pt x="1491" y="21600"/>
                </a:lnTo>
                <a:lnTo>
                  <a:pt x="0" y="21600"/>
                </a:lnTo>
                <a:lnTo>
                  <a:pt x="20064" y="0"/>
                </a:lnTo>
                <a:close/>
              </a:path>
            </a:pathLst>
          </a:custGeom>
          <a:solidFill>
            <a:srgbClr val="FCD000"/>
          </a:solidFill>
          <a:ln w="12700">
            <a:solidFill>
              <a:schemeClr val="accent3"/>
            </a:solidFill>
            <a:miter lim="400000"/>
          </a:ln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Box 44"/>
          <p:cNvSpPr txBox="1"/>
          <p:nvPr/>
        </p:nvSpPr>
        <p:spPr>
          <a:xfrm>
            <a:off x="2049185" y="5644560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12" name="TextBox 45"/>
          <p:cNvSpPr txBox="1"/>
          <p:nvPr/>
        </p:nvSpPr>
        <p:spPr>
          <a:xfrm>
            <a:off x="2049185" y="5369800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13" name="TextBox 69"/>
          <p:cNvSpPr txBox="1"/>
          <p:nvPr/>
        </p:nvSpPr>
        <p:spPr>
          <a:xfrm>
            <a:off x="5536476" y="4515552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3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57" grpId="0" animBg="1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25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6C210D5-5897-49EB-9026-A114FA8A75F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174"/>
</p:tagLst>
</file>

<file path=ppt/theme/theme1.xml><?xml version="1.0" encoding="utf-8"?>
<a:theme xmlns:a="http://schemas.openxmlformats.org/drawingml/2006/main" name="第一PPT，www.1ppt.com">
  <a:themeElements>
    <a:clrScheme name="自定义 79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700"/>
      </a:accent1>
      <a:accent2>
        <a:srgbClr val="1D2B38"/>
      </a:accent2>
      <a:accent3>
        <a:srgbClr val="FFC700"/>
      </a:accent3>
      <a:accent4>
        <a:srgbClr val="1D2B38"/>
      </a:accent4>
      <a:accent5>
        <a:srgbClr val="FFC700"/>
      </a:accent5>
      <a:accent6>
        <a:srgbClr val="1D2B38"/>
      </a:accent6>
      <a:hlink>
        <a:srgbClr val="FFC700"/>
      </a:hlink>
      <a:folHlink>
        <a:srgbClr val="1D2B3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4508</Words>
  <Application>Microsoft Office PowerPoint</Application>
  <PresentationFormat>自定义</PresentationFormat>
  <Paragraphs>259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</dc:title>
  <dc:creator/>
  <cp:keywords>www.1ppt.com</cp:keywords>
  <cp:lastModifiedBy/>
  <cp:revision>1</cp:revision>
  <dcterms:created xsi:type="dcterms:W3CDTF">2016-10-17T14:00:15Z</dcterms:created>
  <dcterms:modified xsi:type="dcterms:W3CDTF">2019-01-21T13:47:40Z</dcterms:modified>
</cp:coreProperties>
</file>