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7" r:id="rId2"/>
  </p:sldMasterIdLst>
  <p:notesMasterIdLst>
    <p:notesMasterId r:id="rId26"/>
  </p:notesMasterIdLst>
  <p:handoutMasterIdLst>
    <p:handoutMasterId r:id="rId27"/>
  </p:handoutMasterIdLst>
  <p:sldIdLst>
    <p:sldId id="3269" r:id="rId3"/>
    <p:sldId id="3255" r:id="rId4"/>
    <p:sldId id="3256" r:id="rId5"/>
    <p:sldId id="3241" r:id="rId6"/>
    <p:sldId id="3243" r:id="rId7"/>
    <p:sldId id="3244" r:id="rId8"/>
    <p:sldId id="3246" r:id="rId9"/>
    <p:sldId id="3265" r:id="rId10"/>
    <p:sldId id="3248" r:id="rId11"/>
    <p:sldId id="3239" r:id="rId12"/>
    <p:sldId id="3240" r:id="rId13"/>
    <p:sldId id="3260" r:id="rId14"/>
    <p:sldId id="3266" r:id="rId15"/>
    <p:sldId id="3261" r:id="rId16"/>
    <p:sldId id="3242" r:id="rId17"/>
    <p:sldId id="3262" r:id="rId18"/>
    <p:sldId id="3263" r:id="rId19"/>
    <p:sldId id="3267" r:id="rId20"/>
    <p:sldId id="3245" r:id="rId21"/>
    <p:sldId id="3264" r:id="rId22"/>
    <p:sldId id="3247" r:id="rId23"/>
    <p:sldId id="3270" r:id="rId24"/>
    <p:sldId id="3271"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CC39"/>
    <a:srgbClr val="2F5B7F"/>
    <a:srgbClr val="900000"/>
    <a:srgbClr val="0FC7D3"/>
    <a:srgbClr val="EC206C"/>
    <a:srgbClr val="BC148E"/>
    <a:srgbClr val="0A1A3B"/>
    <a:srgbClr val="CE000D"/>
    <a:srgbClr val="FE67BE"/>
    <a:srgbClr val="8400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32" autoAdjust="0"/>
    <p:restoredTop sz="92986" autoAdjust="0"/>
  </p:normalViewPr>
  <p:slideViewPr>
    <p:cSldViewPr>
      <p:cViewPr>
        <p:scale>
          <a:sx n="50" d="100"/>
          <a:sy n="50" d="100"/>
        </p:scale>
        <p:origin x="-468" y="-1698"/>
      </p:cViewPr>
      <p:guideLst>
        <p:guide orient="horz" pos="328"/>
        <p:guide orient="horz" pos="4183"/>
        <p:guide pos="4050"/>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1-9D7D-4A8E-B081-AFA271BB9D1B}"/>
              </c:ext>
            </c:extLst>
          </c:dPt>
          <c:dPt>
            <c:idx val="1"/>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3-9D7D-4A8E-B081-AFA271BB9D1B}"/>
              </c:ext>
            </c:extLst>
          </c:dPt>
          <c:dPt>
            <c:idx val="2"/>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5-9D7D-4A8E-B081-AFA271BB9D1B}"/>
              </c:ext>
            </c:extLst>
          </c:dPt>
          <c:dPt>
            <c:idx val="3"/>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7-9D7D-4A8E-B081-AFA271BB9D1B}"/>
              </c:ext>
            </c:extLst>
          </c:dPt>
          <c:dPt>
            <c:idx val="4"/>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9-9D7D-4A8E-B081-AFA271BB9D1B}"/>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A-9D7D-4A8E-B081-AFA271BB9D1B}"/>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1-3D9E-4486-8518-1AB953B62405}"/>
              </c:ext>
            </c:extLst>
          </c:dPt>
          <c:dPt>
            <c:idx val="1"/>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3-3D9E-4486-8518-1AB953B62405}"/>
              </c:ext>
            </c:extLst>
          </c:dPt>
          <c:dPt>
            <c:idx val="2"/>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5-3D9E-4486-8518-1AB953B62405}"/>
              </c:ext>
            </c:extLst>
          </c:dPt>
          <c:dPt>
            <c:idx val="3"/>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7-3D9E-4486-8518-1AB953B62405}"/>
              </c:ext>
            </c:extLst>
          </c:dPt>
          <c:dPt>
            <c:idx val="4"/>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9-3D9E-4486-8518-1AB953B62405}"/>
              </c:ext>
            </c:extLst>
          </c:dPt>
          <c:dPt>
            <c:idx val="5"/>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B-3D9E-4486-8518-1AB953B62405}"/>
              </c:ext>
            </c:extLst>
          </c:dPt>
          <c:dPt>
            <c:idx val="6"/>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D-3D9E-4486-8518-1AB953B62405}"/>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E-3D9E-4486-8518-1AB953B62405}"/>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1-6FF4-4A23-8191-65E3F7D1E462}"/>
              </c:ext>
            </c:extLst>
          </c:dPt>
          <c:dPt>
            <c:idx val="1"/>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3-6FF4-4A23-8191-65E3F7D1E462}"/>
              </c:ext>
            </c:extLst>
          </c:dPt>
          <c:dPt>
            <c:idx val="2"/>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5-6FF4-4A23-8191-65E3F7D1E462}"/>
              </c:ext>
            </c:extLst>
          </c:dPt>
          <c:dPt>
            <c:idx val="3"/>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7-6FF4-4A23-8191-65E3F7D1E462}"/>
              </c:ext>
            </c:extLst>
          </c:dPt>
          <c:dPt>
            <c:idx val="4"/>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9-6FF4-4A23-8191-65E3F7D1E462}"/>
              </c:ext>
            </c:extLst>
          </c:dPt>
          <c:dPt>
            <c:idx val="5"/>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B-6FF4-4A23-8191-65E3F7D1E462}"/>
              </c:ext>
            </c:extLst>
          </c:dPt>
          <c:dPt>
            <c:idx val="6"/>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D-6FF4-4A23-8191-65E3F7D1E462}"/>
              </c:ext>
            </c:extLst>
          </c:dPt>
          <c:dPt>
            <c:idx val="7"/>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F-6FF4-4A23-8191-65E3F7D1E462}"/>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10-6FF4-4A23-8191-65E3F7D1E462}"/>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1"/>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1-533A-4CFA-A083-C1673B55D98C}"/>
              </c:ext>
            </c:extLst>
          </c:dPt>
          <c:dPt>
            <c:idx val="2"/>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3-533A-4CFA-A083-C1673B55D98C}"/>
              </c:ext>
            </c:extLst>
          </c:dPt>
          <c:dPt>
            <c:idx val="3"/>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5-533A-4CFA-A083-C1673B55D98C}"/>
              </c:ext>
            </c:extLst>
          </c:dPt>
          <c:dPt>
            <c:idx val="4"/>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7-533A-4CFA-A083-C1673B55D98C}"/>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8-533A-4CFA-A083-C1673B55D98C}"/>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2019/1/21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2019/1/21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8478464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29817453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809841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17368586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34701926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16150256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5201798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30141935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3243649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5382260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5984330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1C0682DE-097C-43D6-9BDF-F71529C5ACE9}" type="slidenum">
              <a:rPr lang="zh-CN" altLang="en-US" smtClean="0">
                <a:latin typeface="Calibri" panose="020F0502020204030204" pitchFamily="34" charset="0"/>
              </a:rPr>
              <a:pPr/>
              <a:t>2</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18888316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38353545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25698781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105444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1828563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4</a:t>
            </a:fld>
            <a:endParaRPr lang="en-GB"/>
          </a:p>
        </p:txBody>
      </p:sp>
    </p:spTree>
    <p:extLst>
      <p:ext uri="{BB962C8B-B14F-4D97-AF65-F5344CB8AC3E}">
        <p14:creationId xmlns:p14="http://schemas.microsoft.com/office/powerpoint/2010/main" val="1371314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3141872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709009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37754632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32644483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8123385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5_空白">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34008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89145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91237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3905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87792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58304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68918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2553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772306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131114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607344" y="1183677"/>
            <a:ext cx="9644063" cy="2518034"/>
          </a:xfrm>
        </p:spPr>
        <p:txBody>
          <a:bodyPr anchor="b"/>
          <a:lstStyle>
            <a:lvl1pPr algn="ctr">
              <a:defRPr sz="6328"/>
            </a:lvl1pPr>
          </a:lstStyle>
          <a:p>
            <a:r>
              <a:rPr lang="zh-CN" altLang="en-US"/>
              <a:t>单击此处编辑母版标题样式</a:t>
            </a:r>
          </a:p>
        </p:txBody>
      </p:sp>
      <p:sp>
        <p:nvSpPr>
          <p:cNvPr id="3" name="副标题 2"/>
          <p:cNvSpPr>
            <a:spLocks noGrp="1"/>
          </p:cNvSpPr>
          <p:nvPr>
            <p:ph type="subTitle" idx="1"/>
          </p:nvPr>
        </p:nvSpPr>
        <p:spPr>
          <a:xfrm>
            <a:off x="1607344" y="3798816"/>
            <a:ext cx="9644063" cy="1746216"/>
          </a:xfrm>
        </p:spPr>
        <p:txBody>
          <a:bodyPr/>
          <a:lstStyle>
            <a:lvl1pPr marL="0" indent="0" algn="ctr">
              <a:buNone/>
              <a:defRPr sz="2531"/>
            </a:lvl1pPr>
            <a:lvl2pPr marL="482163" indent="0" algn="ctr">
              <a:buNone/>
              <a:defRPr sz="2109"/>
            </a:lvl2pPr>
            <a:lvl3pPr marL="964326" indent="0" algn="ctr">
              <a:buNone/>
              <a:defRPr sz="1898"/>
            </a:lvl3pPr>
            <a:lvl4pPr marL="1446489" indent="0" algn="ctr">
              <a:buNone/>
              <a:defRPr sz="1687"/>
            </a:lvl4pPr>
            <a:lvl5pPr marL="1928652" indent="0" algn="ctr">
              <a:buNone/>
              <a:defRPr sz="1687"/>
            </a:lvl5pPr>
            <a:lvl6pPr marL="2410816" indent="0" algn="ctr">
              <a:buNone/>
              <a:defRPr sz="1687"/>
            </a:lvl6pPr>
            <a:lvl7pPr marL="2892979" indent="0" algn="ctr">
              <a:buNone/>
              <a:defRPr sz="1687"/>
            </a:lvl7pPr>
            <a:lvl8pPr marL="3375142" indent="0" algn="ctr">
              <a:buNone/>
              <a:defRPr sz="1687"/>
            </a:lvl8pPr>
            <a:lvl9pPr marL="3857305" indent="0" algn="ctr">
              <a:buNone/>
              <a:defRPr sz="1687"/>
            </a:lvl9pPr>
          </a:lstStyle>
          <a:p>
            <a:r>
              <a:rPr lang="zh-CN" altLang="en-US"/>
              <a:t>单击以编辑母版副标题样式</a:t>
            </a:r>
          </a:p>
        </p:txBody>
      </p:sp>
      <p:sp>
        <p:nvSpPr>
          <p:cNvPr id="4" name="日期占位符 3"/>
          <p:cNvSpPr>
            <a:spLocks noGrp="1"/>
          </p:cNvSpPr>
          <p:nvPr>
            <p:ph type="dt" sz="half" idx="10"/>
          </p:nvPr>
        </p:nvSpPr>
        <p:spPr/>
        <p:txBody>
          <a:bodyPr/>
          <a:lstStyle/>
          <a:p>
            <a:fld id="{42930A72-7DF9-4601-99DB-1C174C253607}" type="datetimeFigureOut">
              <a:rPr lang="zh-CN" altLang="en-US" smtClean="0"/>
              <a:t>2019/1/21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3D2BF7-0EE7-4396-B79E-D21EF2B02EF5}" type="slidenum">
              <a:rPr lang="zh-CN" altLang="en-US" smtClean="0"/>
              <a:t>‹#›</a:t>
            </a:fld>
            <a:endParaRPr lang="zh-CN" altLang="en-US"/>
          </a:p>
        </p:txBody>
      </p:sp>
    </p:spTree>
    <p:extLst>
      <p:ext uri="{BB962C8B-B14F-4D97-AF65-F5344CB8AC3E}">
        <p14:creationId xmlns:p14="http://schemas.microsoft.com/office/powerpoint/2010/main" val="215249854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2019/1/21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9182631" y="6826488"/>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4636928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13278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8034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0550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37268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2019/1/21</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2" r:id="rId1"/>
    <p:sldLayoutId id="2147483983" r:id="rId2"/>
    <p:sldLayoutId id="2147483984" r:id="rId3"/>
    <p:sldLayoutId id="2147483985" r:id="rId4"/>
    <p:sldLayoutId id="2147483986" r:id="rId5"/>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2019/1/21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49379275"/>
      </p:ext>
    </p:extLst>
  </p:cSld>
  <p:clrMap bg1="lt1" tx1="dk1" bg2="lt2" tx2="dk2" accent1="accent1" accent2="accent2" accent3="accent3" accent4="accent4" accent5="accent5" accent6="accent6" hlink="hlink" folHlink="folHlink"/>
  <p:sldLayoutIdLst>
    <p:sldLayoutId id="2147483988" r:id="rId1"/>
    <p:sldLayoutId id="2147483989" r:id="rId2"/>
    <p:sldLayoutId id="2147483990" r:id="rId3"/>
    <p:sldLayoutId id="2147483991" r:id="rId4"/>
    <p:sldLayoutId id="2147483992" r:id="rId5"/>
    <p:sldLayoutId id="2147483993" r:id="rId6"/>
    <p:sldLayoutId id="2147483994" r:id="rId7"/>
    <p:sldLayoutId id="2147483995" r:id="rId8"/>
    <p:sldLayoutId id="2147483996" r:id="rId9"/>
    <p:sldLayoutId id="2147483997" r:id="rId10"/>
    <p:sldLayoutId id="2147483998"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image" Target="../media/image3.png"/><Relationship Id="rId2" Type="http://schemas.openxmlformats.org/officeDocument/2006/relationships/tags" Target="../tags/tag3.xml"/><Relationship Id="rId16" Type="http://schemas.openxmlformats.org/officeDocument/2006/relationships/image" Target="../media/image2.pn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notesSlide" Target="../notesSlides/notesSlide2.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rot="5400000">
            <a:off x="2813050" y="-2812697"/>
            <a:ext cx="7232650" cy="12858044"/>
          </a:xfrm>
          <a:prstGeom prst="rect">
            <a:avLst/>
          </a:prstGeom>
          <a:solidFill>
            <a:srgbClr val="FECC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rot="5400000">
            <a:off x="2813050" y="-2812697"/>
            <a:ext cx="7232650" cy="12858044"/>
          </a:xfrm>
          <a:custGeom>
            <a:avLst/>
            <a:gdLst>
              <a:gd name="connsiteX0" fmla="*/ 0 w 6858000"/>
              <a:gd name="connsiteY0" fmla="*/ 6093600 h 12192000"/>
              <a:gd name="connsiteX1" fmla="*/ 0 w 6858000"/>
              <a:gd name="connsiteY1" fmla="*/ 0 h 12192000"/>
              <a:gd name="connsiteX2" fmla="*/ 6858000 w 6858000"/>
              <a:gd name="connsiteY2" fmla="*/ 0 h 12192000"/>
              <a:gd name="connsiteX3" fmla="*/ 6858000 w 6858000"/>
              <a:gd name="connsiteY3" fmla="*/ 12192000 h 12192000"/>
            </a:gdLst>
            <a:ahLst/>
            <a:cxnLst>
              <a:cxn ang="0">
                <a:pos x="connsiteX0" y="connsiteY0"/>
              </a:cxn>
              <a:cxn ang="0">
                <a:pos x="connsiteX1" y="connsiteY1"/>
              </a:cxn>
              <a:cxn ang="0">
                <a:pos x="connsiteX2" y="connsiteY2"/>
              </a:cxn>
              <a:cxn ang="0">
                <a:pos x="connsiteX3" y="connsiteY3"/>
              </a:cxn>
            </a:cxnLst>
            <a:rect l="l" t="t" r="r" b="b"/>
            <a:pathLst>
              <a:path w="6858000" h="12192000">
                <a:moveTo>
                  <a:pt x="0" y="6093600"/>
                </a:moveTo>
                <a:lnTo>
                  <a:pt x="0" y="0"/>
                </a:lnTo>
                <a:lnTo>
                  <a:pt x="6858000" y="0"/>
                </a:lnTo>
                <a:lnTo>
                  <a:pt x="6858000" y="12192000"/>
                </a:lnTo>
                <a:close/>
              </a:path>
            </a:pathLst>
          </a:custGeom>
          <a:solidFill>
            <a:srgbClr val="2F5B7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pic>
        <p:nvPicPr>
          <p:cNvPr id="7" name="图片 6"/>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06" y="441867"/>
            <a:ext cx="12858044" cy="6804050"/>
          </a:xfrm>
          <a:prstGeom prst="rect">
            <a:avLst/>
          </a:prstGeom>
        </p:spPr>
      </p:pic>
      <p:grpSp>
        <p:nvGrpSpPr>
          <p:cNvPr id="25" name="组合 24"/>
          <p:cNvGrpSpPr/>
          <p:nvPr/>
        </p:nvGrpSpPr>
        <p:grpSpPr>
          <a:xfrm>
            <a:off x="9712866" y="2006832"/>
            <a:ext cx="2000869" cy="879756"/>
            <a:chOff x="4183621" y="2100863"/>
            <a:chExt cx="1897224" cy="834185"/>
          </a:xfrm>
        </p:grpSpPr>
        <p:sp>
          <p:nvSpPr>
            <p:cNvPr id="26" name="圆角矩形 25"/>
            <p:cNvSpPr/>
            <p:nvPr/>
          </p:nvSpPr>
          <p:spPr>
            <a:xfrm>
              <a:off x="4223022" y="2100863"/>
              <a:ext cx="1812654" cy="834185"/>
            </a:xfrm>
            <a:prstGeom prst="roundRect">
              <a:avLst>
                <a:gd name="adj" fmla="val 2127"/>
              </a:avLst>
            </a:prstGeom>
            <a:solidFill>
              <a:schemeClr val="bg1"/>
            </a:solidFill>
            <a:ln>
              <a:solidFill>
                <a:schemeClr val="bg1"/>
              </a:solidFill>
            </a:ln>
            <a:effectLst>
              <a:outerShdw blurRad="152400" dist="63500" dir="2700000" algn="tl" rotWithShape="0">
                <a:prstClr val="black">
                  <a:alpha val="65000"/>
                </a:prstClr>
              </a:outerShdw>
            </a:effectLst>
          </p:spPr>
          <p:txBody>
            <a:bodyPr wrap="square" rtlCol="0" anchor="ctr">
              <a:spAutoFit/>
            </a:bodyPr>
            <a:lstStyle/>
            <a:p>
              <a:endParaRPr lang="zh-CN" altLang="en-US" sz="5062" spc="316" dirty="0">
                <a:solidFill>
                  <a:schemeClr val="bg1"/>
                </a:solidFill>
                <a:latin typeface="汉真广标" panose="02010609000101010101" pitchFamily="49" charset="-122"/>
                <a:ea typeface="汉真广标" panose="02010609000101010101" pitchFamily="49" charset="-122"/>
              </a:endParaRPr>
            </a:p>
          </p:txBody>
        </p:sp>
        <p:grpSp>
          <p:nvGrpSpPr>
            <p:cNvPr id="27" name="组合 26"/>
            <p:cNvGrpSpPr/>
            <p:nvPr/>
          </p:nvGrpSpPr>
          <p:grpSpPr>
            <a:xfrm>
              <a:off x="4183621" y="2159155"/>
              <a:ext cx="1897224" cy="739998"/>
              <a:chOff x="4183621" y="1955369"/>
              <a:chExt cx="1897224" cy="739998"/>
            </a:xfrm>
          </p:grpSpPr>
          <p:sp>
            <p:nvSpPr>
              <p:cNvPr id="32" name="矩形 31"/>
              <p:cNvSpPr/>
              <p:nvPr/>
            </p:nvSpPr>
            <p:spPr>
              <a:xfrm>
                <a:off x="4183621" y="1955369"/>
                <a:ext cx="1897224" cy="395313"/>
              </a:xfrm>
              <a:prstGeom prst="rect">
                <a:avLst/>
              </a:prstGeom>
              <a:noFill/>
              <a:effectLst/>
            </p:spPr>
            <p:txBody>
              <a:bodyPr wrap="none" rtlCol="0" anchor="ctr">
                <a:spAutoFit/>
              </a:bodyPr>
              <a:lstStyle/>
              <a:p>
                <a:r>
                  <a:rPr lang="zh-CN" altLang="en-US" sz="2109" dirty="0">
                    <a:solidFill>
                      <a:srgbClr val="2F5B7F"/>
                    </a:solidFill>
                    <a:latin typeface="微软雅黑 Light" panose="020B0502040204020203" pitchFamily="34" charset="-122"/>
                    <a:ea typeface="微软雅黑 Light" panose="020B0502040204020203" pitchFamily="34" charset="-122"/>
                  </a:rPr>
                  <a:t>THAT'S RIGHT, </a:t>
                </a:r>
              </a:p>
            </p:txBody>
          </p:sp>
          <p:sp>
            <p:nvSpPr>
              <p:cNvPr id="33" name="矩形 32"/>
              <p:cNvSpPr/>
              <p:nvPr/>
            </p:nvSpPr>
            <p:spPr>
              <a:xfrm>
                <a:off x="4183621" y="2238525"/>
                <a:ext cx="1699506" cy="456842"/>
              </a:xfrm>
              <a:prstGeom prst="rect">
                <a:avLst/>
              </a:prstGeom>
              <a:noFill/>
              <a:effectLst/>
            </p:spPr>
            <p:txBody>
              <a:bodyPr wrap="none" rtlCol="0" anchor="ctr">
                <a:spAutoFit/>
              </a:bodyPr>
              <a:lstStyle/>
              <a:p>
                <a:r>
                  <a:rPr lang="zh-CN" altLang="en-US" sz="2531" b="1" dirty="0">
                    <a:solidFill>
                      <a:srgbClr val="2F5B7F"/>
                    </a:solidFill>
                    <a:latin typeface="微软雅黑" panose="020B0503020204020204" pitchFamily="34" charset="-122"/>
                    <a:ea typeface="微软雅黑" panose="020B0503020204020204" pitchFamily="34" charset="-122"/>
                  </a:rPr>
                  <a:t>I'M LAZY!</a:t>
                </a:r>
              </a:p>
            </p:txBody>
          </p:sp>
        </p:grpSp>
      </p:grpSp>
      <p:sp>
        <p:nvSpPr>
          <p:cNvPr id="13" name="矩形 259"/>
          <p:cNvSpPr>
            <a:spLocks noChangeArrowheads="1"/>
          </p:cNvSpPr>
          <p:nvPr/>
        </p:nvSpPr>
        <p:spPr bwMode="auto">
          <a:xfrm>
            <a:off x="6284001" y="3107585"/>
            <a:ext cx="576194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6000" cap="all" spc="600" dirty="0" smtClean="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Arial" panose="020B0604020202020204" pitchFamily="34" charset="0"/>
              </a:rPr>
              <a:t>儿童成长教育</a:t>
            </a:r>
            <a:endParaRPr lang="zh-CN" altLang="en-US" sz="6000" cap="all" spc="600" dirty="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Arial" panose="020B0604020202020204" pitchFamily="34" charset="0"/>
            </a:endParaRPr>
          </a:p>
        </p:txBody>
      </p:sp>
      <p:sp>
        <p:nvSpPr>
          <p:cNvPr id="14" name="矩形 259"/>
          <p:cNvSpPr>
            <a:spLocks noChangeArrowheads="1"/>
          </p:cNvSpPr>
          <p:nvPr/>
        </p:nvSpPr>
        <p:spPr bwMode="auto">
          <a:xfrm>
            <a:off x="6357096" y="4020085"/>
            <a:ext cx="561575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适用于述职报告</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个人简介</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工作总结</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会议报告等</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endPar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15" name="矩形 259"/>
          <p:cNvSpPr>
            <a:spLocks noChangeArrowheads="1"/>
          </p:cNvSpPr>
          <p:nvPr/>
        </p:nvSpPr>
        <p:spPr bwMode="auto">
          <a:xfrm>
            <a:off x="6284001" y="2338885"/>
            <a:ext cx="367152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4400" cap="all" dirty="0">
                <a:solidFill>
                  <a:schemeClr val="bg1"/>
                </a:solidFill>
                <a:effectLst>
                  <a:outerShdw blurRad="38100" dist="38100" dir="2700000" algn="tl">
                    <a:srgbClr val="000000">
                      <a:alpha val="43137"/>
                    </a:srgbClr>
                  </a:outerShdw>
                </a:effectLst>
                <a:latin typeface="Arial" panose="020B0604020202020204" pitchFamily="34" charset="0"/>
                <a:ea typeface="叶根友毛笔行书2.0版" panose="02010601030101010101" pitchFamily="2" charset="-122"/>
                <a:cs typeface="Arial" panose="020B0604020202020204" pitchFamily="34" charset="0"/>
              </a:rPr>
              <a:t>education</a:t>
            </a:r>
          </a:p>
        </p:txBody>
      </p:sp>
    </p:spTree>
    <p:extLst>
      <p:ext uri="{BB962C8B-B14F-4D97-AF65-F5344CB8AC3E}">
        <p14:creationId xmlns:p14="http://schemas.microsoft.com/office/powerpoint/2010/main" val="265264271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25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1+#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75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5"/>
                                        </p:tgtEl>
                                        <p:attrNameLst>
                                          <p:attrName>ppt_y</p:attrName>
                                        </p:attrNameLst>
                                      </p:cBhvr>
                                      <p:tavLst>
                                        <p:tav tm="0">
                                          <p:val>
                                            <p:strVal val="#ppt_y"/>
                                          </p:val>
                                        </p:tav>
                                        <p:tav tm="100000">
                                          <p:val>
                                            <p:strVal val="#ppt_y"/>
                                          </p:val>
                                        </p:tav>
                                      </p:tavLst>
                                    </p:anim>
                                    <p:anim calcmode="lin" valueType="num">
                                      <p:cBhvr>
                                        <p:cTn id="2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5"/>
                                        </p:tgtEl>
                                      </p:cBhvr>
                                    </p:animEffect>
                                  </p:childTnLst>
                                </p:cTn>
                              </p:par>
                            </p:childTnLst>
                          </p:cTn>
                        </p:par>
                        <p:par>
                          <p:cTn id="27" fill="hold">
                            <p:stCondLst>
                              <p:cond delay="26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3"/>
                                        </p:tgtEl>
                                        <p:attrNameLst>
                                          <p:attrName>ppt_y</p:attrName>
                                        </p:attrNameLst>
                                      </p:cBhvr>
                                      <p:tavLst>
                                        <p:tav tm="0">
                                          <p:val>
                                            <p:strVal val="#ppt_y"/>
                                          </p:val>
                                        </p:tav>
                                        <p:tav tm="100000">
                                          <p:val>
                                            <p:strVal val="#ppt_y"/>
                                          </p:val>
                                        </p:tav>
                                      </p:tavLst>
                                    </p:anim>
                                    <p:anim calcmode="lin" valueType="num">
                                      <p:cBhvr>
                                        <p:cTn id="3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3"/>
                                        </p:tgtEl>
                                      </p:cBhvr>
                                    </p:animEffect>
                                  </p:childTnLst>
                                </p:cTn>
                              </p:par>
                            </p:childTnLst>
                          </p:cTn>
                        </p:par>
                        <p:par>
                          <p:cTn id="35" fill="hold">
                            <p:stCondLst>
                              <p:cond delay="3400"/>
                            </p:stCondLst>
                            <p:childTnLst>
                              <p:par>
                                <p:cTn id="36" presetID="26" presetClass="emph" presetSubtype="0" fill="hold" grpId="1" nodeType="afterEffect">
                                  <p:stCondLst>
                                    <p:cond delay="0"/>
                                  </p:stCondLst>
                                  <p:iterate type="lt">
                                    <p:tmPct val="0"/>
                                  </p:iterate>
                                  <p:childTnLst>
                                    <p:animEffect transition="out" filter="fade">
                                      <p:cBhvr>
                                        <p:cTn id="37" dur="500" tmFilter="0, 0; .2, .5; .8, .5; 1, 0"/>
                                        <p:tgtEl>
                                          <p:spTgt spid="13"/>
                                        </p:tgtEl>
                                      </p:cBhvr>
                                    </p:animEffect>
                                    <p:animScale>
                                      <p:cBhvr>
                                        <p:cTn id="38" dur="250" autoRev="1" fill="hold"/>
                                        <p:tgtEl>
                                          <p:spTgt spid="13"/>
                                        </p:tgtEl>
                                      </p:cBhvr>
                                      <p:by x="105000" y="105000"/>
                                    </p:animScale>
                                  </p:childTnLst>
                                </p:cTn>
                              </p:par>
                            </p:childTnLst>
                          </p:cTn>
                        </p:par>
                        <p:par>
                          <p:cTn id="39" fill="hold">
                            <p:stCondLst>
                              <p:cond delay="390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14"/>
                                        </p:tgtEl>
                                        <p:attrNameLst>
                                          <p:attrName>ppt_y</p:attrName>
                                        </p:attrNameLst>
                                      </p:cBhvr>
                                      <p:tavLst>
                                        <p:tav tm="0">
                                          <p:val>
                                            <p:strVal val="#ppt_y"/>
                                          </p:val>
                                        </p:tav>
                                        <p:tav tm="100000">
                                          <p:val>
                                            <p:strVal val="#ppt_y"/>
                                          </p:val>
                                        </p:tav>
                                      </p:tavLst>
                                    </p:anim>
                                    <p:anim calcmode="lin" valueType="num">
                                      <p:cBhvr>
                                        <p:cTn id="44"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14"/>
                                        </p:tgtEl>
                                      </p:cBhvr>
                                    </p:animEffect>
                                  </p:childTnLst>
                                </p:cTn>
                              </p:par>
                            </p:childTnLst>
                          </p:cTn>
                        </p:par>
                        <p:par>
                          <p:cTn id="47" fill="hold">
                            <p:stCondLst>
                              <p:cond delay="5600"/>
                            </p:stCondLst>
                            <p:childTnLst>
                              <p:par>
                                <p:cTn id="48" presetID="26" presetClass="emph" presetSubtype="0" fill="hold" grpId="1" nodeType="afterEffect">
                                  <p:stCondLst>
                                    <p:cond delay="0"/>
                                  </p:stCondLst>
                                  <p:iterate type="lt">
                                    <p:tmPct val="0"/>
                                  </p:iterate>
                                  <p:childTnLst>
                                    <p:animEffect transition="out" filter="fade">
                                      <p:cBhvr>
                                        <p:cTn id="49" dur="500" tmFilter="0, 0; .2, .5; .8, .5; 1, 0"/>
                                        <p:tgtEl>
                                          <p:spTgt spid="14"/>
                                        </p:tgtEl>
                                      </p:cBhvr>
                                    </p:animEffect>
                                    <p:animScale>
                                      <p:cBhvr>
                                        <p:cTn id="50" dur="250" autoRev="1" fill="hold"/>
                                        <p:tgtEl>
                                          <p:spTgt spid="14"/>
                                        </p:tgtEl>
                                      </p:cBhvr>
                                      <p:by x="105000" y="105000"/>
                                    </p:animScale>
                                  </p:childTnLst>
                                </p:cTn>
                              </p:par>
                            </p:childTnLst>
                          </p:cTn>
                        </p:par>
                        <p:par>
                          <p:cTn id="51" fill="hold">
                            <p:stCondLst>
                              <p:cond delay="6100"/>
                            </p:stCondLst>
                            <p:childTnLst>
                              <p:par>
                                <p:cTn id="52" presetID="53" presetClass="entr" presetSubtype="16" fill="hold" nodeType="after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13" grpId="0"/>
      <p:bldP spid="13" grpId="1"/>
      <p:bldP spid="14" grpId="0"/>
      <p:bldP spid="14" grpId="1"/>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35878342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1578065" y="3465652"/>
            <a:ext cx="2106786"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Content Placeholder 2"/>
          <p:cNvSpPr txBox="1">
            <a:spLocks/>
          </p:cNvSpPr>
          <p:nvPr/>
        </p:nvSpPr>
        <p:spPr>
          <a:xfrm>
            <a:off x="3807397" y="3976882"/>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Content Placeholder 2"/>
          <p:cNvSpPr txBox="1">
            <a:spLocks/>
          </p:cNvSpPr>
          <p:nvPr/>
        </p:nvSpPr>
        <p:spPr>
          <a:xfrm>
            <a:off x="6029602" y="4366390"/>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Content Placeholder 2"/>
          <p:cNvSpPr txBox="1">
            <a:spLocks/>
          </p:cNvSpPr>
          <p:nvPr/>
        </p:nvSpPr>
        <p:spPr>
          <a:xfrm>
            <a:off x="8250555" y="4877620"/>
            <a:ext cx="2165014"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任意多边形 4"/>
          <p:cNvSpPr/>
          <p:nvPr/>
        </p:nvSpPr>
        <p:spPr>
          <a:xfrm>
            <a:off x="1653379" y="2295997"/>
            <a:ext cx="9581341" cy="1394942"/>
          </a:xfrm>
          <a:custGeom>
            <a:avLst/>
            <a:gdLst>
              <a:gd name="connsiteX0" fmla="*/ 0 w 9581341"/>
              <a:gd name="connsiteY0" fmla="*/ 348736 h 1394942"/>
              <a:gd name="connsiteX1" fmla="*/ 8883870 w 9581341"/>
              <a:gd name="connsiteY1" fmla="*/ 348736 h 1394942"/>
              <a:gd name="connsiteX2" fmla="*/ 8883870 w 9581341"/>
              <a:gd name="connsiteY2" fmla="*/ 0 h 1394942"/>
              <a:gd name="connsiteX3" fmla="*/ 9581341 w 9581341"/>
              <a:gd name="connsiteY3" fmla="*/ 697471 h 1394942"/>
              <a:gd name="connsiteX4" fmla="*/ 8883870 w 9581341"/>
              <a:gd name="connsiteY4" fmla="*/ 1394942 h 1394942"/>
              <a:gd name="connsiteX5" fmla="*/ 8883870 w 9581341"/>
              <a:gd name="connsiteY5" fmla="*/ 1046207 h 1394942"/>
              <a:gd name="connsiteX6" fmla="*/ 0 w 9581341"/>
              <a:gd name="connsiteY6" fmla="*/ 1046207 h 1394942"/>
              <a:gd name="connsiteX7" fmla="*/ 0 w 95813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81341" h="1394942">
                <a:moveTo>
                  <a:pt x="0" y="348736"/>
                </a:moveTo>
                <a:lnTo>
                  <a:pt x="8883870" y="348736"/>
                </a:lnTo>
                <a:lnTo>
                  <a:pt x="8883870" y="0"/>
                </a:lnTo>
                <a:lnTo>
                  <a:pt x="9581341" y="697471"/>
                </a:lnTo>
                <a:lnTo>
                  <a:pt x="8883870" y="1394942"/>
                </a:lnTo>
                <a:lnTo>
                  <a:pt x="8883870" y="1046207"/>
                </a:lnTo>
                <a:lnTo>
                  <a:pt x="0" y="1046207"/>
                </a:lnTo>
                <a:lnTo>
                  <a:pt x="0" y="348736"/>
                </a:lnTo>
                <a:close/>
              </a:path>
            </a:pathLst>
          </a:custGeom>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任意多边形 6"/>
          <p:cNvSpPr/>
          <p:nvPr/>
        </p:nvSpPr>
        <p:spPr>
          <a:xfrm>
            <a:off x="3861878" y="2852514"/>
            <a:ext cx="7372841" cy="1394942"/>
          </a:xfrm>
          <a:custGeom>
            <a:avLst/>
            <a:gdLst>
              <a:gd name="connsiteX0" fmla="*/ 0 w 7372841"/>
              <a:gd name="connsiteY0" fmla="*/ 348736 h 1394942"/>
              <a:gd name="connsiteX1" fmla="*/ 6675370 w 7372841"/>
              <a:gd name="connsiteY1" fmla="*/ 348736 h 1394942"/>
              <a:gd name="connsiteX2" fmla="*/ 6675370 w 7372841"/>
              <a:gd name="connsiteY2" fmla="*/ 0 h 1394942"/>
              <a:gd name="connsiteX3" fmla="*/ 7372841 w 7372841"/>
              <a:gd name="connsiteY3" fmla="*/ 697471 h 1394942"/>
              <a:gd name="connsiteX4" fmla="*/ 6675370 w 7372841"/>
              <a:gd name="connsiteY4" fmla="*/ 1394942 h 1394942"/>
              <a:gd name="connsiteX5" fmla="*/ 6675370 w 7372841"/>
              <a:gd name="connsiteY5" fmla="*/ 1046207 h 1394942"/>
              <a:gd name="connsiteX6" fmla="*/ 0 w 7372841"/>
              <a:gd name="connsiteY6" fmla="*/ 1046207 h 1394942"/>
              <a:gd name="connsiteX7" fmla="*/ 0 w 73728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72841" h="1394942">
                <a:moveTo>
                  <a:pt x="0" y="348736"/>
                </a:moveTo>
                <a:lnTo>
                  <a:pt x="6675370" y="348736"/>
                </a:lnTo>
                <a:lnTo>
                  <a:pt x="6675370" y="0"/>
                </a:lnTo>
                <a:lnTo>
                  <a:pt x="7372841" y="697471"/>
                </a:lnTo>
                <a:lnTo>
                  <a:pt x="6675370" y="1394942"/>
                </a:lnTo>
                <a:lnTo>
                  <a:pt x="6675370" y="1046207"/>
                </a:lnTo>
                <a:lnTo>
                  <a:pt x="0" y="1046207"/>
                </a:lnTo>
                <a:lnTo>
                  <a:pt x="0" y="348736"/>
                </a:lnTo>
                <a:close/>
              </a:path>
            </a:pathLst>
          </a:custGeom>
          <a:ln>
            <a:no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任意多边形 7"/>
          <p:cNvSpPr/>
          <p:nvPr/>
        </p:nvSpPr>
        <p:spPr>
          <a:xfrm>
            <a:off x="6070377" y="3256285"/>
            <a:ext cx="5164342" cy="1394942"/>
          </a:xfrm>
          <a:custGeom>
            <a:avLst/>
            <a:gdLst>
              <a:gd name="connsiteX0" fmla="*/ 0 w 5164342"/>
              <a:gd name="connsiteY0" fmla="*/ 348736 h 1394942"/>
              <a:gd name="connsiteX1" fmla="*/ 4466871 w 5164342"/>
              <a:gd name="connsiteY1" fmla="*/ 348736 h 1394942"/>
              <a:gd name="connsiteX2" fmla="*/ 4466871 w 5164342"/>
              <a:gd name="connsiteY2" fmla="*/ 0 h 1394942"/>
              <a:gd name="connsiteX3" fmla="*/ 5164342 w 5164342"/>
              <a:gd name="connsiteY3" fmla="*/ 697471 h 1394942"/>
              <a:gd name="connsiteX4" fmla="*/ 4466871 w 5164342"/>
              <a:gd name="connsiteY4" fmla="*/ 1394942 h 1394942"/>
              <a:gd name="connsiteX5" fmla="*/ 4466871 w 5164342"/>
              <a:gd name="connsiteY5" fmla="*/ 1046207 h 1394942"/>
              <a:gd name="connsiteX6" fmla="*/ 0 w 5164342"/>
              <a:gd name="connsiteY6" fmla="*/ 1046207 h 1394942"/>
              <a:gd name="connsiteX7" fmla="*/ 0 w 5164342"/>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64342" h="1394942">
                <a:moveTo>
                  <a:pt x="0" y="348736"/>
                </a:moveTo>
                <a:lnTo>
                  <a:pt x="4466871" y="348736"/>
                </a:lnTo>
                <a:lnTo>
                  <a:pt x="4466871" y="0"/>
                </a:lnTo>
                <a:lnTo>
                  <a:pt x="5164342" y="697471"/>
                </a:lnTo>
                <a:lnTo>
                  <a:pt x="4466871" y="1394942"/>
                </a:lnTo>
                <a:lnTo>
                  <a:pt x="4466871" y="1046207"/>
                </a:lnTo>
                <a:lnTo>
                  <a:pt x="0" y="1046207"/>
                </a:lnTo>
                <a:lnTo>
                  <a:pt x="0" y="348736"/>
                </a:lnTo>
                <a:close/>
              </a:path>
            </a:pathLst>
          </a:custGeom>
          <a:ln>
            <a:no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任意多边形 8"/>
          <p:cNvSpPr/>
          <p:nvPr/>
        </p:nvSpPr>
        <p:spPr>
          <a:xfrm>
            <a:off x="8278876" y="3720987"/>
            <a:ext cx="2955843" cy="1394942"/>
          </a:xfrm>
          <a:custGeom>
            <a:avLst/>
            <a:gdLst>
              <a:gd name="connsiteX0" fmla="*/ 0 w 2955843"/>
              <a:gd name="connsiteY0" fmla="*/ 348736 h 1394942"/>
              <a:gd name="connsiteX1" fmla="*/ 2258372 w 2955843"/>
              <a:gd name="connsiteY1" fmla="*/ 348736 h 1394942"/>
              <a:gd name="connsiteX2" fmla="*/ 2258372 w 2955843"/>
              <a:gd name="connsiteY2" fmla="*/ 0 h 1394942"/>
              <a:gd name="connsiteX3" fmla="*/ 2955843 w 2955843"/>
              <a:gd name="connsiteY3" fmla="*/ 697471 h 1394942"/>
              <a:gd name="connsiteX4" fmla="*/ 2258372 w 2955843"/>
              <a:gd name="connsiteY4" fmla="*/ 1394942 h 1394942"/>
              <a:gd name="connsiteX5" fmla="*/ 2258372 w 2955843"/>
              <a:gd name="connsiteY5" fmla="*/ 1046207 h 1394942"/>
              <a:gd name="connsiteX6" fmla="*/ 0 w 2955843"/>
              <a:gd name="connsiteY6" fmla="*/ 1046207 h 1394942"/>
              <a:gd name="connsiteX7" fmla="*/ 0 w 2955843"/>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5843" h="1394942">
                <a:moveTo>
                  <a:pt x="0" y="348736"/>
                </a:moveTo>
                <a:lnTo>
                  <a:pt x="2258372" y="348736"/>
                </a:lnTo>
                <a:lnTo>
                  <a:pt x="2258372" y="0"/>
                </a:lnTo>
                <a:lnTo>
                  <a:pt x="2955843" y="697471"/>
                </a:lnTo>
                <a:lnTo>
                  <a:pt x="2258372" y="1394942"/>
                </a:lnTo>
                <a:lnTo>
                  <a:pt x="2258372" y="1046207"/>
                </a:lnTo>
                <a:lnTo>
                  <a:pt x="0" y="1046207"/>
                </a:lnTo>
                <a:lnTo>
                  <a:pt x="0" y="348736"/>
                </a:lnTo>
                <a:close/>
              </a:path>
            </a:pathLst>
          </a:custGeom>
          <a:ln>
            <a:no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6"/>
          <p:cNvSpPr>
            <a:spLocks/>
          </p:cNvSpPr>
          <p:nvPr/>
        </p:nvSpPr>
        <p:spPr bwMode="auto">
          <a:xfrm>
            <a:off x="8374712" y="4204507"/>
            <a:ext cx="379667" cy="379667"/>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16"/>
          <p:cNvGrpSpPr/>
          <p:nvPr/>
        </p:nvGrpSpPr>
        <p:grpSpPr>
          <a:xfrm>
            <a:off x="6212289" y="3773072"/>
            <a:ext cx="379667" cy="379667"/>
            <a:chOff x="3526798" y="4057329"/>
            <a:chExt cx="284519" cy="359394"/>
          </a:xfrm>
          <a:solidFill>
            <a:schemeClr val="bg1"/>
          </a:solidFill>
        </p:grpSpPr>
        <p:sp>
          <p:nvSpPr>
            <p:cNvPr id="18" name="Freeform 107"/>
            <p:cNvSpPr>
              <a:spLocks/>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08"/>
            <p:cNvSpPr>
              <a:spLocks/>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09"/>
            <p:cNvSpPr>
              <a:spLocks/>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1804660" y="2787842"/>
            <a:ext cx="379667" cy="379667"/>
            <a:chOff x="4669866" y="3800264"/>
            <a:chExt cx="279527" cy="416797"/>
          </a:xfrm>
          <a:solidFill>
            <a:schemeClr val="bg1"/>
          </a:solidFill>
        </p:grpSpPr>
        <p:sp>
          <p:nvSpPr>
            <p:cNvPr id="22"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43"/>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25"/>
          <p:cNvGrpSpPr/>
          <p:nvPr/>
        </p:nvGrpSpPr>
        <p:grpSpPr>
          <a:xfrm>
            <a:off x="4030296" y="3349692"/>
            <a:ext cx="379667" cy="379667"/>
            <a:chOff x="3440113" y="1050925"/>
            <a:chExt cx="390525" cy="333376"/>
          </a:xfrm>
          <a:solidFill>
            <a:schemeClr val="bg1"/>
          </a:solidFill>
        </p:grpSpPr>
        <p:sp>
          <p:nvSpPr>
            <p:cNvPr id="27"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09505087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animEffect transition="in" filter="fade">
                                      <p:cBhvr>
                                        <p:cTn id="36" dur="5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5" grpId="0" animBg="1"/>
      <p:bldP spid="7" grpId="0" animBg="1"/>
      <p:bldP spid="8" grpId="0" animBg="1"/>
      <p:bldP spid="9" grpId="0" animBg="1"/>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十字形 47"/>
          <p:cNvSpPr/>
          <p:nvPr/>
        </p:nvSpPr>
        <p:spPr>
          <a:xfrm>
            <a:off x="9719785" y="1399653"/>
            <a:ext cx="388420" cy="388420"/>
          </a:xfrm>
          <a:prstGeom prst="plus">
            <a:avLst>
              <a:gd name="adj" fmla="val 4138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9" name="十字形 48"/>
          <p:cNvSpPr/>
          <p:nvPr/>
        </p:nvSpPr>
        <p:spPr>
          <a:xfrm>
            <a:off x="9719785" y="4006979"/>
            <a:ext cx="388420" cy="388420"/>
          </a:xfrm>
          <a:prstGeom prst="plus">
            <a:avLst>
              <a:gd name="adj" fmla="val 413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6" name="组合 6"/>
          <p:cNvGrpSpPr>
            <a:grpSpLocks/>
          </p:cNvGrpSpPr>
          <p:nvPr/>
        </p:nvGrpSpPr>
        <p:grpSpPr bwMode="auto">
          <a:xfrm>
            <a:off x="1725921" y="-17858"/>
            <a:ext cx="5533869" cy="7250508"/>
            <a:chOff x="694895" y="-12700"/>
            <a:chExt cx="4833397" cy="5156200"/>
          </a:xfrm>
        </p:grpSpPr>
        <p:sp>
          <p:nvSpPr>
            <p:cNvPr id="50" name="任意多边形 49"/>
            <p:cNvSpPr/>
            <p:nvPr/>
          </p:nvSpPr>
          <p:spPr>
            <a:xfrm>
              <a:off x="1049747"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 name="任意多边形 3"/>
            <p:cNvSpPr/>
            <p:nvPr/>
          </p:nvSpPr>
          <p:spPr>
            <a:xfrm>
              <a:off x="694895"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7" name="组合 22"/>
          <p:cNvGrpSpPr>
            <a:grpSpLocks/>
          </p:cNvGrpSpPr>
          <p:nvPr/>
        </p:nvGrpSpPr>
        <p:grpSpPr bwMode="auto">
          <a:xfrm>
            <a:off x="1567427" y="1417512"/>
            <a:ext cx="6339730" cy="5225812"/>
            <a:chOff x="5019675" y="1520189"/>
            <a:chExt cx="3567114" cy="2941321"/>
          </a:xfrm>
        </p:grpSpPr>
        <p:pic>
          <p:nvPicPr>
            <p:cNvPr id="28681" name="图片 2"/>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019675" y="1520189"/>
              <a:ext cx="3567114" cy="2941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任意多边形 24"/>
            <p:cNvSpPr/>
            <p:nvPr/>
          </p:nvSpPr>
          <p:spPr>
            <a:xfrm>
              <a:off x="5206823" y="1701116"/>
              <a:ext cx="3175234" cy="1791681"/>
            </a:xfrm>
            <a:custGeom>
              <a:avLst/>
              <a:gdLst>
                <a:gd name="connsiteX0" fmla="*/ 0 w 3175000"/>
                <a:gd name="connsiteY0" fmla="*/ 0 h 1790700"/>
                <a:gd name="connsiteX1" fmla="*/ 3175000 w 3175000"/>
                <a:gd name="connsiteY1" fmla="*/ 0 h 1790700"/>
                <a:gd name="connsiteX2" fmla="*/ 3175000 w 3175000"/>
                <a:gd name="connsiteY2" fmla="*/ 1790700 h 1790700"/>
                <a:gd name="connsiteX3" fmla="*/ 12700 w 3175000"/>
                <a:gd name="connsiteY3" fmla="*/ 1790700 h 1790700"/>
                <a:gd name="connsiteX4" fmla="*/ 0 w 3175000"/>
                <a:gd name="connsiteY4" fmla="*/ 0 h 1790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5000" h="1790700">
                  <a:moveTo>
                    <a:pt x="0" y="0"/>
                  </a:moveTo>
                  <a:lnTo>
                    <a:pt x="3175000" y="0"/>
                  </a:lnTo>
                  <a:lnTo>
                    <a:pt x="3175000" y="1790700"/>
                  </a:lnTo>
                  <a:lnTo>
                    <a:pt x="12700" y="1790700"/>
                  </a:lnTo>
                  <a:cubicBezTo>
                    <a:pt x="8467" y="1193800"/>
                    <a:pt x="4233" y="596900"/>
                    <a:pt x="0" y="0"/>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dirty="0"/>
            </a:p>
          </p:txBody>
        </p:sp>
      </p:grpSp>
      <p:grpSp>
        <p:nvGrpSpPr>
          <p:cNvPr id="23" name="组合 7"/>
          <p:cNvGrpSpPr>
            <a:grpSpLocks/>
          </p:cNvGrpSpPr>
          <p:nvPr/>
        </p:nvGrpSpPr>
        <p:grpSpPr bwMode="auto">
          <a:xfrm>
            <a:off x="7949571" y="1417512"/>
            <a:ext cx="3960092" cy="1710504"/>
            <a:chOff x="2989865" y="602136"/>
            <a:chExt cx="2814868" cy="1216600"/>
          </a:xfrm>
        </p:grpSpPr>
        <p:sp>
          <p:nvSpPr>
            <p:cNvPr id="24"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mn-lt"/>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6" name="文本框 13"/>
            <p:cNvSpPr txBox="1">
              <a:spLocks noChangeArrowheads="1"/>
            </p:cNvSpPr>
            <p:nvPr/>
          </p:nvSpPr>
          <p:spPr bwMode="auto">
            <a:xfrm>
              <a:off x="2992420" y="60213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7" name="文本框 66"/>
            <p:cNvSpPr txBox="1">
              <a:spLocks noChangeArrowheads="1"/>
            </p:cNvSpPr>
            <p:nvPr/>
          </p:nvSpPr>
          <p:spPr bwMode="auto">
            <a:xfrm>
              <a:off x="3000354" y="880114"/>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n-lt"/>
                </a:rPr>
                <a:t>PLEASE ADD YOUR TITLE HERE</a:t>
              </a:r>
              <a:endParaRPr lang="zh-CN" altLang="en-US" sz="1547" dirty="0">
                <a:solidFill>
                  <a:schemeClr val="bg1">
                    <a:lumMod val="65000"/>
                  </a:schemeClr>
                </a:solidFill>
                <a:latin typeface="+mn-lt"/>
              </a:endParaRPr>
            </a:p>
          </p:txBody>
        </p:sp>
        <p:sp>
          <p:nvSpPr>
            <p:cNvPr id="28" name="任意多边形 27"/>
            <p:cNvSpPr/>
            <p:nvPr/>
          </p:nvSpPr>
          <p:spPr>
            <a:xfrm>
              <a:off x="3078717" y="1286572"/>
              <a:ext cx="287200"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9" name="组合 7"/>
          <p:cNvGrpSpPr>
            <a:grpSpLocks/>
          </p:cNvGrpSpPr>
          <p:nvPr/>
        </p:nvGrpSpPr>
        <p:grpSpPr bwMode="auto">
          <a:xfrm>
            <a:off x="7949571" y="4070408"/>
            <a:ext cx="3960092" cy="1703629"/>
            <a:chOff x="2989865" y="607026"/>
            <a:chExt cx="2814868" cy="1211710"/>
          </a:xfrm>
        </p:grpSpPr>
        <p:sp>
          <p:nvSpPr>
            <p:cNvPr id="30"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31"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32"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33" name="任意多边形 32"/>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2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1"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925173770"/>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750"/>
                                        <p:tgtEl>
                                          <p:spTgt spid="6"/>
                                        </p:tgtEl>
                                      </p:cBhvr>
                                    </p:animEffect>
                                  </p:childTnLst>
                                </p:cTn>
                              </p:par>
                              <p:par>
                                <p:cTn id="8" presetID="42"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anim calcmode="lin" valueType="num">
                                      <p:cBhvr>
                                        <p:cTn id="11" dur="1000" fill="hold"/>
                                        <p:tgtEl>
                                          <p:spTgt spid="7"/>
                                        </p:tgtEl>
                                        <p:attrNameLst>
                                          <p:attrName>ppt_x</p:attrName>
                                        </p:attrNameLst>
                                      </p:cBhvr>
                                      <p:tavLst>
                                        <p:tav tm="0">
                                          <p:val>
                                            <p:strVal val="#ppt_x"/>
                                          </p:val>
                                        </p:tav>
                                        <p:tav tm="100000">
                                          <p:val>
                                            <p:strVal val="#ppt_x"/>
                                          </p:val>
                                        </p:tav>
                                      </p:tavLst>
                                    </p:anim>
                                    <p:anim calcmode="lin" valueType="num">
                                      <p:cBhvr>
                                        <p:cTn id="12" dur="1000" fill="hold"/>
                                        <p:tgtEl>
                                          <p:spTgt spid="7"/>
                                        </p:tgtEl>
                                        <p:attrNameLst>
                                          <p:attrName>ppt_y</p:attrName>
                                        </p:attrNameLst>
                                      </p:cBhvr>
                                      <p:tavLst>
                                        <p:tav tm="0">
                                          <p:val>
                                            <p:strVal val="#ppt_y+.1"/>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1000" fill="hold"/>
                                        <p:tgtEl>
                                          <p:spTgt spid="23"/>
                                        </p:tgtEl>
                                        <p:attrNameLst>
                                          <p:attrName>ppt_x</p:attrName>
                                        </p:attrNameLst>
                                      </p:cBhvr>
                                      <p:tavLst>
                                        <p:tav tm="0">
                                          <p:val>
                                            <p:strVal val="1+#ppt_w/2"/>
                                          </p:val>
                                        </p:tav>
                                        <p:tav tm="100000">
                                          <p:val>
                                            <p:strVal val="#ppt_x"/>
                                          </p:val>
                                        </p:tav>
                                      </p:tavLst>
                                    </p:anim>
                                    <p:anim calcmode="lin" valueType="num">
                                      <p:cBhvr additive="base">
                                        <p:cTn id="16" dur="1000" fill="hold"/>
                                        <p:tgtEl>
                                          <p:spTgt spid="23"/>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100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1+#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53" presetClass="entr" presetSubtype="16" fill="hold" grpId="0" nodeType="withEffect">
                                  <p:stCondLst>
                                    <p:cond delay="1000"/>
                                  </p:stCondLst>
                                  <p:childTnLst>
                                    <p:set>
                                      <p:cBhvr>
                                        <p:cTn id="22" dur="1" fill="hold">
                                          <p:stCondLst>
                                            <p:cond delay="0"/>
                                          </p:stCondLst>
                                        </p:cTn>
                                        <p:tgtEl>
                                          <p:spTgt spid="48"/>
                                        </p:tgtEl>
                                        <p:attrNameLst>
                                          <p:attrName>style.visibility</p:attrName>
                                        </p:attrNameLst>
                                      </p:cBhvr>
                                      <p:to>
                                        <p:strVal val="visible"/>
                                      </p:to>
                                    </p:set>
                                    <p:anim calcmode="lin" valueType="num">
                                      <p:cBhvr>
                                        <p:cTn id="23" dur="750" fill="hold"/>
                                        <p:tgtEl>
                                          <p:spTgt spid="48"/>
                                        </p:tgtEl>
                                        <p:attrNameLst>
                                          <p:attrName>ppt_w</p:attrName>
                                        </p:attrNameLst>
                                      </p:cBhvr>
                                      <p:tavLst>
                                        <p:tav tm="0">
                                          <p:val>
                                            <p:fltVal val="0"/>
                                          </p:val>
                                        </p:tav>
                                        <p:tav tm="100000">
                                          <p:val>
                                            <p:strVal val="#ppt_w"/>
                                          </p:val>
                                        </p:tav>
                                      </p:tavLst>
                                    </p:anim>
                                    <p:anim calcmode="lin" valueType="num">
                                      <p:cBhvr>
                                        <p:cTn id="24" dur="750" fill="hold"/>
                                        <p:tgtEl>
                                          <p:spTgt spid="48"/>
                                        </p:tgtEl>
                                        <p:attrNameLst>
                                          <p:attrName>ppt_h</p:attrName>
                                        </p:attrNameLst>
                                      </p:cBhvr>
                                      <p:tavLst>
                                        <p:tav tm="0">
                                          <p:val>
                                            <p:fltVal val="0"/>
                                          </p:val>
                                        </p:tav>
                                        <p:tav tm="100000">
                                          <p:val>
                                            <p:strVal val="#ppt_h"/>
                                          </p:val>
                                        </p:tav>
                                      </p:tavLst>
                                    </p:anim>
                                    <p:animEffect transition="in" filter="fade">
                                      <p:cBhvr>
                                        <p:cTn id="25" dur="750"/>
                                        <p:tgtEl>
                                          <p:spTgt spid="48"/>
                                        </p:tgtEl>
                                      </p:cBhvr>
                                    </p:animEffect>
                                  </p:childTnLst>
                                </p:cTn>
                              </p:par>
                              <p:par>
                                <p:cTn id="26" presetID="53" presetClass="entr" presetSubtype="16" fill="hold" grpId="0" nodeType="withEffect">
                                  <p:stCondLst>
                                    <p:cond delay="1200"/>
                                  </p:stCondLst>
                                  <p:childTnLst>
                                    <p:set>
                                      <p:cBhvr>
                                        <p:cTn id="27" dur="1" fill="hold">
                                          <p:stCondLst>
                                            <p:cond delay="0"/>
                                          </p:stCondLst>
                                        </p:cTn>
                                        <p:tgtEl>
                                          <p:spTgt spid="49"/>
                                        </p:tgtEl>
                                        <p:attrNameLst>
                                          <p:attrName>style.visibility</p:attrName>
                                        </p:attrNameLst>
                                      </p:cBhvr>
                                      <p:to>
                                        <p:strVal val="visible"/>
                                      </p:to>
                                    </p:set>
                                    <p:anim calcmode="lin" valueType="num">
                                      <p:cBhvr>
                                        <p:cTn id="28" dur="750" fill="hold"/>
                                        <p:tgtEl>
                                          <p:spTgt spid="49"/>
                                        </p:tgtEl>
                                        <p:attrNameLst>
                                          <p:attrName>ppt_w</p:attrName>
                                        </p:attrNameLst>
                                      </p:cBhvr>
                                      <p:tavLst>
                                        <p:tav tm="0">
                                          <p:val>
                                            <p:fltVal val="0"/>
                                          </p:val>
                                        </p:tav>
                                        <p:tav tm="100000">
                                          <p:val>
                                            <p:strVal val="#ppt_w"/>
                                          </p:val>
                                        </p:tav>
                                      </p:tavLst>
                                    </p:anim>
                                    <p:anim calcmode="lin" valueType="num">
                                      <p:cBhvr>
                                        <p:cTn id="29" dur="750" fill="hold"/>
                                        <p:tgtEl>
                                          <p:spTgt spid="49"/>
                                        </p:tgtEl>
                                        <p:attrNameLst>
                                          <p:attrName>ppt_h</p:attrName>
                                        </p:attrNameLst>
                                      </p:cBhvr>
                                      <p:tavLst>
                                        <p:tav tm="0">
                                          <p:val>
                                            <p:fltVal val="0"/>
                                          </p:val>
                                        </p:tav>
                                        <p:tav tm="100000">
                                          <p:val>
                                            <p:strVal val="#ppt_h"/>
                                          </p:val>
                                        </p:tav>
                                      </p:tavLst>
                                    </p:anim>
                                    <p:animEffect transition="in" filter="fade">
                                      <p:cBhvr>
                                        <p:cTn id="30"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734269" y="1868731"/>
            <a:ext cx="4304774" cy="4304774"/>
          </a:xfrm>
          <a:prstGeom prst="ellipse">
            <a:avLst/>
          </a:pr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椭圆 10"/>
          <p:cNvSpPr/>
          <p:nvPr/>
        </p:nvSpPr>
        <p:spPr>
          <a:xfrm>
            <a:off x="4420818" y="1440415"/>
            <a:ext cx="1175131" cy="1175131"/>
          </a:xfrm>
          <a:prstGeom prst="ellipse">
            <a:avLst/>
          </a:prstGeom>
          <a:solidFill>
            <a:schemeClr val="accent2">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3"/>
          <p:cNvSpPr txBox="1"/>
          <p:nvPr/>
        </p:nvSpPr>
        <p:spPr>
          <a:xfrm>
            <a:off x="1368042" y="2743846"/>
            <a:ext cx="3037229" cy="2554545"/>
          </a:xfrm>
          <a:prstGeom prst="rect">
            <a:avLst/>
          </a:prstGeom>
          <a:noFill/>
        </p:spPr>
        <p:txBody>
          <a:bodyPr wrap="square" lIns="0" tIns="0" rIns="0" bIns="0" rtlCol="0">
            <a:spAutoFit/>
          </a:bodyPr>
          <a:lstStyle/>
          <a:p>
            <a:pPr algn="ctr"/>
            <a:r>
              <a:rPr lang="en-US" altLang="zh-CN" sz="16600" b="1"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16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
          <p:cNvSpPr txBox="1"/>
          <p:nvPr/>
        </p:nvSpPr>
        <p:spPr>
          <a:xfrm>
            <a:off x="5906052" y="2954865"/>
            <a:ext cx="2954655" cy="646331"/>
          </a:xfrm>
          <a:prstGeom prst="rect">
            <a:avLst/>
          </a:prstGeom>
          <a:noFill/>
        </p:spPr>
        <p:txBody>
          <a:bodyPr wrap="none" rtlCol="0">
            <a:spAutoFit/>
          </a:bodyPr>
          <a:lstStyle/>
          <a:p>
            <a:pPr marL="0" lvl="1" indent="0"/>
            <a:r>
              <a:rPr lang="zh-CN" altLang="en-US" sz="3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工作存在不足</a:t>
            </a:r>
          </a:p>
        </p:txBody>
      </p:sp>
      <p:sp>
        <p:nvSpPr>
          <p:cNvPr id="21" name="文本框 9"/>
          <p:cNvSpPr txBox="1"/>
          <p:nvPr/>
        </p:nvSpPr>
        <p:spPr>
          <a:xfrm>
            <a:off x="5939766" y="3971784"/>
            <a:ext cx="1939531" cy="324576"/>
          </a:xfrm>
          <a:prstGeom prst="rect">
            <a:avLst/>
          </a:prstGeom>
          <a:noFill/>
        </p:spPr>
        <p:txBody>
          <a:bodyPr wrap="square" lIns="0" tIns="0" rIns="0" bIns="0" rtlCol="0">
            <a:spAutoFit/>
          </a:bodyPr>
          <a:lstStyle/>
          <a:p>
            <a:pPr marL="241076" lvl="1" indent="-241076">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年度工作概述</a:t>
            </a:r>
          </a:p>
        </p:txBody>
      </p:sp>
      <p:sp>
        <p:nvSpPr>
          <p:cNvPr id="22" name="文本框 9"/>
          <p:cNvSpPr txBox="1"/>
          <p:nvPr/>
        </p:nvSpPr>
        <p:spPr>
          <a:xfrm>
            <a:off x="5939766" y="4429377"/>
            <a:ext cx="2102136" cy="324576"/>
          </a:xfrm>
          <a:prstGeom prst="rect">
            <a:avLst/>
          </a:prstGeom>
          <a:noFill/>
        </p:spPr>
        <p:txBody>
          <a:bodyPr wrap="square" lIns="0" tIns="0" rIns="0" bIns="0" rtlCol="0">
            <a:spAutoFit/>
          </a:bodyPr>
          <a:lstStyle/>
          <a:p>
            <a:pPr marL="241076" lvl="1" indent="-241076">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工作存在不足</a:t>
            </a:r>
          </a:p>
        </p:txBody>
      </p:sp>
      <p:sp>
        <p:nvSpPr>
          <p:cNvPr id="24" name="文本框 9"/>
          <p:cNvSpPr txBox="1"/>
          <p:nvPr/>
        </p:nvSpPr>
        <p:spPr>
          <a:xfrm>
            <a:off x="8334618" y="3976365"/>
            <a:ext cx="1939531" cy="324576"/>
          </a:xfrm>
          <a:prstGeom prst="rect">
            <a:avLst/>
          </a:prstGeom>
          <a:noFill/>
        </p:spPr>
        <p:txBody>
          <a:bodyPr wrap="square" lIns="0" tIns="0" rIns="0" bIns="0" rtlCol="0">
            <a:spAutoFit/>
          </a:bodyPr>
          <a:lstStyle/>
          <a:p>
            <a:pPr marL="241076" lvl="1" indent="-241076">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25" name="文本框 9"/>
          <p:cNvSpPr txBox="1"/>
          <p:nvPr/>
        </p:nvSpPr>
        <p:spPr>
          <a:xfrm>
            <a:off x="8334621" y="4434591"/>
            <a:ext cx="1939528" cy="324576"/>
          </a:xfrm>
          <a:prstGeom prst="rect">
            <a:avLst/>
          </a:prstGeom>
          <a:noFill/>
        </p:spPr>
        <p:txBody>
          <a:bodyPr wrap="square" lIns="0" tIns="0" rIns="0" bIns="0" rtlCol="0">
            <a:spAutoFit/>
          </a:bodyPr>
          <a:lstStyle/>
          <a:p>
            <a:pPr marL="241076" lvl="1" indent="-241076">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明年工作计划</a:t>
            </a:r>
          </a:p>
        </p:txBody>
      </p:sp>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956355">
            <a:off x="-285197" y="639968"/>
            <a:ext cx="4466336" cy="2791460"/>
          </a:xfrm>
          <a:prstGeom prst="rect">
            <a:avLst/>
          </a:prstGeom>
        </p:spPr>
      </p:pic>
    </p:spTree>
    <p:extLst>
      <p:ext uri="{BB962C8B-B14F-4D97-AF65-F5344CB8AC3E}">
        <p14:creationId xmlns:p14="http://schemas.microsoft.com/office/powerpoint/2010/main" val="359920643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47"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anim calcmode="lin" valueType="num">
                                      <p:cBhvr>
                                        <p:cTn id="20" dur="500" fill="hold"/>
                                        <p:tgtEl>
                                          <p:spTgt spid="13"/>
                                        </p:tgtEl>
                                        <p:attrNameLst>
                                          <p:attrName>ppt_x</p:attrName>
                                        </p:attrNameLst>
                                      </p:cBhvr>
                                      <p:tavLst>
                                        <p:tav tm="0">
                                          <p:val>
                                            <p:strVal val="#ppt_x"/>
                                          </p:val>
                                        </p:tav>
                                        <p:tav tm="100000">
                                          <p:val>
                                            <p:strVal val="#ppt_x"/>
                                          </p:val>
                                        </p:tav>
                                      </p:tavLst>
                                    </p:anim>
                                    <p:anim calcmode="lin" valueType="num">
                                      <p:cBhvr>
                                        <p:cTn id="21" dur="500" fill="hold"/>
                                        <p:tgtEl>
                                          <p:spTgt spid="13"/>
                                        </p:tgtEl>
                                        <p:attrNameLst>
                                          <p:attrName>ppt_y</p:attrName>
                                        </p:attrNameLst>
                                      </p:cBhvr>
                                      <p:tavLst>
                                        <p:tav tm="0">
                                          <p:val>
                                            <p:strVal val="#ppt_y-.1"/>
                                          </p:val>
                                        </p:tav>
                                        <p:tav tm="100000">
                                          <p:val>
                                            <p:strVal val="#ppt_y"/>
                                          </p:val>
                                        </p:tav>
                                      </p:tavLst>
                                    </p:anim>
                                  </p:childTnLst>
                                </p:cTn>
                              </p:par>
                              <p:par>
                                <p:cTn id="22" presetID="12" presetClass="entr" presetSubtype="8"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p:tgtEl>
                                          <p:spTgt spid="20"/>
                                        </p:tgtEl>
                                        <p:attrNameLst>
                                          <p:attrName>ppt_x</p:attrName>
                                        </p:attrNameLst>
                                      </p:cBhvr>
                                      <p:tavLst>
                                        <p:tav tm="0">
                                          <p:val>
                                            <p:strVal val="#ppt_x-#ppt_w*1.125000"/>
                                          </p:val>
                                        </p:tav>
                                        <p:tav tm="100000">
                                          <p:val>
                                            <p:strVal val="#ppt_x"/>
                                          </p:val>
                                        </p:tav>
                                      </p:tavLst>
                                    </p:anim>
                                    <p:animEffect transition="in" filter="wipe(right)">
                                      <p:cBhvr>
                                        <p:cTn id="25" dur="500"/>
                                        <p:tgtEl>
                                          <p:spTgt spid="20"/>
                                        </p:tgtEl>
                                      </p:cBhvr>
                                    </p:animEffect>
                                  </p:childTnLst>
                                </p:cTn>
                              </p:par>
                            </p:childTnLst>
                          </p:cTn>
                        </p:par>
                        <p:par>
                          <p:cTn id="26" fill="hold">
                            <p:stCondLst>
                              <p:cond delay="1500"/>
                            </p:stCondLst>
                            <p:childTnLst>
                              <p:par>
                                <p:cTn id="27" presetID="2" presetClass="entr" presetSubtype="4"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20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40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ppt_x"/>
                                          </p:val>
                                        </p:tav>
                                        <p:tav tm="100000">
                                          <p:val>
                                            <p:strVal val="#ppt_x"/>
                                          </p:val>
                                        </p:tav>
                                      </p:tavLst>
                                    </p:anim>
                                    <p:anim calcmode="lin" valueType="num">
                                      <p:cBhvr additive="base">
                                        <p:cTn id="42" dur="500" fill="hold"/>
                                        <p:tgtEl>
                                          <p:spTgt spid="25"/>
                                        </p:tgtEl>
                                        <p:attrNameLst>
                                          <p:attrName>ppt_y</p:attrName>
                                        </p:attrNameLst>
                                      </p:cBhvr>
                                      <p:tavLst>
                                        <p:tav tm="0">
                                          <p:val>
                                            <p:strVal val="1+#ppt_h/2"/>
                                          </p:val>
                                        </p:tav>
                                        <p:tav tm="100000">
                                          <p:val>
                                            <p:strVal val="#ppt_y"/>
                                          </p:val>
                                        </p:tav>
                                      </p:tavLst>
                                    </p:anim>
                                  </p:childTnLst>
                                </p:cTn>
                              </p:par>
                            </p:childTnLst>
                          </p:cTn>
                        </p:par>
                        <p:par>
                          <p:cTn id="43" fill="hold">
                            <p:stCondLst>
                              <p:cond delay="2400"/>
                            </p:stCondLst>
                            <p:childTnLst>
                              <p:par>
                                <p:cTn id="44" presetID="10" presetClass="entr" presetSubtype="0"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3" grpId="0"/>
      <p:bldP spid="20" grpId="0"/>
      <p:bldP spid="21" grpId="0"/>
      <p:bldP spid="22" grpId="0"/>
      <p:bldP spid="24"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53" y="0"/>
            <a:ext cx="12858044" cy="3616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5" name="组合 28"/>
          <p:cNvGrpSpPr>
            <a:grpSpLocks/>
          </p:cNvGrpSpPr>
          <p:nvPr/>
        </p:nvGrpSpPr>
        <p:grpSpPr bwMode="auto">
          <a:xfrm>
            <a:off x="5520830" y="926405"/>
            <a:ext cx="2435438" cy="5348589"/>
            <a:chOff x="3656150" y="2030967"/>
            <a:chExt cx="1289891" cy="2833096"/>
          </a:xfrm>
        </p:grpSpPr>
        <p:sp>
          <p:nvSpPr>
            <p:cNvPr id="30" name="任意多边形 29"/>
            <p:cNvSpPr/>
            <p:nvPr/>
          </p:nvSpPr>
          <p:spPr bwMode="auto">
            <a:xfrm>
              <a:off x="3656150" y="2030967"/>
              <a:ext cx="1289891" cy="2833096"/>
            </a:xfrm>
            <a:custGeom>
              <a:avLst/>
              <a:gdLst>
                <a:gd name="connsiteX0" fmla="*/ 1145560 w 1685607"/>
                <a:gd name="connsiteY0" fmla="*/ 0 h 3702114"/>
                <a:gd name="connsiteX1" fmla="*/ 1424766 w 1685607"/>
                <a:gd name="connsiteY1" fmla="*/ 0 h 3702114"/>
                <a:gd name="connsiteX2" fmla="*/ 1424766 w 1685607"/>
                <a:gd name="connsiteY2" fmla="*/ 22924 h 3702114"/>
                <a:gd name="connsiteX3" fmla="*/ 1461809 w 1685607"/>
                <a:gd name="connsiteY3" fmla="*/ 22924 h 3702114"/>
                <a:gd name="connsiteX4" fmla="*/ 1685607 w 1685607"/>
                <a:gd name="connsiteY4" fmla="*/ 246722 h 3702114"/>
                <a:gd name="connsiteX5" fmla="*/ 1685607 w 1685607"/>
                <a:gd name="connsiteY5" fmla="*/ 3478316 h 3702114"/>
                <a:gd name="connsiteX6" fmla="*/ 1461809 w 1685607"/>
                <a:gd name="connsiteY6" fmla="*/ 3702114 h 3702114"/>
                <a:gd name="connsiteX7" fmla="*/ 223798 w 1685607"/>
                <a:gd name="connsiteY7" fmla="*/ 3702114 h 3702114"/>
                <a:gd name="connsiteX8" fmla="*/ 0 w 1685607"/>
                <a:gd name="connsiteY8" fmla="*/ 3478316 h 3702114"/>
                <a:gd name="connsiteX9" fmla="*/ 0 w 1685607"/>
                <a:gd name="connsiteY9" fmla="*/ 246722 h 3702114"/>
                <a:gd name="connsiteX10" fmla="*/ 223798 w 1685607"/>
                <a:gd name="connsiteY10" fmla="*/ 22924 h 3702114"/>
                <a:gd name="connsiteX11" fmla="*/ 1145560 w 1685607"/>
                <a:gd name="connsiteY11" fmla="*/ 22924 h 3702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85607" h="3702114">
                  <a:moveTo>
                    <a:pt x="1145560" y="0"/>
                  </a:moveTo>
                  <a:lnTo>
                    <a:pt x="1424766" y="0"/>
                  </a:lnTo>
                  <a:lnTo>
                    <a:pt x="1424766" y="22924"/>
                  </a:lnTo>
                  <a:lnTo>
                    <a:pt x="1461809" y="22924"/>
                  </a:lnTo>
                  <a:cubicBezTo>
                    <a:pt x="1585409" y="22924"/>
                    <a:pt x="1685607" y="123122"/>
                    <a:pt x="1685607" y="246722"/>
                  </a:cubicBezTo>
                  <a:lnTo>
                    <a:pt x="1685607" y="3478316"/>
                  </a:lnTo>
                  <a:cubicBezTo>
                    <a:pt x="1685607" y="3601916"/>
                    <a:pt x="1585409" y="3702114"/>
                    <a:pt x="1461809" y="3702114"/>
                  </a:cubicBezTo>
                  <a:lnTo>
                    <a:pt x="223798" y="3702114"/>
                  </a:lnTo>
                  <a:cubicBezTo>
                    <a:pt x="100198" y="3702114"/>
                    <a:pt x="0" y="3601916"/>
                    <a:pt x="0" y="3478316"/>
                  </a:cubicBezTo>
                  <a:lnTo>
                    <a:pt x="0" y="246722"/>
                  </a:lnTo>
                  <a:cubicBezTo>
                    <a:pt x="0" y="123122"/>
                    <a:pt x="100198" y="22924"/>
                    <a:pt x="223798" y="22924"/>
                  </a:cubicBezTo>
                  <a:lnTo>
                    <a:pt x="1145560" y="2292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98"/>
            </a:p>
          </p:txBody>
        </p:sp>
        <p:sp>
          <p:nvSpPr>
            <p:cNvPr id="31" name="矩形 30"/>
            <p:cNvSpPr/>
            <p:nvPr/>
          </p:nvSpPr>
          <p:spPr bwMode="auto">
            <a:xfrm>
              <a:off x="3656150" y="2410526"/>
              <a:ext cx="1289891" cy="202195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898" dirty="0"/>
                <a:t> </a:t>
              </a:r>
              <a:endParaRPr lang="zh-CN" altLang="en-US" sz="1898" dirty="0"/>
            </a:p>
          </p:txBody>
        </p:sp>
      </p:grpSp>
      <p:grpSp>
        <p:nvGrpSpPr>
          <p:cNvPr id="25" name="组合 7"/>
          <p:cNvGrpSpPr>
            <a:grpSpLocks/>
          </p:cNvGrpSpPr>
          <p:nvPr/>
        </p:nvGrpSpPr>
        <p:grpSpPr bwMode="auto">
          <a:xfrm>
            <a:off x="8085858" y="1625006"/>
            <a:ext cx="3960092" cy="1732433"/>
            <a:chOff x="2989865" y="602136"/>
            <a:chExt cx="2814868" cy="1232197"/>
          </a:xfrm>
        </p:grpSpPr>
        <p:sp>
          <p:nvSpPr>
            <p:cNvPr id="26" name="文本框 66"/>
            <p:cNvSpPr txBox="1">
              <a:spLocks noChangeArrowheads="1"/>
            </p:cNvSpPr>
            <p:nvPr/>
          </p:nvSpPr>
          <p:spPr bwMode="auto">
            <a:xfrm>
              <a:off x="2989865" y="1374629"/>
              <a:ext cx="2814868"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solidFill>
                  <a:latin typeface="Arial" panose="020B0604020202020204" pitchFamily="34" charset="0"/>
                  <a:ea typeface="微软雅黑" panose="020B0503020204020204" pitchFamily="34" charset="-122"/>
                  <a:cs typeface="+mn-ea"/>
                  <a:sym typeface="+mn-lt"/>
                </a:rPr>
                <a:t>。</a:t>
              </a:r>
              <a:r>
                <a:rPr lang="zh-CN" altLang="en-US" sz="800" dirty="0">
                  <a:solidFill>
                    <a:schemeClr val="bg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solidFill>
                <a:latin typeface="Arial" panose="020B0604020202020204" pitchFamily="34" charset="0"/>
                <a:ea typeface="微软雅黑" panose="020B0503020204020204" pitchFamily="34" charset="-122"/>
                <a:cs typeface="+mn-ea"/>
                <a:sym typeface="+mn-lt"/>
              </a:endParaRPr>
            </a:p>
          </p:txBody>
        </p:sp>
        <p:sp>
          <p:nvSpPr>
            <p:cNvPr id="27" name="文本框 13"/>
            <p:cNvSpPr txBox="1">
              <a:spLocks noChangeArrowheads="1"/>
            </p:cNvSpPr>
            <p:nvPr/>
          </p:nvSpPr>
          <p:spPr bwMode="auto">
            <a:xfrm>
              <a:off x="2992420" y="60213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solidFill>
                  <a:ea typeface="微软雅黑" panose="020B0503020204020204" pitchFamily="34" charset="-122"/>
                </a:rPr>
                <a:t>请替换文字内容</a:t>
              </a:r>
            </a:p>
          </p:txBody>
        </p:sp>
        <p:sp>
          <p:nvSpPr>
            <p:cNvPr id="28" name="文本框 66"/>
            <p:cNvSpPr txBox="1">
              <a:spLocks noChangeArrowheads="1"/>
            </p:cNvSpPr>
            <p:nvPr/>
          </p:nvSpPr>
          <p:spPr bwMode="auto">
            <a:xfrm>
              <a:off x="3000354" y="880114"/>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solidFill>
                  <a:latin typeface="+mn-lt"/>
                </a:rPr>
                <a:t>PLEASE ADD YOUR TITLE HERE</a:t>
              </a:r>
              <a:endParaRPr lang="zh-CN" altLang="en-US" sz="1547" dirty="0">
                <a:solidFill>
                  <a:schemeClr val="bg1"/>
                </a:solidFill>
                <a:latin typeface="+mn-lt"/>
              </a:endParaRPr>
            </a:p>
          </p:txBody>
        </p:sp>
        <p:sp>
          <p:nvSpPr>
            <p:cNvPr id="29" name="任意多边形 28"/>
            <p:cNvSpPr/>
            <p:nvPr/>
          </p:nvSpPr>
          <p:spPr>
            <a:xfrm>
              <a:off x="3078717" y="1286572"/>
              <a:ext cx="287200"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grpSp>
      <p:grpSp>
        <p:nvGrpSpPr>
          <p:cNvPr id="32" name="组合 7"/>
          <p:cNvGrpSpPr>
            <a:grpSpLocks/>
          </p:cNvGrpSpPr>
          <p:nvPr/>
        </p:nvGrpSpPr>
        <p:grpSpPr bwMode="auto">
          <a:xfrm>
            <a:off x="8085858" y="4277902"/>
            <a:ext cx="3960092" cy="1703629"/>
            <a:chOff x="2989865" y="607026"/>
            <a:chExt cx="2814868" cy="1211710"/>
          </a:xfrm>
        </p:grpSpPr>
        <p:sp>
          <p:nvSpPr>
            <p:cNvPr id="33"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34"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35"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36" name="任意多边形 35"/>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37" name="组合 7"/>
          <p:cNvGrpSpPr>
            <a:grpSpLocks/>
          </p:cNvGrpSpPr>
          <p:nvPr/>
        </p:nvGrpSpPr>
        <p:grpSpPr bwMode="auto">
          <a:xfrm>
            <a:off x="1195531" y="1625006"/>
            <a:ext cx="3960092" cy="1732433"/>
            <a:chOff x="2989865" y="602136"/>
            <a:chExt cx="2814868" cy="1232197"/>
          </a:xfrm>
        </p:grpSpPr>
        <p:sp>
          <p:nvSpPr>
            <p:cNvPr id="38" name="文本框 66"/>
            <p:cNvSpPr txBox="1">
              <a:spLocks noChangeArrowheads="1"/>
            </p:cNvSpPr>
            <p:nvPr/>
          </p:nvSpPr>
          <p:spPr bwMode="auto">
            <a:xfrm>
              <a:off x="2989865" y="1374629"/>
              <a:ext cx="2814868"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solidFill>
                  <a:latin typeface="Arial" panose="020B0604020202020204" pitchFamily="34" charset="0"/>
                  <a:ea typeface="微软雅黑" panose="020B0503020204020204" pitchFamily="34" charset="-122"/>
                  <a:cs typeface="+mn-ea"/>
                  <a:sym typeface="+mn-lt"/>
                </a:rPr>
                <a:t>。</a:t>
              </a:r>
              <a:r>
                <a:rPr lang="zh-CN" altLang="en-US" sz="800" dirty="0">
                  <a:solidFill>
                    <a:schemeClr val="bg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solidFill>
                <a:latin typeface="Arial" panose="020B0604020202020204" pitchFamily="34" charset="0"/>
                <a:ea typeface="微软雅黑" panose="020B0503020204020204" pitchFamily="34" charset="-122"/>
                <a:cs typeface="+mn-ea"/>
                <a:sym typeface="+mn-lt"/>
              </a:endParaRPr>
            </a:p>
          </p:txBody>
        </p:sp>
        <p:sp>
          <p:nvSpPr>
            <p:cNvPr id="40" name="文本框 13"/>
            <p:cNvSpPr txBox="1">
              <a:spLocks noChangeArrowheads="1"/>
            </p:cNvSpPr>
            <p:nvPr/>
          </p:nvSpPr>
          <p:spPr bwMode="auto">
            <a:xfrm>
              <a:off x="2992420" y="60213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solidFill>
                  <a:ea typeface="微软雅黑" panose="020B0503020204020204" pitchFamily="34" charset="-122"/>
                </a:rPr>
                <a:t>请替换文字内容</a:t>
              </a:r>
            </a:p>
          </p:txBody>
        </p:sp>
        <p:sp>
          <p:nvSpPr>
            <p:cNvPr id="41" name="文本框 66"/>
            <p:cNvSpPr txBox="1">
              <a:spLocks noChangeArrowheads="1"/>
            </p:cNvSpPr>
            <p:nvPr/>
          </p:nvSpPr>
          <p:spPr bwMode="auto">
            <a:xfrm>
              <a:off x="3000354" y="880114"/>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solidFill>
                  <a:latin typeface="+mn-lt"/>
                </a:rPr>
                <a:t>PLEASE ADD YOUR TITLE HERE</a:t>
              </a:r>
              <a:endParaRPr lang="zh-CN" altLang="en-US" sz="1547" dirty="0">
                <a:solidFill>
                  <a:schemeClr val="bg1"/>
                </a:solidFill>
                <a:latin typeface="+mn-lt"/>
              </a:endParaRPr>
            </a:p>
          </p:txBody>
        </p:sp>
        <p:sp>
          <p:nvSpPr>
            <p:cNvPr id="42" name="任意多边形 41"/>
            <p:cNvSpPr/>
            <p:nvPr/>
          </p:nvSpPr>
          <p:spPr>
            <a:xfrm>
              <a:off x="3078717" y="1286572"/>
              <a:ext cx="287200"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grpSp>
      <p:grpSp>
        <p:nvGrpSpPr>
          <p:cNvPr id="43" name="组合 7"/>
          <p:cNvGrpSpPr>
            <a:grpSpLocks/>
          </p:cNvGrpSpPr>
          <p:nvPr/>
        </p:nvGrpSpPr>
        <p:grpSpPr bwMode="auto">
          <a:xfrm>
            <a:off x="1195531" y="4277902"/>
            <a:ext cx="3960092" cy="1703629"/>
            <a:chOff x="2989865" y="607026"/>
            <a:chExt cx="2814868" cy="1211710"/>
          </a:xfrm>
        </p:grpSpPr>
        <p:sp>
          <p:nvSpPr>
            <p:cNvPr id="44"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45"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46"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47" name="任意多边形 46"/>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39"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8"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211176590"/>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60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1000" fill="hold"/>
                                        <p:tgtEl>
                                          <p:spTgt spid="25"/>
                                        </p:tgtEl>
                                        <p:attrNameLst>
                                          <p:attrName>ppt_x</p:attrName>
                                        </p:attrNameLst>
                                      </p:cBhvr>
                                      <p:tavLst>
                                        <p:tav tm="0">
                                          <p:val>
                                            <p:strVal val="1+#ppt_w/2"/>
                                          </p:val>
                                        </p:tav>
                                        <p:tav tm="100000">
                                          <p:val>
                                            <p:strVal val="#ppt_x"/>
                                          </p:val>
                                        </p:tav>
                                      </p:tavLst>
                                    </p:anim>
                                    <p:anim calcmode="lin" valueType="num">
                                      <p:cBhvr additive="base">
                                        <p:cTn id="13" dur="1000" fill="hold"/>
                                        <p:tgtEl>
                                          <p:spTgt spid="25"/>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1000"/>
                                  </p:stCondLst>
                                  <p:childTnLst>
                                    <p:set>
                                      <p:cBhvr>
                                        <p:cTn id="15" dur="1" fill="hold">
                                          <p:stCondLst>
                                            <p:cond delay="0"/>
                                          </p:stCondLst>
                                        </p:cTn>
                                        <p:tgtEl>
                                          <p:spTgt spid="32"/>
                                        </p:tgtEl>
                                        <p:attrNameLst>
                                          <p:attrName>style.visibility</p:attrName>
                                        </p:attrNameLst>
                                      </p:cBhvr>
                                      <p:to>
                                        <p:strVal val="visible"/>
                                      </p:to>
                                    </p:set>
                                    <p:anim calcmode="lin" valueType="num">
                                      <p:cBhvr additive="base">
                                        <p:cTn id="16" dur="1000" fill="hold"/>
                                        <p:tgtEl>
                                          <p:spTgt spid="32"/>
                                        </p:tgtEl>
                                        <p:attrNameLst>
                                          <p:attrName>ppt_x</p:attrName>
                                        </p:attrNameLst>
                                      </p:cBhvr>
                                      <p:tavLst>
                                        <p:tav tm="0">
                                          <p:val>
                                            <p:strVal val="1+#ppt_w/2"/>
                                          </p:val>
                                        </p:tav>
                                        <p:tav tm="100000">
                                          <p:val>
                                            <p:strVal val="#ppt_x"/>
                                          </p:val>
                                        </p:tav>
                                      </p:tavLst>
                                    </p:anim>
                                    <p:anim calcmode="lin" valueType="num">
                                      <p:cBhvr additive="base">
                                        <p:cTn id="17" dur="1000" fill="hold"/>
                                        <p:tgtEl>
                                          <p:spTgt spid="32"/>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600"/>
                                  </p:stCondLst>
                                  <p:childTnLst>
                                    <p:set>
                                      <p:cBhvr>
                                        <p:cTn id="19" dur="1" fill="hold">
                                          <p:stCondLst>
                                            <p:cond delay="0"/>
                                          </p:stCondLst>
                                        </p:cTn>
                                        <p:tgtEl>
                                          <p:spTgt spid="37"/>
                                        </p:tgtEl>
                                        <p:attrNameLst>
                                          <p:attrName>style.visibility</p:attrName>
                                        </p:attrNameLst>
                                      </p:cBhvr>
                                      <p:to>
                                        <p:strVal val="visible"/>
                                      </p:to>
                                    </p:set>
                                    <p:anim calcmode="lin" valueType="num">
                                      <p:cBhvr additive="base">
                                        <p:cTn id="20" dur="1000" fill="hold"/>
                                        <p:tgtEl>
                                          <p:spTgt spid="37"/>
                                        </p:tgtEl>
                                        <p:attrNameLst>
                                          <p:attrName>ppt_x</p:attrName>
                                        </p:attrNameLst>
                                      </p:cBhvr>
                                      <p:tavLst>
                                        <p:tav tm="0">
                                          <p:val>
                                            <p:strVal val="1+#ppt_w/2"/>
                                          </p:val>
                                        </p:tav>
                                        <p:tav tm="100000">
                                          <p:val>
                                            <p:strVal val="#ppt_x"/>
                                          </p:val>
                                        </p:tav>
                                      </p:tavLst>
                                    </p:anim>
                                    <p:anim calcmode="lin" valueType="num">
                                      <p:cBhvr additive="base">
                                        <p:cTn id="21" dur="1000" fill="hold"/>
                                        <p:tgtEl>
                                          <p:spTgt spid="37"/>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1000"/>
                                  </p:stCondLst>
                                  <p:childTnLst>
                                    <p:set>
                                      <p:cBhvr>
                                        <p:cTn id="23" dur="1" fill="hold">
                                          <p:stCondLst>
                                            <p:cond delay="0"/>
                                          </p:stCondLst>
                                        </p:cTn>
                                        <p:tgtEl>
                                          <p:spTgt spid="43"/>
                                        </p:tgtEl>
                                        <p:attrNameLst>
                                          <p:attrName>style.visibility</p:attrName>
                                        </p:attrNameLst>
                                      </p:cBhvr>
                                      <p:to>
                                        <p:strVal val="visible"/>
                                      </p:to>
                                    </p:set>
                                    <p:anim calcmode="lin" valueType="num">
                                      <p:cBhvr additive="base">
                                        <p:cTn id="24" dur="1000" fill="hold"/>
                                        <p:tgtEl>
                                          <p:spTgt spid="43"/>
                                        </p:tgtEl>
                                        <p:attrNameLst>
                                          <p:attrName>ppt_x</p:attrName>
                                        </p:attrNameLst>
                                      </p:cBhvr>
                                      <p:tavLst>
                                        <p:tav tm="0">
                                          <p:val>
                                            <p:strVal val="1+#ppt_w/2"/>
                                          </p:val>
                                        </p:tav>
                                        <p:tav tm="100000">
                                          <p:val>
                                            <p:strVal val="#ppt_x"/>
                                          </p:val>
                                        </p:tav>
                                      </p:tavLst>
                                    </p:anim>
                                    <p:anim calcmode="lin" valueType="num">
                                      <p:cBhvr additive="base">
                                        <p:cTn id="25" dur="10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330425" y="2594899"/>
            <a:ext cx="4189787" cy="4161791"/>
            <a:chOff x="1134282" y="1929437"/>
            <a:chExt cx="4961718" cy="4928563"/>
          </a:xfrm>
        </p:grpSpPr>
        <p:sp>
          <p:nvSpPr>
            <p:cNvPr id="6" name="Freeform 5"/>
            <p:cNvSpPr>
              <a:spLocks/>
            </p:cNvSpPr>
            <p:nvPr/>
          </p:nvSpPr>
          <p:spPr bwMode="auto">
            <a:xfrm>
              <a:off x="1912099" y="4596238"/>
              <a:ext cx="936427" cy="960622"/>
            </a:xfrm>
            <a:custGeom>
              <a:avLst/>
              <a:gdLst>
                <a:gd name="T0" fmla="*/ 419 w 442"/>
                <a:gd name="T1" fmla="*/ 163 h 453"/>
                <a:gd name="T2" fmla="*/ 166 w 442"/>
                <a:gd name="T3" fmla="*/ 33 h 453"/>
                <a:gd name="T4" fmla="*/ 34 w 442"/>
                <a:gd name="T5" fmla="*/ 285 h 453"/>
                <a:gd name="T6" fmla="*/ 286 w 442"/>
                <a:gd name="T7" fmla="*/ 415 h 453"/>
                <a:gd name="T8" fmla="*/ 299 w 442"/>
                <a:gd name="T9" fmla="*/ 410 h 453"/>
                <a:gd name="T10" fmla="*/ 391 w 442"/>
                <a:gd name="T11" fmla="*/ 453 h 453"/>
                <a:gd name="T12" fmla="*/ 373 w 442"/>
                <a:gd name="T13" fmla="*/ 361 h 453"/>
                <a:gd name="T14" fmla="*/ 419 w 442"/>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2" h="453">
                  <a:moveTo>
                    <a:pt x="419" y="163"/>
                  </a:moveTo>
                  <a:cubicBezTo>
                    <a:pt x="386" y="58"/>
                    <a:pt x="273" y="0"/>
                    <a:pt x="166" y="33"/>
                  </a:cubicBezTo>
                  <a:cubicBezTo>
                    <a:pt x="60" y="67"/>
                    <a:pt x="0" y="180"/>
                    <a:pt x="34" y="285"/>
                  </a:cubicBezTo>
                  <a:cubicBezTo>
                    <a:pt x="67" y="390"/>
                    <a:pt x="180" y="448"/>
                    <a:pt x="286" y="415"/>
                  </a:cubicBezTo>
                  <a:cubicBezTo>
                    <a:pt x="291" y="413"/>
                    <a:pt x="295" y="412"/>
                    <a:pt x="299" y="410"/>
                  </a:cubicBezTo>
                  <a:cubicBezTo>
                    <a:pt x="391" y="453"/>
                    <a:pt x="391" y="453"/>
                    <a:pt x="391" y="453"/>
                  </a:cubicBezTo>
                  <a:cubicBezTo>
                    <a:pt x="373" y="361"/>
                    <a:pt x="373" y="361"/>
                    <a:pt x="373" y="361"/>
                  </a:cubicBezTo>
                  <a:cubicBezTo>
                    <a:pt x="421" y="309"/>
                    <a:pt x="442" y="235"/>
                    <a:pt x="419" y="163"/>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4101276" y="3967173"/>
              <a:ext cx="848609" cy="905064"/>
            </a:xfrm>
            <a:custGeom>
              <a:avLst/>
              <a:gdLst>
                <a:gd name="T0" fmla="*/ 327 w 400"/>
                <a:gd name="T1" fmla="*/ 333 h 427"/>
                <a:gd name="T2" fmla="*/ 330 w 400"/>
                <a:gd name="T3" fmla="*/ 76 h 427"/>
                <a:gd name="T4" fmla="*/ 74 w 400"/>
                <a:gd name="T5" fmla="*/ 70 h 427"/>
                <a:gd name="T6" fmla="*/ 70 w 400"/>
                <a:gd name="T7" fmla="*/ 326 h 427"/>
                <a:gd name="T8" fmla="*/ 79 w 400"/>
                <a:gd name="T9" fmla="*/ 335 h 427"/>
                <a:gd name="T10" fmla="*/ 81 w 400"/>
                <a:gd name="T11" fmla="*/ 427 h 427"/>
                <a:gd name="T12" fmla="*/ 149 w 400"/>
                <a:gd name="T13" fmla="*/ 375 h 427"/>
                <a:gd name="T14" fmla="*/ 327 w 400"/>
                <a:gd name="T15" fmla="*/ 333 h 4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7">
                  <a:moveTo>
                    <a:pt x="327" y="333"/>
                  </a:moveTo>
                  <a:cubicBezTo>
                    <a:pt x="399" y="263"/>
                    <a:pt x="400" y="149"/>
                    <a:pt x="330" y="76"/>
                  </a:cubicBezTo>
                  <a:cubicBezTo>
                    <a:pt x="260" y="3"/>
                    <a:pt x="145" y="0"/>
                    <a:pt x="74" y="70"/>
                  </a:cubicBezTo>
                  <a:cubicBezTo>
                    <a:pt x="2" y="139"/>
                    <a:pt x="0" y="254"/>
                    <a:pt x="70" y="326"/>
                  </a:cubicBezTo>
                  <a:cubicBezTo>
                    <a:pt x="73" y="329"/>
                    <a:pt x="76" y="332"/>
                    <a:pt x="79" y="335"/>
                  </a:cubicBezTo>
                  <a:cubicBezTo>
                    <a:pt x="81" y="427"/>
                    <a:pt x="81" y="427"/>
                    <a:pt x="81" y="427"/>
                  </a:cubicBezTo>
                  <a:cubicBezTo>
                    <a:pt x="149" y="375"/>
                    <a:pt x="149" y="375"/>
                    <a:pt x="149" y="375"/>
                  </a:cubicBezTo>
                  <a:cubicBezTo>
                    <a:pt x="210" y="393"/>
                    <a:pt x="278" y="380"/>
                    <a:pt x="327" y="333"/>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1180879" y="4537095"/>
              <a:ext cx="714193" cy="733012"/>
            </a:xfrm>
            <a:custGeom>
              <a:avLst/>
              <a:gdLst>
                <a:gd name="T0" fmla="*/ 305 w 337"/>
                <a:gd name="T1" fmla="*/ 93 h 346"/>
                <a:gd name="T2" fmla="*/ 96 w 337"/>
                <a:gd name="T3" fmla="*/ 43 h 346"/>
                <a:gd name="T4" fmla="*/ 44 w 337"/>
                <a:gd name="T5" fmla="*/ 252 h 346"/>
                <a:gd name="T6" fmla="*/ 253 w 337"/>
                <a:gd name="T7" fmla="*/ 302 h 346"/>
                <a:gd name="T8" fmla="*/ 261 w 337"/>
                <a:gd name="T9" fmla="*/ 296 h 346"/>
                <a:gd name="T10" fmla="*/ 337 w 337"/>
                <a:gd name="T11" fmla="*/ 311 h 346"/>
                <a:gd name="T12" fmla="*/ 307 w 337"/>
                <a:gd name="T13" fmla="*/ 246 h 346"/>
                <a:gd name="T14" fmla="*/ 305 w 337"/>
                <a:gd name="T15" fmla="*/ 93 h 3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7" h="346">
                  <a:moveTo>
                    <a:pt x="305" y="93"/>
                  </a:moveTo>
                  <a:cubicBezTo>
                    <a:pt x="262" y="22"/>
                    <a:pt x="168" y="0"/>
                    <a:pt x="96" y="43"/>
                  </a:cubicBezTo>
                  <a:cubicBezTo>
                    <a:pt x="24" y="87"/>
                    <a:pt x="0" y="181"/>
                    <a:pt x="44" y="252"/>
                  </a:cubicBezTo>
                  <a:cubicBezTo>
                    <a:pt x="87" y="323"/>
                    <a:pt x="181" y="346"/>
                    <a:pt x="253" y="302"/>
                  </a:cubicBezTo>
                  <a:cubicBezTo>
                    <a:pt x="256" y="300"/>
                    <a:pt x="259" y="298"/>
                    <a:pt x="261" y="296"/>
                  </a:cubicBezTo>
                  <a:cubicBezTo>
                    <a:pt x="337" y="311"/>
                    <a:pt x="337" y="311"/>
                    <a:pt x="337" y="311"/>
                  </a:cubicBezTo>
                  <a:cubicBezTo>
                    <a:pt x="307" y="246"/>
                    <a:pt x="307" y="246"/>
                    <a:pt x="307" y="246"/>
                  </a:cubicBezTo>
                  <a:cubicBezTo>
                    <a:pt x="333" y="200"/>
                    <a:pt x="334" y="142"/>
                    <a:pt x="305" y="93"/>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2827915" y="2781630"/>
              <a:ext cx="807388" cy="896998"/>
            </a:xfrm>
            <a:custGeom>
              <a:avLst/>
              <a:gdLst>
                <a:gd name="T0" fmla="*/ 348 w 381"/>
                <a:gd name="T1" fmla="*/ 249 h 423"/>
                <a:gd name="T2" fmla="*/ 250 w 381"/>
                <a:gd name="T3" fmla="*/ 33 h 423"/>
                <a:gd name="T4" fmla="*/ 33 w 381"/>
                <a:gd name="T5" fmla="*/ 128 h 423"/>
                <a:gd name="T6" fmla="*/ 131 w 381"/>
                <a:gd name="T7" fmla="*/ 344 h 423"/>
                <a:gd name="T8" fmla="*/ 141 w 381"/>
                <a:gd name="T9" fmla="*/ 348 h 423"/>
                <a:gd name="T10" fmla="*/ 179 w 381"/>
                <a:gd name="T11" fmla="*/ 423 h 423"/>
                <a:gd name="T12" fmla="*/ 215 w 381"/>
                <a:gd name="T13" fmla="*/ 354 h 423"/>
                <a:gd name="T14" fmla="*/ 348 w 381"/>
                <a:gd name="T15" fmla="*/ 249 h 4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1" h="423">
                  <a:moveTo>
                    <a:pt x="348" y="249"/>
                  </a:moveTo>
                  <a:cubicBezTo>
                    <a:pt x="381" y="163"/>
                    <a:pt x="337" y="66"/>
                    <a:pt x="250" y="33"/>
                  </a:cubicBezTo>
                  <a:cubicBezTo>
                    <a:pt x="163" y="0"/>
                    <a:pt x="66" y="42"/>
                    <a:pt x="33" y="128"/>
                  </a:cubicBezTo>
                  <a:cubicBezTo>
                    <a:pt x="0" y="214"/>
                    <a:pt x="44" y="311"/>
                    <a:pt x="131" y="344"/>
                  </a:cubicBezTo>
                  <a:cubicBezTo>
                    <a:pt x="134" y="345"/>
                    <a:pt x="138" y="347"/>
                    <a:pt x="141" y="348"/>
                  </a:cubicBezTo>
                  <a:cubicBezTo>
                    <a:pt x="179" y="423"/>
                    <a:pt x="179" y="423"/>
                    <a:pt x="179" y="423"/>
                  </a:cubicBezTo>
                  <a:cubicBezTo>
                    <a:pt x="215" y="354"/>
                    <a:pt x="215" y="354"/>
                    <a:pt x="215" y="354"/>
                  </a:cubicBezTo>
                  <a:cubicBezTo>
                    <a:pt x="274" y="345"/>
                    <a:pt x="325" y="307"/>
                    <a:pt x="348" y="249"/>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2266059" y="3674148"/>
              <a:ext cx="964206" cy="1078907"/>
            </a:xfrm>
            <a:custGeom>
              <a:avLst/>
              <a:gdLst>
                <a:gd name="T0" fmla="*/ 449 w 455"/>
                <a:gd name="T1" fmla="*/ 209 h 509"/>
                <a:gd name="T2" fmla="*/ 212 w 455"/>
                <a:gd name="T3" fmla="*/ 10 h 509"/>
                <a:gd name="T4" fmla="*/ 10 w 455"/>
                <a:gd name="T5" fmla="*/ 244 h 509"/>
                <a:gd name="T6" fmla="*/ 247 w 455"/>
                <a:gd name="T7" fmla="*/ 443 h 509"/>
                <a:gd name="T8" fmla="*/ 261 w 455"/>
                <a:gd name="T9" fmla="*/ 441 h 509"/>
                <a:gd name="T10" fmla="*/ 349 w 455"/>
                <a:gd name="T11" fmla="*/ 509 h 509"/>
                <a:gd name="T12" fmla="*/ 352 w 455"/>
                <a:gd name="T13" fmla="*/ 407 h 509"/>
                <a:gd name="T14" fmla="*/ 449 w 455"/>
                <a:gd name="T15" fmla="*/ 209 h 5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09">
                  <a:moveTo>
                    <a:pt x="449" y="209"/>
                  </a:moveTo>
                  <a:cubicBezTo>
                    <a:pt x="439" y="89"/>
                    <a:pt x="333" y="0"/>
                    <a:pt x="212" y="10"/>
                  </a:cubicBezTo>
                  <a:cubicBezTo>
                    <a:pt x="91" y="19"/>
                    <a:pt x="0" y="124"/>
                    <a:pt x="10" y="244"/>
                  </a:cubicBezTo>
                  <a:cubicBezTo>
                    <a:pt x="20" y="364"/>
                    <a:pt x="126" y="453"/>
                    <a:pt x="247" y="443"/>
                  </a:cubicBezTo>
                  <a:cubicBezTo>
                    <a:pt x="252" y="443"/>
                    <a:pt x="257" y="442"/>
                    <a:pt x="261" y="441"/>
                  </a:cubicBezTo>
                  <a:cubicBezTo>
                    <a:pt x="349" y="509"/>
                    <a:pt x="349" y="509"/>
                    <a:pt x="349" y="509"/>
                  </a:cubicBezTo>
                  <a:cubicBezTo>
                    <a:pt x="352" y="407"/>
                    <a:pt x="352" y="407"/>
                    <a:pt x="352" y="407"/>
                  </a:cubicBezTo>
                  <a:cubicBezTo>
                    <a:pt x="416" y="364"/>
                    <a:pt x="455" y="290"/>
                    <a:pt x="449" y="209"/>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4743782" y="2536098"/>
              <a:ext cx="1049335" cy="1133569"/>
            </a:xfrm>
            <a:custGeom>
              <a:avLst/>
              <a:gdLst>
                <a:gd name="T0" fmla="*/ 421 w 495"/>
                <a:gd name="T1" fmla="*/ 382 h 535"/>
                <a:gd name="T2" fmla="*/ 382 w 495"/>
                <a:gd name="T3" fmla="*/ 75 h 535"/>
                <a:gd name="T4" fmla="*/ 74 w 495"/>
                <a:gd name="T5" fmla="*/ 111 h 535"/>
                <a:gd name="T6" fmla="*/ 114 w 495"/>
                <a:gd name="T7" fmla="*/ 418 h 535"/>
                <a:gd name="T8" fmla="*/ 126 w 495"/>
                <a:gd name="T9" fmla="*/ 426 h 535"/>
                <a:gd name="T10" fmla="*/ 144 w 495"/>
                <a:gd name="T11" fmla="*/ 535 h 535"/>
                <a:gd name="T12" fmla="*/ 216 w 495"/>
                <a:gd name="T13" fmla="*/ 462 h 535"/>
                <a:gd name="T14" fmla="*/ 421 w 495"/>
                <a:gd name="T15" fmla="*/ 382 h 5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5" h="535">
                  <a:moveTo>
                    <a:pt x="421" y="382"/>
                  </a:moveTo>
                  <a:cubicBezTo>
                    <a:pt x="495" y="287"/>
                    <a:pt x="478" y="150"/>
                    <a:pt x="382" y="75"/>
                  </a:cubicBezTo>
                  <a:cubicBezTo>
                    <a:pt x="286" y="0"/>
                    <a:pt x="148" y="16"/>
                    <a:pt x="74" y="111"/>
                  </a:cubicBezTo>
                  <a:cubicBezTo>
                    <a:pt x="0" y="205"/>
                    <a:pt x="18" y="343"/>
                    <a:pt x="114" y="418"/>
                  </a:cubicBezTo>
                  <a:cubicBezTo>
                    <a:pt x="118" y="421"/>
                    <a:pt x="122" y="424"/>
                    <a:pt x="126" y="426"/>
                  </a:cubicBezTo>
                  <a:cubicBezTo>
                    <a:pt x="144" y="535"/>
                    <a:pt x="144" y="535"/>
                    <a:pt x="144" y="535"/>
                  </a:cubicBezTo>
                  <a:cubicBezTo>
                    <a:pt x="216" y="462"/>
                    <a:pt x="216" y="462"/>
                    <a:pt x="216" y="462"/>
                  </a:cubicBezTo>
                  <a:cubicBezTo>
                    <a:pt x="291" y="474"/>
                    <a:pt x="371" y="446"/>
                    <a:pt x="421" y="382"/>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p:cNvSpPr>
            <p:nvPr/>
          </p:nvSpPr>
          <p:spPr bwMode="auto">
            <a:xfrm>
              <a:off x="5040392" y="3557655"/>
              <a:ext cx="1055608" cy="1013492"/>
            </a:xfrm>
            <a:custGeom>
              <a:avLst/>
              <a:gdLst>
                <a:gd name="T0" fmla="*/ 314 w 498"/>
                <a:gd name="T1" fmla="*/ 456 h 478"/>
                <a:gd name="T2" fmla="*/ 465 w 498"/>
                <a:gd name="T3" fmla="*/ 186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4"/>
                    <a:pt x="498" y="304"/>
                    <a:pt x="465" y="186"/>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a:spLocks/>
            </p:cNvSpPr>
            <p:nvPr/>
          </p:nvSpPr>
          <p:spPr bwMode="auto">
            <a:xfrm>
              <a:off x="1757073" y="2694708"/>
              <a:ext cx="1091453" cy="1019765"/>
            </a:xfrm>
            <a:custGeom>
              <a:avLst/>
              <a:gdLst>
                <a:gd name="T0" fmla="*/ 396 w 515"/>
                <a:gd name="T1" fmla="*/ 85 h 481"/>
                <a:gd name="T2" fmla="*/ 87 w 515"/>
                <a:gd name="T3" fmla="*/ 87 h 481"/>
                <a:gd name="T4" fmla="*/ 85 w 515"/>
                <a:gd name="T5" fmla="*/ 396 h 481"/>
                <a:gd name="T6" fmla="*/ 395 w 515"/>
                <a:gd name="T7" fmla="*/ 394 h 481"/>
                <a:gd name="T8" fmla="*/ 405 w 515"/>
                <a:gd name="T9" fmla="*/ 384 h 481"/>
                <a:gd name="T10" fmla="*/ 515 w 515"/>
                <a:gd name="T11" fmla="*/ 378 h 481"/>
                <a:gd name="T12" fmla="*/ 451 w 515"/>
                <a:gd name="T13" fmla="*/ 299 h 481"/>
                <a:gd name="T14" fmla="*/ 396 w 515"/>
                <a:gd name="T15" fmla="*/ 85 h 4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5" h="481">
                  <a:moveTo>
                    <a:pt x="396" y="85"/>
                  </a:moveTo>
                  <a:cubicBezTo>
                    <a:pt x="311" y="0"/>
                    <a:pt x="173" y="1"/>
                    <a:pt x="87" y="87"/>
                  </a:cubicBezTo>
                  <a:cubicBezTo>
                    <a:pt x="1" y="173"/>
                    <a:pt x="0" y="312"/>
                    <a:pt x="85" y="396"/>
                  </a:cubicBezTo>
                  <a:cubicBezTo>
                    <a:pt x="170" y="481"/>
                    <a:pt x="309" y="480"/>
                    <a:pt x="395" y="394"/>
                  </a:cubicBezTo>
                  <a:cubicBezTo>
                    <a:pt x="398" y="391"/>
                    <a:pt x="402" y="387"/>
                    <a:pt x="405" y="384"/>
                  </a:cubicBezTo>
                  <a:cubicBezTo>
                    <a:pt x="515" y="378"/>
                    <a:pt x="515" y="378"/>
                    <a:pt x="515" y="378"/>
                  </a:cubicBezTo>
                  <a:cubicBezTo>
                    <a:pt x="451" y="299"/>
                    <a:pt x="451" y="299"/>
                    <a:pt x="451" y="299"/>
                  </a:cubicBezTo>
                  <a:cubicBezTo>
                    <a:pt x="472" y="225"/>
                    <a:pt x="454" y="143"/>
                    <a:pt x="396" y="85"/>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p:cNvSpPr>
            <p:nvPr/>
          </p:nvSpPr>
          <p:spPr bwMode="auto">
            <a:xfrm>
              <a:off x="4619224" y="4537095"/>
              <a:ext cx="1051128" cy="1015284"/>
            </a:xfrm>
            <a:custGeom>
              <a:avLst/>
              <a:gdLst>
                <a:gd name="T0" fmla="*/ 315 w 496"/>
                <a:gd name="T1" fmla="*/ 456 h 479"/>
                <a:gd name="T2" fmla="*/ 461 w 496"/>
                <a:gd name="T3" fmla="*/ 183 h 479"/>
                <a:gd name="T4" fmla="*/ 190 w 496"/>
                <a:gd name="T5" fmla="*/ 34 h 479"/>
                <a:gd name="T6" fmla="*/ 44 w 496"/>
                <a:gd name="T7" fmla="*/ 306 h 479"/>
                <a:gd name="T8" fmla="*/ 49 w 496"/>
                <a:gd name="T9" fmla="*/ 320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1" y="183"/>
                  </a:cubicBezTo>
                  <a:cubicBezTo>
                    <a:pt x="427" y="67"/>
                    <a:pt x="306" y="0"/>
                    <a:pt x="190" y="34"/>
                  </a:cubicBezTo>
                  <a:cubicBezTo>
                    <a:pt x="75" y="68"/>
                    <a:pt x="10" y="190"/>
                    <a:pt x="44" y="306"/>
                  </a:cubicBezTo>
                  <a:cubicBezTo>
                    <a:pt x="45" y="311"/>
                    <a:pt x="47" y="316"/>
                    <a:pt x="49" y="320"/>
                  </a:cubicBezTo>
                  <a:cubicBezTo>
                    <a:pt x="0" y="420"/>
                    <a:pt x="0" y="420"/>
                    <a:pt x="0" y="420"/>
                  </a:cubicBezTo>
                  <a:cubicBezTo>
                    <a:pt x="101" y="402"/>
                    <a:pt x="101" y="402"/>
                    <a:pt x="101" y="402"/>
                  </a:cubicBezTo>
                  <a:cubicBezTo>
                    <a:pt x="156" y="456"/>
                    <a:pt x="237" y="479"/>
                    <a:pt x="315" y="456"/>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p:cNvSpPr>
            <p:nvPr/>
          </p:nvSpPr>
          <p:spPr bwMode="auto">
            <a:xfrm>
              <a:off x="3232953" y="3644577"/>
              <a:ext cx="734804" cy="833375"/>
            </a:xfrm>
            <a:custGeom>
              <a:avLst/>
              <a:gdLst>
                <a:gd name="T0" fmla="*/ 329 w 347"/>
                <a:gd name="T1" fmla="*/ 206 h 393"/>
                <a:gd name="T2" fmla="*/ 207 w 347"/>
                <a:gd name="T3" fmla="*/ 19 h 393"/>
                <a:gd name="T4" fmla="*/ 19 w 347"/>
                <a:gd name="T5" fmla="*/ 139 h 393"/>
                <a:gd name="T6" fmla="*/ 141 w 347"/>
                <a:gd name="T7" fmla="*/ 326 h 393"/>
                <a:gd name="T8" fmla="*/ 151 w 347"/>
                <a:gd name="T9" fmla="*/ 328 h 393"/>
                <a:gd name="T10" fmla="*/ 198 w 347"/>
                <a:gd name="T11" fmla="*/ 393 h 393"/>
                <a:gd name="T12" fmla="*/ 221 w 347"/>
                <a:gd name="T13" fmla="*/ 323 h 393"/>
                <a:gd name="T14" fmla="*/ 329 w 347"/>
                <a:gd name="T15" fmla="*/ 206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7" h="393">
                  <a:moveTo>
                    <a:pt x="329" y="206"/>
                  </a:moveTo>
                  <a:cubicBezTo>
                    <a:pt x="347" y="121"/>
                    <a:pt x="293" y="37"/>
                    <a:pt x="207" y="19"/>
                  </a:cubicBezTo>
                  <a:cubicBezTo>
                    <a:pt x="121" y="0"/>
                    <a:pt x="37" y="54"/>
                    <a:pt x="19" y="139"/>
                  </a:cubicBezTo>
                  <a:cubicBezTo>
                    <a:pt x="0" y="224"/>
                    <a:pt x="55" y="307"/>
                    <a:pt x="141" y="326"/>
                  </a:cubicBezTo>
                  <a:cubicBezTo>
                    <a:pt x="144" y="327"/>
                    <a:pt x="148" y="327"/>
                    <a:pt x="151" y="328"/>
                  </a:cubicBezTo>
                  <a:cubicBezTo>
                    <a:pt x="198" y="393"/>
                    <a:pt x="198" y="393"/>
                    <a:pt x="198" y="393"/>
                  </a:cubicBezTo>
                  <a:cubicBezTo>
                    <a:pt x="221" y="323"/>
                    <a:pt x="221" y="323"/>
                    <a:pt x="221" y="323"/>
                  </a:cubicBezTo>
                  <a:cubicBezTo>
                    <a:pt x="274" y="307"/>
                    <a:pt x="317" y="263"/>
                    <a:pt x="329" y="206"/>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p:cNvSpPr>
            <p:nvPr/>
          </p:nvSpPr>
          <p:spPr bwMode="auto">
            <a:xfrm>
              <a:off x="1134282" y="3061214"/>
              <a:ext cx="602181" cy="608454"/>
            </a:xfrm>
            <a:custGeom>
              <a:avLst/>
              <a:gdLst>
                <a:gd name="T0" fmla="*/ 249 w 284"/>
                <a:gd name="T1" fmla="*/ 73 h 287"/>
                <a:gd name="T2" fmla="*/ 74 w 284"/>
                <a:gd name="T3" fmla="*/ 39 h 287"/>
                <a:gd name="T4" fmla="*/ 39 w 284"/>
                <a:gd name="T5" fmla="*/ 215 h 287"/>
                <a:gd name="T6" fmla="*/ 214 w 284"/>
                <a:gd name="T7" fmla="*/ 248 h 287"/>
                <a:gd name="T8" fmla="*/ 221 w 284"/>
                <a:gd name="T9" fmla="*/ 243 h 287"/>
                <a:gd name="T10" fmla="*/ 284 w 284"/>
                <a:gd name="T11" fmla="*/ 252 h 287"/>
                <a:gd name="T12" fmla="*/ 257 w 284"/>
                <a:gd name="T13" fmla="*/ 200 h 287"/>
                <a:gd name="T14" fmla="*/ 249 w 284"/>
                <a:gd name="T15" fmla="*/ 73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4" h="287">
                  <a:moveTo>
                    <a:pt x="249" y="73"/>
                  </a:moveTo>
                  <a:cubicBezTo>
                    <a:pt x="211" y="15"/>
                    <a:pt x="132" y="0"/>
                    <a:pt x="74" y="39"/>
                  </a:cubicBezTo>
                  <a:cubicBezTo>
                    <a:pt x="16" y="79"/>
                    <a:pt x="0" y="157"/>
                    <a:pt x="39" y="215"/>
                  </a:cubicBezTo>
                  <a:cubicBezTo>
                    <a:pt x="77" y="272"/>
                    <a:pt x="156" y="287"/>
                    <a:pt x="214" y="248"/>
                  </a:cubicBezTo>
                  <a:cubicBezTo>
                    <a:pt x="217" y="246"/>
                    <a:pt x="219" y="245"/>
                    <a:pt x="221" y="243"/>
                  </a:cubicBezTo>
                  <a:cubicBezTo>
                    <a:pt x="284" y="252"/>
                    <a:pt x="284" y="252"/>
                    <a:pt x="284" y="252"/>
                  </a:cubicBezTo>
                  <a:cubicBezTo>
                    <a:pt x="257" y="200"/>
                    <a:pt x="257" y="200"/>
                    <a:pt x="257" y="200"/>
                  </a:cubicBezTo>
                  <a:cubicBezTo>
                    <a:pt x="277" y="161"/>
                    <a:pt x="276" y="112"/>
                    <a:pt x="249" y="73"/>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2391513" y="1989476"/>
              <a:ext cx="821726" cy="919401"/>
            </a:xfrm>
            <a:custGeom>
              <a:avLst/>
              <a:gdLst>
                <a:gd name="T0" fmla="*/ 359 w 388"/>
                <a:gd name="T1" fmla="*/ 245 h 434"/>
                <a:gd name="T2" fmla="*/ 246 w 388"/>
                <a:gd name="T3" fmla="*/ 29 h 434"/>
                <a:gd name="T4" fmla="*/ 29 w 388"/>
                <a:gd name="T5" fmla="*/ 139 h 434"/>
                <a:gd name="T6" fmla="*/ 142 w 388"/>
                <a:gd name="T7" fmla="*/ 355 h 434"/>
                <a:gd name="T8" fmla="*/ 153 w 388"/>
                <a:gd name="T9" fmla="*/ 359 h 434"/>
                <a:gd name="T10" fmla="*/ 196 w 388"/>
                <a:gd name="T11" fmla="*/ 434 h 434"/>
                <a:gd name="T12" fmla="*/ 229 w 388"/>
                <a:gd name="T13" fmla="*/ 361 h 434"/>
                <a:gd name="T14" fmla="*/ 359 w 388"/>
                <a:gd name="T15" fmla="*/ 245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8" h="434">
                  <a:moveTo>
                    <a:pt x="359" y="245"/>
                  </a:moveTo>
                  <a:cubicBezTo>
                    <a:pt x="388" y="155"/>
                    <a:pt x="338" y="58"/>
                    <a:pt x="246" y="29"/>
                  </a:cubicBezTo>
                  <a:cubicBezTo>
                    <a:pt x="155" y="0"/>
                    <a:pt x="58" y="49"/>
                    <a:pt x="29" y="139"/>
                  </a:cubicBezTo>
                  <a:cubicBezTo>
                    <a:pt x="0" y="229"/>
                    <a:pt x="50" y="326"/>
                    <a:pt x="142" y="355"/>
                  </a:cubicBezTo>
                  <a:cubicBezTo>
                    <a:pt x="145" y="357"/>
                    <a:pt x="149" y="358"/>
                    <a:pt x="153" y="359"/>
                  </a:cubicBezTo>
                  <a:cubicBezTo>
                    <a:pt x="196" y="434"/>
                    <a:pt x="196" y="434"/>
                    <a:pt x="196" y="434"/>
                  </a:cubicBezTo>
                  <a:cubicBezTo>
                    <a:pt x="229" y="361"/>
                    <a:pt x="229" y="361"/>
                    <a:pt x="229" y="361"/>
                  </a:cubicBezTo>
                  <a:cubicBezTo>
                    <a:pt x="288" y="349"/>
                    <a:pt x="340" y="306"/>
                    <a:pt x="359" y="245"/>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p:cNvSpPr>
            <p:nvPr/>
          </p:nvSpPr>
          <p:spPr bwMode="auto">
            <a:xfrm>
              <a:off x="3768822" y="2891851"/>
              <a:ext cx="1053816" cy="1145219"/>
            </a:xfrm>
            <a:custGeom>
              <a:avLst/>
              <a:gdLst>
                <a:gd name="T0" fmla="*/ 427 w 497"/>
                <a:gd name="T1" fmla="*/ 376 h 540"/>
                <a:gd name="T2" fmla="*/ 376 w 497"/>
                <a:gd name="T3" fmla="*/ 71 h 540"/>
                <a:gd name="T4" fmla="*/ 70 w 497"/>
                <a:gd name="T5" fmla="*/ 118 h 540"/>
                <a:gd name="T6" fmla="*/ 121 w 497"/>
                <a:gd name="T7" fmla="*/ 423 h 540"/>
                <a:gd name="T8" fmla="*/ 133 w 497"/>
                <a:gd name="T9" fmla="*/ 432 h 540"/>
                <a:gd name="T10" fmla="*/ 155 w 497"/>
                <a:gd name="T11" fmla="*/ 540 h 540"/>
                <a:gd name="T12" fmla="*/ 224 w 497"/>
                <a:gd name="T13" fmla="*/ 464 h 540"/>
                <a:gd name="T14" fmla="*/ 427 w 497"/>
                <a:gd name="T15" fmla="*/ 376 h 5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7" h="540">
                  <a:moveTo>
                    <a:pt x="427" y="376"/>
                  </a:moveTo>
                  <a:cubicBezTo>
                    <a:pt x="497" y="279"/>
                    <a:pt x="474" y="142"/>
                    <a:pt x="376" y="71"/>
                  </a:cubicBezTo>
                  <a:cubicBezTo>
                    <a:pt x="277" y="0"/>
                    <a:pt x="140" y="21"/>
                    <a:pt x="70" y="118"/>
                  </a:cubicBezTo>
                  <a:cubicBezTo>
                    <a:pt x="0" y="216"/>
                    <a:pt x="22" y="352"/>
                    <a:pt x="121" y="423"/>
                  </a:cubicBezTo>
                  <a:cubicBezTo>
                    <a:pt x="125" y="426"/>
                    <a:pt x="129" y="429"/>
                    <a:pt x="133" y="432"/>
                  </a:cubicBezTo>
                  <a:cubicBezTo>
                    <a:pt x="155" y="540"/>
                    <a:pt x="155" y="540"/>
                    <a:pt x="155" y="540"/>
                  </a:cubicBezTo>
                  <a:cubicBezTo>
                    <a:pt x="224" y="464"/>
                    <a:pt x="224" y="464"/>
                    <a:pt x="224" y="464"/>
                  </a:cubicBezTo>
                  <a:cubicBezTo>
                    <a:pt x="300" y="473"/>
                    <a:pt x="379" y="442"/>
                    <a:pt x="427" y="376"/>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p:cNvSpPr>
            <p:nvPr/>
          </p:nvSpPr>
          <p:spPr bwMode="auto">
            <a:xfrm>
              <a:off x="3266109" y="1929437"/>
              <a:ext cx="1047544" cy="1172102"/>
            </a:xfrm>
            <a:custGeom>
              <a:avLst/>
              <a:gdLst>
                <a:gd name="T0" fmla="*/ 456 w 494"/>
                <a:gd name="T1" fmla="*/ 317 h 553"/>
                <a:gd name="T2" fmla="*/ 318 w 494"/>
                <a:gd name="T3" fmla="*/ 40 h 553"/>
                <a:gd name="T4" fmla="*/ 39 w 494"/>
                <a:gd name="T5" fmla="*/ 174 h 553"/>
                <a:gd name="T6" fmla="*/ 177 w 494"/>
                <a:gd name="T7" fmla="*/ 451 h 553"/>
                <a:gd name="T8" fmla="*/ 191 w 494"/>
                <a:gd name="T9" fmla="*/ 456 h 553"/>
                <a:gd name="T10" fmla="*/ 244 w 494"/>
                <a:gd name="T11" fmla="*/ 553 h 553"/>
                <a:gd name="T12" fmla="*/ 287 w 494"/>
                <a:gd name="T13" fmla="*/ 460 h 553"/>
                <a:gd name="T14" fmla="*/ 456 w 494"/>
                <a:gd name="T15" fmla="*/ 317 h 5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3">
                  <a:moveTo>
                    <a:pt x="456" y="317"/>
                  </a:moveTo>
                  <a:cubicBezTo>
                    <a:pt x="494" y="203"/>
                    <a:pt x="433" y="79"/>
                    <a:pt x="318" y="40"/>
                  </a:cubicBezTo>
                  <a:cubicBezTo>
                    <a:pt x="203" y="0"/>
                    <a:pt x="78" y="60"/>
                    <a:pt x="39" y="174"/>
                  </a:cubicBezTo>
                  <a:cubicBezTo>
                    <a:pt x="0" y="288"/>
                    <a:pt x="62" y="412"/>
                    <a:pt x="177" y="451"/>
                  </a:cubicBezTo>
                  <a:cubicBezTo>
                    <a:pt x="181" y="453"/>
                    <a:pt x="186" y="454"/>
                    <a:pt x="191" y="456"/>
                  </a:cubicBezTo>
                  <a:cubicBezTo>
                    <a:pt x="244" y="553"/>
                    <a:pt x="244" y="553"/>
                    <a:pt x="244" y="553"/>
                  </a:cubicBezTo>
                  <a:cubicBezTo>
                    <a:pt x="287" y="460"/>
                    <a:pt x="287" y="460"/>
                    <a:pt x="287" y="460"/>
                  </a:cubicBezTo>
                  <a:cubicBezTo>
                    <a:pt x="363" y="446"/>
                    <a:pt x="429" y="394"/>
                    <a:pt x="456" y="317"/>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p:cNvSpPr>
            <p:nvPr/>
          </p:nvSpPr>
          <p:spPr bwMode="auto">
            <a:xfrm>
              <a:off x="1335905" y="3663395"/>
              <a:ext cx="919401" cy="931050"/>
            </a:xfrm>
            <a:custGeom>
              <a:avLst/>
              <a:gdLst>
                <a:gd name="T0" fmla="*/ 382 w 434"/>
                <a:gd name="T1" fmla="*/ 112 h 439"/>
                <a:gd name="T2" fmla="*/ 114 w 434"/>
                <a:gd name="T3" fmla="*/ 60 h 439"/>
                <a:gd name="T4" fmla="*/ 59 w 434"/>
                <a:gd name="T5" fmla="*/ 327 h 439"/>
                <a:gd name="T6" fmla="*/ 327 w 434"/>
                <a:gd name="T7" fmla="*/ 379 h 439"/>
                <a:gd name="T8" fmla="*/ 337 w 434"/>
                <a:gd name="T9" fmla="*/ 372 h 439"/>
                <a:gd name="T10" fmla="*/ 434 w 434"/>
                <a:gd name="T11" fmla="*/ 386 h 439"/>
                <a:gd name="T12" fmla="*/ 392 w 434"/>
                <a:gd name="T13" fmla="*/ 306 h 439"/>
                <a:gd name="T14" fmla="*/ 382 w 434"/>
                <a:gd name="T15" fmla="*/ 112 h 4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4" h="439">
                  <a:moveTo>
                    <a:pt x="382" y="112"/>
                  </a:moveTo>
                  <a:cubicBezTo>
                    <a:pt x="323" y="23"/>
                    <a:pt x="203" y="0"/>
                    <a:pt x="114" y="60"/>
                  </a:cubicBezTo>
                  <a:cubicBezTo>
                    <a:pt x="25" y="119"/>
                    <a:pt x="0" y="239"/>
                    <a:pt x="59" y="327"/>
                  </a:cubicBezTo>
                  <a:cubicBezTo>
                    <a:pt x="118" y="415"/>
                    <a:pt x="238" y="439"/>
                    <a:pt x="327" y="379"/>
                  </a:cubicBezTo>
                  <a:cubicBezTo>
                    <a:pt x="331" y="377"/>
                    <a:pt x="334" y="374"/>
                    <a:pt x="337" y="372"/>
                  </a:cubicBezTo>
                  <a:cubicBezTo>
                    <a:pt x="434" y="386"/>
                    <a:pt x="434" y="386"/>
                    <a:pt x="434" y="386"/>
                  </a:cubicBezTo>
                  <a:cubicBezTo>
                    <a:pt x="392" y="306"/>
                    <a:pt x="392" y="306"/>
                    <a:pt x="392" y="306"/>
                  </a:cubicBezTo>
                  <a:cubicBezTo>
                    <a:pt x="423" y="246"/>
                    <a:pt x="422" y="171"/>
                    <a:pt x="382" y="112"/>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noEditPoints="1"/>
            </p:cNvSpPr>
            <p:nvPr/>
          </p:nvSpPr>
          <p:spPr bwMode="auto">
            <a:xfrm>
              <a:off x="3387083" y="3839927"/>
              <a:ext cx="432817" cy="351272"/>
            </a:xfrm>
            <a:custGeom>
              <a:avLst/>
              <a:gdLst>
                <a:gd name="T0" fmla="*/ 176 w 204"/>
                <a:gd name="T1" fmla="*/ 32 h 166"/>
                <a:gd name="T2" fmla="*/ 124 w 204"/>
                <a:gd name="T3" fmla="*/ 6 h 166"/>
                <a:gd name="T4" fmla="*/ 83 w 204"/>
                <a:gd name="T5" fmla="*/ 51 h 166"/>
                <a:gd name="T6" fmla="*/ 58 w 204"/>
                <a:gd name="T7" fmla="*/ 84 h 166"/>
                <a:gd name="T8" fmla="*/ 18 w 204"/>
                <a:gd name="T9" fmla="*/ 100 h 166"/>
                <a:gd name="T10" fmla="*/ 22 w 204"/>
                <a:gd name="T11" fmla="*/ 109 h 166"/>
                <a:gd name="T12" fmla="*/ 9 w 204"/>
                <a:gd name="T13" fmla="*/ 122 h 166"/>
                <a:gd name="T14" fmla="*/ 77 w 204"/>
                <a:gd name="T15" fmla="*/ 166 h 166"/>
                <a:gd name="T16" fmla="*/ 144 w 204"/>
                <a:gd name="T17" fmla="*/ 133 h 166"/>
                <a:gd name="T18" fmla="*/ 173 w 204"/>
                <a:gd name="T19" fmla="*/ 65 h 166"/>
                <a:gd name="T20" fmla="*/ 204 w 204"/>
                <a:gd name="T21" fmla="*/ 51 h 166"/>
                <a:gd name="T22" fmla="*/ 176 w 204"/>
                <a:gd name="T23" fmla="*/ 32 h 166"/>
                <a:gd name="T24" fmla="*/ 143 w 204"/>
                <a:gd name="T25" fmla="*/ 45 h 166"/>
                <a:gd name="T26" fmla="*/ 132 w 204"/>
                <a:gd name="T27" fmla="*/ 34 h 166"/>
                <a:gd name="T28" fmla="*/ 143 w 204"/>
                <a:gd name="T29" fmla="*/ 22 h 166"/>
                <a:gd name="T30" fmla="*/ 155 w 204"/>
                <a:gd name="T31" fmla="*/ 34 h 166"/>
                <a:gd name="T32" fmla="*/ 143 w 204"/>
                <a:gd name="T33" fmla="*/ 4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4" h="166">
                  <a:moveTo>
                    <a:pt x="176" y="32"/>
                  </a:moveTo>
                  <a:cubicBezTo>
                    <a:pt x="169" y="11"/>
                    <a:pt x="146" y="0"/>
                    <a:pt x="124" y="6"/>
                  </a:cubicBezTo>
                  <a:cubicBezTo>
                    <a:pt x="95" y="15"/>
                    <a:pt x="83" y="51"/>
                    <a:pt x="83" y="51"/>
                  </a:cubicBezTo>
                  <a:cubicBezTo>
                    <a:pt x="78" y="63"/>
                    <a:pt x="73" y="74"/>
                    <a:pt x="58" y="84"/>
                  </a:cubicBezTo>
                  <a:cubicBezTo>
                    <a:pt x="30" y="103"/>
                    <a:pt x="1" y="49"/>
                    <a:pt x="18" y="100"/>
                  </a:cubicBezTo>
                  <a:cubicBezTo>
                    <a:pt x="19" y="103"/>
                    <a:pt x="20" y="106"/>
                    <a:pt x="22" y="109"/>
                  </a:cubicBezTo>
                  <a:cubicBezTo>
                    <a:pt x="3" y="99"/>
                    <a:pt x="0" y="98"/>
                    <a:pt x="9" y="122"/>
                  </a:cubicBezTo>
                  <a:cubicBezTo>
                    <a:pt x="18" y="150"/>
                    <a:pt x="48" y="163"/>
                    <a:pt x="77" y="166"/>
                  </a:cubicBezTo>
                  <a:cubicBezTo>
                    <a:pt x="103" y="166"/>
                    <a:pt x="132" y="159"/>
                    <a:pt x="144" y="133"/>
                  </a:cubicBezTo>
                  <a:cubicBezTo>
                    <a:pt x="152" y="114"/>
                    <a:pt x="152" y="87"/>
                    <a:pt x="173" y="65"/>
                  </a:cubicBezTo>
                  <a:cubicBezTo>
                    <a:pt x="173" y="65"/>
                    <a:pt x="186" y="53"/>
                    <a:pt x="204" y="51"/>
                  </a:cubicBezTo>
                  <a:cubicBezTo>
                    <a:pt x="180" y="50"/>
                    <a:pt x="176" y="32"/>
                    <a:pt x="176" y="32"/>
                  </a:cubicBezTo>
                  <a:close/>
                  <a:moveTo>
                    <a:pt x="143" y="45"/>
                  </a:moveTo>
                  <a:cubicBezTo>
                    <a:pt x="137" y="45"/>
                    <a:pt x="132" y="40"/>
                    <a:pt x="132" y="34"/>
                  </a:cubicBezTo>
                  <a:cubicBezTo>
                    <a:pt x="132" y="28"/>
                    <a:pt x="137" y="22"/>
                    <a:pt x="143" y="22"/>
                  </a:cubicBezTo>
                  <a:cubicBezTo>
                    <a:pt x="150" y="22"/>
                    <a:pt x="155" y="28"/>
                    <a:pt x="155" y="34"/>
                  </a:cubicBezTo>
                  <a:cubicBezTo>
                    <a:pt x="155" y="40"/>
                    <a:pt x="150" y="45"/>
                    <a:pt x="14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4324406" y="2016358"/>
              <a:ext cx="722259" cy="741973"/>
            </a:xfrm>
            <a:custGeom>
              <a:avLst/>
              <a:gdLst>
                <a:gd name="T0" fmla="*/ 265 w 341"/>
                <a:gd name="T1" fmla="*/ 291 h 350"/>
                <a:gd name="T2" fmla="*/ 289 w 341"/>
                <a:gd name="T3" fmla="*/ 78 h 350"/>
                <a:gd name="T4" fmla="*/ 76 w 341"/>
                <a:gd name="T5" fmla="*/ 51 h 350"/>
                <a:gd name="T6" fmla="*/ 52 w 341"/>
                <a:gd name="T7" fmla="*/ 265 h 350"/>
                <a:gd name="T8" fmla="*/ 59 w 341"/>
                <a:gd name="T9" fmla="*/ 273 h 350"/>
                <a:gd name="T10" fmla="*/ 53 w 341"/>
                <a:gd name="T11" fmla="*/ 350 h 350"/>
                <a:gd name="T12" fmla="*/ 113 w 341"/>
                <a:gd name="T13" fmla="*/ 312 h 350"/>
                <a:gd name="T14" fmla="*/ 265 w 341"/>
                <a:gd name="T15" fmla="*/ 291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1" h="350">
                  <a:moveTo>
                    <a:pt x="265" y="291"/>
                  </a:moveTo>
                  <a:cubicBezTo>
                    <a:pt x="331" y="240"/>
                    <a:pt x="341" y="144"/>
                    <a:pt x="289" y="78"/>
                  </a:cubicBezTo>
                  <a:cubicBezTo>
                    <a:pt x="237" y="11"/>
                    <a:pt x="141" y="0"/>
                    <a:pt x="76" y="51"/>
                  </a:cubicBezTo>
                  <a:cubicBezTo>
                    <a:pt x="10" y="103"/>
                    <a:pt x="0" y="199"/>
                    <a:pt x="52" y="265"/>
                  </a:cubicBezTo>
                  <a:cubicBezTo>
                    <a:pt x="54" y="268"/>
                    <a:pt x="56" y="270"/>
                    <a:pt x="59" y="273"/>
                  </a:cubicBezTo>
                  <a:cubicBezTo>
                    <a:pt x="53" y="350"/>
                    <a:pt x="53" y="350"/>
                    <a:pt x="53" y="350"/>
                  </a:cubicBezTo>
                  <a:cubicBezTo>
                    <a:pt x="113" y="312"/>
                    <a:pt x="113" y="312"/>
                    <a:pt x="113" y="312"/>
                  </a:cubicBezTo>
                  <a:cubicBezTo>
                    <a:pt x="163" y="332"/>
                    <a:pt x="221" y="326"/>
                    <a:pt x="265" y="291"/>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4445379" y="2249345"/>
              <a:ext cx="444467" cy="237467"/>
            </a:xfrm>
            <a:custGeom>
              <a:avLst/>
              <a:gdLst>
                <a:gd name="T0" fmla="*/ 190 w 210"/>
                <a:gd name="T1" fmla="*/ 22 h 112"/>
                <a:gd name="T2" fmla="*/ 49 w 210"/>
                <a:gd name="T3" fmla="*/ 22 h 112"/>
                <a:gd name="T4" fmla="*/ 46 w 210"/>
                <a:gd name="T5" fmla="*/ 22 h 112"/>
                <a:gd name="T6" fmla="*/ 31 w 210"/>
                <a:gd name="T7" fmla="*/ 3 h 112"/>
                <a:gd name="T8" fmla="*/ 23 w 210"/>
                <a:gd name="T9" fmla="*/ 1 h 112"/>
                <a:gd name="T10" fmla="*/ 14 w 210"/>
                <a:gd name="T11" fmla="*/ 1 h 112"/>
                <a:gd name="T12" fmla="*/ 10 w 210"/>
                <a:gd name="T13" fmla="*/ 0 h 112"/>
                <a:gd name="T14" fmla="*/ 0 w 210"/>
                <a:gd name="T15" fmla="*/ 10 h 112"/>
                <a:gd name="T16" fmla="*/ 10 w 210"/>
                <a:gd name="T17" fmla="*/ 20 h 112"/>
                <a:gd name="T18" fmla="*/ 19 w 210"/>
                <a:gd name="T19" fmla="*/ 16 h 112"/>
                <a:gd name="T20" fmla="*/ 24 w 210"/>
                <a:gd name="T21" fmla="*/ 16 h 112"/>
                <a:gd name="T22" fmla="*/ 31 w 210"/>
                <a:gd name="T23" fmla="*/ 20 h 112"/>
                <a:gd name="T24" fmla="*/ 36 w 210"/>
                <a:gd name="T25" fmla="*/ 26 h 112"/>
                <a:gd name="T26" fmla="*/ 37 w 210"/>
                <a:gd name="T27" fmla="*/ 32 h 112"/>
                <a:gd name="T28" fmla="*/ 75 w 210"/>
                <a:gd name="T29" fmla="*/ 108 h 112"/>
                <a:gd name="T30" fmla="*/ 77 w 210"/>
                <a:gd name="T31" fmla="*/ 109 h 112"/>
                <a:gd name="T32" fmla="*/ 78 w 210"/>
                <a:gd name="T33" fmla="*/ 110 h 112"/>
                <a:gd name="T34" fmla="*/ 81 w 210"/>
                <a:gd name="T35" fmla="*/ 111 h 112"/>
                <a:gd name="T36" fmla="*/ 83 w 210"/>
                <a:gd name="T37" fmla="*/ 112 h 112"/>
                <a:gd name="T38" fmla="*/ 145 w 210"/>
                <a:gd name="T39" fmla="*/ 112 h 112"/>
                <a:gd name="T40" fmla="*/ 161 w 210"/>
                <a:gd name="T41" fmla="*/ 105 h 112"/>
                <a:gd name="T42" fmla="*/ 161 w 210"/>
                <a:gd name="T43" fmla="*/ 103 h 112"/>
                <a:gd name="T44" fmla="*/ 161 w 210"/>
                <a:gd name="T45" fmla="*/ 102 h 112"/>
                <a:gd name="T46" fmla="*/ 160 w 210"/>
                <a:gd name="T47" fmla="*/ 101 h 112"/>
                <a:gd name="T48" fmla="*/ 160 w 210"/>
                <a:gd name="T49" fmla="*/ 100 h 112"/>
                <a:gd name="T50" fmla="*/ 159 w 210"/>
                <a:gd name="T51" fmla="*/ 100 h 112"/>
                <a:gd name="T52" fmla="*/ 158 w 210"/>
                <a:gd name="T53" fmla="*/ 99 h 112"/>
                <a:gd name="T54" fmla="*/ 155 w 210"/>
                <a:gd name="T55" fmla="*/ 99 h 112"/>
                <a:gd name="T56" fmla="*/ 89 w 210"/>
                <a:gd name="T57" fmla="*/ 99 h 112"/>
                <a:gd name="T58" fmla="*/ 84 w 210"/>
                <a:gd name="T59" fmla="*/ 95 h 112"/>
                <a:gd name="T60" fmla="*/ 79 w 210"/>
                <a:gd name="T61" fmla="*/ 86 h 112"/>
                <a:gd name="T62" fmla="*/ 89 w 210"/>
                <a:gd name="T63" fmla="*/ 84 h 112"/>
                <a:gd name="T64" fmla="*/ 168 w 210"/>
                <a:gd name="T65" fmla="*/ 84 h 112"/>
                <a:gd name="T66" fmla="*/ 169 w 210"/>
                <a:gd name="T67" fmla="*/ 84 h 112"/>
                <a:gd name="T68" fmla="*/ 170 w 210"/>
                <a:gd name="T69" fmla="*/ 83 h 112"/>
                <a:gd name="T70" fmla="*/ 172 w 210"/>
                <a:gd name="T71" fmla="*/ 83 h 112"/>
                <a:gd name="T72" fmla="*/ 173 w 210"/>
                <a:gd name="T73" fmla="*/ 83 h 112"/>
                <a:gd name="T74" fmla="*/ 174 w 210"/>
                <a:gd name="T75" fmla="*/ 82 h 112"/>
                <a:gd name="T76" fmla="*/ 174 w 210"/>
                <a:gd name="T77" fmla="*/ 81 h 112"/>
                <a:gd name="T78" fmla="*/ 175 w 210"/>
                <a:gd name="T79" fmla="*/ 80 h 112"/>
                <a:gd name="T80" fmla="*/ 175 w 210"/>
                <a:gd name="T81" fmla="*/ 80 h 112"/>
                <a:gd name="T82" fmla="*/ 202 w 210"/>
                <a:gd name="T83" fmla="*/ 32 h 112"/>
                <a:gd name="T84" fmla="*/ 190 w 210"/>
                <a:gd name="T85" fmla="*/ 2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0" h="112">
                  <a:moveTo>
                    <a:pt x="190" y="22"/>
                  </a:moveTo>
                  <a:cubicBezTo>
                    <a:pt x="49" y="22"/>
                    <a:pt x="49" y="22"/>
                    <a:pt x="49" y="22"/>
                  </a:cubicBezTo>
                  <a:cubicBezTo>
                    <a:pt x="48" y="22"/>
                    <a:pt x="47" y="22"/>
                    <a:pt x="46" y="22"/>
                  </a:cubicBezTo>
                  <a:cubicBezTo>
                    <a:pt x="31" y="3"/>
                    <a:pt x="31" y="3"/>
                    <a:pt x="31" y="3"/>
                  </a:cubicBezTo>
                  <a:cubicBezTo>
                    <a:pt x="31" y="3"/>
                    <a:pt x="29" y="1"/>
                    <a:pt x="23" y="1"/>
                  </a:cubicBezTo>
                  <a:cubicBezTo>
                    <a:pt x="20" y="1"/>
                    <a:pt x="16" y="1"/>
                    <a:pt x="14" y="1"/>
                  </a:cubicBezTo>
                  <a:cubicBezTo>
                    <a:pt x="13" y="1"/>
                    <a:pt x="11" y="0"/>
                    <a:pt x="10" y="0"/>
                  </a:cubicBezTo>
                  <a:cubicBezTo>
                    <a:pt x="5" y="0"/>
                    <a:pt x="0" y="5"/>
                    <a:pt x="0" y="10"/>
                  </a:cubicBezTo>
                  <a:cubicBezTo>
                    <a:pt x="0" y="16"/>
                    <a:pt x="5" y="20"/>
                    <a:pt x="10" y="20"/>
                  </a:cubicBezTo>
                  <a:cubicBezTo>
                    <a:pt x="14" y="20"/>
                    <a:pt x="17" y="19"/>
                    <a:pt x="19" y="16"/>
                  </a:cubicBezTo>
                  <a:cubicBezTo>
                    <a:pt x="24" y="16"/>
                    <a:pt x="24" y="16"/>
                    <a:pt x="24" y="16"/>
                  </a:cubicBezTo>
                  <a:cubicBezTo>
                    <a:pt x="24" y="16"/>
                    <a:pt x="27" y="15"/>
                    <a:pt x="31" y="20"/>
                  </a:cubicBezTo>
                  <a:cubicBezTo>
                    <a:pt x="32" y="21"/>
                    <a:pt x="34" y="24"/>
                    <a:pt x="36" y="26"/>
                  </a:cubicBezTo>
                  <a:cubicBezTo>
                    <a:pt x="36" y="28"/>
                    <a:pt x="36" y="30"/>
                    <a:pt x="37" y="32"/>
                  </a:cubicBezTo>
                  <a:cubicBezTo>
                    <a:pt x="75" y="108"/>
                    <a:pt x="75" y="108"/>
                    <a:pt x="75" y="108"/>
                  </a:cubicBezTo>
                  <a:cubicBezTo>
                    <a:pt x="77" y="109"/>
                    <a:pt x="77" y="109"/>
                    <a:pt x="77" y="109"/>
                  </a:cubicBezTo>
                  <a:cubicBezTo>
                    <a:pt x="78" y="110"/>
                    <a:pt x="78" y="110"/>
                    <a:pt x="78" y="110"/>
                  </a:cubicBezTo>
                  <a:cubicBezTo>
                    <a:pt x="81" y="111"/>
                    <a:pt x="81" y="111"/>
                    <a:pt x="81" y="111"/>
                  </a:cubicBezTo>
                  <a:cubicBezTo>
                    <a:pt x="83" y="112"/>
                    <a:pt x="83" y="112"/>
                    <a:pt x="83" y="112"/>
                  </a:cubicBezTo>
                  <a:cubicBezTo>
                    <a:pt x="145" y="112"/>
                    <a:pt x="145" y="112"/>
                    <a:pt x="145" y="112"/>
                  </a:cubicBezTo>
                  <a:cubicBezTo>
                    <a:pt x="157" y="112"/>
                    <a:pt x="161" y="108"/>
                    <a:pt x="161" y="105"/>
                  </a:cubicBezTo>
                  <a:cubicBezTo>
                    <a:pt x="161" y="103"/>
                    <a:pt x="161" y="103"/>
                    <a:pt x="161" y="103"/>
                  </a:cubicBezTo>
                  <a:cubicBezTo>
                    <a:pt x="161" y="102"/>
                    <a:pt x="161" y="102"/>
                    <a:pt x="161" y="102"/>
                  </a:cubicBezTo>
                  <a:cubicBezTo>
                    <a:pt x="160" y="101"/>
                    <a:pt x="160" y="101"/>
                    <a:pt x="160" y="101"/>
                  </a:cubicBezTo>
                  <a:cubicBezTo>
                    <a:pt x="160" y="100"/>
                    <a:pt x="160" y="100"/>
                    <a:pt x="160" y="100"/>
                  </a:cubicBezTo>
                  <a:cubicBezTo>
                    <a:pt x="159" y="100"/>
                    <a:pt x="159" y="100"/>
                    <a:pt x="159" y="100"/>
                  </a:cubicBezTo>
                  <a:cubicBezTo>
                    <a:pt x="158" y="99"/>
                    <a:pt x="158" y="99"/>
                    <a:pt x="158" y="99"/>
                  </a:cubicBezTo>
                  <a:cubicBezTo>
                    <a:pt x="155" y="99"/>
                    <a:pt x="155" y="99"/>
                    <a:pt x="155" y="99"/>
                  </a:cubicBezTo>
                  <a:cubicBezTo>
                    <a:pt x="89" y="99"/>
                    <a:pt x="89" y="99"/>
                    <a:pt x="89" y="99"/>
                  </a:cubicBezTo>
                  <a:cubicBezTo>
                    <a:pt x="89" y="99"/>
                    <a:pt x="85" y="99"/>
                    <a:pt x="84" y="95"/>
                  </a:cubicBezTo>
                  <a:cubicBezTo>
                    <a:pt x="79" y="86"/>
                    <a:pt x="79" y="86"/>
                    <a:pt x="79" y="86"/>
                  </a:cubicBezTo>
                  <a:cubicBezTo>
                    <a:pt x="79" y="84"/>
                    <a:pt x="86" y="84"/>
                    <a:pt x="89" y="84"/>
                  </a:cubicBezTo>
                  <a:cubicBezTo>
                    <a:pt x="168" y="84"/>
                    <a:pt x="168" y="84"/>
                    <a:pt x="168" y="84"/>
                  </a:cubicBezTo>
                  <a:cubicBezTo>
                    <a:pt x="169" y="84"/>
                    <a:pt x="169" y="84"/>
                    <a:pt x="169" y="84"/>
                  </a:cubicBezTo>
                  <a:cubicBezTo>
                    <a:pt x="170" y="83"/>
                    <a:pt x="170" y="83"/>
                    <a:pt x="170" y="83"/>
                  </a:cubicBezTo>
                  <a:cubicBezTo>
                    <a:pt x="172" y="83"/>
                    <a:pt x="172" y="83"/>
                    <a:pt x="172" y="83"/>
                  </a:cubicBezTo>
                  <a:cubicBezTo>
                    <a:pt x="173" y="83"/>
                    <a:pt x="173" y="83"/>
                    <a:pt x="173" y="83"/>
                  </a:cubicBezTo>
                  <a:cubicBezTo>
                    <a:pt x="174" y="82"/>
                    <a:pt x="174" y="82"/>
                    <a:pt x="174" y="82"/>
                  </a:cubicBezTo>
                  <a:cubicBezTo>
                    <a:pt x="174" y="81"/>
                    <a:pt x="174" y="81"/>
                    <a:pt x="174" y="81"/>
                  </a:cubicBezTo>
                  <a:cubicBezTo>
                    <a:pt x="175" y="80"/>
                    <a:pt x="175" y="80"/>
                    <a:pt x="175" y="80"/>
                  </a:cubicBezTo>
                  <a:cubicBezTo>
                    <a:pt x="175" y="80"/>
                    <a:pt x="175" y="80"/>
                    <a:pt x="175" y="80"/>
                  </a:cubicBezTo>
                  <a:cubicBezTo>
                    <a:pt x="202" y="32"/>
                    <a:pt x="202" y="32"/>
                    <a:pt x="202" y="32"/>
                  </a:cubicBezTo>
                  <a:cubicBezTo>
                    <a:pt x="210" y="22"/>
                    <a:pt x="204" y="22"/>
                    <a:pt x="190"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4614743" y="2510111"/>
              <a:ext cx="54662" cy="55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24"/>
            <p:cNvSpPr>
              <a:spLocks noChangeArrowheads="1"/>
            </p:cNvSpPr>
            <p:nvPr/>
          </p:nvSpPr>
          <p:spPr bwMode="auto">
            <a:xfrm>
              <a:off x="4724964" y="2510111"/>
              <a:ext cx="54662" cy="55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979457" y="2985045"/>
              <a:ext cx="194455" cy="257181"/>
            </a:xfrm>
            <a:custGeom>
              <a:avLst/>
              <a:gdLst>
                <a:gd name="T0" fmla="*/ 73 w 92"/>
                <a:gd name="T1" fmla="*/ 42 h 121"/>
                <a:gd name="T2" fmla="*/ 92 w 92"/>
                <a:gd name="T3" fmla="*/ 51 h 121"/>
                <a:gd name="T4" fmla="*/ 63 w 92"/>
                <a:gd name="T5" fmla="*/ 0 h 121"/>
                <a:gd name="T6" fmla="*/ 3 w 92"/>
                <a:gd name="T7" fmla="*/ 0 h 121"/>
                <a:gd name="T8" fmla="*/ 20 w 92"/>
                <a:gd name="T9" fmla="*/ 11 h 121"/>
                <a:gd name="T10" fmla="*/ 6 w 92"/>
                <a:gd name="T11" fmla="*/ 36 h 121"/>
                <a:gd name="T12" fmla="*/ 7 w 92"/>
                <a:gd name="T13" fmla="*/ 60 h 121"/>
                <a:gd name="T14" fmla="*/ 41 w 92"/>
                <a:gd name="T15" fmla="*/ 121 h 121"/>
                <a:gd name="T16" fmla="*/ 45 w 92"/>
                <a:gd name="T17" fmla="*/ 91 h 121"/>
                <a:gd name="T18" fmla="*/ 73 w 92"/>
                <a:gd name="T19" fmla="*/ 4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21">
                  <a:moveTo>
                    <a:pt x="73" y="42"/>
                  </a:moveTo>
                  <a:cubicBezTo>
                    <a:pt x="92" y="51"/>
                    <a:pt x="92" y="51"/>
                    <a:pt x="92" y="51"/>
                  </a:cubicBezTo>
                  <a:cubicBezTo>
                    <a:pt x="63" y="0"/>
                    <a:pt x="63" y="0"/>
                    <a:pt x="63" y="0"/>
                  </a:cubicBezTo>
                  <a:cubicBezTo>
                    <a:pt x="3" y="0"/>
                    <a:pt x="3" y="0"/>
                    <a:pt x="3" y="0"/>
                  </a:cubicBezTo>
                  <a:cubicBezTo>
                    <a:pt x="20" y="11"/>
                    <a:pt x="20" y="11"/>
                    <a:pt x="20" y="11"/>
                  </a:cubicBezTo>
                  <a:cubicBezTo>
                    <a:pt x="6" y="36"/>
                    <a:pt x="6" y="36"/>
                    <a:pt x="6" y="36"/>
                  </a:cubicBezTo>
                  <a:cubicBezTo>
                    <a:pt x="0" y="47"/>
                    <a:pt x="7" y="60"/>
                    <a:pt x="7" y="60"/>
                  </a:cubicBezTo>
                  <a:cubicBezTo>
                    <a:pt x="41" y="121"/>
                    <a:pt x="41" y="121"/>
                    <a:pt x="41" y="121"/>
                  </a:cubicBezTo>
                  <a:cubicBezTo>
                    <a:pt x="36" y="110"/>
                    <a:pt x="45" y="91"/>
                    <a:pt x="45" y="91"/>
                  </a:cubicBezTo>
                  <a:lnTo>
                    <a:pt x="73" y="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p:cNvSpPr>
            <p:nvPr/>
          </p:nvSpPr>
          <p:spPr bwMode="auto">
            <a:xfrm>
              <a:off x="5040392" y="3174123"/>
              <a:ext cx="214169" cy="127246"/>
            </a:xfrm>
            <a:custGeom>
              <a:avLst/>
              <a:gdLst>
                <a:gd name="T0" fmla="*/ 58 w 101"/>
                <a:gd name="T1" fmla="*/ 60 h 60"/>
                <a:gd name="T2" fmla="*/ 101 w 101"/>
                <a:gd name="T3" fmla="*/ 59 h 60"/>
                <a:gd name="T4" fmla="*/ 101 w 101"/>
                <a:gd name="T5" fmla="*/ 0 h 60"/>
                <a:gd name="T6" fmla="*/ 29 w 101"/>
                <a:gd name="T7" fmla="*/ 0 h 60"/>
                <a:gd name="T8" fmla="*/ 58 w 101"/>
                <a:gd name="T9" fmla="*/ 60 h 60"/>
              </a:gdLst>
              <a:ahLst/>
              <a:cxnLst>
                <a:cxn ang="0">
                  <a:pos x="T0" y="T1"/>
                </a:cxn>
                <a:cxn ang="0">
                  <a:pos x="T2" y="T3"/>
                </a:cxn>
                <a:cxn ang="0">
                  <a:pos x="T4" y="T5"/>
                </a:cxn>
                <a:cxn ang="0">
                  <a:pos x="T6" y="T7"/>
                </a:cxn>
                <a:cxn ang="0">
                  <a:pos x="T8" y="T9"/>
                </a:cxn>
              </a:cxnLst>
              <a:rect l="0" t="0" r="r" b="b"/>
              <a:pathLst>
                <a:path w="101" h="60">
                  <a:moveTo>
                    <a:pt x="58" y="60"/>
                  </a:moveTo>
                  <a:cubicBezTo>
                    <a:pt x="101" y="59"/>
                    <a:pt x="101" y="59"/>
                    <a:pt x="101" y="59"/>
                  </a:cubicBezTo>
                  <a:cubicBezTo>
                    <a:pt x="101" y="0"/>
                    <a:pt x="101" y="0"/>
                    <a:pt x="101" y="0"/>
                  </a:cubicBezTo>
                  <a:cubicBezTo>
                    <a:pt x="29" y="0"/>
                    <a:pt x="29" y="0"/>
                    <a:pt x="29" y="0"/>
                  </a:cubicBezTo>
                  <a:cubicBezTo>
                    <a:pt x="29" y="0"/>
                    <a:pt x="0" y="54"/>
                    <a:pt x="58"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5210651" y="2775358"/>
              <a:ext cx="262558" cy="167571"/>
            </a:xfrm>
            <a:custGeom>
              <a:avLst/>
              <a:gdLst>
                <a:gd name="T0" fmla="*/ 95 w 124"/>
                <a:gd name="T1" fmla="*/ 79 h 79"/>
                <a:gd name="T2" fmla="*/ 124 w 124"/>
                <a:gd name="T3" fmla="*/ 26 h 79"/>
                <a:gd name="T4" fmla="*/ 106 w 124"/>
                <a:gd name="T5" fmla="*/ 36 h 79"/>
                <a:gd name="T6" fmla="*/ 91 w 124"/>
                <a:gd name="T7" fmla="*/ 12 h 79"/>
                <a:gd name="T8" fmla="*/ 70 w 124"/>
                <a:gd name="T9" fmla="*/ 0 h 79"/>
                <a:gd name="T10" fmla="*/ 0 w 124"/>
                <a:gd name="T11" fmla="*/ 1 h 79"/>
                <a:gd name="T12" fmla="*/ 24 w 124"/>
                <a:gd name="T13" fmla="*/ 18 h 79"/>
                <a:gd name="T14" fmla="*/ 54 w 124"/>
                <a:gd name="T15" fmla="*/ 67 h 79"/>
                <a:gd name="T16" fmla="*/ 36 w 124"/>
                <a:gd name="T17" fmla="*/ 79 h 79"/>
                <a:gd name="T18" fmla="*/ 95 w 124"/>
                <a:gd name="T19"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79">
                  <a:moveTo>
                    <a:pt x="95" y="79"/>
                  </a:moveTo>
                  <a:cubicBezTo>
                    <a:pt x="124" y="26"/>
                    <a:pt x="124" y="26"/>
                    <a:pt x="124" y="26"/>
                  </a:cubicBezTo>
                  <a:cubicBezTo>
                    <a:pt x="106" y="36"/>
                    <a:pt x="106" y="36"/>
                    <a:pt x="106" y="36"/>
                  </a:cubicBezTo>
                  <a:cubicBezTo>
                    <a:pt x="91" y="12"/>
                    <a:pt x="91" y="12"/>
                    <a:pt x="91" y="12"/>
                  </a:cubicBezTo>
                  <a:cubicBezTo>
                    <a:pt x="85" y="1"/>
                    <a:pt x="70" y="0"/>
                    <a:pt x="70" y="0"/>
                  </a:cubicBezTo>
                  <a:cubicBezTo>
                    <a:pt x="0" y="1"/>
                    <a:pt x="0" y="1"/>
                    <a:pt x="0" y="1"/>
                  </a:cubicBezTo>
                  <a:cubicBezTo>
                    <a:pt x="12" y="1"/>
                    <a:pt x="24" y="18"/>
                    <a:pt x="24" y="18"/>
                  </a:cubicBezTo>
                  <a:cubicBezTo>
                    <a:pt x="54" y="67"/>
                    <a:pt x="54" y="67"/>
                    <a:pt x="54" y="67"/>
                  </a:cubicBezTo>
                  <a:cubicBezTo>
                    <a:pt x="36" y="79"/>
                    <a:pt x="36" y="79"/>
                    <a:pt x="36" y="79"/>
                  </a:cubicBezTo>
                  <a:lnTo>
                    <a:pt x="95" y="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a:spLocks/>
            </p:cNvSpPr>
            <p:nvPr/>
          </p:nvSpPr>
          <p:spPr bwMode="auto">
            <a:xfrm>
              <a:off x="5068171" y="2733240"/>
              <a:ext cx="184597" cy="241051"/>
            </a:xfrm>
            <a:custGeom>
              <a:avLst/>
              <a:gdLst>
                <a:gd name="T0" fmla="*/ 87 w 87"/>
                <a:gd name="T1" fmla="*/ 51 h 114"/>
                <a:gd name="T2" fmla="*/ 20 w 87"/>
                <a:gd name="T3" fmla="*/ 47 h 114"/>
                <a:gd name="T4" fmla="*/ 0 w 87"/>
                <a:gd name="T5" fmla="*/ 85 h 114"/>
                <a:gd name="T6" fmla="*/ 52 w 87"/>
                <a:gd name="T7" fmla="*/ 114 h 114"/>
                <a:gd name="T8" fmla="*/ 87 w 87"/>
                <a:gd name="T9" fmla="*/ 51 h 114"/>
              </a:gdLst>
              <a:ahLst/>
              <a:cxnLst>
                <a:cxn ang="0">
                  <a:pos x="T0" y="T1"/>
                </a:cxn>
                <a:cxn ang="0">
                  <a:pos x="T2" y="T3"/>
                </a:cxn>
                <a:cxn ang="0">
                  <a:pos x="T4" y="T5"/>
                </a:cxn>
                <a:cxn ang="0">
                  <a:pos x="T6" y="T7"/>
                </a:cxn>
                <a:cxn ang="0">
                  <a:pos x="T8" y="T9"/>
                </a:cxn>
              </a:cxnLst>
              <a:rect l="0" t="0" r="r" b="b"/>
              <a:pathLst>
                <a:path w="87" h="114">
                  <a:moveTo>
                    <a:pt x="87" y="51"/>
                  </a:moveTo>
                  <a:cubicBezTo>
                    <a:pt x="87" y="51"/>
                    <a:pt x="53" y="0"/>
                    <a:pt x="20" y="47"/>
                  </a:cubicBezTo>
                  <a:cubicBezTo>
                    <a:pt x="0" y="85"/>
                    <a:pt x="0" y="85"/>
                    <a:pt x="0" y="85"/>
                  </a:cubicBezTo>
                  <a:cubicBezTo>
                    <a:pt x="52" y="114"/>
                    <a:pt x="52" y="114"/>
                    <a:pt x="52" y="114"/>
                  </a:cubicBezTo>
                  <a:lnTo>
                    <a:pt x="87" y="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a:spLocks/>
            </p:cNvSpPr>
            <p:nvPr/>
          </p:nvSpPr>
          <p:spPr bwMode="auto">
            <a:xfrm>
              <a:off x="5297573" y="3124837"/>
              <a:ext cx="241051" cy="216857"/>
            </a:xfrm>
            <a:custGeom>
              <a:avLst/>
              <a:gdLst>
                <a:gd name="T0" fmla="*/ 87 w 114"/>
                <a:gd name="T1" fmla="*/ 18 h 102"/>
                <a:gd name="T2" fmla="*/ 30 w 114"/>
                <a:gd name="T3" fmla="*/ 20 h 102"/>
                <a:gd name="T4" fmla="*/ 28 w 114"/>
                <a:gd name="T5" fmla="*/ 0 h 102"/>
                <a:gd name="T6" fmla="*/ 0 w 114"/>
                <a:gd name="T7" fmla="*/ 52 h 102"/>
                <a:gd name="T8" fmla="*/ 32 w 114"/>
                <a:gd name="T9" fmla="*/ 102 h 102"/>
                <a:gd name="T10" fmla="*/ 32 w 114"/>
                <a:gd name="T11" fmla="*/ 82 h 102"/>
                <a:gd name="T12" fmla="*/ 61 w 114"/>
                <a:gd name="T13" fmla="*/ 80 h 102"/>
                <a:gd name="T14" fmla="*/ 81 w 114"/>
                <a:gd name="T15" fmla="*/ 66 h 102"/>
                <a:gd name="T16" fmla="*/ 114 w 114"/>
                <a:gd name="T17" fmla="*/ 5 h 102"/>
                <a:gd name="T18" fmla="*/ 87 w 114"/>
                <a:gd name="T19" fmla="*/ 1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02">
                  <a:moveTo>
                    <a:pt x="87" y="18"/>
                  </a:moveTo>
                  <a:cubicBezTo>
                    <a:pt x="30" y="20"/>
                    <a:pt x="30" y="20"/>
                    <a:pt x="30" y="20"/>
                  </a:cubicBezTo>
                  <a:cubicBezTo>
                    <a:pt x="28" y="0"/>
                    <a:pt x="28" y="0"/>
                    <a:pt x="28" y="0"/>
                  </a:cubicBezTo>
                  <a:cubicBezTo>
                    <a:pt x="0" y="52"/>
                    <a:pt x="0" y="52"/>
                    <a:pt x="0" y="52"/>
                  </a:cubicBezTo>
                  <a:cubicBezTo>
                    <a:pt x="32" y="102"/>
                    <a:pt x="32" y="102"/>
                    <a:pt x="32" y="102"/>
                  </a:cubicBezTo>
                  <a:cubicBezTo>
                    <a:pt x="32" y="82"/>
                    <a:pt x="32" y="82"/>
                    <a:pt x="32" y="82"/>
                  </a:cubicBezTo>
                  <a:cubicBezTo>
                    <a:pt x="61" y="80"/>
                    <a:pt x="61" y="80"/>
                    <a:pt x="61" y="80"/>
                  </a:cubicBezTo>
                  <a:cubicBezTo>
                    <a:pt x="73" y="79"/>
                    <a:pt x="81" y="66"/>
                    <a:pt x="81" y="66"/>
                  </a:cubicBezTo>
                  <a:cubicBezTo>
                    <a:pt x="114" y="5"/>
                    <a:pt x="114" y="5"/>
                    <a:pt x="114" y="5"/>
                  </a:cubicBezTo>
                  <a:cubicBezTo>
                    <a:pt x="108" y="15"/>
                    <a:pt x="87" y="18"/>
                    <a:pt x="87"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0"/>
            <p:cNvSpPr>
              <a:spLocks/>
            </p:cNvSpPr>
            <p:nvPr/>
          </p:nvSpPr>
          <p:spPr bwMode="auto">
            <a:xfrm>
              <a:off x="5380015" y="2944721"/>
              <a:ext cx="211480" cy="197142"/>
            </a:xfrm>
            <a:custGeom>
              <a:avLst/>
              <a:gdLst>
                <a:gd name="T0" fmla="*/ 39 w 100"/>
                <a:gd name="T1" fmla="*/ 93 h 93"/>
                <a:gd name="T2" fmla="*/ 74 w 100"/>
                <a:gd name="T3" fmla="*/ 36 h 93"/>
                <a:gd name="T4" fmla="*/ 50 w 100"/>
                <a:gd name="T5" fmla="*/ 0 h 93"/>
                <a:gd name="T6" fmla="*/ 0 w 100"/>
                <a:gd name="T7" fmla="*/ 32 h 93"/>
                <a:gd name="T8" fmla="*/ 39 w 100"/>
                <a:gd name="T9" fmla="*/ 93 h 93"/>
              </a:gdLst>
              <a:ahLst/>
              <a:cxnLst>
                <a:cxn ang="0">
                  <a:pos x="T0" y="T1"/>
                </a:cxn>
                <a:cxn ang="0">
                  <a:pos x="T2" y="T3"/>
                </a:cxn>
                <a:cxn ang="0">
                  <a:pos x="T4" y="T5"/>
                </a:cxn>
                <a:cxn ang="0">
                  <a:pos x="T6" y="T7"/>
                </a:cxn>
                <a:cxn ang="0">
                  <a:pos x="T8" y="T9"/>
                </a:cxn>
              </a:cxnLst>
              <a:rect l="0" t="0" r="r" b="b"/>
              <a:pathLst>
                <a:path w="100" h="93">
                  <a:moveTo>
                    <a:pt x="39" y="93"/>
                  </a:moveTo>
                  <a:cubicBezTo>
                    <a:pt x="39" y="93"/>
                    <a:pt x="100" y="88"/>
                    <a:pt x="74" y="36"/>
                  </a:cubicBezTo>
                  <a:cubicBezTo>
                    <a:pt x="50" y="0"/>
                    <a:pt x="50" y="0"/>
                    <a:pt x="50" y="0"/>
                  </a:cubicBezTo>
                  <a:cubicBezTo>
                    <a:pt x="0" y="32"/>
                    <a:pt x="0" y="32"/>
                    <a:pt x="0" y="32"/>
                  </a:cubicBezTo>
                  <a:lnTo>
                    <a:pt x="39" y="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1"/>
            <p:cNvSpPr>
              <a:spLocks noEditPoints="1"/>
            </p:cNvSpPr>
            <p:nvPr/>
          </p:nvSpPr>
          <p:spPr bwMode="auto">
            <a:xfrm>
              <a:off x="4095003" y="3121253"/>
              <a:ext cx="398765" cy="591427"/>
            </a:xfrm>
            <a:custGeom>
              <a:avLst/>
              <a:gdLst>
                <a:gd name="T0" fmla="*/ 98 w 188"/>
                <a:gd name="T1" fmla="*/ 1 h 279"/>
                <a:gd name="T2" fmla="*/ 22 w 188"/>
                <a:gd name="T3" fmla="*/ 34 h 279"/>
                <a:gd name="T4" fmla="*/ 2 w 188"/>
                <a:gd name="T5" fmla="*/ 99 h 279"/>
                <a:gd name="T6" fmla="*/ 24 w 188"/>
                <a:gd name="T7" fmla="*/ 155 h 279"/>
                <a:gd name="T8" fmla="*/ 24 w 188"/>
                <a:gd name="T9" fmla="*/ 155 h 279"/>
                <a:gd name="T10" fmla="*/ 37 w 188"/>
                <a:gd name="T11" fmla="*/ 201 h 279"/>
                <a:gd name="T12" fmla="*/ 42 w 188"/>
                <a:gd name="T13" fmla="*/ 267 h 279"/>
                <a:gd name="T14" fmla="*/ 47 w 188"/>
                <a:gd name="T15" fmla="*/ 271 h 279"/>
                <a:gd name="T16" fmla="*/ 82 w 188"/>
                <a:gd name="T17" fmla="*/ 279 h 279"/>
                <a:gd name="T18" fmla="*/ 126 w 188"/>
                <a:gd name="T19" fmla="*/ 273 h 279"/>
                <a:gd name="T20" fmla="*/ 137 w 188"/>
                <a:gd name="T21" fmla="*/ 249 h 279"/>
                <a:gd name="T22" fmla="*/ 145 w 188"/>
                <a:gd name="T23" fmla="*/ 187 h 279"/>
                <a:gd name="T24" fmla="*/ 157 w 188"/>
                <a:gd name="T25" fmla="*/ 159 h 279"/>
                <a:gd name="T26" fmla="*/ 174 w 188"/>
                <a:gd name="T27" fmla="*/ 132 h 279"/>
                <a:gd name="T28" fmla="*/ 186 w 188"/>
                <a:gd name="T29" fmla="*/ 75 h 279"/>
                <a:gd name="T30" fmla="*/ 99 w 188"/>
                <a:gd name="T31" fmla="*/ 1 h 279"/>
                <a:gd name="T32" fmla="*/ 165 w 188"/>
                <a:gd name="T33" fmla="*/ 78 h 279"/>
                <a:gd name="T34" fmla="*/ 126 w 188"/>
                <a:gd name="T35" fmla="*/ 171 h 279"/>
                <a:gd name="T36" fmla="*/ 123 w 188"/>
                <a:gd name="T37" fmla="*/ 186 h 279"/>
                <a:gd name="T38" fmla="*/ 120 w 188"/>
                <a:gd name="T39" fmla="*/ 195 h 279"/>
                <a:gd name="T40" fmla="*/ 98 w 188"/>
                <a:gd name="T41" fmla="*/ 200 h 279"/>
                <a:gd name="T42" fmla="*/ 98 w 188"/>
                <a:gd name="T43" fmla="*/ 148 h 279"/>
                <a:gd name="T44" fmla="*/ 126 w 188"/>
                <a:gd name="T45" fmla="*/ 73 h 279"/>
                <a:gd name="T46" fmla="*/ 114 w 188"/>
                <a:gd name="T47" fmla="*/ 67 h 279"/>
                <a:gd name="T48" fmla="*/ 100 w 188"/>
                <a:gd name="T49" fmla="*/ 66 h 279"/>
                <a:gd name="T50" fmla="*/ 77 w 188"/>
                <a:gd name="T51" fmla="*/ 67 h 279"/>
                <a:gd name="T52" fmla="*/ 68 w 188"/>
                <a:gd name="T53" fmla="*/ 68 h 279"/>
                <a:gd name="T54" fmla="*/ 54 w 188"/>
                <a:gd name="T55" fmla="*/ 76 h 279"/>
                <a:gd name="T56" fmla="*/ 81 w 188"/>
                <a:gd name="T57" fmla="*/ 153 h 279"/>
                <a:gd name="T58" fmla="*/ 60 w 188"/>
                <a:gd name="T59" fmla="*/ 197 h 279"/>
                <a:gd name="T60" fmla="*/ 57 w 188"/>
                <a:gd name="T61" fmla="*/ 192 h 279"/>
                <a:gd name="T62" fmla="*/ 55 w 188"/>
                <a:gd name="T63" fmla="*/ 183 h 279"/>
                <a:gd name="T64" fmla="*/ 54 w 188"/>
                <a:gd name="T65" fmla="*/ 169 h 279"/>
                <a:gd name="T66" fmla="*/ 30 w 188"/>
                <a:gd name="T67" fmla="*/ 119 h 279"/>
                <a:gd name="T68" fmla="*/ 24 w 188"/>
                <a:gd name="T69" fmla="*/ 73 h 279"/>
                <a:gd name="T70" fmla="*/ 39 w 188"/>
                <a:gd name="T71" fmla="*/ 45 h 279"/>
                <a:gd name="T72" fmla="*/ 97 w 188"/>
                <a:gd name="T73" fmla="*/ 20 h 279"/>
                <a:gd name="T74" fmla="*/ 97 w 188"/>
                <a:gd name="T75" fmla="*/ 20 h 279"/>
                <a:gd name="T76" fmla="*/ 153 w 188"/>
                <a:gd name="T77" fmla="*/ 48 h 279"/>
                <a:gd name="T78" fmla="*/ 73 w 188"/>
                <a:gd name="T79" fmla="*/ 70 h 279"/>
                <a:gd name="T80" fmla="*/ 81 w 188"/>
                <a:gd name="T81" fmla="*/ 76 h 279"/>
                <a:gd name="T82" fmla="*/ 84 w 188"/>
                <a:gd name="T83" fmla="*/ 69 h 279"/>
                <a:gd name="T84" fmla="*/ 93 w 188"/>
                <a:gd name="T85" fmla="*/ 69 h 279"/>
                <a:gd name="T86" fmla="*/ 97 w 188"/>
                <a:gd name="T87" fmla="*/ 69 h 279"/>
                <a:gd name="T88" fmla="*/ 99 w 188"/>
                <a:gd name="T89" fmla="*/ 79 h 279"/>
                <a:gd name="T90" fmla="*/ 104 w 188"/>
                <a:gd name="T91" fmla="*/ 78 h 279"/>
                <a:gd name="T92" fmla="*/ 117 w 188"/>
                <a:gd name="T93" fmla="*/ 79 h 279"/>
                <a:gd name="T94" fmla="*/ 64 w 188"/>
                <a:gd name="T95" fmla="*/ 79 h 279"/>
                <a:gd name="T96" fmla="*/ 73 w 188"/>
                <a:gd name="T97" fmla="*/ 70 h 279"/>
                <a:gd name="T98" fmla="*/ 115 w 188"/>
                <a:gd name="T99" fmla="*/ 72 h 279"/>
                <a:gd name="T100" fmla="*/ 117 w 188"/>
                <a:gd name="T101" fmla="*/ 71 h 279"/>
                <a:gd name="T102" fmla="*/ 109 w 188"/>
                <a:gd name="T103" fmla="*/ 69 h 279"/>
                <a:gd name="T104" fmla="*/ 104 w 188"/>
                <a:gd name="T105" fmla="*/ 70 h 279"/>
                <a:gd name="T106" fmla="*/ 63 w 188"/>
                <a:gd name="T107" fmla="*/ 76 h 279"/>
                <a:gd name="T108" fmla="*/ 63 w 188"/>
                <a:gd name="T109" fmla="*/ 75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8" h="279">
                  <a:moveTo>
                    <a:pt x="99" y="1"/>
                  </a:moveTo>
                  <a:cubicBezTo>
                    <a:pt x="98" y="1"/>
                    <a:pt x="98" y="1"/>
                    <a:pt x="98" y="1"/>
                  </a:cubicBezTo>
                  <a:cubicBezTo>
                    <a:pt x="98" y="1"/>
                    <a:pt x="97" y="1"/>
                    <a:pt x="97" y="1"/>
                  </a:cubicBezTo>
                  <a:cubicBezTo>
                    <a:pt x="58" y="0"/>
                    <a:pt x="34" y="19"/>
                    <a:pt x="22" y="34"/>
                  </a:cubicBezTo>
                  <a:cubicBezTo>
                    <a:pt x="9" y="51"/>
                    <a:pt x="4" y="67"/>
                    <a:pt x="3" y="69"/>
                  </a:cubicBezTo>
                  <a:cubicBezTo>
                    <a:pt x="1" y="78"/>
                    <a:pt x="0" y="88"/>
                    <a:pt x="2" y="99"/>
                  </a:cubicBezTo>
                  <a:cubicBezTo>
                    <a:pt x="3" y="108"/>
                    <a:pt x="6" y="117"/>
                    <a:pt x="10" y="126"/>
                  </a:cubicBezTo>
                  <a:cubicBezTo>
                    <a:pt x="16" y="142"/>
                    <a:pt x="24" y="154"/>
                    <a:pt x="24" y="155"/>
                  </a:cubicBezTo>
                  <a:cubicBezTo>
                    <a:pt x="24" y="155"/>
                    <a:pt x="24" y="155"/>
                    <a:pt x="24" y="155"/>
                  </a:cubicBezTo>
                  <a:cubicBezTo>
                    <a:pt x="24" y="155"/>
                    <a:pt x="24" y="155"/>
                    <a:pt x="24" y="155"/>
                  </a:cubicBezTo>
                  <a:cubicBezTo>
                    <a:pt x="31" y="164"/>
                    <a:pt x="33" y="177"/>
                    <a:pt x="33" y="183"/>
                  </a:cubicBezTo>
                  <a:cubicBezTo>
                    <a:pt x="32" y="191"/>
                    <a:pt x="35" y="197"/>
                    <a:pt x="37" y="201"/>
                  </a:cubicBezTo>
                  <a:cubicBezTo>
                    <a:pt x="35" y="219"/>
                    <a:pt x="35" y="234"/>
                    <a:pt x="36" y="245"/>
                  </a:cubicBezTo>
                  <a:cubicBezTo>
                    <a:pt x="37" y="255"/>
                    <a:pt x="39" y="262"/>
                    <a:pt x="42" y="267"/>
                  </a:cubicBezTo>
                  <a:cubicBezTo>
                    <a:pt x="44" y="270"/>
                    <a:pt x="44" y="270"/>
                    <a:pt x="44" y="270"/>
                  </a:cubicBezTo>
                  <a:cubicBezTo>
                    <a:pt x="47" y="271"/>
                    <a:pt x="47" y="271"/>
                    <a:pt x="47" y="271"/>
                  </a:cubicBezTo>
                  <a:cubicBezTo>
                    <a:pt x="52" y="274"/>
                    <a:pt x="64" y="278"/>
                    <a:pt x="82" y="279"/>
                  </a:cubicBezTo>
                  <a:cubicBezTo>
                    <a:pt x="82" y="279"/>
                    <a:pt x="82" y="279"/>
                    <a:pt x="82" y="279"/>
                  </a:cubicBezTo>
                  <a:cubicBezTo>
                    <a:pt x="95" y="279"/>
                    <a:pt x="108" y="278"/>
                    <a:pt x="122" y="274"/>
                  </a:cubicBezTo>
                  <a:cubicBezTo>
                    <a:pt x="126" y="273"/>
                    <a:pt x="126" y="273"/>
                    <a:pt x="126" y="273"/>
                  </a:cubicBezTo>
                  <a:cubicBezTo>
                    <a:pt x="128" y="270"/>
                    <a:pt x="128" y="270"/>
                    <a:pt x="128" y="270"/>
                  </a:cubicBezTo>
                  <a:cubicBezTo>
                    <a:pt x="132" y="265"/>
                    <a:pt x="135" y="258"/>
                    <a:pt x="137" y="249"/>
                  </a:cubicBezTo>
                  <a:cubicBezTo>
                    <a:pt x="139" y="237"/>
                    <a:pt x="140" y="223"/>
                    <a:pt x="140" y="205"/>
                  </a:cubicBezTo>
                  <a:cubicBezTo>
                    <a:pt x="142" y="201"/>
                    <a:pt x="145" y="195"/>
                    <a:pt x="145" y="187"/>
                  </a:cubicBezTo>
                  <a:cubicBezTo>
                    <a:pt x="146" y="181"/>
                    <a:pt x="149" y="167"/>
                    <a:pt x="157" y="160"/>
                  </a:cubicBezTo>
                  <a:cubicBezTo>
                    <a:pt x="157" y="159"/>
                    <a:pt x="157" y="159"/>
                    <a:pt x="157" y="159"/>
                  </a:cubicBezTo>
                  <a:cubicBezTo>
                    <a:pt x="157" y="159"/>
                    <a:pt x="157" y="159"/>
                    <a:pt x="157" y="159"/>
                  </a:cubicBezTo>
                  <a:cubicBezTo>
                    <a:pt x="157" y="159"/>
                    <a:pt x="166" y="147"/>
                    <a:pt x="174" y="132"/>
                  </a:cubicBezTo>
                  <a:cubicBezTo>
                    <a:pt x="179" y="122"/>
                    <a:pt x="183" y="113"/>
                    <a:pt x="185" y="105"/>
                  </a:cubicBezTo>
                  <a:cubicBezTo>
                    <a:pt x="187" y="94"/>
                    <a:pt x="188" y="84"/>
                    <a:pt x="186" y="75"/>
                  </a:cubicBezTo>
                  <a:cubicBezTo>
                    <a:pt x="186" y="72"/>
                    <a:pt x="183" y="56"/>
                    <a:pt x="171" y="39"/>
                  </a:cubicBezTo>
                  <a:cubicBezTo>
                    <a:pt x="160" y="22"/>
                    <a:pt x="138" y="3"/>
                    <a:pt x="99" y="1"/>
                  </a:cubicBezTo>
                  <a:close/>
                  <a:moveTo>
                    <a:pt x="165" y="77"/>
                  </a:moveTo>
                  <a:cubicBezTo>
                    <a:pt x="165" y="78"/>
                    <a:pt x="165" y="78"/>
                    <a:pt x="165" y="78"/>
                  </a:cubicBezTo>
                  <a:cubicBezTo>
                    <a:pt x="170" y="106"/>
                    <a:pt x="142" y="143"/>
                    <a:pt x="140" y="146"/>
                  </a:cubicBezTo>
                  <a:cubicBezTo>
                    <a:pt x="134" y="153"/>
                    <a:pt x="129" y="161"/>
                    <a:pt x="126" y="171"/>
                  </a:cubicBezTo>
                  <a:cubicBezTo>
                    <a:pt x="124" y="178"/>
                    <a:pt x="123" y="184"/>
                    <a:pt x="123" y="185"/>
                  </a:cubicBezTo>
                  <a:cubicBezTo>
                    <a:pt x="123" y="186"/>
                    <a:pt x="123" y="186"/>
                    <a:pt x="123" y="186"/>
                  </a:cubicBezTo>
                  <a:cubicBezTo>
                    <a:pt x="123" y="186"/>
                    <a:pt x="123" y="186"/>
                    <a:pt x="123" y="186"/>
                  </a:cubicBezTo>
                  <a:cubicBezTo>
                    <a:pt x="123" y="191"/>
                    <a:pt x="120" y="194"/>
                    <a:pt x="120" y="195"/>
                  </a:cubicBezTo>
                  <a:cubicBezTo>
                    <a:pt x="117" y="197"/>
                    <a:pt x="117" y="197"/>
                    <a:pt x="117" y="197"/>
                  </a:cubicBezTo>
                  <a:cubicBezTo>
                    <a:pt x="110" y="199"/>
                    <a:pt x="104" y="200"/>
                    <a:pt x="98" y="200"/>
                  </a:cubicBezTo>
                  <a:cubicBezTo>
                    <a:pt x="100" y="153"/>
                    <a:pt x="100" y="153"/>
                    <a:pt x="100" y="153"/>
                  </a:cubicBezTo>
                  <a:cubicBezTo>
                    <a:pt x="100" y="151"/>
                    <a:pt x="99" y="150"/>
                    <a:pt x="98" y="148"/>
                  </a:cubicBezTo>
                  <a:cubicBezTo>
                    <a:pt x="129" y="74"/>
                    <a:pt x="129" y="74"/>
                    <a:pt x="129" y="74"/>
                  </a:cubicBezTo>
                  <a:cubicBezTo>
                    <a:pt x="126" y="73"/>
                    <a:pt x="126" y="73"/>
                    <a:pt x="126" y="73"/>
                  </a:cubicBezTo>
                  <a:cubicBezTo>
                    <a:pt x="126" y="72"/>
                    <a:pt x="126" y="71"/>
                    <a:pt x="126" y="71"/>
                  </a:cubicBezTo>
                  <a:cubicBezTo>
                    <a:pt x="124" y="66"/>
                    <a:pt x="119" y="65"/>
                    <a:pt x="114" y="67"/>
                  </a:cubicBezTo>
                  <a:cubicBezTo>
                    <a:pt x="113" y="66"/>
                    <a:pt x="113" y="65"/>
                    <a:pt x="112" y="65"/>
                  </a:cubicBezTo>
                  <a:cubicBezTo>
                    <a:pt x="108" y="63"/>
                    <a:pt x="104" y="64"/>
                    <a:pt x="100" y="66"/>
                  </a:cubicBezTo>
                  <a:cubicBezTo>
                    <a:pt x="97" y="65"/>
                    <a:pt x="93" y="66"/>
                    <a:pt x="90" y="66"/>
                  </a:cubicBezTo>
                  <a:cubicBezTo>
                    <a:pt x="87" y="64"/>
                    <a:pt x="81" y="65"/>
                    <a:pt x="77" y="67"/>
                  </a:cubicBezTo>
                  <a:cubicBezTo>
                    <a:pt x="76" y="66"/>
                    <a:pt x="74" y="66"/>
                    <a:pt x="72" y="66"/>
                  </a:cubicBezTo>
                  <a:cubicBezTo>
                    <a:pt x="71" y="67"/>
                    <a:pt x="69" y="67"/>
                    <a:pt x="68" y="68"/>
                  </a:cubicBezTo>
                  <a:cubicBezTo>
                    <a:pt x="63" y="63"/>
                    <a:pt x="57" y="69"/>
                    <a:pt x="56" y="75"/>
                  </a:cubicBezTo>
                  <a:cubicBezTo>
                    <a:pt x="54" y="76"/>
                    <a:pt x="54" y="76"/>
                    <a:pt x="54" y="76"/>
                  </a:cubicBezTo>
                  <a:cubicBezTo>
                    <a:pt x="82" y="148"/>
                    <a:pt x="82" y="148"/>
                    <a:pt x="82" y="148"/>
                  </a:cubicBezTo>
                  <a:cubicBezTo>
                    <a:pt x="81" y="150"/>
                    <a:pt x="81" y="151"/>
                    <a:pt x="81" y="153"/>
                  </a:cubicBezTo>
                  <a:cubicBezTo>
                    <a:pt x="79" y="200"/>
                    <a:pt x="79" y="200"/>
                    <a:pt x="79" y="200"/>
                  </a:cubicBezTo>
                  <a:cubicBezTo>
                    <a:pt x="71" y="200"/>
                    <a:pt x="64" y="198"/>
                    <a:pt x="60" y="197"/>
                  </a:cubicBezTo>
                  <a:cubicBezTo>
                    <a:pt x="60" y="196"/>
                    <a:pt x="60" y="196"/>
                    <a:pt x="60" y="196"/>
                  </a:cubicBezTo>
                  <a:cubicBezTo>
                    <a:pt x="57" y="192"/>
                    <a:pt x="57" y="192"/>
                    <a:pt x="57" y="192"/>
                  </a:cubicBezTo>
                  <a:cubicBezTo>
                    <a:pt x="57" y="192"/>
                    <a:pt x="55" y="189"/>
                    <a:pt x="55" y="184"/>
                  </a:cubicBezTo>
                  <a:cubicBezTo>
                    <a:pt x="55" y="183"/>
                    <a:pt x="55" y="183"/>
                    <a:pt x="55" y="183"/>
                  </a:cubicBezTo>
                  <a:cubicBezTo>
                    <a:pt x="55" y="183"/>
                    <a:pt x="55" y="183"/>
                    <a:pt x="55" y="183"/>
                  </a:cubicBezTo>
                  <a:cubicBezTo>
                    <a:pt x="55" y="182"/>
                    <a:pt x="55" y="176"/>
                    <a:pt x="54" y="169"/>
                  </a:cubicBezTo>
                  <a:cubicBezTo>
                    <a:pt x="51" y="158"/>
                    <a:pt x="48" y="150"/>
                    <a:pt x="42" y="143"/>
                  </a:cubicBezTo>
                  <a:cubicBezTo>
                    <a:pt x="41" y="142"/>
                    <a:pt x="35" y="132"/>
                    <a:pt x="30" y="119"/>
                  </a:cubicBezTo>
                  <a:cubicBezTo>
                    <a:pt x="25" y="106"/>
                    <a:pt x="20" y="88"/>
                    <a:pt x="24" y="73"/>
                  </a:cubicBezTo>
                  <a:cubicBezTo>
                    <a:pt x="24" y="73"/>
                    <a:pt x="24" y="73"/>
                    <a:pt x="24" y="73"/>
                  </a:cubicBezTo>
                  <a:cubicBezTo>
                    <a:pt x="24" y="73"/>
                    <a:pt x="24" y="73"/>
                    <a:pt x="24" y="73"/>
                  </a:cubicBezTo>
                  <a:cubicBezTo>
                    <a:pt x="24" y="72"/>
                    <a:pt x="28" y="58"/>
                    <a:pt x="39" y="45"/>
                  </a:cubicBezTo>
                  <a:cubicBezTo>
                    <a:pt x="53" y="28"/>
                    <a:pt x="72" y="19"/>
                    <a:pt x="96" y="20"/>
                  </a:cubicBezTo>
                  <a:cubicBezTo>
                    <a:pt x="97" y="20"/>
                    <a:pt x="97" y="20"/>
                    <a:pt x="97" y="20"/>
                  </a:cubicBezTo>
                  <a:cubicBezTo>
                    <a:pt x="97" y="20"/>
                    <a:pt x="97" y="20"/>
                    <a:pt x="97" y="20"/>
                  </a:cubicBezTo>
                  <a:cubicBezTo>
                    <a:pt x="97" y="20"/>
                    <a:pt x="97" y="20"/>
                    <a:pt x="97" y="20"/>
                  </a:cubicBezTo>
                  <a:cubicBezTo>
                    <a:pt x="97" y="20"/>
                    <a:pt x="97" y="20"/>
                    <a:pt x="98" y="20"/>
                  </a:cubicBezTo>
                  <a:cubicBezTo>
                    <a:pt x="122" y="21"/>
                    <a:pt x="140" y="30"/>
                    <a:pt x="153" y="48"/>
                  </a:cubicBezTo>
                  <a:cubicBezTo>
                    <a:pt x="162" y="62"/>
                    <a:pt x="165" y="77"/>
                    <a:pt x="165" y="77"/>
                  </a:cubicBezTo>
                  <a:close/>
                  <a:moveTo>
                    <a:pt x="73" y="70"/>
                  </a:moveTo>
                  <a:cubicBezTo>
                    <a:pt x="72" y="72"/>
                    <a:pt x="72" y="74"/>
                    <a:pt x="73" y="76"/>
                  </a:cubicBezTo>
                  <a:cubicBezTo>
                    <a:pt x="74" y="80"/>
                    <a:pt x="79" y="79"/>
                    <a:pt x="81" y="76"/>
                  </a:cubicBezTo>
                  <a:cubicBezTo>
                    <a:pt x="82" y="74"/>
                    <a:pt x="81" y="72"/>
                    <a:pt x="80" y="70"/>
                  </a:cubicBezTo>
                  <a:cubicBezTo>
                    <a:pt x="81" y="69"/>
                    <a:pt x="83" y="69"/>
                    <a:pt x="84" y="69"/>
                  </a:cubicBezTo>
                  <a:cubicBezTo>
                    <a:pt x="77" y="75"/>
                    <a:pt x="90" y="83"/>
                    <a:pt x="93" y="73"/>
                  </a:cubicBezTo>
                  <a:cubicBezTo>
                    <a:pt x="93" y="72"/>
                    <a:pt x="93" y="70"/>
                    <a:pt x="93" y="69"/>
                  </a:cubicBezTo>
                  <a:cubicBezTo>
                    <a:pt x="93" y="69"/>
                    <a:pt x="93" y="69"/>
                    <a:pt x="93" y="69"/>
                  </a:cubicBezTo>
                  <a:cubicBezTo>
                    <a:pt x="94" y="69"/>
                    <a:pt x="96" y="69"/>
                    <a:pt x="97" y="69"/>
                  </a:cubicBezTo>
                  <a:cubicBezTo>
                    <a:pt x="96" y="70"/>
                    <a:pt x="96" y="70"/>
                    <a:pt x="96" y="70"/>
                  </a:cubicBezTo>
                  <a:cubicBezTo>
                    <a:pt x="93" y="73"/>
                    <a:pt x="94" y="80"/>
                    <a:pt x="99" y="79"/>
                  </a:cubicBezTo>
                  <a:cubicBezTo>
                    <a:pt x="101" y="79"/>
                    <a:pt x="102" y="78"/>
                    <a:pt x="103" y="77"/>
                  </a:cubicBezTo>
                  <a:cubicBezTo>
                    <a:pt x="104" y="78"/>
                    <a:pt x="104" y="78"/>
                    <a:pt x="104" y="78"/>
                  </a:cubicBezTo>
                  <a:cubicBezTo>
                    <a:pt x="109" y="81"/>
                    <a:pt x="112" y="79"/>
                    <a:pt x="114" y="76"/>
                  </a:cubicBezTo>
                  <a:cubicBezTo>
                    <a:pt x="114" y="77"/>
                    <a:pt x="116" y="79"/>
                    <a:pt x="117" y="79"/>
                  </a:cubicBezTo>
                  <a:cubicBezTo>
                    <a:pt x="90" y="144"/>
                    <a:pt x="90" y="144"/>
                    <a:pt x="90" y="144"/>
                  </a:cubicBezTo>
                  <a:cubicBezTo>
                    <a:pt x="64" y="79"/>
                    <a:pt x="64" y="79"/>
                    <a:pt x="64" y="79"/>
                  </a:cubicBezTo>
                  <a:cubicBezTo>
                    <a:pt x="70" y="81"/>
                    <a:pt x="71" y="75"/>
                    <a:pt x="70" y="71"/>
                  </a:cubicBezTo>
                  <a:cubicBezTo>
                    <a:pt x="71" y="71"/>
                    <a:pt x="72" y="70"/>
                    <a:pt x="73" y="70"/>
                  </a:cubicBezTo>
                  <a:close/>
                  <a:moveTo>
                    <a:pt x="117" y="71"/>
                  </a:moveTo>
                  <a:cubicBezTo>
                    <a:pt x="116" y="71"/>
                    <a:pt x="116" y="72"/>
                    <a:pt x="115" y="72"/>
                  </a:cubicBezTo>
                  <a:cubicBezTo>
                    <a:pt x="115" y="72"/>
                    <a:pt x="115" y="71"/>
                    <a:pt x="115" y="70"/>
                  </a:cubicBezTo>
                  <a:cubicBezTo>
                    <a:pt x="116" y="70"/>
                    <a:pt x="116" y="70"/>
                    <a:pt x="117" y="71"/>
                  </a:cubicBezTo>
                  <a:close/>
                  <a:moveTo>
                    <a:pt x="103" y="68"/>
                  </a:moveTo>
                  <a:cubicBezTo>
                    <a:pt x="105" y="68"/>
                    <a:pt x="107" y="68"/>
                    <a:pt x="109" y="69"/>
                  </a:cubicBezTo>
                  <a:cubicBezTo>
                    <a:pt x="107" y="70"/>
                    <a:pt x="106" y="71"/>
                    <a:pt x="105" y="72"/>
                  </a:cubicBezTo>
                  <a:cubicBezTo>
                    <a:pt x="105" y="71"/>
                    <a:pt x="105" y="70"/>
                    <a:pt x="104" y="70"/>
                  </a:cubicBezTo>
                  <a:cubicBezTo>
                    <a:pt x="104" y="69"/>
                    <a:pt x="104" y="69"/>
                    <a:pt x="103" y="68"/>
                  </a:cubicBezTo>
                  <a:close/>
                  <a:moveTo>
                    <a:pt x="63" y="76"/>
                  </a:moveTo>
                  <a:cubicBezTo>
                    <a:pt x="63" y="75"/>
                    <a:pt x="63" y="75"/>
                    <a:pt x="63" y="75"/>
                  </a:cubicBezTo>
                  <a:cubicBezTo>
                    <a:pt x="63" y="75"/>
                    <a:pt x="63" y="75"/>
                    <a:pt x="63" y="75"/>
                  </a:cubicBezTo>
                  <a:cubicBezTo>
                    <a:pt x="63" y="75"/>
                    <a:pt x="63" y="76"/>
                    <a:pt x="63"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2"/>
            <p:cNvSpPr>
              <a:spLocks/>
            </p:cNvSpPr>
            <p:nvPr/>
          </p:nvSpPr>
          <p:spPr bwMode="auto">
            <a:xfrm>
              <a:off x="4101276" y="2421397"/>
              <a:ext cx="2688"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0" y="0"/>
                    <a:pt x="0"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33"/>
            <p:cNvSpPr>
              <a:spLocks noEditPoints="1"/>
            </p:cNvSpPr>
            <p:nvPr/>
          </p:nvSpPr>
          <p:spPr bwMode="auto">
            <a:xfrm>
              <a:off x="3461460" y="2222463"/>
              <a:ext cx="672077" cy="465974"/>
            </a:xfrm>
            <a:custGeom>
              <a:avLst/>
              <a:gdLst>
                <a:gd name="T0" fmla="*/ 314 w 317"/>
                <a:gd name="T1" fmla="*/ 82 h 220"/>
                <a:gd name="T2" fmla="*/ 309 w 317"/>
                <a:gd name="T3" fmla="*/ 76 h 220"/>
                <a:gd name="T4" fmla="*/ 303 w 317"/>
                <a:gd name="T5" fmla="*/ 71 h 220"/>
                <a:gd name="T6" fmla="*/ 302 w 317"/>
                <a:gd name="T7" fmla="*/ 72 h 220"/>
                <a:gd name="T8" fmla="*/ 306 w 317"/>
                <a:gd name="T9" fmla="*/ 83 h 220"/>
                <a:gd name="T10" fmla="*/ 306 w 317"/>
                <a:gd name="T11" fmla="*/ 87 h 220"/>
                <a:gd name="T12" fmla="*/ 305 w 317"/>
                <a:gd name="T13" fmla="*/ 92 h 220"/>
                <a:gd name="T14" fmla="*/ 302 w 317"/>
                <a:gd name="T15" fmla="*/ 94 h 220"/>
                <a:gd name="T16" fmla="*/ 302 w 317"/>
                <a:gd name="T17" fmla="*/ 95 h 220"/>
                <a:gd name="T18" fmla="*/ 302 w 317"/>
                <a:gd name="T19" fmla="*/ 94 h 220"/>
                <a:gd name="T20" fmla="*/ 302 w 317"/>
                <a:gd name="T21" fmla="*/ 94 h 220"/>
                <a:gd name="T22" fmla="*/ 301 w 317"/>
                <a:gd name="T23" fmla="*/ 95 h 220"/>
                <a:gd name="T24" fmla="*/ 298 w 317"/>
                <a:gd name="T25" fmla="*/ 96 h 220"/>
                <a:gd name="T26" fmla="*/ 158 w 317"/>
                <a:gd name="T27" fmla="*/ 0 h 220"/>
                <a:gd name="T28" fmla="*/ 17 w 317"/>
                <a:gd name="T29" fmla="*/ 11 h 220"/>
                <a:gd name="T30" fmla="*/ 20 w 317"/>
                <a:gd name="T31" fmla="*/ 99 h 220"/>
                <a:gd name="T32" fmla="*/ 8 w 317"/>
                <a:gd name="T33" fmla="*/ 99 h 220"/>
                <a:gd name="T34" fmla="*/ 8 w 317"/>
                <a:gd name="T35" fmla="*/ 147 h 220"/>
                <a:gd name="T36" fmla="*/ 90 w 317"/>
                <a:gd name="T37" fmla="*/ 185 h 220"/>
                <a:gd name="T38" fmla="*/ 113 w 317"/>
                <a:gd name="T39" fmla="*/ 220 h 220"/>
                <a:gd name="T40" fmla="*/ 134 w 317"/>
                <a:gd name="T41" fmla="*/ 196 h 220"/>
                <a:gd name="T42" fmla="*/ 176 w 317"/>
                <a:gd name="T43" fmla="*/ 197 h 220"/>
                <a:gd name="T44" fmla="*/ 196 w 317"/>
                <a:gd name="T45" fmla="*/ 220 h 220"/>
                <a:gd name="T46" fmla="*/ 219 w 317"/>
                <a:gd name="T47" fmla="*/ 188 h 220"/>
                <a:gd name="T48" fmla="*/ 302 w 317"/>
                <a:gd name="T49" fmla="*/ 110 h 220"/>
                <a:gd name="T50" fmla="*/ 309 w 317"/>
                <a:gd name="T51" fmla="*/ 106 h 220"/>
                <a:gd name="T52" fmla="*/ 311 w 317"/>
                <a:gd name="T53" fmla="*/ 104 h 220"/>
                <a:gd name="T54" fmla="*/ 311 w 317"/>
                <a:gd name="T55" fmla="*/ 104 h 220"/>
                <a:gd name="T56" fmla="*/ 312 w 317"/>
                <a:gd name="T57" fmla="*/ 103 h 220"/>
                <a:gd name="T58" fmla="*/ 312 w 317"/>
                <a:gd name="T59" fmla="*/ 103 h 220"/>
                <a:gd name="T60" fmla="*/ 316 w 317"/>
                <a:gd name="T61" fmla="*/ 96 h 220"/>
                <a:gd name="T62" fmla="*/ 315 w 317"/>
                <a:gd name="T63" fmla="*/ 85 h 220"/>
                <a:gd name="T64" fmla="*/ 52 w 317"/>
                <a:gd name="T65" fmla="*/ 100 h 220"/>
                <a:gd name="T66" fmla="*/ 75 w 317"/>
                <a:gd name="T67" fmla="*/ 100 h 220"/>
                <a:gd name="T68" fmla="*/ 201 w 317"/>
                <a:gd name="T69" fmla="*/ 25 h 220"/>
                <a:gd name="T70" fmla="*/ 158 w 317"/>
                <a:gd name="T71" fmla="*/ 31 h 220"/>
                <a:gd name="T72" fmla="*/ 119 w 317"/>
                <a:gd name="T73" fmla="*/ 38 h 220"/>
                <a:gd name="T74" fmla="*/ 113 w 317"/>
                <a:gd name="T75" fmla="*/ 26 h 220"/>
                <a:gd name="T76" fmla="*/ 158 w 317"/>
                <a:gd name="T77" fmla="*/ 13 h 220"/>
                <a:gd name="T78" fmla="*/ 201 w 317"/>
                <a:gd name="T79" fmla="*/ 25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5" y="85"/>
                  </a:moveTo>
                  <a:cubicBezTo>
                    <a:pt x="315" y="84"/>
                    <a:pt x="314" y="83"/>
                    <a:pt x="314" y="82"/>
                  </a:cubicBezTo>
                  <a:cubicBezTo>
                    <a:pt x="313" y="81"/>
                    <a:pt x="313" y="80"/>
                    <a:pt x="312" y="80"/>
                  </a:cubicBezTo>
                  <a:cubicBezTo>
                    <a:pt x="311" y="78"/>
                    <a:pt x="310" y="77"/>
                    <a:pt x="309" y="76"/>
                  </a:cubicBezTo>
                  <a:cubicBezTo>
                    <a:pt x="308" y="75"/>
                    <a:pt x="306" y="74"/>
                    <a:pt x="305" y="73"/>
                  </a:cubicBezTo>
                  <a:cubicBezTo>
                    <a:pt x="304" y="72"/>
                    <a:pt x="304" y="72"/>
                    <a:pt x="303" y="71"/>
                  </a:cubicBezTo>
                  <a:cubicBezTo>
                    <a:pt x="301" y="70"/>
                    <a:pt x="300" y="70"/>
                    <a:pt x="300" y="70"/>
                  </a:cubicBezTo>
                  <a:cubicBezTo>
                    <a:pt x="300" y="70"/>
                    <a:pt x="301" y="71"/>
                    <a:pt x="302" y="72"/>
                  </a:cubicBezTo>
                  <a:cubicBezTo>
                    <a:pt x="302" y="74"/>
                    <a:pt x="303" y="76"/>
                    <a:pt x="304" y="79"/>
                  </a:cubicBezTo>
                  <a:cubicBezTo>
                    <a:pt x="305" y="80"/>
                    <a:pt x="305" y="81"/>
                    <a:pt x="306" y="83"/>
                  </a:cubicBezTo>
                  <a:cubicBezTo>
                    <a:pt x="306" y="84"/>
                    <a:pt x="306" y="84"/>
                    <a:pt x="306" y="85"/>
                  </a:cubicBezTo>
                  <a:cubicBezTo>
                    <a:pt x="306" y="86"/>
                    <a:pt x="306" y="86"/>
                    <a:pt x="306" y="87"/>
                  </a:cubicBezTo>
                  <a:cubicBezTo>
                    <a:pt x="306" y="89"/>
                    <a:pt x="306" y="90"/>
                    <a:pt x="306" y="91"/>
                  </a:cubicBezTo>
                  <a:cubicBezTo>
                    <a:pt x="305" y="91"/>
                    <a:pt x="305" y="92"/>
                    <a:pt x="305" y="92"/>
                  </a:cubicBezTo>
                  <a:cubicBezTo>
                    <a:pt x="305" y="92"/>
                    <a:pt x="304" y="92"/>
                    <a:pt x="304" y="93"/>
                  </a:cubicBezTo>
                  <a:cubicBezTo>
                    <a:pt x="302" y="94"/>
                    <a:pt x="302" y="94"/>
                    <a:pt x="302" y="94"/>
                  </a:cubicBezTo>
                  <a:cubicBezTo>
                    <a:pt x="302" y="95"/>
                    <a:pt x="302" y="95"/>
                    <a:pt x="302" y="95"/>
                  </a:cubicBezTo>
                  <a:cubicBezTo>
                    <a:pt x="302" y="95"/>
                    <a:pt x="302" y="95"/>
                    <a:pt x="302" y="95"/>
                  </a:cubicBezTo>
                  <a:cubicBezTo>
                    <a:pt x="302" y="95"/>
                    <a:pt x="302" y="94"/>
                    <a:pt x="302" y="94"/>
                  </a:cubicBezTo>
                  <a:cubicBezTo>
                    <a:pt x="302" y="94"/>
                    <a:pt x="302" y="94"/>
                    <a:pt x="302" y="94"/>
                  </a:cubicBezTo>
                  <a:cubicBezTo>
                    <a:pt x="302" y="94"/>
                    <a:pt x="302" y="94"/>
                    <a:pt x="302" y="94"/>
                  </a:cubicBezTo>
                  <a:cubicBezTo>
                    <a:pt x="302" y="94"/>
                    <a:pt x="302" y="94"/>
                    <a:pt x="302" y="94"/>
                  </a:cubicBezTo>
                  <a:cubicBezTo>
                    <a:pt x="302" y="95"/>
                    <a:pt x="302" y="95"/>
                    <a:pt x="302" y="95"/>
                  </a:cubicBezTo>
                  <a:cubicBezTo>
                    <a:pt x="301" y="95"/>
                    <a:pt x="301" y="95"/>
                    <a:pt x="301" y="95"/>
                  </a:cubicBezTo>
                  <a:cubicBezTo>
                    <a:pt x="300" y="95"/>
                    <a:pt x="300" y="96"/>
                    <a:pt x="299" y="96"/>
                  </a:cubicBezTo>
                  <a:cubicBezTo>
                    <a:pt x="299" y="96"/>
                    <a:pt x="298" y="96"/>
                    <a:pt x="298" y="96"/>
                  </a:cubicBezTo>
                  <a:cubicBezTo>
                    <a:pt x="297" y="96"/>
                    <a:pt x="297" y="96"/>
                    <a:pt x="297" y="96"/>
                  </a:cubicBezTo>
                  <a:cubicBezTo>
                    <a:pt x="295" y="43"/>
                    <a:pt x="233" y="0"/>
                    <a:pt x="158" y="0"/>
                  </a:cubicBezTo>
                  <a:cubicBezTo>
                    <a:pt x="123" y="0"/>
                    <a:pt x="90" y="10"/>
                    <a:pt x="65" y="26"/>
                  </a:cubicBezTo>
                  <a:cubicBezTo>
                    <a:pt x="55" y="19"/>
                    <a:pt x="39" y="11"/>
                    <a:pt x="17" y="11"/>
                  </a:cubicBezTo>
                  <a:cubicBezTo>
                    <a:pt x="17" y="11"/>
                    <a:pt x="31" y="33"/>
                    <a:pt x="40" y="48"/>
                  </a:cubicBezTo>
                  <a:cubicBezTo>
                    <a:pt x="27" y="63"/>
                    <a:pt x="20" y="80"/>
                    <a:pt x="20" y="99"/>
                  </a:cubicBezTo>
                  <a:cubicBezTo>
                    <a:pt x="20" y="99"/>
                    <a:pt x="20" y="99"/>
                    <a:pt x="20" y="99"/>
                  </a:cubicBezTo>
                  <a:cubicBezTo>
                    <a:pt x="8" y="99"/>
                    <a:pt x="8" y="99"/>
                    <a:pt x="8" y="99"/>
                  </a:cubicBezTo>
                  <a:cubicBezTo>
                    <a:pt x="8" y="99"/>
                    <a:pt x="0" y="108"/>
                    <a:pt x="0" y="123"/>
                  </a:cubicBezTo>
                  <a:cubicBezTo>
                    <a:pt x="0" y="138"/>
                    <a:pt x="8" y="147"/>
                    <a:pt x="8" y="147"/>
                  </a:cubicBezTo>
                  <a:cubicBezTo>
                    <a:pt x="44" y="155"/>
                    <a:pt x="44" y="155"/>
                    <a:pt x="44" y="155"/>
                  </a:cubicBezTo>
                  <a:cubicBezTo>
                    <a:pt x="56" y="167"/>
                    <a:pt x="72" y="177"/>
                    <a:pt x="90" y="185"/>
                  </a:cubicBezTo>
                  <a:cubicBezTo>
                    <a:pt x="98" y="216"/>
                    <a:pt x="98" y="216"/>
                    <a:pt x="98" y="216"/>
                  </a:cubicBezTo>
                  <a:cubicBezTo>
                    <a:pt x="98" y="216"/>
                    <a:pt x="101" y="220"/>
                    <a:pt x="113" y="220"/>
                  </a:cubicBezTo>
                  <a:cubicBezTo>
                    <a:pt x="125" y="220"/>
                    <a:pt x="130" y="216"/>
                    <a:pt x="130" y="216"/>
                  </a:cubicBezTo>
                  <a:cubicBezTo>
                    <a:pt x="134" y="196"/>
                    <a:pt x="134" y="196"/>
                    <a:pt x="134" y="196"/>
                  </a:cubicBezTo>
                  <a:cubicBezTo>
                    <a:pt x="142" y="197"/>
                    <a:pt x="150" y="198"/>
                    <a:pt x="158" y="198"/>
                  </a:cubicBezTo>
                  <a:cubicBezTo>
                    <a:pt x="164" y="198"/>
                    <a:pt x="170" y="197"/>
                    <a:pt x="176" y="197"/>
                  </a:cubicBezTo>
                  <a:cubicBezTo>
                    <a:pt x="181" y="216"/>
                    <a:pt x="181" y="216"/>
                    <a:pt x="181" y="216"/>
                  </a:cubicBezTo>
                  <a:cubicBezTo>
                    <a:pt x="181" y="216"/>
                    <a:pt x="184" y="220"/>
                    <a:pt x="196" y="220"/>
                  </a:cubicBezTo>
                  <a:cubicBezTo>
                    <a:pt x="208" y="220"/>
                    <a:pt x="212" y="216"/>
                    <a:pt x="212" y="216"/>
                  </a:cubicBezTo>
                  <a:cubicBezTo>
                    <a:pt x="219" y="188"/>
                    <a:pt x="219" y="188"/>
                    <a:pt x="219" y="188"/>
                  </a:cubicBezTo>
                  <a:cubicBezTo>
                    <a:pt x="260" y="173"/>
                    <a:pt x="290" y="145"/>
                    <a:pt x="295" y="112"/>
                  </a:cubicBezTo>
                  <a:cubicBezTo>
                    <a:pt x="298" y="111"/>
                    <a:pt x="300" y="111"/>
                    <a:pt x="302" y="110"/>
                  </a:cubicBezTo>
                  <a:cubicBezTo>
                    <a:pt x="304" y="110"/>
                    <a:pt x="305" y="109"/>
                    <a:pt x="306" y="108"/>
                  </a:cubicBezTo>
                  <a:cubicBezTo>
                    <a:pt x="307" y="108"/>
                    <a:pt x="308" y="107"/>
                    <a:pt x="309" y="106"/>
                  </a:cubicBezTo>
                  <a:cubicBezTo>
                    <a:pt x="310" y="105"/>
                    <a:pt x="310" y="105"/>
                    <a:pt x="310" y="105"/>
                  </a:cubicBezTo>
                  <a:cubicBezTo>
                    <a:pt x="311" y="104"/>
                    <a:pt x="311" y="104"/>
                    <a:pt x="311" y="104"/>
                  </a:cubicBezTo>
                  <a:cubicBezTo>
                    <a:pt x="311" y="104"/>
                    <a:pt x="311" y="104"/>
                    <a:pt x="311" y="104"/>
                  </a:cubicBezTo>
                  <a:cubicBezTo>
                    <a:pt x="311" y="104"/>
                    <a:pt x="311" y="104"/>
                    <a:pt x="311" y="104"/>
                  </a:cubicBezTo>
                  <a:cubicBezTo>
                    <a:pt x="311" y="104"/>
                    <a:pt x="311" y="104"/>
                    <a:pt x="311"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5" y="98"/>
                    <a:pt x="316" y="96"/>
                  </a:cubicBezTo>
                  <a:cubicBezTo>
                    <a:pt x="316" y="95"/>
                    <a:pt x="317" y="94"/>
                    <a:pt x="317" y="92"/>
                  </a:cubicBezTo>
                  <a:cubicBezTo>
                    <a:pt x="317" y="90"/>
                    <a:pt x="316" y="87"/>
                    <a:pt x="315" y="85"/>
                  </a:cubicBezTo>
                  <a:close/>
                  <a:moveTo>
                    <a:pt x="63" y="111"/>
                  </a:moveTo>
                  <a:cubicBezTo>
                    <a:pt x="57" y="111"/>
                    <a:pt x="52" y="106"/>
                    <a:pt x="52" y="100"/>
                  </a:cubicBezTo>
                  <a:cubicBezTo>
                    <a:pt x="52" y="93"/>
                    <a:pt x="57" y="88"/>
                    <a:pt x="63" y="88"/>
                  </a:cubicBezTo>
                  <a:cubicBezTo>
                    <a:pt x="70" y="88"/>
                    <a:pt x="75" y="93"/>
                    <a:pt x="75" y="100"/>
                  </a:cubicBezTo>
                  <a:cubicBezTo>
                    <a:pt x="75" y="106"/>
                    <a:pt x="70" y="111"/>
                    <a:pt x="63" y="111"/>
                  </a:cubicBezTo>
                  <a:close/>
                  <a:moveTo>
                    <a:pt x="201" y="25"/>
                  </a:moveTo>
                  <a:cubicBezTo>
                    <a:pt x="200" y="27"/>
                    <a:pt x="197" y="37"/>
                    <a:pt x="194" y="37"/>
                  </a:cubicBezTo>
                  <a:cubicBezTo>
                    <a:pt x="183" y="33"/>
                    <a:pt x="170" y="31"/>
                    <a:pt x="158" y="31"/>
                  </a:cubicBezTo>
                  <a:cubicBezTo>
                    <a:pt x="144" y="31"/>
                    <a:pt x="131" y="33"/>
                    <a:pt x="119" y="37"/>
                  </a:cubicBezTo>
                  <a:cubicBezTo>
                    <a:pt x="119" y="37"/>
                    <a:pt x="119" y="38"/>
                    <a:pt x="119" y="38"/>
                  </a:cubicBezTo>
                  <a:cubicBezTo>
                    <a:pt x="119" y="38"/>
                    <a:pt x="119" y="37"/>
                    <a:pt x="118" y="37"/>
                  </a:cubicBezTo>
                  <a:cubicBezTo>
                    <a:pt x="115" y="36"/>
                    <a:pt x="113" y="28"/>
                    <a:pt x="113" y="26"/>
                  </a:cubicBezTo>
                  <a:cubicBezTo>
                    <a:pt x="112" y="23"/>
                    <a:pt x="113" y="20"/>
                    <a:pt x="116" y="19"/>
                  </a:cubicBezTo>
                  <a:cubicBezTo>
                    <a:pt x="129" y="15"/>
                    <a:pt x="143" y="13"/>
                    <a:pt x="158" y="13"/>
                  </a:cubicBezTo>
                  <a:cubicBezTo>
                    <a:pt x="171" y="13"/>
                    <a:pt x="185" y="15"/>
                    <a:pt x="197" y="18"/>
                  </a:cubicBezTo>
                  <a:cubicBezTo>
                    <a:pt x="200" y="19"/>
                    <a:pt x="201" y="22"/>
                    <a:pt x="201"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4"/>
            <p:cNvSpPr>
              <a:spLocks/>
            </p:cNvSpPr>
            <p:nvPr/>
          </p:nvSpPr>
          <p:spPr bwMode="auto">
            <a:xfrm>
              <a:off x="4245549" y="4200160"/>
              <a:ext cx="415792" cy="270623"/>
            </a:xfrm>
            <a:custGeom>
              <a:avLst/>
              <a:gdLst>
                <a:gd name="T0" fmla="*/ 95 w 196"/>
                <a:gd name="T1" fmla="*/ 123 h 128"/>
                <a:gd name="T2" fmla="*/ 181 w 196"/>
                <a:gd name="T3" fmla="*/ 66 h 128"/>
                <a:gd name="T4" fmla="*/ 195 w 196"/>
                <a:gd name="T5" fmla="*/ 66 h 128"/>
                <a:gd name="T6" fmla="*/ 196 w 196"/>
                <a:gd name="T7" fmla="*/ 64 h 128"/>
                <a:gd name="T8" fmla="*/ 101 w 196"/>
                <a:gd name="T9" fmla="*/ 0 h 128"/>
                <a:gd name="T10" fmla="*/ 6 w 196"/>
                <a:gd name="T11" fmla="*/ 64 h 128"/>
                <a:gd name="T12" fmla="*/ 29 w 196"/>
                <a:gd name="T13" fmla="*/ 106 h 128"/>
                <a:gd name="T14" fmla="*/ 0 w 196"/>
                <a:gd name="T15" fmla="*/ 126 h 128"/>
                <a:gd name="T16" fmla="*/ 14 w 196"/>
                <a:gd name="T17" fmla="*/ 128 h 128"/>
                <a:gd name="T18" fmla="*/ 45 w 196"/>
                <a:gd name="T19" fmla="*/ 116 h 128"/>
                <a:gd name="T20" fmla="*/ 94 w 196"/>
                <a:gd name="T21" fmla="*/ 127 h 128"/>
                <a:gd name="T22" fmla="*/ 95 w 196"/>
                <a:gd name="T23" fmla="*/ 12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28">
                  <a:moveTo>
                    <a:pt x="95" y="123"/>
                  </a:moveTo>
                  <a:cubicBezTo>
                    <a:pt x="103" y="90"/>
                    <a:pt x="135" y="66"/>
                    <a:pt x="181" y="66"/>
                  </a:cubicBezTo>
                  <a:cubicBezTo>
                    <a:pt x="186" y="66"/>
                    <a:pt x="191" y="66"/>
                    <a:pt x="195" y="66"/>
                  </a:cubicBezTo>
                  <a:cubicBezTo>
                    <a:pt x="196" y="66"/>
                    <a:pt x="196" y="65"/>
                    <a:pt x="196" y="64"/>
                  </a:cubicBezTo>
                  <a:cubicBezTo>
                    <a:pt x="196" y="29"/>
                    <a:pt x="153" y="0"/>
                    <a:pt x="101" y="0"/>
                  </a:cubicBezTo>
                  <a:cubicBezTo>
                    <a:pt x="48" y="0"/>
                    <a:pt x="6" y="29"/>
                    <a:pt x="6" y="64"/>
                  </a:cubicBezTo>
                  <a:cubicBezTo>
                    <a:pt x="6" y="80"/>
                    <a:pt x="15" y="95"/>
                    <a:pt x="29" y="106"/>
                  </a:cubicBezTo>
                  <a:cubicBezTo>
                    <a:pt x="22" y="115"/>
                    <a:pt x="12" y="122"/>
                    <a:pt x="0" y="126"/>
                  </a:cubicBezTo>
                  <a:cubicBezTo>
                    <a:pt x="5" y="127"/>
                    <a:pt x="9" y="128"/>
                    <a:pt x="14" y="128"/>
                  </a:cubicBezTo>
                  <a:cubicBezTo>
                    <a:pt x="26" y="128"/>
                    <a:pt x="37" y="123"/>
                    <a:pt x="45" y="116"/>
                  </a:cubicBezTo>
                  <a:cubicBezTo>
                    <a:pt x="60" y="123"/>
                    <a:pt x="74" y="126"/>
                    <a:pt x="94" y="127"/>
                  </a:cubicBezTo>
                  <a:cubicBezTo>
                    <a:pt x="94" y="125"/>
                    <a:pt x="95" y="124"/>
                    <a:pt x="95" y="1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5"/>
            <p:cNvSpPr>
              <a:spLocks noEditPoints="1"/>
            </p:cNvSpPr>
            <p:nvPr/>
          </p:nvSpPr>
          <p:spPr bwMode="auto">
            <a:xfrm>
              <a:off x="4483016" y="4374004"/>
              <a:ext cx="319908" cy="207000"/>
            </a:xfrm>
            <a:custGeom>
              <a:avLst/>
              <a:gdLst>
                <a:gd name="T0" fmla="*/ 128 w 151"/>
                <a:gd name="T1" fmla="*/ 81 h 98"/>
                <a:gd name="T2" fmla="*/ 146 w 151"/>
                <a:gd name="T3" fmla="*/ 49 h 98"/>
                <a:gd name="T4" fmla="*/ 73 w 151"/>
                <a:gd name="T5" fmla="*/ 0 h 98"/>
                <a:gd name="T6" fmla="*/ 0 w 151"/>
                <a:gd name="T7" fmla="*/ 49 h 98"/>
                <a:gd name="T8" fmla="*/ 73 w 151"/>
                <a:gd name="T9" fmla="*/ 98 h 98"/>
                <a:gd name="T10" fmla="*/ 116 w 151"/>
                <a:gd name="T11" fmla="*/ 89 h 98"/>
                <a:gd name="T12" fmla="*/ 140 w 151"/>
                <a:gd name="T13" fmla="*/ 98 h 98"/>
                <a:gd name="T14" fmla="*/ 151 w 151"/>
                <a:gd name="T15" fmla="*/ 97 h 98"/>
                <a:gd name="T16" fmla="*/ 128 w 151"/>
                <a:gd name="T17" fmla="*/ 81 h 98"/>
                <a:gd name="T18" fmla="*/ 45 w 151"/>
                <a:gd name="T19" fmla="*/ 58 h 98"/>
                <a:gd name="T20" fmla="*/ 37 w 151"/>
                <a:gd name="T21" fmla="*/ 49 h 98"/>
                <a:gd name="T22" fmla="*/ 45 w 151"/>
                <a:gd name="T23" fmla="*/ 41 h 98"/>
                <a:gd name="T24" fmla="*/ 54 w 151"/>
                <a:gd name="T25" fmla="*/ 49 h 98"/>
                <a:gd name="T26" fmla="*/ 45 w 151"/>
                <a:gd name="T27" fmla="*/ 58 h 98"/>
                <a:gd name="T28" fmla="*/ 75 w 151"/>
                <a:gd name="T29" fmla="*/ 58 h 98"/>
                <a:gd name="T30" fmla="*/ 67 w 151"/>
                <a:gd name="T31" fmla="*/ 49 h 98"/>
                <a:gd name="T32" fmla="*/ 75 w 151"/>
                <a:gd name="T33" fmla="*/ 41 h 98"/>
                <a:gd name="T34" fmla="*/ 84 w 151"/>
                <a:gd name="T35" fmla="*/ 49 h 98"/>
                <a:gd name="T36" fmla="*/ 75 w 151"/>
                <a:gd name="T37" fmla="*/ 58 h 98"/>
                <a:gd name="T38" fmla="*/ 105 w 151"/>
                <a:gd name="T39" fmla="*/ 58 h 98"/>
                <a:gd name="T40" fmla="*/ 97 w 151"/>
                <a:gd name="T41" fmla="*/ 49 h 98"/>
                <a:gd name="T42" fmla="*/ 105 w 151"/>
                <a:gd name="T43" fmla="*/ 41 h 98"/>
                <a:gd name="T44" fmla="*/ 114 w 151"/>
                <a:gd name="T45" fmla="*/ 49 h 98"/>
                <a:gd name="T46" fmla="*/ 105 w 151"/>
                <a:gd name="T47" fmla="*/ 5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8" y="81"/>
                  </a:moveTo>
                  <a:cubicBezTo>
                    <a:pt x="140" y="73"/>
                    <a:pt x="146" y="62"/>
                    <a:pt x="146" y="49"/>
                  </a:cubicBezTo>
                  <a:cubicBezTo>
                    <a:pt x="146" y="22"/>
                    <a:pt x="114" y="0"/>
                    <a:pt x="73" y="0"/>
                  </a:cubicBezTo>
                  <a:cubicBezTo>
                    <a:pt x="33" y="0"/>
                    <a:pt x="0" y="22"/>
                    <a:pt x="0" y="49"/>
                  </a:cubicBezTo>
                  <a:cubicBezTo>
                    <a:pt x="0" y="76"/>
                    <a:pt x="33" y="98"/>
                    <a:pt x="73" y="98"/>
                  </a:cubicBezTo>
                  <a:cubicBezTo>
                    <a:pt x="89" y="98"/>
                    <a:pt x="104" y="95"/>
                    <a:pt x="116" y="89"/>
                  </a:cubicBezTo>
                  <a:cubicBezTo>
                    <a:pt x="122" y="95"/>
                    <a:pt x="131" y="98"/>
                    <a:pt x="140" y="98"/>
                  </a:cubicBezTo>
                  <a:cubicBezTo>
                    <a:pt x="144" y="98"/>
                    <a:pt x="147" y="98"/>
                    <a:pt x="151" y="97"/>
                  </a:cubicBezTo>
                  <a:cubicBezTo>
                    <a:pt x="142" y="94"/>
                    <a:pt x="134" y="89"/>
                    <a:pt x="128" y="81"/>
                  </a:cubicBezTo>
                  <a:close/>
                  <a:moveTo>
                    <a:pt x="45" y="58"/>
                  </a:moveTo>
                  <a:cubicBezTo>
                    <a:pt x="41" y="58"/>
                    <a:pt x="37" y="54"/>
                    <a:pt x="37" y="49"/>
                  </a:cubicBezTo>
                  <a:cubicBezTo>
                    <a:pt x="37" y="45"/>
                    <a:pt x="41" y="41"/>
                    <a:pt x="45" y="41"/>
                  </a:cubicBezTo>
                  <a:cubicBezTo>
                    <a:pt x="50" y="41"/>
                    <a:pt x="54" y="45"/>
                    <a:pt x="54" y="49"/>
                  </a:cubicBezTo>
                  <a:cubicBezTo>
                    <a:pt x="54" y="54"/>
                    <a:pt x="50" y="58"/>
                    <a:pt x="45" y="58"/>
                  </a:cubicBezTo>
                  <a:close/>
                  <a:moveTo>
                    <a:pt x="75" y="58"/>
                  </a:moveTo>
                  <a:cubicBezTo>
                    <a:pt x="71" y="58"/>
                    <a:pt x="67" y="54"/>
                    <a:pt x="67" y="49"/>
                  </a:cubicBezTo>
                  <a:cubicBezTo>
                    <a:pt x="67" y="45"/>
                    <a:pt x="71" y="41"/>
                    <a:pt x="75" y="41"/>
                  </a:cubicBezTo>
                  <a:cubicBezTo>
                    <a:pt x="80" y="41"/>
                    <a:pt x="84" y="45"/>
                    <a:pt x="84" y="49"/>
                  </a:cubicBezTo>
                  <a:cubicBezTo>
                    <a:pt x="84" y="54"/>
                    <a:pt x="80" y="58"/>
                    <a:pt x="75" y="58"/>
                  </a:cubicBezTo>
                  <a:close/>
                  <a:moveTo>
                    <a:pt x="105" y="58"/>
                  </a:moveTo>
                  <a:cubicBezTo>
                    <a:pt x="100" y="58"/>
                    <a:pt x="97" y="54"/>
                    <a:pt x="97" y="49"/>
                  </a:cubicBezTo>
                  <a:cubicBezTo>
                    <a:pt x="97" y="45"/>
                    <a:pt x="100" y="41"/>
                    <a:pt x="105" y="41"/>
                  </a:cubicBezTo>
                  <a:cubicBezTo>
                    <a:pt x="110" y="41"/>
                    <a:pt x="114" y="45"/>
                    <a:pt x="114" y="49"/>
                  </a:cubicBezTo>
                  <a:cubicBezTo>
                    <a:pt x="114" y="54"/>
                    <a:pt x="110" y="58"/>
                    <a:pt x="10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36"/>
            <p:cNvSpPr>
              <a:spLocks noEditPoints="1"/>
            </p:cNvSpPr>
            <p:nvPr/>
          </p:nvSpPr>
          <p:spPr bwMode="auto">
            <a:xfrm>
              <a:off x="2480227" y="3975239"/>
              <a:ext cx="535869" cy="394285"/>
            </a:xfrm>
            <a:custGeom>
              <a:avLst/>
              <a:gdLst>
                <a:gd name="T0" fmla="*/ 223 w 253"/>
                <a:gd name="T1" fmla="*/ 0 h 186"/>
                <a:gd name="T2" fmla="*/ 31 w 253"/>
                <a:gd name="T3" fmla="*/ 0 h 186"/>
                <a:gd name="T4" fmla="*/ 0 w 253"/>
                <a:gd name="T5" fmla="*/ 31 h 186"/>
                <a:gd name="T6" fmla="*/ 0 w 253"/>
                <a:gd name="T7" fmla="*/ 155 h 186"/>
                <a:gd name="T8" fmla="*/ 31 w 253"/>
                <a:gd name="T9" fmla="*/ 186 h 186"/>
                <a:gd name="T10" fmla="*/ 223 w 253"/>
                <a:gd name="T11" fmla="*/ 186 h 186"/>
                <a:gd name="T12" fmla="*/ 253 w 253"/>
                <a:gd name="T13" fmla="*/ 155 h 186"/>
                <a:gd name="T14" fmla="*/ 253 w 253"/>
                <a:gd name="T15" fmla="*/ 31 h 186"/>
                <a:gd name="T16" fmla="*/ 223 w 253"/>
                <a:gd name="T17" fmla="*/ 0 h 186"/>
                <a:gd name="T18" fmla="*/ 216 w 253"/>
                <a:gd name="T19" fmla="*/ 24 h 186"/>
                <a:gd name="T20" fmla="*/ 128 w 253"/>
                <a:gd name="T21" fmla="*/ 86 h 186"/>
                <a:gd name="T22" fmla="*/ 46 w 253"/>
                <a:gd name="T23" fmla="*/ 24 h 186"/>
                <a:gd name="T24" fmla="*/ 216 w 253"/>
                <a:gd name="T25" fmla="*/ 24 h 186"/>
                <a:gd name="T26" fmla="*/ 223 w 253"/>
                <a:gd name="T27" fmla="*/ 162 h 186"/>
                <a:gd name="T28" fmla="*/ 31 w 253"/>
                <a:gd name="T29" fmla="*/ 162 h 186"/>
                <a:gd name="T30" fmla="*/ 24 w 253"/>
                <a:gd name="T31" fmla="*/ 155 h 186"/>
                <a:gd name="T32" fmla="*/ 24 w 253"/>
                <a:gd name="T33" fmla="*/ 37 h 186"/>
                <a:gd name="T34" fmla="*/ 128 w 253"/>
                <a:gd name="T35" fmla="*/ 115 h 186"/>
                <a:gd name="T36" fmla="*/ 230 w 253"/>
                <a:gd name="T37" fmla="*/ 43 h 186"/>
                <a:gd name="T38" fmla="*/ 230 w 253"/>
                <a:gd name="T39" fmla="*/ 155 h 186"/>
                <a:gd name="T40" fmla="*/ 223 w 253"/>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3"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3" y="172"/>
                    <a:pt x="253" y="155"/>
                  </a:cubicBezTo>
                  <a:cubicBezTo>
                    <a:pt x="253" y="31"/>
                    <a:pt x="253" y="31"/>
                    <a:pt x="253" y="31"/>
                  </a:cubicBezTo>
                  <a:cubicBezTo>
                    <a:pt x="253" y="14"/>
                    <a:pt x="240" y="0"/>
                    <a:pt x="223" y="0"/>
                  </a:cubicBezTo>
                  <a:close/>
                  <a:moveTo>
                    <a:pt x="216" y="24"/>
                  </a:moveTo>
                  <a:cubicBezTo>
                    <a:pt x="128" y="86"/>
                    <a:pt x="128" y="86"/>
                    <a:pt x="128" y="86"/>
                  </a:cubicBezTo>
                  <a:cubicBezTo>
                    <a:pt x="46" y="24"/>
                    <a:pt x="46" y="24"/>
                    <a:pt x="46" y="24"/>
                  </a:cubicBezTo>
                  <a:lnTo>
                    <a:pt x="216" y="24"/>
                  </a:lnTo>
                  <a:close/>
                  <a:moveTo>
                    <a:pt x="223" y="162"/>
                  </a:moveTo>
                  <a:cubicBezTo>
                    <a:pt x="31" y="162"/>
                    <a:pt x="31" y="162"/>
                    <a:pt x="31" y="162"/>
                  </a:cubicBezTo>
                  <a:cubicBezTo>
                    <a:pt x="27" y="162"/>
                    <a:pt x="24" y="159"/>
                    <a:pt x="24" y="155"/>
                  </a:cubicBezTo>
                  <a:cubicBezTo>
                    <a:pt x="24" y="37"/>
                    <a:pt x="24" y="37"/>
                    <a:pt x="24" y="37"/>
                  </a:cubicBezTo>
                  <a:cubicBezTo>
                    <a:pt x="128" y="115"/>
                    <a:pt x="128" y="115"/>
                    <a:pt x="128" y="115"/>
                  </a:cubicBezTo>
                  <a:cubicBezTo>
                    <a:pt x="230" y="43"/>
                    <a:pt x="230" y="43"/>
                    <a:pt x="230" y="43"/>
                  </a:cubicBezTo>
                  <a:cubicBezTo>
                    <a:pt x="230" y="155"/>
                    <a:pt x="230" y="155"/>
                    <a:pt x="230" y="155"/>
                  </a:cubicBezTo>
                  <a:cubicBezTo>
                    <a:pt x="230" y="159"/>
                    <a:pt x="226"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37"/>
            <p:cNvSpPr>
              <a:spLocks noEditPoints="1"/>
            </p:cNvSpPr>
            <p:nvPr/>
          </p:nvSpPr>
          <p:spPr bwMode="auto">
            <a:xfrm>
              <a:off x="3016097" y="2976981"/>
              <a:ext cx="411311" cy="422064"/>
            </a:xfrm>
            <a:custGeom>
              <a:avLst/>
              <a:gdLst>
                <a:gd name="T0" fmla="*/ 142 w 194"/>
                <a:gd name="T1" fmla="*/ 188 h 199"/>
                <a:gd name="T2" fmla="*/ 90 w 194"/>
                <a:gd name="T3" fmla="*/ 199 h 199"/>
                <a:gd name="T4" fmla="*/ 0 w 194"/>
                <a:gd name="T5" fmla="*/ 109 h 199"/>
                <a:gd name="T6" fmla="*/ 107 w 194"/>
                <a:gd name="T7" fmla="*/ 0 h 199"/>
                <a:gd name="T8" fmla="*/ 194 w 194"/>
                <a:gd name="T9" fmla="*/ 82 h 199"/>
                <a:gd name="T10" fmla="*/ 140 w 194"/>
                <a:gd name="T11" fmla="*/ 151 h 199"/>
                <a:gd name="T12" fmla="*/ 115 w 194"/>
                <a:gd name="T13" fmla="*/ 129 h 199"/>
                <a:gd name="T14" fmla="*/ 115 w 194"/>
                <a:gd name="T15" fmla="*/ 129 h 199"/>
                <a:gd name="T16" fmla="*/ 77 w 194"/>
                <a:gd name="T17" fmla="*/ 151 h 199"/>
                <a:gd name="T18" fmla="*/ 45 w 194"/>
                <a:gd name="T19" fmla="*/ 113 h 199"/>
                <a:gd name="T20" fmla="*/ 113 w 194"/>
                <a:gd name="T21" fmla="*/ 46 h 199"/>
                <a:gd name="T22" fmla="*/ 147 w 194"/>
                <a:gd name="T23" fmla="*/ 53 h 199"/>
                <a:gd name="T24" fmla="*/ 138 w 194"/>
                <a:gd name="T25" fmla="*/ 107 h 199"/>
                <a:gd name="T26" fmla="*/ 145 w 194"/>
                <a:gd name="T27" fmla="*/ 131 h 199"/>
                <a:gd name="T28" fmla="*/ 173 w 194"/>
                <a:gd name="T29" fmla="*/ 83 h 199"/>
                <a:gd name="T30" fmla="*/ 105 w 194"/>
                <a:gd name="T31" fmla="*/ 17 h 199"/>
                <a:gd name="T32" fmla="*/ 22 w 194"/>
                <a:gd name="T33" fmla="*/ 106 h 199"/>
                <a:gd name="T34" fmla="*/ 95 w 194"/>
                <a:gd name="T35" fmla="*/ 181 h 199"/>
                <a:gd name="T36" fmla="*/ 137 w 194"/>
                <a:gd name="T37" fmla="*/ 172 h 199"/>
                <a:gd name="T38" fmla="*/ 142 w 194"/>
                <a:gd name="T39" fmla="*/ 188 h 199"/>
                <a:gd name="T40" fmla="*/ 117 w 194"/>
                <a:gd name="T41" fmla="*/ 70 h 199"/>
                <a:gd name="T42" fmla="*/ 108 w 194"/>
                <a:gd name="T43" fmla="*/ 69 h 199"/>
                <a:gd name="T44" fmla="*/ 74 w 194"/>
                <a:gd name="T45" fmla="*/ 110 h 199"/>
                <a:gd name="T46" fmla="*/ 88 w 194"/>
                <a:gd name="T47" fmla="*/ 127 h 199"/>
                <a:gd name="T48" fmla="*/ 113 w 194"/>
                <a:gd name="T49" fmla="*/ 97 h 199"/>
                <a:gd name="T50" fmla="*/ 117 w 194"/>
                <a:gd name="T51" fmla="*/ 7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8"/>
                  </a:moveTo>
                  <a:cubicBezTo>
                    <a:pt x="125" y="196"/>
                    <a:pt x="110" y="199"/>
                    <a:pt x="90" y="199"/>
                  </a:cubicBezTo>
                  <a:cubicBezTo>
                    <a:pt x="42" y="199"/>
                    <a:pt x="0" y="165"/>
                    <a:pt x="0" y="109"/>
                  </a:cubicBezTo>
                  <a:cubicBezTo>
                    <a:pt x="0" y="50"/>
                    <a:pt x="43" y="0"/>
                    <a:pt x="107" y="0"/>
                  </a:cubicBezTo>
                  <a:cubicBezTo>
                    <a:pt x="158" y="0"/>
                    <a:pt x="194" y="34"/>
                    <a:pt x="194" y="82"/>
                  </a:cubicBezTo>
                  <a:cubicBezTo>
                    <a:pt x="194" y="124"/>
                    <a:pt x="171" y="151"/>
                    <a:pt x="140" y="151"/>
                  </a:cubicBezTo>
                  <a:cubicBezTo>
                    <a:pt x="126" y="151"/>
                    <a:pt x="117" y="143"/>
                    <a:pt x="115" y="129"/>
                  </a:cubicBezTo>
                  <a:cubicBezTo>
                    <a:pt x="115" y="129"/>
                    <a:pt x="115" y="129"/>
                    <a:pt x="115" y="129"/>
                  </a:cubicBezTo>
                  <a:cubicBezTo>
                    <a:pt x="105" y="143"/>
                    <a:pt x="93" y="151"/>
                    <a:pt x="77" y="151"/>
                  </a:cubicBezTo>
                  <a:cubicBezTo>
                    <a:pt x="59" y="151"/>
                    <a:pt x="45" y="137"/>
                    <a:pt x="45" y="113"/>
                  </a:cubicBezTo>
                  <a:cubicBezTo>
                    <a:pt x="45" y="78"/>
                    <a:pt x="71" y="46"/>
                    <a:pt x="113" y="46"/>
                  </a:cubicBezTo>
                  <a:cubicBezTo>
                    <a:pt x="125" y="46"/>
                    <a:pt x="139" y="50"/>
                    <a:pt x="147" y="53"/>
                  </a:cubicBezTo>
                  <a:cubicBezTo>
                    <a:pt x="138" y="107"/>
                    <a:pt x="138" y="107"/>
                    <a:pt x="138" y="107"/>
                  </a:cubicBezTo>
                  <a:cubicBezTo>
                    <a:pt x="135" y="123"/>
                    <a:pt x="137" y="131"/>
                    <a:pt x="145" y="131"/>
                  </a:cubicBezTo>
                  <a:cubicBezTo>
                    <a:pt x="157" y="132"/>
                    <a:pt x="173" y="116"/>
                    <a:pt x="173" y="83"/>
                  </a:cubicBezTo>
                  <a:cubicBezTo>
                    <a:pt x="173" y="46"/>
                    <a:pt x="149" y="17"/>
                    <a:pt x="105" y="17"/>
                  </a:cubicBezTo>
                  <a:cubicBezTo>
                    <a:pt x="60" y="17"/>
                    <a:pt x="22" y="51"/>
                    <a:pt x="22" y="106"/>
                  </a:cubicBezTo>
                  <a:cubicBezTo>
                    <a:pt x="22" y="154"/>
                    <a:pt x="53" y="181"/>
                    <a:pt x="95" y="181"/>
                  </a:cubicBezTo>
                  <a:cubicBezTo>
                    <a:pt x="110" y="181"/>
                    <a:pt x="126" y="178"/>
                    <a:pt x="137" y="172"/>
                  </a:cubicBezTo>
                  <a:lnTo>
                    <a:pt x="142" y="188"/>
                  </a:lnTo>
                  <a:close/>
                  <a:moveTo>
                    <a:pt x="117" y="70"/>
                  </a:moveTo>
                  <a:cubicBezTo>
                    <a:pt x="115" y="70"/>
                    <a:pt x="111" y="69"/>
                    <a:pt x="108" y="69"/>
                  </a:cubicBezTo>
                  <a:cubicBezTo>
                    <a:pt x="89" y="69"/>
                    <a:pt x="74" y="88"/>
                    <a:pt x="74" y="110"/>
                  </a:cubicBezTo>
                  <a:cubicBezTo>
                    <a:pt x="74" y="121"/>
                    <a:pt x="79" y="127"/>
                    <a:pt x="88" y="127"/>
                  </a:cubicBezTo>
                  <a:cubicBezTo>
                    <a:pt x="99" y="127"/>
                    <a:pt x="110" y="114"/>
                    <a:pt x="113" y="97"/>
                  </a:cubicBezTo>
                  <a:lnTo>
                    <a:pt x="117"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38"/>
            <p:cNvSpPr>
              <a:spLocks/>
            </p:cNvSpPr>
            <p:nvPr/>
          </p:nvSpPr>
          <p:spPr bwMode="auto">
            <a:xfrm>
              <a:off x="4826223" y="4782627"/>
              <a:ext cx="443571" cy="430129"/>
            </a:xfrm>
            <a:custGeom>
              <a:avLst/>
              <a:gdLst>
                <a:gd name="T0" fmla="*/ 11 w 209"/>
                <a:gd name="T1" fmla="*/ 203 h 203"/>
                <a:gd name="T2" fmla="*/ 26 w 209"/>
                <a:gd name="T3" fmla="*/ 167 h 203"/>
                <a:gd name="T4" fmla="*/ 79 w 209"/>
                <a:gd name="T5" fmla="*/ 120 h 203"/>
                <a:gd name="T6" fmla="*/ 52 w 209"/>
                <a:gd name="T7" fmla="*/ 64 h 203"/>
                <a:gd name="T8" fmla="*/ 106 w 209"/>
                <a:gd name="T9" fmla="*/ 0 h 203"/>
                <a:gd name="T10" fmla="*/ 159 w 209"/>
                <a:gd name="T11" fmla="*/ 69 h 203"/>
                <a:gd name="T12" fmla="*/ 133 w 209"/>
                <a:gd name="T13" fmla="*/ 121 h 203"/>
                <a:gd name="T14" fmla="*/ 190 w 209"/>
                <a:gd name="T15" fmla="*/ 164 h 203"/>
                <a:gd name="T16" fmla="*/ 209 w 209"/>
                <a:gd name="T17" fmla="*/ 203 h 203"/>
                <a:gd name="T18" fmla="*/ 11 w 209"/>
                <a:gd name="T1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3">
                  <a:moveTo>
                    <a:pt x="11" y="203"/>
                  </a:moveTo>
                  <a:cubicBezTo>
                    <a:pt x="11" y="203"/>
                    <a:pt x="0" y="175"/>
                    <a:pt x="26" y="167"/>
                  </a:cubicBezTo>
                  <a:cubicBezTo>
                    <a:pt x="52" y="159"/>
                    <a:pt x="79" y="150"/>
                    <a:pt x="79" y="120"/>
                  </a:cubicBezTo>
                  <a:cubicBezTo>
                    <a:pt x="79" y="120"/>
                    <a:pt x="52" y="108"/>
                    <a:pt x="52" y="64"/>
                  </a:cubicBezTo>
                  <a:cubicBezTo>
                    <a:pt x="52" y="24"/>
                    <a:pt x="73" y="0"/>
                    <a:pt x="106" y="0"/>
                  </a:cubicBezTo>
                  <a:cubicBezTo>
                    <a:pt x="140" y="0"/>
                    <a:pt x="159" y="26"/>
                    <a:pt x="159" y="69"/>
                  </a:cubicBezTo>
                  <a:cubicBezTo>
                    <a:pt x="159" y="69"/>
                    <a:pt x="152" y="111"/>
                    <a:pt x="133" y="121"/>
                  </a:cubicBezTo>
                  <a:cubicBezTo>
                    <a:pt x="134" y="129"/>
                    <a:pt x="130" y="155"/>
                    <a:pt x="190" y="164"/>
                  </a:cubicBezTo>
                  <a:cubicBezTo>
                    <a:pt x="208" y="166"/>
                    <a:pt x="209" y="184"/>
                    <a:pt x="209" y="203"/>
                  </a:cubicBezTo>
                  <a:lnTo>
                    <a:pt x="11" y="2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9"/>
            <p:cNvSpPr>
              <a:spLocks/>
            </p:cNvSpPr>
            <p:nvPr/>
          </p:nvSpPr>
          <p:spPr bwMode="auto">
            <a:xfrm>
              <a:off x="5216924" y="4841769"/>
              <a:ext cx="285857" cy="369194"/>
            </a:xfrm>
            <a:custGeom>
              <a:avLst/>
              <a:gdLst>
                <a:gd name="T0" fmla="*/ 40 w 135"/>
                <a:gd name="T1" fmla="*/ 174 h 174"/>
                <a:gd name="T2" fmla="*/ 135 w 135"/>
                <a:gd name="T3" fmla="*/ 174 h 174"/>
                <a:gd name="T4" fmla="*/ 118 w 135"/>
                <a:gd name="T5" fmla="*/ 141 h 174"/>
                <a:gd name="T6" fmla="*/ 70 w 135"/>
                <a:gd name="T7" fmla="*/ 104 h 174"/>
                <a:gd name="T8" fmla="*/ 92 w 135"/>
                <a:gd name="T9" fmla="*/ 59 h 174"/>
                <a:gd name="T10" fmla="*/ 47 w 135"/>
                <a:gd name="T11" fmla="*/ 0 h 174"/>
                <a:gd name="T12" fmla="*/ 0 w 135"/>
                <a:gd name="T13" fmla="*/ 54 h 174"/>
                <a:gd name="T14" fmla="*/ 23 w 135"/>
                <a:gd name="T15" fmla="*/ 103 h 174"/>
                <a:gd name="T16" fmla="*/ 13 w 135"/>
                <a:gd name="T17" fmla="*/ 124 h 174"/>
                <a:gd name="T18" fmla="*/ 38 w 135"/>
                <a:gd name="T19" fmla="*/ 145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2"/>
                    <a:pt x="118" y="141"/>
                  </a:cubicBezTo>
                  <a:cubicBezTo>
                    <a:pt x="67" y="133"/>
                    <a:pt x="71" y="110"/>
                    <a:pt x="70" y="104"/>
                  </a:cubicBezTo>
                  <a:cubicBezTo>
                    <a:pt x="86" y="95"/>
                    <a:pt x="92" y="59"/>
                    <a:pt x="92" y="59"/>
                  </a:cubicBezTo>
                  <a:cubicBezTo>
                    <a:pt x="92" y="22"/>
                    <a:pt x="76" y="0"/>
                    <a:pt x="47" y="0"/>
                  </a:cubicBezTo>
                  <a:cubicBezTo>
                    <a:pt x="18" y="0"/>
                    <a:pt x="0" y="20"/>
                    <a:pt x="0" y="54"/>
                  </a:cubicBezTo>
                  <a:cubicBezTo>
                    <a:pt x="0" y="93"/>
                    <a:pt x="23" y="103"/>
                    <a:pt x="23" y="103"/>
                  </a:cubicBezTo>
                  <a:cubicBezTo>
                    <a:pt x="23" y="114"/>
                    <a:pt x="18" y="121"/>
                    <a:pt x="13" y="124"/>
                  </a:cubicBezTo>
                  <a:cubicBezTo>
                    <a:pt x="13" y="124"/>
                    <a:pt x="33" y="129"/>
                    <a:pt x="38" y="145"/>
                  </a:cubicBezTo>
                  <a:cubicBezTo>
                    <a:pt x="41"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a:spLocks/>
            </p:cNvSpPr>
            <p:nvPr/>
          </p:nvSpPr>
          <p:spPr bwMode="auto">
            <a:xfrm>
              <a:off x="1507060" y="3922368"/>
              <a:ext cx="534077" cy="381740"/>
            </a:xfrm>
            <a:custGeom>
              <a:avLst/>
              <a:gdLst>
                <a:gd name="T0" fmla="*/ 252 w 252"/>
                <a:gd name="T1" fmla="*/ 12 h 180"/>
                <a:gd name="T2" fmla="*/ 244 w 252"/>
                <a:gd name="T3" fmla="*/ 0 h 180"/>
                <a:gd name="T4" fmla="*/ 92 w 252"/>
                <a:gd name="T5" fmla="*/ 9 h 180"/>
                <a:gd name="T6" fmla="*/ 62 w 252"/>
                <a:gd name="T7" fmla="*/ 128 h 180"/>
                <a:gd name="T8" fmla="*/ 47 w 252"/>
                <a:gd name="T9" fmla="*/ 122 h 180"/>
                <a:gd name="T10" fmla="*/ 4 w 252"/>
                <a:gd name="T11" fmla="*/ 139 h 180"/>
                <a:gd name="T12" fmla="*/ 34 w 252"/>
                <a:gd name="T13" fmla="*/ 175 h 180"/>
                <a:gd name="T14" fmla="*/ 77 w 252"/>
                <a:gd name="T15" fmla="*/ 158 h 180"/>
                <a:gd name="T16" fmla="*/ 78 w 252"/>
                <a:gd name="T17" fmla="*/ 153 h 180"/>
                <a:gd name="T18" fmla="*/ 103 w 252"/>
                <a:gd name="T19" fmla="*/ 55 h 180"/>
                <a:gd name="T20" fmla="*/ 210 w 252"/>
                <a:gd name="T21" fmla="*/ 48 h 180"/>
                <a:gd name="T22" fmla="*/ 190 w 252"/>
                <a:gd name="T23" fmla="*/ 123 h 180"/>
                <a:gd name="T24" fmla="*/ 176 w 252"/>
                <a:gd name="T25" fmla="*/ 116 h 180"/>
                <a:gd name="T26" fmla="*/ 132 w 252"/>
                <a:gd name="T27" fmla="*/ 133 h 180"/>
                <a:gd name="T28" fmla="*/ 162 w 252"/>
                <a:gd name="T29" fmla="*/ 169 h 180"/>
                <a:gd name="T30" fmla="*/ 205 w 252"/>
                <a:gd name="T31" fmla="*/ 152 h 180"/>
                <a:gd name="T32" fmla="*/ 206 w 252"/>
                <a:gd name="T33" fmla="*/ 146 h 180"/>
                <a:gd name="T34" fmla="*/ 207 w 252"/>
                <a:gd name="T35" fmla="*/ 146 h 180"/>
                <a:gd name="T36" fmla="*/ 252 w 252"/>
                <a:gd name="T37" fmla="*/ 1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180">
                  <a:moveTo>
                    <a:pt x="252" y="12"/>
                  </a:moveTo>
                  <a:cubicBezTo>
                    <a:pt x="244" y="0"/>
                    <a:pt x="244" y="0"/>
                    <a:pt x="244" y="0"/>
                  </a:cubicBezTo>
                  <a:cubicBezTo>
                    <a:pt x="92" y="9"/>
                    <a:pt x="92" y="9"/>
                    <a:pt x="92" y="9"/>
                  </a:cubicBezTo>
                  <a:cubicBezTo>
                    <a:pt x="62" y="128"/>
                    <a:pt x="62" y="128"/>
                    <a:pt x="62" y="128"/>
                  </a:cubicBezTo>
                  <a:cubicBezTo>
                    <a:pt x="57" y="126"/>
                    <a:pt x="53" y="123"/>
                    <a:pt x="47" y="122"/>
                  </a:cubicBezTo>
                  <a:cubicBezTo>
                    <a:pt x="27" y="117"/>
                    <a:pt x="8" y="124"/>
                    <a:pt x="4" y="139"/>
                  </a:cubicBezTo>
                  <a:cubicBezTo>
                    <a:pt x="0" y="153"/>
                    <a:pt x="14" y="169"/>
                    <a:pt x="34" y="175"/>
                  </a:cubicBezTo>
                  <a:cubicBezTo>
                    <a:pt x="54" y="180"/>
                    <a:pt x="73" y="172"/>
                    <a:pt x="77" y="158"/>
                  </a:cubicBezTo>
                  <a:cubicBezTo>
                    <a:pt x="78" y="156"/>
                    <a:pt x="78" y="155"/>
                    <a:pt x="78" y="153"/>
                  </a:cubicBezTo>
                  <a:cubicBezTo>
                    <a:pt x="103" y="55"/>
                    <a:pt x="103" y="55"/>
                    <a:pt x="103" y="55"/>
                  </a:cubicBezTo>
                  <a:cubicBezTo>
                    <a:pt x="210" y="48"/>
                    <a:pt x="210" y="48"/>
                    <a:pt x="210" y="48"/>
                  </a:cubicBezTo>
                  <a:cubicBezTo>
                    <a:pt x="190" y="123"/>
                    <a:pt x="190" y="123"/>
                    <a:pt x="190" y="123"/>
                  </a:cubicBezTo>
                  <a:cubicBezTo>
                    <a:pt x="186" y="120"/>
                    <a:pt x="181" y="118"/>
                    <a:pt x="176" y="116"/>
                  </a:cubicBezTo>
                  <a:cubicBezTo>
                    <a:pt x="155" y="111"/>
                    <a:pt x="136" y="118"/>
                    <a:pt x="132" y="133"/>
                  </a:cubicBezTo>
                  <a:cubicBezTo>
                    <a:pt x="129" y="147"/>
                    <a:pt x="142" y="163"/>
                    <a:pt x="162" y="169"/>
                  </a:cubicBezTo>
                  <a:cubicBezTo>
                    <a:pt x="182" y="174"/>
                    <a:pt x="202" y="166"/>
                    <a:pt x="205" y="152"/>
                  </a:cubicBezTo>
                  <a:cubicBezTo>
                    <a:pt x="206" y="150"/>
                    <a:pt x="206" y="148"/>
                    <a:pt x="206" y="146"/>
                  </a:cubicBezTo>
                  <a:cubicBezTo>
                    <a:pt x="207" y="146"/>
                    <a:pt x="207" y="146"/>
                    <a:pt x="207" y="146"/>
                  </a:cubicBezTo>
                  <a:lnTo>
                    <a:pt x="25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1"/>
            <p:cNvSpPr>
              <a:spLocks/>
            </p:cNvSpPr>
            <p:nvPr/>
          </p:nvSpPr>
          <p:spPr bwMode="auto">
            <a:xfrm>
              <a:off x="2132540" y="4865069"/>
              <a:ext cx="521531" cy="471350"/>
            </a:xfrm>
            <a:custGeom>
              <a:avLst/>
              <a:gdLst>
                <a:gd name="T0" fmla="*/ 242 w 246"/>
                <a:gd name="T1" fmla="*/ 65 h 222"/>
                <a:gd name="T2" fmla="*/ 181 w 246"/>
                <a:gd name="T3" fmla="*/ 1 h 222"/>
                <a:gd name="T4" fmla="*/ 122 w 246"/>
                <a:gd name="T5" fmla="*/ 37 h 222"/>
                <a:gd name="T6" fmla="*/ 62 w 246"/>
                <a:gd name="T7" fmla="*/ 3 h 222"/>
                <a:gd name="T8" fmla="*/ 3 w 246"/>
                <a:gd name="T9" fmla="*/ 68 h 222"/>
                <a:gd name="T10" fmla="*/ 48 w 246"/>
                <a:gd name="T11" fmla="*/ 155 h 222"/>
                <a:gd name="T12" fmla="*/ 124 w 246"/>
                <a:gd name="T13" fmla="*/ 222 h 222"/>
                <a:gd name="T14" fmla="*/ 124 w 246"/>
                <a:gd name="T15" fmla="*/ 222 h 222"/>
                <a:gd name="T16" fmla="*/ 124 w 246"/>
                <a:gd name="T17" fmla="*/ 222 h 222"/>
                <a:gd name="T18" fmla="*/ 124 w 246"/>
                <a:gd name="T19" fmla="*/ 222 h 222"/>
                <a:gd name="T20" fmla="*/ 124 w 246"/>
                <a:gd name="T21" fmla="*/ 222 h 222"/>
                <a:gd name="T22" fmla="*/ 199 w 246"/>
                <a:gd name="T23" fmla="*/ 154 h 222"/>
                <a:gd name="T24" fmla="*/ 242 w 246"/>
                <a:gd name="T25"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6" h="222">
                  <a:moveTo>
                    <a:pt x="242" y="65"/>
                  </a:moveTo>
                  <a:cubicBezTo>
                    <a:pt x="238" y="0"/>
                    <a:pt x="181" y="1"/>
                    <a:pt x="181" y="1"/>
                  </a:cubicBezTo>
                  <a:cubicBezTo>
                    <a:pt x="143" y="0"/>
                    <a:pt x="123" y="36"/>
                    <a:pt x="122" y="37"/>
                  </a:cubicBezTo>
                  <a:cubicBezTo>
                    <a:pt x="121" y="36"/>
                    <a:pt x="100" y="1"/>
                    <a:pt x="62" y="3"/>
                  </a:cubicBezTo>
                  <a:cubicBezTo>
                    <a:pt x="62" y="3"/>
                    <a:pt x="5" y="3"/>
                    <a:pt x="3" y="68"/>
                  </a:cubicBezTo>
                  <a:cubicBezTo>
                    <a:pt x="3" y="68"/>
                    <a:pt x="0" y="111"/>
                    <a:pt x="48" y="155"/>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99" y="154"/>
                    <a:pt x="199" y="154"/>
                    <a:pt x="199" y="154"/>
                  </a:cubicBezTo>
                  <a:cubicBezTo>
                    <a:pt x="246" y="108"/>
                    <a:pt x="242" y="65"/>
                    <a:pt x="24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42"/>
            <p:cNvSpPr>
              <a:spLocks noEditPoints="1"/>
            </p:cNvSpPr>
            <p:nvPr/>
          </p:nvSpPr>
          <p:spPr bwMode="auto">
            <a:xfrm>
              <a:off x="1910306" y="2938448"/>
              <a:ext cx="694479" cy="577090"/>
            </a:xfrm>
            <a:custGeom>
              <a:avLst/>
              <a:gdLst>
                <a:gd name="T0" fmla="*/ 328 w 328"/>
                <a:gd name="T1" fmla="*/ 39 h 272"/>
                <a:gd name="T2" fmla="*/ 163 w 328"/>
                <a:gd name="T3" fmla="*/ 0 h 272"/>
                <a:gd name="T4" fmla="*/ 0 w 328"/>
                <a:gd name="T5" fmla="*/ 46 h 272"/>
                <a:gd name="T6" fmla="*/ 2 w 328"/>
                <a:gd name="T7" fmla="*/ 56 h 272"/>
                <a:gd name="T8" fmla="*/ 67 w 328"/>
                <a:gd name="T9" fmla="*/ 72 h 272"/>
                <a:gd name="T10" fmla="*/ 69 w 328"/>
                <a:gd name="T11" fmla="*/ 152 h 272"/>
                <a:gd name="T12" fmla="*/ 164 w 328"/>
                <a:gd name="T13" fmla="*/ 197 h 272"/>
                <a:gd name="T14" fmla="*/ 264 w 328"/>
                <a:gd name="T15" fmla="*/ 148 h 272"/>
                <a:gd name="T16" fmla="*/ 263 w 328"/>
                <a:gd name="T17" fmla="*/ 69 h 272"/>
                <a:gd name="T18" fmla="*/ 267 w 328"/>
                <a:gd name="T19" fmla="*/ 67 h 272"/>
                <a:gd name="T20" fmla="*/ 274 w 328"/>
                <a:gd name="T21" fmla="*/ 131 h 272"/>
                <a:gd name="T22" fmla="*/ 273 w 328"/>
                <a:gd name="T23" fmla="*/ 201 h 272"/>
                <a:gd name="T24" fmla="*/ 262 w 328"/>
                <a:gd name="T25" fmla="*/ 214 h 272"/>
                <a:gd name="T26" fmla="*/ 272 w 328"/>
                <a:gd name="T27" fmla="*/ 226 h 272"/>
                <a:gd name="T28" fmla="*/ 257 w 328"/>
                <a:gd name="T29" fmla="*/ 270 h 272"/>
                <a:gd name="T30" fmla="*/ 262 w 328"/>
                <a:gd name="T31" fmla="*/ 271 h 272"/>
                <a:gd name="T32" fmla="*/ 268 w 328"/>
                <a:gd name="T33" fmla="*/ 254 h 272"/>
                <a:gd name="T34" fmla="*/ 265 w 328"/>
                <a:gd name="T35" fmla="*/ 271 h 272"/>
                <a:gd name="T36" fmla="*/ 269 w 328"/>
                <a:gd name="T37" fmla="*/ 272 h 272"/>
                <a:gd name="T38" fmla="*/ 272 w 328"/>
                <a:gd name="T39" fmla="*/ 259 h 272"/>
                <a:gd name="T40" fmla="*/ 273 w 328"/>
                <a:gd name="T41" fmla="*/ 271 h 272"/>
                <a:gd name="T42" fmla="*/ 277 w 328"/>
                <a:gd name="T43" fmla="*/ 272 h 272"/>
                <a:gd name="T44" fmla="*/ 277 w 328"/>
                <a:gd name="T45" fmla="*/ 259 h 272"/>
                <a:gd name="T46" fmla="*/ 279 w 328"/>
                <a:gd name="T47" fmla="*/ 272 h 272"/>
                <a:gd name="T48" fmla="*/ 283 w 328"/>
                <a:gd name="T49" fmla="*/ 272 h 272"/>
                <a:gd name="T50" fmla="*/ 281 w 328"/>
                <a:gd name="T51" fmla="*/ 256 h 272"/>
                <a:gd name="T52" fmla="*/ 286 w 328"/>
                <a:gd name="T53" fmla="*/ 270 h 272"/>
                <a:gd name="T54" fmla="*/ 290 w 328"/>
                <a:gd name="T55" fmla="*/ 270 h 272"/>
                <a:gd name="T56" fmla="*/ 279 w 328"/>
                <a:gd name="T57" fmla="*/ 225 h 272"/>
                <a:gd name="T58" fmla="*/ 287 w 328"/>
                <a:gd name="T59" fmla="*/ 213 h 272"/>
                <a:gd name="T60" fmla="*/ 278 w 328"/>
                <a:gd name="T61" fmla="*/ 201 h 272"/>
                <a:gd name="T62" fmla="*/ 280 w 328"/>
                <a:gd name="T63" fmla="*/ 132 h 272"/>
                <a:gd name="T64" fmla="*/ 272 w 328"/>
                <a:gd name="T65" fmla="*/ 66 h 272"/>
                <a:gd name="T66" fmla="*/ 328 w 328"/>
                <a:gd name="T67" fmla="*/ 51 h 272"/>
                <a:gd name="T68" fmla="*/ 328 w 328"/>
                <a:gd name="T69" fmla="*/ 39 h 272"/>
                <a:gd name="T70" fmla="*/ 163 w 328"/>
                <a:gd name="T71" fmla="*/ 57 h 272"/>
                <a:gd name="T72" fmla="*/ 66 w 328"/>
                <a:gd name="T73" fmla="*/ 42 h 272"/>
                <a:gd name="T74" fmla="*/ 162 w 328"/>
                <a:gd name="T75" fmla="*/ 23 h 272"/>
                <a:gd name="T76" fmla="*/ 258 w 328"/>
                <a:gd name="T77" fmla="*/ 38 h 272"/>
                <a:gd name="T78" fmla="*/ 163 w 328"/>
                <a:gd name="T79" fmla="*/ 57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2">
                  <a:moveTo>
                    <a:pt x="328" y="39"/>
                  </a:moveTo>
                  <a:cubicBezTo>
                    <a:pt x="163" y="0"/>
                    <a:pt x="163" y="0"/>
                    <a:pt x="163" y="0"/>
                  </a:cubicBezTo>
                  <a:cubicBezTo>
                    <a:pt x="0" y="46"/>
                    <a:pt x="0" y="46"/>
                    <a:pt x="0" y="46"/>
                  </a:cubicBezTo>
                  <a:cubicBezTo>
                    <a:pt x="2" y="56"/>
                    <a:pt x="2" y="56"/>
                    <a:pt x="2" y="56"/>
                  </a:cubicBezTo>
                  <a:cubicBezTo>
                    <a:pt x="67" y="72"/>
                    <a:pt x="67" y="72"/>
                    <a:pt x="67" y="72"/>
                  </a:cubicBezTo>
                  <a:cubicBezTo>
                    <a:pt x="69" y="152"/>
                    <a:pt x="69" y="152"/>
                    <a:pt x="69" y="152"/>
                  </a:cubicBezTo>
                  <a:cubicBezTo>
                    <a:pt x="84" y="197"/>
                    <a:pt x="164" y="197"/>
                    <a:pt x="164" y="197"/>
                  </a:cubicBezTo>
                  <a:cubicBezTo>
                    <a:pt x="257" y="194"/>
                    <a:pt x="264" y="148"/>
                    <a:pt x="264" y="148"/>
                  </a:cubicBezTo>
                  <a:cubicBezTo>
                    <a:pt x="263" y="69"/>
                    <a:pt x="263" y="69"/>
                    <a:pt x="263" y="69"/>
                  </a:cubicBezTo>
                  <a:cubicBezTo>
                    <a:pt x="267" y="67"/>
                    <a:pt x="267" y="67"/>
                    <a:pt x="267" y="67"/>
                  </a:cubicBezTo>
                  <a:cubicBezTo>
                    <a:pt x="271" y="78"/>
                    <a:pt x="276" y="97"/>
                    <a:pt x="274" y="131"/>
                  </a:cubicBezTo>
                  <a:cubicBezTo>
                    <a:pt x="272" y="179"/>
                    <a:pt x="272" y="194"/>
                    <a:pt x="273" y="201"/>
                  </a:cubicBezTo>
                  <a:cubicBezTo>
                    <a:pt x="267" y="202"/>
                    <a:pt x="262" y="208"/>
                    <a:pt x="262" y="214"/>
                  </a:cubicBezTo>
                  <a:cubicBezTo>
                    <a:pt x="263" y="220"/>
                    <a:pt x="267" y="224"/>
                    <a:pt x="272" y="226"/>
                  </a:cubicBezTo>
                  <a:cubicBezTo>
                    <a:pt x="271" y="231"/>
                    <a:pt x="266" y="249"/>
                    <a:pt x="257" y="270"/>
                  </a:cubicBezTo>
                  <a:cubicBezTo>
                    <a:pt x="262" y="271"/>
                    <a:pt x="262" y="271"/>
                    <a:pt x="262" y="271"/>
                  </a:cubicBezTo>
                  <a:cubicBezTo>
                    <a:pt x="262" y="271"/>
                    <a:pt x="267" y="258"/>
                    <a:pt x="268" y="254"/>
                  </a:cubicBezTo>
                  <a:cubicBezTo>
                    <a:pt x="268" y="257"/>
                    <a:pt x="265" y="270"/>
                    <a:pt x="265" y="271"/>
                  </a:cubicBezTo>
                  <a:cubicBezTo>
                    <a:pt x="269" y="272"/>
                    <a:pt x="269" y="272"/>
                    <a:pt x="269" y="272"/>
                  </a:cubicBezTo>
                  <a:cubicBezTo>
                    <a:pt x="269" y="272"/>
                    <a:pt x="272" y="261"/>
                    <a:pt x="272" y="259"/>
                  </a:cubicBezTo>
                  <a:cubicBezTo>
                    <a:pt x="272" y="259"/>
                    <a:pt x="272" y="271"/>
                    <a:pt x="273" y="271"/>
                  </a:cubicBezTo>
                  <a:cubicBezTo>
                    <a:pt x="277" y="272"/>
                    <a:pt x="277" y="272"/>
                    <a:pt x="277" y="272"/>
                  </a:cubicBezTo>
                  <a:cubicBezTo>
                    <a:pt x="277" y="272"/>
                    <a:pt x="276" y="261"/>
                    <a:pt x="277" y="259"/>
                  </a:cubicBezTo>
                  <a:cubicBezTo>
                    <a:pt x="277" y="259"/>
                    <a:pt x="279" y="266"/>
                    <a:pt x="279" y="272"/>
                  </a:cubicBezTo>
                  <a:cubicBezTo>
                    <a:pt x="283" y="272"/>
                    <a:pt x="283" y="272"/>
                    <a:pt x="283" y="272"/>
                  </a:cubicBezTo>
                  <a:cubicBezTo>
                    <a:pt x="283" y="272"/>
                    <a:pt x="282" y="259"/>
                    <a:pt x="281" y="256"/>
                  </a:cubicBezTo>
                  <a:cubicBezTo>
                    <a:pt x="281" y="256"/>
                    <a:pt x="285" y="264"/>
                    <a:pt x="286" y="270"/>
                  </a:cubicBezTo>
                  <a:cubicBezTo>
                    <a:pt x="290" y="270"/>
                    <a:pt x="290" y="270"/>
                    <a:pt x="290" y="270"/>
                  </a:cubicBezTo>
                  <a:cubicBezTo>
                    <a:pt x="290" y="270"/>
                    <a:pt x="282" y="234"/>
                    <a:pt x="279" y="225"/>
                  </a:cubicBezTo>
                  <a:cubicBezTo>
                    <a:pt x="284" y="224"/>
                    <a:pt x="288" y="219"/>
                    <a:pt x="287" y="213"/>
                  </a:cubicBezTo>
                  <a:cubicBezTo>
                    <a:pt x="287" y="208"/>
                    <a:pt x="283" y="203"/>
                    <a:pt x="278" y="201"/>
                  </a:cubicBezTo>
                  <a:cubicBezTo>
                    <a:pt x="277" y="194"/>
                    <a:pt x="278" y="181"/>
                    <a:pt x="280" y="132"/>
                  </a:cubicBezTo>
                  <a:cubicBezTo>
                    <a:pt x="281" y="103"/>
                    <a:pt x="278" y="81"/>
                    <a:pt x="272" y="66"/>
                  </a:cubicBezTo>
                  <a:cubicBezTo>
                    <a:pt x="328" y="51"/>
                    <a:pt x="328" y="51"/>
                    <a:pt x="328" y="51"/>
                  </a:cubicBezTo>
                  <a:lnTo>
                    <a:pt x="328" y="39"/>
                  </a:lnTo>
                  <a:close/>
                  <a:moveTo>
                    <a:pt x="163" y="57"/>
                  </a:moveTo>
                  <a:cubicBezTo>
                    <a:pt x="110" y="59"/>
                    <a:pt x="66" y="52"/>
                    <a:pt x="66" y="42"/>
                  </a:cubicBezTo>
                  <a:cubicBezTo>
                    <a:pt x="66" y="33"/>
                    <a:pt x="109" y="24"/>
                    <a:pt x="162" y="23"/>
                  </a:cubicBezTo>
                  <a:cubicBezTo>
                    <a:pt x="215" y="22"/>
                    <a:pt x="258" y="29"/>
                    <a:pt x="258" y="38"/>
                  </a:cubicBezTo>
                  <a:cubicBezTo>
                    <a:pt x="258" y="48"/>
                    <a:pt x="216" y="56"/>
                    <a:pt x="163"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43"/>
            <p:cNvSpPr>
              <a:spLocks noEditPoints="1"/>
            </p:cNvSpPr>
            <p:nvPr/>
          </p:nvSpPr>
          <p:spPr bwMode="auto">
            <a:xfrm>
              <a:off x="1269594" y="3178604"/>
              <a:ext cx="347688" cy="355753"/>
            </a:xfrm>
            <a:custGeom>
              <a:avLst/>
              <a:gdLst>
                <a:gd name="T0" fmla="*/ 81 w 164"/>
                <a:gd name="T1" fmla="*/ 73 h 168"/>
                <a:gd name="T2" fmla="*/ 128 w 164"/>
                <a:gd name="T3" fmla="*/ 55 h 168"/>
                <a:gd name="T4" fmla="*/ 151 w 164"/>
                <a:gd name="T5" fmla="*/ 65 h 168"/>
                <a:gd name="T6" fmla="*/ 152 w 164"/>
                <a:gd name="T7" fmla="*/ 66 h 168"/>
                <a:gd name="T8" fmla="*/ 161 w 164"/>
                <a:gd name="T9" fmla="*/ 99 h 168"/>
                <a:gd name="T10" fmla="*/ 144 w 164"/>
                <a:gd name="T11" fmla="*/ 134 h 168"/>
                <a:gd name="T12" fmla="*/ 155 w 164"/>
                <a:gd name="T13" fmla="*/ 145 h 168"/>
                <a:gd name="T14" fmla="*/ 154 w 164"/>
                <a:gd name="T15" fmla="*/ 156 h 168"/>
                <a:gd name="T16" fmla="*/ 144 w 164"/>
                <a:gd name="T17" fmla="*/ 157 h 168"/>
                <a:gd name="T18" fmla="*/ 132 w 164"/>
                <a:gd name="T19" fmla="*/ 146 h 168"/>
                <a:gd name="T20" fmla="*/ 93 w 164"/>
                <a:gd name="T21" fmla="*/ 166 h 168"/>
                <a:gd name="T22" fmla="*/ 62 w 164"/>
                <a:gd name="T23" fmla="*/ 160 h 168"/>
                <a:gd name="T24" fmla="*/ 64 w 164"/>
                <a:gd name="T25" fmla="*/ 143 h 168"/>
                <a:gd name="T26" fmla="*/ 79 w 164"/>
                <a:gd name="T27" fmla="*/ 141 h 168"/>
                <a:gd name="T28" fmla="*/ 119 w 164"/>
                <a:gd name="T29" fmla="*/ 134 h 168"/>
                <a:gd name="T30" fmla="*/ 82 w 164"/>
                <a:gd name="T31" fmla="*/ 97 h 168"/>
                <a:gd name="T32" fmla="*/ 17 w 164"/>
                <a:gd name="T33" fmla="*/ 105 h 168"/>
                <a:gd name="T34" fmla="*/ 23 w 164"/>
                <a:gd name="T35" fmla="*/ 41 h 168"/>
                <a:gd name="T36" fmla="*/ 12 w 164"/>
                <a:gd name="T37" fmla="*/ 30 h 168"/>
                <a:gd name="T38" fmla="*/ 14 w 164"/>
                <a:gd name="T39" fmla="*/ 20 h 168"/>
                <a:gd name="T40" fmla="*/ 24 w 164"/>
                <a:gd name="T41" fmla="*/ 18 h 168"/>
                <a:gd name="T42" fmla="*/ 35 w 164"/>
                <a:gd name="T43" fmla="*/ 29 h 168"/>
                <a:gd name="T44" fmla="*/ 95 w 164"/>
                <a:gd name="T45" fmla="*/ 17 h 168"/>
                <a:gd name="T46" fmla="*/ 93 w 164"/>
                <a:gd name="T47" fmla="*/ 32 h 168"/>
                <a:gd name="T48" fmla="*/ 81 w 164"/>
                <a:gd name="T49" fmla="*/ 35 h 168"/>
                <a:gd name="T50" fmla="*/ 47 w 164"/>
                <a:gd name="T51" fmla="*/ 41 h 168"/>
                <a:gd name="T52" fmla="*/ 81 w 164"/>
                <a:gd name="T53" fmla="*/ 73 h 168"/>
                <a:gd name="T54" fmla="*/ 35 w 164"/>
                <a:gd name="T55" fmla="*/ 53 h 168"/>
                <a:gd name="T56" fmla="*/ 34 w 164"/>
                <a:gd name="T57" fmla="*/ 85 h 168"/>
                <a:gd name="T58" fmla="*/ 66 w 164"/>
                <a:gd name="T59" fmla="*/ 82 h 168"/>
                <a:gd name="T60" fmla="*/ 35 w 164"/>
                <a:gd name="T61" fmla="*/ 53 h 168"/>
                <a:gd name="T62" fmla="*/ 131 w 164"/>
                <a:gd name="T63" fmla="*/ 122 h 168"/>
                <a:gd name="T64" fmla="*/ 134 w 164"/>
                <a:gd name="T65" fmla="*/ 85 h 168"/>
                <a:gd name="T66" fmla="*/ 97 w 164"/>
                <a:gd name="T67" fmla="*/ 89 h 168"/>
                <a:gd name="T68" fmla="*/ 131 w 164"/>
                <a:gd name="T69"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68">
                  <a:moveTo>
                    <a:pt x="81" y="73"/>
                  </a:moveTo>
                  <a:cubicBezTo>
                    <a:pt x="103" y="60"/>
                    <a:pt x="115" y="55"/>
                    <a:pt x="128" y="55"/>
                  </a:cubicBezTo>
                  <a:cubicBezTo>
                    <a:pt x="137" y="56"/>
                    <a:pt x="145" y="59"/>
                    <a:pt x="151" y="65"/>
                  </a:cubicBezTo>
                  <a:cubicBezTo>
                    <a:pt x="152" y="66"/>
                    <a:pt x="152" y="66"/>
                    <a:pt x="152" y="66"/>
                  </a:cubicBezTo>
                  <a:cubicBezTo>
                    <a:pt x="158" y="73"/>
                    <a:pt x="164" y="84"/>
                    <a:pt x="161" y="99"/>
                  </a:cubicBezTo>
                  <a:cubicBezTo>
                    <a:pt x="159" y="115"/>
                    <a:pt x="149" y="127"/>
                    <a:pt x="144" y="134"/>
                  </a:cubicBezTo>
                  <a:cubicBezTo>
                    <a:pt x="155" y="145"/>
                    <a:pt x="155" y="145"/>
                    <a:pt x="155" y="145"/>
                  </a:cubicBezTo>
                  <a:cubicBezTo>
                    <a:pt x="157" y="147"/>
                    <a:pt x="159" y="150"/>
                    <a:pt x="154" y="156"/>
                  </a:cubicBezTo>
                  <a:cubicBezTo>
                    <a:pt x="149" y="161"/>
                    <a:pt x="145" y="158"/>
                    <a:pt x="144" y="157"/>
                  </a:cubicBezTo>
                  <a:cubicBezTo>
                    <a:pt x="132" y="146"/>
                    <a:pt x="132" y="146"/>
                    <a:pt x="132" y="146"/>
                  </a:cubicBezTo>
                  <a:cubicBezTo>
                    <a:pt x="126" y="152"/>
                    <a:pt x="113" y="164"/>
                    <a:pt x="93" y="166"/>
                  </a:cubicBezTo>
                  <a:cubicBezTo>
                    <a:pt x="80" y="168"/>
                    <a:pt x="67" y="164"/>
                    <a:pt x="62" y="160"/>
                  </a:cubicBezTo>
                  <a:cubicBezTo>
                    <a:pt x="57" y="155"/>
                    <a:pt x="59" y="148"/>
                    <a:pt x="64" y="143"/>
                  </a:cubicBezTo>
                  <a:cubicBezTo>
                    <a:pt x="70" y="137"/>
                    <a:pt x="75" y="139"/>
                    <a:pt x="79" y="141"/>
                  </a:cubicBezTo>
                  <a:cubicBezTo>
                    <a:pt x="87" y="144"/>
                    <a:pt x="102" y="149"/>
                    <a:pt x="119" y="134"/>
                  </a:cubicBezTo>
                  <a:cubicBezTo>
                    <a:pt x="82" y="97"/>
                    <a:pt x="82" y="97"/>
                    <a:pt x="82" y="97"/>
                  </a:cubicBezTo>
                  <a:cubicBezTo>
                    <a:pt x="62" y="109"/>
                    <a:pt x="37" y="124"/>
                    <a:pt x="17" y="105"/>
                  </a:cubicBezTo>
                  <a:cubicBezTo>
                    <a:pt x="0" y="88"/>
                    <a:pt x="4" y="63"/>
                    <a:pt x="23" y="41"/>
                  </a:cubicBezTo>
                  <a:cubicBezTo>
                    <a:pt x="12" y="30"/>
                    <a:pt x="12" y="30"/>
                    <a:pt x="12" y="30"/>
                  </a:cubicBezTo>
                  <a:cubicBezTo>
                    <a:pt x="11" y="28"/>
                    <a:pt x="8" y="25"/>
                    <a:pt x="14" y="20"/>
                  </a:cubicBezTo>
                  <a:cubicBezTo>
                    <a:pt x="19" y="14"/>
                    <a:pt x="22" y="17"/>
                    <a:pt x="24" y="18"/>
                  </a:cubicBezTo>
                  <a:cubicBezTo>
                    <a:pt x="35" y="29"/>
                    <a:pt x="35" y="29"/>
                    <a:pt x="35" y="29"/>
                  </a:cubicBezTo>
                  <a:cubicBezTo>
                    <a:pt x="66" y="0"/>
                    <a:pt x="92" y="14"/>
                    <a:pt x="95" y="17"/>
                  </a:cubicBezTo>
                  <a:cubicBezTo>
                    <a:pt x="100" y="21"/>
                    <a:pt x="98" y="27"/>
                    <a:pt x="93" y="32"/>
                  </a:cubicBezTo>
                  <a:cubicBezTo>
                    <a:pt x="88" y="37"/>
                    <a:pt x="84" y="36"/>
                    <a:pt x="81" y="35"/>
                  </a:cubicBezTo>
                  <a:cubicBezTo>
                    <a:pt x="73" y="33"/>
                    <a:pt x="63" y="29"/>
                    <a:pt x="47" y="41"/>
                  </a:cubicBezTo>
                  <a:lnTo>
                    <a:pt x="81" y="73"/>
                  </a:lnTo>
                  <a:close/>
                  <a:moveTo>
                    <a:pt x="35" y="53"/>
                  </a:moveTo>
                  <a:cubicBezTo>
                    <a:pt x="23" y="68"/>
                    <a:pt x="28" y="80"/>
                    <a:pt x="34" y="85"/>
                  </a:cubicBezTo>
                  <a:cubicBezTo>
                    <a:pt x="43" y="94"/>
                    <a:pt x="54" y="88"/>
                    <a:pt x="66" y="82"/>
                  </a:cubicBezTo>
                  <a:lnTo>
                    <a:pt x="35" y="53"/>
                  </a:lnTo>
                  <a:close/>
                  <a:moveTo>
                    <a:pt x="131" y="122"/>
                  </a:moveTo>
                  <a:cubicBezTo>
                    <a:pt x="135" y="117"/>
                    <a:pt x="148" y="98"/>
                    <a:pt x="134" y="85"/>
                  </a:cubicBezTo>
                  <a:cubicBezTo>
                    <a:pt x="124" y="75"/>
                    <a:pt x="111" y="80"/>
                    <a:pt x="97" y="89"/>
                  </a:cubicBezTo>
                  <a:lnTo>
                    <a:pt x="131"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4"/>
            <p:cNvSpPr>
              <a:spLocks/>
            </p:cNvSpPr>
            <p:nvPr/>
          </p:nvSpPr>
          <p:spPr bwMode="auto">
            <a:xfrm>
              <a:off x="2585967" y="2154358"/>
              <a:ext cx="383531" cy="453428"/>
            </a:xfrm>
            <a:custGeom>
              <a:avLst/>
              <a:gdLst>
                <a:gd name="T0" fmla="*/ 140 w 181"/>
                <a:gd name="T1" fmla="*/ 0 h 214"/>
                <a:gd name="T2" fmla="*/ 132 w 181"/>
                <a:gd name="T3" fmla="*/ 16 h 214"/>
                <a:gd name="T4" fmla="*/ 74 w 181"/>
                <a:gd name="T5" fmla="*/ 95 h 214"/>
                <a:gd name="T6" fmla="*/ 74 w 181"/>
                <a:gd name="T7" fmla="*/ 95 h 214"/>
                <a:gd name="T8" fmla="*/ 33 w 181"/>
                <a:gd name="T9" fmla="*/ 125 h 214"/>
                <a:gd name="T10" fmla="*/ 0 w 181"/>
                <a:gd name="T11" fmla="*/ 162 h 214"/>
                <a:gd name="T12" fmla="*/ 1 w 181"/>
                <a:gd name="T13" fmla="*/ 166 h 214"/>
                <a:gd name="T14" fmla="*/ 3 w 181"/>
                <a:gd name="T15" fmla="*/ 179 h 214"/>
                <a:gd name="T16" fmla="*/ 97 w 181"/>
                <a:gd name="T17" fmla="*/ 197 h 214"/>
                <a:gd name="T18" fmla="*/ 109 w 181"/>
                <a:gd name="T19" fmla="*/ 117 h 214"/>
                <a:gd name="T20" fmla="*/ 143 w 181"/>
                <a:gd name="T21" fmla="*/ 76 h 214"/>
                <a:gd name="T22" fmla="*/ 138 w 181"/>
                <a:gd name="T23" fmla="*/ 198 h 214"/>
                <a:gd name="T24" fmla="*/ 155 w 181"/>
                <a:gd name="T25" fmla="*/ 198 h 214"/>
                <a:gd name="T26" fmla="*/ 159 w 181"/>
                <a:gd name="T27" fmla="*/ 105 h 214"/>
                <a:gd name="T28" fmla="*/ 171 w 181"/>
                <a:gd name="T29" fmla="*/ 49 h 214"/>
                <a:gd name="T30" fmla="*/ 140 w 181"/>
                <a:gd name="T3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214">
                  <a:moveTo>
                    <a:pt x="140" y="0"/>
                  </a:moveTo>
                  <a:cubicBezTo>
                    <a:pt x="140" y="0"/>
                    <a:pt x="143" y="2"/>
                    <a:pt x="132" y="16"/>
                  </a:cubicBezTo>
                  <a:cubicBezTo>
                    <a:pt x="119" y="33"/>
                    <a:pt x="95" y="43"/>
                    <a:pt x="74" y="95"/>
                  </a:cubicBezTo>
                  <a:cubicBezTo>
                    <a:pt x="74" y="95"/>
                    <a:pt x="74" y="95"/>
                    <a:pt x="74" y="95"/>
                  </a:cubicBezTo>
                  <a:cubicBezTo>
                    <a:pt x="55" y="137"/>
                    <a:pt x="33" y="125"/>
                    <a:pt x="33" y="125"/>
                  </a:cubicBezTo>
                  <a:cubicBezTo>
                    <a:pt x="26" y="158"/>
                    <a:pt x="0" y="148"/>
                    <a:pt x="0" y="162"/>
                  </a:cubicBezTo>
                  <a:cubicBezTo>
                    <a:pt x="0" y="162"/>
                    <a:pt x="0" y="164"/>
                    <a:pt x="1" y="166"/>
                  </a:cubicBezTo>
                  <a:cubicBezTo>
                    <a:pt x="3" y="179"/>
                    <a:pt x="3" y="179"/>
                    <a:pt x="3" y="179"/>
                  </a:cubicBezTo>
                  <a:cubicBezTo>
                    <a:pt x="3" y="179"/>
                    <a:pt x="13" y="214"/>
                    <a:pt x="97" y="197"/>
                  </a:cubicBezTo>
                  <a:cubicBezTo>
                    <a:pt x="100" y="185"/>
                    <a:pt x="103" y="159"/>
                    <a:pt x="109" y="117"/>
                  </a:cubicBezTo>
                  <a:cubicBezTo>
                    <a:pt x="117" y="57"/>
                    <a:pt x="143" y="76"/>
                    <a:pt x="143" y="76"/>
                  </a:cubicBezTo>
                  <a:cubicBezTo>
                    <a:pt x="138" y="198"/>
                    <a:pt x="138" y="198"/>
                    <a:pt x="138" y="198"/>
                  </a:cubicBezTo>
                  <a:cubicBezTo>
                    <a:pt x="146" y="201"/>
                    <a:pt x="155" y="198"/>
                    <a:pt x="155" y="198"/>
                  </a:cubicBezTo>
                  <a:cubicBezTo>
                    <a:pt x="155" y="198"/>
                    <a:pt x="155" y="142"/>
                    <a:pt x="159" y="105"/>
                  </a:cubicBezTo>
                  <a:cubicBezTo>
                    <a:pt x="162" y="68"/>
                    <a:pt x="171" y="49"/>
                    <a:pt x="171" y="49"/>
                  </a:cubicBezTo>
                  <a:cubicBezTo>
                    <a:pt x="171" y="49"/>
                    <a:pt x="181" y="9"/>
                    <a:pt x="14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1412074" y="4684952"/>
              <a:ext cx="279584" cy="415792"/>
            </a:xfrm>
            <a:custGeom>
              <a:avLst/>
              <a:gdLst>
                <a:gd name="T0" fmla="*/ 110 w 132"/>
                <a:gd name="T1" fmla="*/ 0 h 196"/>
                <a:gd name="T2" fmla="*/ 21 w 132"/>
                <a:gd name="T3" fmla="*/ 0 h 196"/>
                <a:gd name="T4" fmla="*/ 0 w 132"/>
                <a:gd name="T5" fmla="*/ 21 h 196"/>
                <a:gd name="T6" fmla="*/ 0 w 132"/>
                <a:gd name="T7" fmla="*/ 175 h 196"/>
                <a:gd name="T8" fmla="*/ 21 w 132"/>
                <a:gd name="T9" fmla="*/ 196 h 196"/>
                <a:gd name="T10" fmla="*/ 110 w 132"/>
                <a:gd name="T11" fmla="*/ 196 h 196"/>
                <a:gd name="T12" fmla="*/ 132 w 132"/>
                <a:gd name="T13" fmla="*/ 175 h 196"/>
                <a:gd name="T14" fmla="*/ 132 w 132"/>
                <a:gd name="T15" fmla="*/ 21 h 196"/>
                <a:gd name="T16" fmla="*/ 110 w 132"/>
                <a:gd name="T17" fmla="*/ 0 h 196"/>
                <a:gd name="T18" fmla="*/ 66 w 132"/>
                <a:gd name="T19" fmla="*/ 177 h 196"/>
                <a:gd name="T20" fmla="*/ 54 w 132"/>
                <a:gd name="T21" fmla="*/ 165 h 196"/>
                <a:gd name="T22" fmla="*/ 66 w 132"/>
                <a:gd name="T23" fmla="*/ 153 h 196"/>
                <a:gd name="T24" fmla="*/ 78 w 132"/>
                <a:gd name="T25" fmla="*/ 165 h 196"/>
                <a:gd name="T26" fmla="*/ 66 w 132"/>
                <a:gd name="T27" fmla="*/ 177 h 196"/>
                <a:gd name="T28" fmla="*/ 113 w 132"/>
                <a:gd name="T29" fmla="*/ 141 h 196"/>
                <a:gd name="T30" fmla="*/ 18 w 132"/>
                <a:gd name="T31" fmla="*/ 141 h 196"/>
                <a:gd name="T32" fmla="*/ 18 w 132"/>
                <a:gd name="T33" fmla="*/ 19 h 196"/>
                <a:gd name="T34" fmla="*/ 113 w 132"/>
                <a:gd name="T35" fmla="*/ 19 h 196"/>
                <a:gd name="T36" fmla="*/ 113 w 132"/>
                <a:gd name="T37" fmla="*/ 14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2" h="196">
                  <a:moveTo>
                    <a:pt x="110" y="0"/>
                  </a:moveTo>
                  <a:cubicBezTo>
                    <a:pt x="21" y="0"/>
                    <a:pt x="21" y="0"/>
                    <a:pt x="21" y="0"/>
                  </a:cubicBezTo>
                  <a:cubicBezTo>
                    <a:pt x="9" y="0"/>
                    <a:pt x="0" y="9"/>
                    <a:pt x="0" y="21"/>
                  </a:cubicBezTo>
                  <a:cubicBezTo>
                    <a:pt x="0" y="175"/>
                    <a:pt x="0" y="175"/>
                    <a:pt x="0" y="175"/>
                  </a:cubicBezTo>
                  <a:cubicBezTo>
                    <a:pt x="0" y="187"/>
                    <a:pt x="9" y="196"/>
                    <a:pt x="21" y="196"/>
                  </a:cubicBezTo>
                  <a:cubicBezTo>
                    <a:pt x="110" y="196"/>
                    <a:pt x="110" y="196"/>
                    <a:pt x="110" y="196"/>
                  </a:cubicBezTo>
                  <a:cubicBezTo>
                    <a:pt x="122" y="196"/>
                    <a:pt x="132" y="187"/>
                    <a:pt x="132" y="175"/>
                  </a:cubicBezTo>
                  <a:cubicBezTo>
                    <a:pt x="132" y="21"/>
                    <a:pt x="132" y="21"/>
                    <a:pt x="132" y="21"/>
                  </a:cubicBezTo>
                  <a:cubicBezTo>
                    <a:pt x="132" y="9"/>
                    <a:pt x="122" y="0"/>
                    <a:pt x="110" y="0"/>
                  </a:cubicBezTo>
                  <a:close/>
                  <a:moveTo>
                    <a:pt x="66" y="177"/>
                  </a:moveTo>
                  <a:cubicBezTo>
                    <a:pt x="59" y="177"/>
                    <a:pt x="54" y="172"/>
                    <a:pt x="54" y="165"/>
                  </a:cubicBezTo>
                  <a:cubicBezTo>
                    <a:pt x="54" y="158"/>
                    <a:pt x="59" y="153"/>
                    <a:pt x="66" y="153"/>
                  </a:cubicBezTo>
                  <a:cubicBezTo>
                    <a:pt x="72" y="153"/>
                    <a:pt x="78" y="158"/>
                    <a:pt x="78" y="165"/>
                  </a:cubicBezTo>
                  <a:cubicBezTo>
                    <a:pt x="78" y="172"/>
                    <a:pt x="72" y="177"/>
                    <a:pt x="66" y="177"/>
                  </a:cubicBezTo>
                  <a:close/>
                  <a:moveTo>
                    <a:pt x="113" y="141"/>
                  </a:moveTo>
                  <a:cubicBezTo>
                    <a:pt x="18" y="141"/>
                    <a:pt x="18" y="141"/>
                    <a:pt x="18" y="141"/>
                  </a:cubicBezTo>
                  <a:cubicBezTo>
                    <a:pt x="18" y="19"/>
                    <a:pt x="18" y="19"/>
                    <a:pt x="18" y="19"/>
                  </a:cubicBezTo>
                  <a:cubicBezTo>
                    <a:pt x="113" y="19"/>
                    <a:pt x="113" y="19"/>
                    <a:pt x="113" y="19"/>
                  </a:cubicBezTo>
                  <a:lnTo>
                    <a:pt x="113" y="1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5263522" y="3830966"/>
              <a:ext cx="695375" cy="456116"/>
            </a:xfrm>
            <a:custGeom>
              <a:avLst/>
              <a:gdLst>
                <a:gd name="T0" fmla="*/ 286 w 328"/>
                <a:gd name="T1" fmla="*/ 33 h 215"/>
                <a:gd name="T2" fmla="*/ 225 w 328"/>
                <a:gd name="T3" fmla="*/ 36 h 215"/>
                <a:gd name="T4" fmla="*/ 147 w 328"/>
                <a:gd name="T5" fmla="*/ 17 h 215"/>
                <a:gd name="T6" fmla="*/ 147 w 328"/>
                <a:gd name="T7" fmla="*/ 0 h 215"/>
                <a:gd name="T8" fmla="*/ 105 w 328"/>
                <a:gd name="T9" fmla="*/ 0 h 215"/>
                <a:gd name="T10" fmla="*/ 105 w 328"/>
                <a:gd name="T11" fmla="*/ 45 h 215"/>
                <a:gd name="T12" fmla="*/ 71 w 328"/>
                <a:gd name="T13" fmla="*/ 45 h 215"/>
                <a:gd name="T14" fmla="*/ 71 w 328"/>
                <a:gd name="T15" fmla="*/ 81 h 215"/>
                <a:gd name="T16" fmla="*/ 0 w 328"/>
                <a:gd name="T17" fmla="*/ 143 h 215"/>
                <a:gd name="T18" fmla="*/ 48 w 328"/>
                <a:gd name="T19" fmla="*/ 197 h 215"/>
                <a:gd name="T20" fmla="*/ 48 w 328"/>
                <a:gd name="T21" fmla="*/ 207 h 215"/>
                <a:gd name="T22" fmla="*/ 126 w 328"/>
                <a:gd name="T23" fmla="*/ 215 h 215"/>
                <a:gd name="T24" fmla="*/ 204 w 328"/>
                <a:gd name="T25" fmla="*/ 207 h 215"/>
                <a:gd name="T26" fmla="*/ 204 w 328"/>
                <a:gd name="T27" fmla="*/ 197 h 215"/>
                <a:gd name="T28" fmla="*/ 252 w 328"/>
                <a:gd name="T29" fmla="*/ 143 h 215"/>
                <a:gd name="T30" fmla="*/ 181 w 328"/>
                <a:gd name="T31" fmla="*/ 81 h 215"/>
                <a:gd name="T32" fmla="*/ 181 w 328"/>
                <a:gd name="T33" fmla="*/ 45 h 215"/>
                <a:gd name="T34" fmla="*/ 147 w 328"/>
                <a:gd name="T35" fmla="*/ 45 h 215"/>
                <a:gd name="T36" fmla="*/ 147 w 328"/>
                <a:gd name="T37" fmla="*/ 31 h 215"/>
                <a:gd name="T38" fmla="*/ 218 w 328"/>
                <a:gd name="T39" fmla="*/ 47 h 215"/>
                <a:gd name="T40" fmla="*/ 252 w 328"/>
                <a:gd name="T41" fmla="*/ 104 h 215"/>
                <a:gd name="T42" fmla="*/ 318 w 328"/>
                <a:gd name="T43" fmla="*/ 93 h 215"/>
                <a:gd name="T44" fmla="*/ 286 w 328"/>
                <a:gd name="T45" fmla="*/ 33 h 215"/>
                <a:gd name="T46" fmla="*/ 239 w 328"/>
                <a:gd name="T47" fmla="*/ 142 h 215"/>
                <a:gd name="T48" fmla="*/ 240 w 328"/>
                <a:gd name="T49" fmla="*/ 143 h 215"/>
                <a:gd name="T50" fmla="*/ 127 w 328"/>
                <a:gd name="T51" fmla="*/ 197 h 215"/>
                <a:gd name="T52" fmla="*/ 14 w 328"/>
                <a:gd name="T53" fmla="*/ 143 h 215"/>
                <a:gd name="T54" fmla="*/ 14 w 328"/>
                <a:gd name="T55" fmla="*/ 142 h 215"/>
                <a:gd name="T56" fmla="*/ 91 w 328"/>
                <a:gd name="T57" fmla="*/ 143 h 215"/>
                <a:gd name="T58" fmla="*/ 239 w 328"/>
                <a:gd name="T59" fmla="*/ 142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28" h="215">
                  <a:moveTo>
                    <a:pt x="286" y="33"/>
                  </a:moveTo>
                  <a:cubicBezTo>
                    <a:pt x="262" y="22"/>
                    <a:pt x="238" y="24"/>
                    <a:pt x="225" y="36"/>
                  </a:cubicBezTo>
                  <a:cubicBezTo>
                    <a:pt x="200" y="23"/>
                    <a:pt x="168" y="19"/>
                    <a:pt x="147" y="17"/>
                  </a:cubicBezTo>
                  <a:cubicBezTo>
                    <a:pt x="147" y="0"/>
                    <a:pt x="147" y="0"/>
                    <a:pt x="147" y="0"/>
                  </a:cubicBezTo>
                  <a:cubicBezTo>
                    <a:pt x="105" y="0"/>
                    <a:pt x="105" y="0"/>
                    <a:pt x="105" y="0"/>
                  </a:cubicBezTo>
                  <a:cubicBezTo>
                    <a:pt x="105" y="45"/>
                    <a:pt x="105" y="45"/>
                    <a:pt x="105" y="45"/>
                  </a:cubicBezTo>
                  <a:cubicBezTo>
                    <a:pt x="71" y="45"/>
                    <a:pt x="71" y="45"/>
                    <a:pt x="71" y="45"/>
                  </a:cubicBezTo>
                  <a:cubicBezTo>
                    <a:pt x="71" y="81"/>
                    <a:pt x="71" y="81"/>
                    <a:pt x="71" y="81"/>
                  </a:cubicBezTo>
                  <a:cubicBezTo>
                    <a:pt x="29" y="92"/>
                    <a:pt x="0" y="116"/>
                    <a:pt x="0" y="143"/>
                  </a:cubicBezTo>
                  <a:cubicBezTo>
                    <a:pt x="0" y="165"/>
                    <a:pt x="19" y="184"/>
                    <a:pt x="48" y="197"/>
                  </a:cubicBezTo>
                  <a:cubicBezTo>
                    <a:pt x="48" y="207"/>
                    <a:pt x="48" y="207"/>
                    <a:pt x="48" y="207"/>
                  </a:cubicBezTo>
                  <a:cubicBezTo>
                    <a:pt x="48" y="207"/>
                    <a:pt x="64" y="215"/>
                    <a:pt x="126" y="215"/>
                  </a:cubicBezTo>
                  <a:cubicBezTo>
                    <a:pt x="188" y="215"/>
                    <a:pt x="204" y="207"/>
                    <a:pt x="204" y="207"/>
                  </a:cubicBezTo>
                  <a:cubicBezTo>
                    <a:pt x="204" y="197"/>
                    <a:pt x="204" y="197"/>
                    <a:pt x="204" y="197"/>
                  </a:cubicBezTo>
                  <a:cubicBezTo>
                    <a:pt x="233" y="184"/>
                    <a:pt x="252" y="165"/>
                    <a:pt x="252" y="143"/>
                  </a:cubicBezTo>
                  <a:cubicBezTo>
                    <a:pt x="252" y="116"/>
                    <a:pt x="223" y="92"/>
                    <a:pt x="181" y="81"/>
                  </a:cubicBezTo>
                  <a:cubicBezTo>
                    <a:pt x="181" y="45"/>
                    <a:pt x="181" y="45"/>
                    <a:pt x="181" y="45"/>
                  </a:cubicBezTo>
                  <a:cubicBezTo>
                    <a:pt x="147" y="45"/>
                    <a:pt x="147" y="45"/>
                    <a:pt x="147" y="45"/>
                  </a:cubicBezTo>
                  <a:cubicBezTo>
                    <a:pt x="147" y="31"/>
                    <a:pt x="147" y="31"/>
                    <a:pt x="147" y="31"/>
                  </a:cubicBezTo>
                  <a:cubicBezTo>
                    <a:pt x="166" y="32"/>
                    <a:pt x="195" y="36"/>
                    <a:pt x="218" y="47"/>
                  </a:cubicBezTo>
                  <a:cubicBezTo>
                    <a:pt x="211" y="66"/>
                    <a:pt x="225" y="91"/>
                    <a:pt x="252" y="104"/>
                  </a:cubicBezTo>
                  <a:cubicBezTo>
                    <a:pt x="279" y="117"/>
                    <a:pt x="309" y="112"/>
                    <a:pt x="318" y="93"/>
                  </a:cubicBezTo>
                  <a:cubicBezTo>
                    <a:pt x="328" y="73"/>
                    <a:pt x="313" y="47"/>
                    <a:pt x="286" y="33"/>
                  </a:cubicBezTo>
                  <a:close/>
                  <a:moveTo>
                    <a:pt x="239" y="142"/>
                  </a:moveTo>
                  <a:cubicBezTo>
                    <a:pt x="239" y="142"/>
                    <a:pt x="240" y="142"/>
                    <a:pt x="240" y="143"/>
                  </a:cubicBezTo>
                  <a:cubicBezTo>
                    <a:pt x="240" y="173"/>
                    <a:pt x="189" y="197"/>
                    <a:pt x="127" y="197"/>
                  </a:cubicBezTo>
                  <a:cubicBezTo>
                    <a:pt x="64" y="197"/>
                    <a:pt x="14" y="173"/>
                    <a:pt x="14" y="143"/>
                  </a:cubicBezTo>
                  <a:cubicBezTo>
                    <a:pt x="14" y="142"/>
                    <a:pt x="14" y="142"/>
                    <a:pt x="14" y="142"/>
                  </a:cubicBezTo>
                  <a:cubicBezTo>
                    <a:pt x="34" y="145"/>
                    <a:pt x="63" y="147"/>
                    <a:pt x="91" y="143"/>
                  </a:cubicBezTo>
                  <a:cubicBezTo>
                    <a:pt x="131" y="136"/>
                    <a:pt x="190" y="154"/>
                    <a:pt x="239"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p:cNvSpPr>
            <p:nvPr/>
          </p:nvSpPr>
          <p:spPr bwMode="auto">
            <a:xfrm>
              <a:off x="2809097" y="4486017"/>
              <a:ext cx="1697218" cy="2371983"/>
            </a:xfrm>
            <a:custGeom>
              <a:avLst/>
              <a:gdLst>
                <a:gd name="T0" fmla="*/ 790 w 801"/>
                <a:gd name="T1" fmla="*/ 577 h 1119"/>
                <a:gd name="T2" fmla="*/ 788 w 801"/>
                <a:gd name="T3" fmla="*/ 521 h 1119"/>
                <a:gd name="T4" fmla="*/ 756 w 801"/>
                <a:gd name="T5" fmla="*/ 497 h 1119"/>
                <a:gd name="T6" fmla="*/ 766 w 801"/>
                <a:gd name="T7" fmla="*/ 440 h 1119"/>
                <a:gd name="T8" fmla="*/ 788 w 801"/>
                <a:gd name="T9" fmla="*/ 382 h 1119"/>
                <a:gd name="T10" fmla="*/ 729 w 801"/>
                <a:gd name="T11" fmla="*/ 345 h 1119"/>
                <a:gd name="T12" fmla="*/ 699 w 801"/>
                <a:gd name="T13" fmla="*/ 316 h 1119"/>
                <a:gd name="T14" fmla="*/ 695 w 801"/>
                <a:gd name="T15" fmla="*/ 305 h 1119"/>
                <a:gd name="T16" fmla="*/ 701 w 801"/>
                <a:gd name="T17" fmla="*/ 263 h 1119"/>
                <a:gd name="T18" fmla="*/ 584 w 801"/>
                <a:gd name="T19" fmla="*/ 134 h 1119"/>
                <a:gd name="T20" fmla="*/ 579 w 801"/>
                <a:gd name="T21" fmla="*/ 106 h 1119"/>
                <a:gd name="T22" fmla="*/ 409 w 801"/>
                <a:gd name="T23" fmla="*/ 31 h 1119"/>
                <a:gd name="T24" fmla="*/ 400 w 801"/>
                <a:gd name="T25" fmla="*/ 32 h 1119"/>
                <a:gd name="T26" fmla="*/ 226 w 801"/>
                <a:gd name="T27" fmla="*/ 143 h 1119"/>
                <a:gd name="T28" fmla="*/ 158 w 801"/>
                <a:gd name="T29" fmla="*/ 186 h 1119"/>
                <a:gd name="T30" fmla="*/ 142 w 801"/>
                <a:gd name="T31" fmla="*/ 199 h 1119"/>
                <a:gd name="T32" fmla="*/ 139 w 801"/>
                <a:gd name="T33" fmla="*/ 201 h 1119"/>
                <a:gd name="T34" fmla="*/ 134 w 801"/>
                <a:gd name="T35" fmla="*/ 234 h 1119"/>
                <a:gd name="T36" fmla="*/ 59 w 801"/>
                <a:gd name="T37" fmla="*/ 234 h 1119"/>
                <a:gd name="T38" fmla="*/ 102 w 801"/>
                <a:gd name="T39" fmla="*/ 249 h 1119"/>
                <a:gd name="T40" fmla="*/ 26 w 801"/>
                <a:gd name="T41" fmla="*/ 385 h 1119"/>
                <a:gd name="T42" fmla="*/ 59 w 801"/>
                <a:gd name="T43" fmla="*/ 373 h 1119"/>
                <a:gd name="T44" fmla="*/ 54 w 801"/>
                <a:gd name="T45" fmla="*/ 409 h 1119"/>
                <a:gd name="T46" fmla="*/ 113 w 801"/>
                <a:gd name="T47" fmla="*/ 506 h 1119"/>
                <a:gd name="T48" fmla="*/ 105 w 801"/>
                <a:gd name="T49" fmla="*/ 691 h 1119"/>
                <a:gd name="T50" fmla="*/ 173 w 801"/>
                <a:gd name="T51" fmla="*/ 638 h 1119"/>
                <a:gd name="T52" fmla="*/ 160 w 801"/>
                <a:gd name="T53" fmla="*/ 588 h 1119"/>
                <a:gd name="T54" fmla="*/ 286 w 801"/>
                <a:gd name="T55" fmla="*/ 702 h 1119"/>
                <a:gd name="T56" fmla="*/ 273 w 801"/>
                <a:gd name="T57" fmla="*/ 730 h 1119"/>
                <a:gd name="T58" fmla="*/ 152 w 801"/>
                <a:gd name="T59" fmla="*/ 824 h 1119"/>
                <a:gd name="T60" fmla="*/ 225 w 801"/>
                <a:gd name="T61" fmla="*/ 820 h 1119"/>
                <a:gd name="T62" fmla="*/ 96 w 801"/>
                <a:gd name="T63" fmla="*/ 1037 h 1119"/>
                <a:gd name="T64" fmla="*/ 624 w 801"/>
                <a:gd name="T65" fmla="*/ 1119 h 1119"/>
                <a:gd name="T66" fmla="*/ 557 w 801"/>
                <a:gd name="T67" fmla="*/ 950 h 1119"/>
                <a:gd name="T68" fmla="*/ 548 w 801"/>
                <a:gd name="T69" fmla="*/ 846 h 1119"/>
                <a:gd name="T70" fmla="*/ 552 w 801"/>
                <a:gd name="T71" fmla="*/ 839 h 1119"/>
                <a:gd name="T72" fmla="*/ 600 w 801"/>
                <a:gd name="T73" fmla="*/ 735 h 1119"/>
                <a:gd name="T74" fmla="*/ 655 w 801"/>
                <a:gd name="T75" fmla="*/ 626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1" h="1119">
                  <a:moveTo>
                    <a:pt x="722" y="622"/>
                  </a:moveTo>
                  <a:cubicBezTo>
                    <a:pt x="722" y="622"/>
                    <a:pt x="789" y="617"/>
                    <a:pt x="790" y="577"/>
                  </a:cubicBezTo>
                  <a:cubicBezTo>
                    <a:pt x="790" y="577"/>
                    <a:pt x="791" y="565"/>
                    <a:pt x="782" y="552"/>
                  </a:cubicBezTo>
                  <a:cubicBezTo>
                    <a:pt x="782" y="552"/>
                    <a:pt x="770" y="537"/>
                    <a:pt x="788" y="521"/>
                  </a:cubicBezTo>
                  <a:cubicBezTo>
                    <a:pt x="788" y="521"/>
                    <a:pt x="791" y="487"/>
                    <a:pt x="758" y="499"/>
                  </a:cubicBezTo>
                  <a:cubicBezTo>
                    <a:pt x="756" y="497"/>
                    <a:pt x="756" y="497"/>
                    <a:pt x="756" y="497"/>
                  </a:cubicBezTo>
                  <a:cubicBezTo>
                    <a:pt x="756" y="497"/>
                    <a:pt x="785" y="478"/>
                    <a:pt x="781" y="463"/>
                  </a:cubicBezTo>
                  <a:cubicBezTo>
                    <a:pt x="781" y="463"/>
                    <a:pt x="771" y="454"/>
                    <a:pt x="766" y="440"/>
                  </a:cubicBezTo>
                  <a:cubicBezTo>
                    <a:pt x="766" y="440"/>
                    <a:pt x="762" y="431"/>
                    <a:pt x="779" y="420"/>
                  </a:cubicBezTo>
                  <a:cubicBezTo>
                    <a:pt x="779" y="420"/>
                    <a:pt x="801" y="397"/>
                    <a:pt x="788" y="382"/>
                  </a:cubicBezTo>
                  <a:cubicBezTo>
                    <a:pt x="788" y="382"/>
                    <a:pt x="783" y="371"/>
                    <a:pt x="757" y="364"/>
                  </a:cubicBezTo>
                  <a:cubicBezTo>
                    <a:pt x="757" y="364"/>
                    <a:pt x="741" y="356"/>
                    <a:pt x="729" y="345"/>
                  </a:cubicBezTo>
                  <a:cubicBezTo>
                    <a:pt x="729" y="345"/>
                    <a:pt x="714" y="332"/>
                    <a:pt x="704" y="325"/>
                  </a:cubicBezTo>
                  <a:cubicBezTo>
                    <a:pt x="704" y="325"/>
                    <a:pt x="701" y="322"/>
                    <a:pt x="699" y="316"/>
                  </a:cubicBezTo>
                  <a:cubicBezTo>
                    <a:pt x="699" y="316"/>
                    <a:pt x="714" y="309"/>
                    <a:pt x="705" y="297"/>
                  </a:cubicBezTo>
                  <a:cubicBezTo>
                    <a:pt x="705" y="297"/>
                    <a:pt x="701" y="310"/>
                    <a:pt x="695" y="305"/>
                  </a:cubicBezTo>
                  <a:cubicBezTo>
                    <a:pt x="695" y="305"/>
                    <a:pt x="696" y="282"/>
                    <a:pt x="705" y="276"/>
                  </a:cubicBezTo>
                  <a:cubicBezTo>
                    <a:pt x="705" y="276"/>
                    <a:pt x="713" y="265"/>
                    <a:pt x="701" y="263"/>
                  </a:cubicBezTo>
                  <a:cubicBezTo>
                    <a:pt x="701" y="263"/>
                    <a:pt x="666" y="204"/>
                    <a:pt x="661" y="197"/>
                  </a:cubicBezTo>
                  <a:cubicBezTo>
                    <a:pt x="661" y="197"/>
                    <a:pt x="621" y="142"/>
                    <a:pt x="584" y="134"/>
                  </a:cubicBezTo>
                  <a:cubicBezTo>
                    <a:pt x="584" y="134"/>
                    <a:pt x="622" y="96"/>
                    <a:pt x="582" y="78"/>
                  </a:cubicBezTo>
                  <a:cubicBezTo>
                    <a:pt x="582" y="78"/>
                    <a:pt x="599" y="105"/>
                    <a:pt x="579" y="106"/>
                  </a:cubicBezTo>
                  <a:cubicBezTo>
                    <a:pt x="579" y="106"/>
                    <a:pt x="579" y="54"/>
                    <a:pt x="511" y="37"/>
                  </a:cubicBezTo>
                  <a:cubicBezTo>
                    <a:pt x="444" y="20"/>
                    <a:pt x="418" y="30"/>
                    <a:pt x="409" y="31"/>
                  </a:cubicBezTo>
                  <a:cubicBezTo>
                    <a:pt x="409" y="31"/>
                    <a:pt x="458" y="6"/>
                    <a:pt x="505" y="22"/>
                  </a:cubicBezTo>
                  <a:cubicBezTo>
                    <a:pt x="505" y="22"/>
                    <a:pt x="464" y="0"/>
                    <a:pt x="400" y="32"/>
                  </a:cubicBezTo>
                  <a:cubicBezTo>
                    <a:pt x="400" y="32"/>
                    <a:pt x="320" y="46"/>
                    <a:pt x="289" y="91"/>
                  </a:cubicBezTo>
                  <a:cubicBezTo>
                    <a:pt x="289" y="91"/>
                    <a:pt x="264" y="92"/>
                    <a:pt x="226" y="143"/>
                  </a:cubicBezTo>
                  <a:cubicBezTo>
                    <a:pt x="226" y="143"/>
                    <a:pt x="204" y="171"/>
                    <a:pt x="189" y="171"/>
                  </a:cubicBezTo>
                  <a:cubicBezTo>
                    <a:pt x="173" y="172"/>
                    <a:pt x="160" y="174"/>
                    <a:pt x="158" y="186"/>
                  </a:cubicBezTo>
                  <a:cubicBezTo>
                    <a:pt x="157" y="198"/>
                    <a:pt x="152" y="216"/>
                    <a:pt x="162" y="221"/>
                  </a:cubicBezTo>
                  <a:cubicBezTo>
                    <a:pt x="162" y="221"/>
                    <a:pt x="152" y="221"/>
                    <a:pt x="142" y="199"/>
                  </a:cubicBezTo>
                  <a:cubicBezTo>
                    <a:pt x="142" y="199"/>
                    <a:pt x="127" y="169"/>
                    <a:pt x="101" y="185"/>
                  </a:cubicBezTo>
                  <a:cubicBezTo>
                    <a:pt x="101" y="185"/>
                    <a:pt x="124" y="175"/>
                    <a:pt x="139" y="201"/>
                  </a:cubicBezTo>
                  <a:cubicBezTo>
                    <a:pt x="139" y="201"/>
                    <a:pt x="146" y="217"/>
                    <a:pt x="156" y="223"/>
                  </a:cubicBezTo>
                  <a:cubicBezTo>
                    <a:pt x="156" y="223"/>
                    <a:pt x="138" y="230"/>
                    <a:pt x="134" y="234"/>
                  </a:cubicBezTo>
                  <a:cubicBezTo>
                    <a:pt x="134" y="234"/>
                    <a:pt x="120" y="223"/>
                    <a:pt x="93" y="235"/>
                  </a:cubicBezTo>
                  <a:cubicBezTo>
                    <a:pt x="93" y="235"/>
                    <a:pt x="78" y="244"/>
                    <a:pt x="59" y="234"/>
                  </a:cubicBezTo>
                  <a:cubicBezTo>
                    <a:pt x="59" y="234"/>
                    <a:pt x="71" y="247"/>
                    <a:pt x="93" y="239"/>
                  </a:cubicBezTo>
                  <a:cubicBezTo>
                    <a:pt x="93" y="239"/>
                    <a:pt x="112" y="235"/>
                    <a:pt x="102" y="249"/>
                  </a:cubicBezTo>
                  <a:cubicBezTo>
                    <a:pt x="102" y="249"/>
                    <a:pt x="35" y="290"/>
                    <a:pt x="58" y="351"/>
                  </a:cubicBezTo>
                  <a:cubicBezTo>
                    <a:pt x="58" y="351"/>
                    <a:pt x="20" y="358"/>
                    <a:pt x="26" y="385"/>
                  </a:cubicBezTo>
                  <a:cubicBezTo>
                    <a:pt x="26" y="385"/>
                    <a:pt x="27" y="361"/>
                    <a:pt x="58" y="359"/>
                  </a:cubicBezTo>
                  <a:cubicBezTo>
                    <a:pt x="58" y="359"/>
                    <a:pt x="57" y="370"/>
                    <a:pt x="59" y="373"/>
                  </a:cubicBezTo>
                  <a:cubicBezTo>
                    <a:pt x="59" y="373"/>
                    <a:pt x="0" y="432"/>
                    <a:pt x="65" y="486"/>
                  </a:cubicBezTo>
                  <a:cubicBezTo>
                    <a:pt x="65" y="486"/>
                    <a:pt x="23" y="443"/>
                    <a:pt x="54" y="409"/>
                  </a:cubicBezTo>
                  <a:cubicBezTo>
                    <a:pt x="54" y="409"/>
                    <a:pt x="42" y="477"/>
                    <a:pt x="96" y="499"/>
                  </a:cubicBezTo>
                  <a:cubicBezTo>
                    <a:pt x="96" y="499"/>
                    <a:pt x="109" y="510"/>
                    <a:pt x="113" y="506"/>
                  </a:cubicBezTo>
                  <a:cubicBezTo>
                    <a:pt x="113" y="506"/>
                    <a:pt x="114" y="553"/>
                    <a:pt x="129" y="562"/>
                  </a:cubicBezTo>
                  <a:cubicBezTo>
                    <a:pt x="129" y="562"/>
                    <a:pt x="37" y="636"/>
                    <a:pt x="105" y="691"/>
                  </a:cubicBezTo>
                  <a:cubicBezTo>
                    <a:pt x="105" y="691"/>
                    <a:pt x="44" y="642"/>
                    <a:pt x="134" y="568"/>
                  </a:cubicBezTo>
                  <a:cubicBezTo>
                    <a:pt x="134" y="568"/>
                    <a:pt x="136" y="625"/>
                    <a:pt x="173" y="638"/>
                  </a:cubicBezTo>
                  <a:cubicBezTo>
                    <a:pt x="173" y="638"/>
                    <a:pt x="141" y="622"/>
                    <a:pt x="144" y="576"/>
                  </a:cubicBezTo>
                  <a:cubicBezTo>
                    <a:pt x="144" y="576"/>
                    <a:pt x="146" y="587"/>
                    <a:pt x="160" y="588"/>
                  </a:cubicBezTo>
                  <a:cubicBezTo>
                    <a:pt x="160" y="588"/>
                    <a:pt x="158" y="611"/>
                    <a:pt x="172" y="618"/>
                  </a:cubicBezTo>
                  <a:cubicBezTo>
                    <a:pt x="172" y="618"/>
                    <a:pt x="187" y="722"/>
                    <a:pt x="286" y="702"/>
                  </a:cubicBezTo>
                  <a:cubicBezTo>
                    <a:pt x="286" y="702"/>
                    <a:pt x="251" y="747"/>
                    <a:pt x="212" y="700"/>
                  </a:cubicBezTo>
                  <a:cubicBezTo>
                    <a:pt x="212" y="700"/>
                    <a:pt x="228" y="736"/>
                    <a:pt x="273" y="730"/>
                  </a:cubicBezTo>
                  <a:cubicBezTo>
                    <a:pt x="273" y="730"/>
                    <a:pt x="277" y="754"/>
                    <a:pt x="250" y="764"/>
                  </a:cubicBezTo>
                  <a:cubicBezTo>
                    <a:pt x="222" y="773"/>
                    <a:pt x="169" y="784"/>
                    <a:pt x="152" y="824"/>
                  </a:cubicBezTo>
                  <a:cubicBezTo>
                    <a:pt x="152" y="824"/>
                    <a:pt x="137" y="849"/>
                    <a:pt x="150" y="906"/>
                  </a:cubicBezTo>
                  <a:cubicBezTo>
                    <a:pt x="150" y="906"/>
                    <a:pt x="127" y="811"/>
                    <a:pt x="225" y="820"/>
                  </a:cubicBezTo>
                  <a:cubicBezTo>
                    <a:pt x="225" y="820"/>
                    <a:pt x="152" y="872"/>
                    <a:pt x="128" y="935"/>
                  </a:cubicBezTo>
                  <a:cubicBezTo>
                    <a:pt x="104" y="999"/>
                    <a:pt x="103" y="1011"/>
                    <a:pt x="96" y="1037"/>
                  </a:cubicBezTo>
                  <a:cubicBezTo>
                    <a:pt x="88" y="1063"/>
                    <a:pt x="78" y="1119"/>
                    <a:pt x="78" y="1119"/>
                  </a:cubicBezTo>
                  <a:cubicBezTo>
                    <a:pt x="624" y="1119"/>
                    <a:pt x="624" y="1119"/>
                    <a:pt x="624" y="1119"/>
                  </a:cubicBezTo>
                  <a:cubicBezTo>
                    <a:pt x="624" y="1119"/>
                    <a:pt x="592" y="1076"/>
                    <a:pt x="581" y="1038"/>
                  </a:cubicBezTo>
                  <a:cubicBezTo>
                    <a:pt x="569" y="1001"/>
                    <a:pt x="562" y="958"/>
                    <a:pt x="557" y="950"/>
                  </a:cubicBezTo>
                  <a:cubicBezTo>
                    <a:pt x="552" y="942"/>
                    <a:pt x="544" y="934"/>
                    <a:pt x="544" y="911"/>
                  </a:cubicBezTo>
                  <a:cubicBezTo>
                    <a:pt x="543" y="888"/>
                    <a:pt x="540" y="858"/>
                    <a:pt x="548" y="846"/>
                  </a:cubicBezTo>
                  <a:cubicBezTo>
                    <a:pt x="548" y="846"/>
                    <a:pt x="572" y="844"/>
                    <a:pt x="563" y="879"/>
                  </a:cubicBezTo>
                  <a:cubicBezTo>
                    <a:pt x="563" y="879"/>
                    <a:pt x="577" y="857"/>
                    <a:pt x="552" y="839"/>
                  </a:cubicBezTo>
                  <a:cubicBezTo>
                    <a:pt x="552" y="839"/>
                    <a:pt x="571" y="799"/>
                    <a:pt x="579" y="785"/>
                  </a:cubicBezTo>
                  <a:cubicBezTo>
                    <a:pt x="587" y="772"/>
                    <a:pt x="595" y="741"/>
                    <a:pt x="600" y="735"/>
                  </a:cubicBezTo>
                  <a:cubicBezTo>
                    <a:pt x="605" y="728"/>
                    <a:pt x="619" y="701"/>
                    <a:pt x="621" y="683"/>
                  </a:cubicBezTo>
                  <a:cubicBezTo>
                    <a:pt x="624" y="665"/>
                    <a:pt x="632" y="630"/>
                    <a:pt x="655" y="626"/>
                  </a:cubicBezTo>
                  <a:cubicBezTo>
                    <a:pt x="655" y="626"/>
                    <a:pt x="668" y="619"/>
                    <a:pt x="722" y="622"/>
                  </a:cubicBezTo>
                  <a:close/>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Rectangle 80"/>
          <p:cNvSpPr/>
          <p:nvPr/>
        </p:nvSpPr>
        <p:spPr>
          <a:xfrm>
            <a:off x="7128993" y="4383384"/>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2" name="Group 81"/>
          <p:cNvGrpSpPr/>
          <p:nvPr/>
        </p:nvGrpSpPr>
        <p:grpSpPr>
          <a:xfrm>
            <a:off x="7112327" y="4372560"/>
            <a:ext cx="1869713" cy="347491"/>
            <a:chOff x="7183923" y="3575245"/>
            <a:chExt cx="2041562" cy="379430"/>
          </a:xfrm>
        </p:grpSpPr>
        <p:sp>
          <p:nvSpPr>
            <p:cNvPr id="83" name="Rectangle 82"/>
            <p:cNvSpPr/>
            <p:nvPr/>
          </p:nvSpPr>
          <p:spPr>
            <a:xfrm>
              <a:off x="7202120" y="3587057"/>
              <a:ext cx="2023365" cy="327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Content Placeholder 2"/>
            <p:cNvSpPr txBox="1">
              <a:spLocks/>
            </p:cNvSpPr>
            <p:nvPr/>
          </p:nvSpPr>
          <p:spPr>
            <a:xfrm>
              <a:off x="7183923" y="3575245"/>
              <a:ext cx="716892"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5" name="Rectangle 84"/>
          <p:cNvSpPr/>
          <p:nvPr/>
        </p:nvSpPr>
        <p:spPr>
          <a:xfrm>
            <a:off x="7128993" y="5738725"/>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6" name="Group 85"/>
          <p:cNvGrpSpPr/>
          <p:nvPr/>
        </p:nvGrpSpPr>
        <p:grpSpPr>
          <a:xfrm>
            <a:off x="7112327" y="5729125"/>
            <a:ext cx="1542704" cy="347491"/>
            <a:chOff x="7183923" y="5056502"/>
            <a:chExt cx="1684497" cy="379431"/>
          </a:xfrm>
        </p:grpSpPr>
        <p:sp>
          <p:nvSpPr>
            <p:cNvPr id="87" name="Rectangle 86"/>
            <p:cNvSpPr/>
            <p:nvPr/>
          </p:nvSpPr>
          <p:spPr>
            <a:xfrm>
              <a:off x="7202120" y="5066968"/>
              <a:ext cx="1666300" cy="327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Content Placeholder 2"/>
            <p:cNvSpPr txBox="1">
              <a:spLocks/>
            </p:cNvSpPr>
            <p:nvPr/>
          </p:nvSpPr>
          <p:spPr>
            <a:xfrm>
              <a:off x="7183923" y="5056502"/>
              <a:ext cx="716892" cy="379431"/>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sp>
        <p:nvSpPr>
          <p:cNvPr id="89" name="Rectangle 88"/>
          <p:cNvSpPr/>
          <p:nvPr/>
        </p:nvSpPr>
        <p:spPr>
          <a:xfrm>
            <a:off x="7128993" y="5284273"/>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0" name="Group 89"/>
          <p:cNvGrpSpPr/>
          <p:nvPr/>
        </p:nvGrpSpPr>
        <p:grpSpPr>
          <a:xfrm>
            <a:off x="7112327" y="5273445"/>
            <a:ext cx="2778071" cy="347491"/>
            <a:chOff x="7183923" y="4558935"/>
            <a:chExt cx="3033408" cy="379430"/>
          </a:xfrm>
        </p:grpSpPr>
        <p:sp>
          <p:nvSpPr>
            <p:cNvPr id="91" name="Rectangle 90"/>
            <p:cNvSpPr/>
            <p:nvPr/>
          </p:nvSpPr>
          <p:spPr>
            <a:xfrm>
              <a:off x="7202120" y="4570747"/>
              <a:ext cx="3015211" cy="327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Content Placeholder 2"/>
            <p:cNvSpPr txBox="1">
              <a:spLocks/>
            </p:cNvSpPr>
            <p:nvPr/>
          </p:nvSpPr>
          <p:spPr>
            <a:xfrm>
              <a:off x="7183923" y="4558935"/>
              <a:ext cx="716891"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75%</a:t>
              </a:r>
            </a:p>
          </p:txBody>
        </p:sp>
      </p:grpSp>
      <p:sp>
        <p:nvSpPr>
          <p:cNvPr id="93" name="Rectangle 92"/>
          <p:cNvSpPr/>
          <p:nvPr/>
        </p:nvSpPr>
        <p:spPr>
          <a:xfrm>
            <a:off x="7128993" y="4830267"/>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4" name="Group 93"/>
          <p:cNvGrpSpPr/>
          <p:nvPr/>
        </p:nvGrpSpPr>
        <p:grpSpPr>
          <a:xfrm>
            <a:off x="7112327" y="4819439"/>
            <a:ext cx="2196723" cy="347491"/>
            <a:chOff x="7183923" y="4063200"/>
            <a:chExt cx="2398628" cy="379430"/>
          </a:xfrm>
        </p:grpSpPr>
        <p:sp>
          <p:nvSpPr>
            <p:cNvPr id="95" name="Rectangle 94"/>
            <p:cNvSpPr/>
            <p:nvPr/>
          </p:nvSpPr>
          <p:spPr>
            <a:xfrm>
              <a:off x="7202120" y="4075012"/>
              <a:ext cx="2380431" cy="327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Content Placeholder 2"/>
            <p:cNvSpPr txBox="1">
              <a:spLocks/>
            </p:cNvSpPr>
            <p:nvPr/>
          </p:nvSpPr>
          <p:spPr>
            <a:xfrm>
              <a:off x="7183923" y="4063200"/>
              <a:ext cx="716891"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62%</a:t>
              </a:r>
            </a:p>
          </p:txBody>
        </p:sp>
      </p:grpSp>
      <p:grpSp>
        <p:nvGrpSpPr>
          <p:cNvPr id="97" name="Group 96"/>
          <p:cNvGrpSpPr/>
          <p:nvPr/>
        </p:nvGrpSpPr>
        <p:grpSpPr>
          <a:xfrm>
            <a:off x="6671219" y="4815521"/>
            <a:ext cx="303711" cy="304230"/>
            <a:chOff x="7275629" y="3973834"/>
            <a:chExt cx="464344" cy="465138"/>
          </a:xfrm>
          <a:solidFill>
            <a:schemeClr val="tx2">
              <a:lumMod val="60000"/>
              <a:lumOff val="40000"/>
            </a:schemeClr>
          </a:solidFill>
        </p:grpSpPr>
        <p:sp>
          <p:nvSpPr>
            <p:cNvPr id="98"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4" name="Group 103"/>
          <p:cNvGrpSpPr/>
          <p:nvPr/>
        </p:nvGrpSpPr>
        <p:grpSpPr>
          <a:xfrm>
            <a:off x="6697641" y="5746669"/>
            <a:ext cx="258082" cy="294879"/>
            <a:chOff x="9162373" y="3045147"/>
            <a:chExt cx="406400" cy="464344"/>
          </a:xfrm>
          <a:solidFill>
            <a:schemeClr val="tx2">
              <a:lumMod val="60000"/>
              <a:lumOff val="40000"/>
            </a:schemeClr>
          </a:solidFill>
        </p:grpSpPr>
        <p:sp>
          <p:nvSpPr>
            <p:cNvPr id="105" name="AutoShape 48"/>
            <p:cNvSpPr>
              <a:spLocks/>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AutoShape 49"/>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AutoShape 50"/>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AutoShape 51"/>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9" name="Group 108"/>
          <p:cNvGrpSpPr/>
          <p:nvPr/>
        </p:nvGrpSpPr>
        <p:grpSpPr>
          <a:xfrm>
            <a:off x="6726195" y="4378634"/>
            <a:ext cx="208703" cy="304230"/>
            <a:chOff x="3582988" y="3510757"/>
            <a:chExt cx="319088" cy="465138"/>
          </a:xfrm>
          <a:solidFill>
            <a:schemeClr val="tx2">
              <a:lumMod val="60000"/>
              <a:lumOff val="40000"/>
            </a:schemeClr>
          </a:solidFill>
        </p:grpSpPr>
        <p:sp>
          <p:nvSpPr>
            <p:cNvPr id="110"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2" name="Group 111"/>
          <p:cNvGrpSpPr/>
          <p:nvPr/>
        </p:nvGrpSpPr>
        <p:grpSpPr>
          <a:xfrm>
            <a:off x="6709529" y="5281094"/>
            <a:ext cx="227912" cy="304230"/>
            <a:chOff x="2639219" y="3510757"/>
            <a:chExt cx="348456" cy="465138"/>
          </a:xfrm>
          <a:solidFill>
            <a:schemeClr val="tx2">
              <a:lumMod val="60000"/>
              <a:lumOff val="40000"/>
            </a:schemeClr>
          </a:solidFill>
        </p:grpSpPr>
        <p:sp>
          <p:nvSpPr>
            <p:cNvPr id="113"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6" name="TextBox 115"/>
          <p:cNvSpPr txBox="1"/>
          <p:nvPr/>
        </p:nvSpPr>
        <p:spPr>
          <a:xfrm>
            <a:off x="6675599" y="2849811"/>
            <a:ext cx="1256754" cy="258532"/>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Rectangle 117"/>
          <p:cNvSpPr/>
          <p:nvPr/>
        </p:nvSpPr>
        <p:spPr>
          <a:xfrm>
            <a:off x="6675598" y="3072711"/>
            <a:ext cx="4159493" cy="281872"/>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17"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51144281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16"/>
                                        </p:tgtEl>
                                        <p:attrNameLst>
                                          <p:attrName>style.visibility</p:attrName>
                                        </p:attrNameLst>
                                      </p:cBhvr>
                                      <p:to>
                                        <p:strVal val="visible"/>
                                      </p:to>
                                    </p:set>
                                    <p:animEffect transition="in" filter="wipe(left)">
                                      <p:cBhvr>
                                        <p:cTn id="13" dur="500"/>
                                        <p:tgtEl>
                                          <p:spTgt spid="11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8"/>
                                        </p:tgtEl>
                                        <p:attrNameLst>
                                          <p:attrName>style.visibility</p:attrName>
                                        </p:attrNameLst>
                                      </p:cBhvr>
                                      <p:to>
                                        <p:strVal val="visible"/>
                                      </p:to>
                                    </p:set>
                                    <p:animEffect transition="in" filter="wipe(left)">
                                      <p:cBhvr>
                                        <p:cTn id="17" dur="500"/>
                                        <p:tgtEl>
                                          <p:spTgt spid="118"/>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109"/>
                                        </p:tgtEl>
                                        <p:attrNameLst>
                                          <p:attrName>style.visibility</p:attrName>
                                        </p:attrNameLst>
                                      </p:cBhvr>
                                      <p:to>
                                        <p:strVal val="visible"/>
                                      </p:to>
                                    </p:set>
                                    <p:anim calcmode="lin" valueType="num">
                                      <p:cBhvr>
                                        <p:cTn id="21" dur="500" fill="hold"/>
                                        <p:tgtEl>
                                          <p:spTgt spid="109"/>
                                        </p:tgtEl>
                                        <p:attrNameLst>
                                          <p:attrName>ppt_w</p:attrName>
                                        </p:attrNameLst>
                                      </p:cBhvr>
                                      <p:tavLst>
                                        <p:tav tm="0">
                                          <p:val>
                                            <p:fltVal val="0"/>
                                          </p:val>
                                        </p:tav>
                                        <p:tav tm="100000">
                                          <p:val>
                                            <p:strVal val="#ppt_w"/>
                                          </p:val>
                                        </p:tav>
                                      </p:tavLst>
                                    </p:anim>
                                    <p:anim calcmode="lin" valueType="num">
                                      <p:cBhvr>
                                        <p:cTn id="22" dur="500" fill="hold"/>
                                        <p:tgtEl>
                                          <p:spTgt spid="109"/>
                                        </p:tgtEl>
                                        <p:attrNameLst>
                                          <p:attrName>ppt_h</p:attrName>
                                        </p:attrNameLst>
                                      </p:cBhvr>
                                      <p:tavLst>
                                        <p:tav tm="0">
                                          <p:val>
                                            <p:fltVal val="0"/>
                                          </p:val>
                                        </p:tav>
                                        <p:tav tm="100000">
                                          <p:val>
                                            <p:strVal val="#ppt_h"/>
                                          </p:val>
                                        </p:tav>
                                      </p:tavLst>
                                    </p:anim>
                                    <p:animEffect transition="in" filter="fade">
                                      <p:cBhvr>
                                        <p:cTn id="23" dur="500"/>
                                        <p:tgtEl>
                                          <p:spTgt spid="10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wipe(left)">
                                      <p:cBhvr>
                                        <p:cTn id="27" dur="500"/>
                                        <p:tgtEl>
                                          <p:spTgt spid="81"/>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97"/>
                                        </p:tgtEl>
                                        <p:attrNameLst>
                                          <p:attrName>style.visibility</p:attrName>
                                        </p:attrNameLst>
                                      </p:cBhvr>
                                      <p:to>
                                        <p:strVal val="visible"/>
                                      </p:to>
                                    </p:set>
                                    <p:anim calcmode="lin" valueType="num">
                                      <p:cBhvr>
                                        <p:cTn id="31" dur="500" fill="hold"/>
                                        <p:tgtEl>
                                          <p:spTgt spid="97"/>
                                        </p:tgtEl>
                                        <p:attrNameLst>
                                          <p:attrName>ppt_w</p:attrName>
                                        </p:attrNameLst>
                                      </p:cBhvr>
                                      <p:tavLst>
                                        <p:tav tm="0">
                                          <p:val>
                                            <p:fltVal val="0"/>
                                          </p:val>
                                        </p:tav>
                                        <p:tav tm="100000">
                                          <p:val>
                                            <p:strVal val="#ppt_w"/>
                                          </p:val>
                                        </p:tav>
                                      </p:tavLst>
                                    </p:anim>
                                    <p:anim calcmode="lin" valueType="num">
                                      <p:cBhvr>
                                        <p:cTn id="32" dur="500" fill="hold"/>
                                        <p:tgtEl>
                                          <p:spTgt spid="97"/>
                                        </p:tgtEl>
                                        <p:attrNameLst>
                                          <p:attrName>ppt_h</p:attrName>
                                        </p:attrNameLst>
                                      </p:cBhvr>
                                      <p:tavLst>
                                        <p:tav tm="0">
                                          <p:val>
                                            <p:fltVal val="0"/>
                                          </p:val>
                                        </p:tav>
                                        <p:tav tm="100000">
                                          <p:val>
                                            <p:strVal val="#ppt_h"/>
                                          </p:val>
                                        </p:tav>
                                      </p:tavLst>
                                    </p:anim>
                                    <p:animEffect transition="in" filter="fade">
                                      <p:cBhvr>
                                        <p:cTn id="33" dur="500"/>
                                        <p:tgtEl>
                                          <p:spTgt spid="97"/>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wipe(left)">
                                      <p:cBhvr>
                                        <p:cTn id="37" dur="500"/>
                                        <p:tgtEl>
                                          <p:spTgt spid="93"/>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112"/>
                                        </p:tgtEl>
                                        <p:attrNameLst>
                                          <p:attrName>style.visibility</p:attrName>
                                        </p:attrNameLst>
                                      </p:cBhvr>
                                      <p:to>
                                        <p:strVal val="visible"/>
                                      </p:to>
                                    </p:set>
                                    <p:anim calcmode="lin" valueType="num">
                                      <p:cBhvr>
                                        <p:cTn id="41" dur="500" fill="hold"/>
                                        <p:tgtEl>
                                          <p:spTgt spid="112"/>
                                        </p:tgtEl>
                                        <p:attrNameLst>
                                          <p:attrName>ppt_w</p:attrName>
                                        </p:attrNameLst>
                                      </p:cBhvr>
                                      <p:tavLst>
                                        <p:tav tm="0">
                                          <p:val>
                                            <p:fltVal val="0"/>
                                          </p:val>
                                        </p:tav>
                                        <p:tav tm="100000">
                                          <p:val>
                                            <p:strVal val="#ppt_w"/>
                                          </p:val>
                                        </p:tav>
                                      </p:tavLst>
                                    </p:anim>
                                    <p:anim calcmode="lin" valueType="num">
                                      <p:cBhvr>
                                        <p:cTn id="42" dur="500" fill="hold"/>
                                        <p:tgtEl>
                                          <p:spTgt spid="112"/>
                                        </p:tgtEl>
                                        <p:attrNameLst>
                                          <p:attrName>ppt_h</p:attrName>
                                        </p:attrNameLst>
                                      </p:cBhvr>
                                      <p:tavLst>
                                        <p:tav tm="0">
                                          <p:val>
                                            <p:fltVal val="0"/>
                                          </p:val>
                                        </p:tav>
                                        <p:tav tm="100000">
                                          <p:val>
                                            <p:strVal val="#ppt_h"/>
                                          </p:val>
                                        </p:tav>
                                      </p:tavLst>
                                    </p:anim>
                                    <p:animEffect transition="in" filter="fade">
                                      <p:cBhvr>
                                        <p:cTn id="43" dur="500"/>
                                        <p:tgtEl>
                                          <p:spTgt spid="112"/>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89"/>
                                        </p:tgtEl>
                                        <p:attrNameLst>
                                          <p:attrName>style.visibility</p:attrName>
                                        </p:attrNameLst>
                                      </p:cBhvr>
                                      <p:to>
                                        <p:strVal val="visible"/>
                                      </p:to>
                                    </p:set>
                                    <p:animEffect transition="in" filter="wipe(left)">
                                      <p:cBhvr>
                                        <p:cTn id="47" dur="500"/>
                                        <p:tgtEl>
                                          <p:spTgt spid="89"/>
                                        </p:tgtEl>
                                      </p:cBhvr>
                                    </p:animEffect>
                                  </p:childTnLst>
                                </p:cTn>
                              </p:par>
                            </p:childTnLst>
                          </p:cTn>
                        </p:par>
                        <p:par>
                          <p:cTn id="48" fill="hold">
                            <p:stCondLst>
                              <p:cond delay="5000"/>
                            </p:stCondLst>
                            <p:childTnLst>
                              <p:par>
                                <p:cTn id="49" presetID="53" presetClass="entr" presetSubtype="16" fill="hold" nodeType="afterEffect">
                                  <p:stCondLst>
                                    <p:cond delay="0"/>
                                  </p:stCondLst>
                                  <p:childTnLst>
                                    <p:set>
                                      <p:cBhvr>
                                        <p:cTn id="50" dur="1" fill="hold">
                                          <p:stCondLst>
                                            <p:cond delay="0"/>
                                          </p:stCondLst>
                                        </p:cTn>
                                        <p:tgtEl>
                                          <p:spTgt spid="104"/>
                                        </p:tgtEl>
                                        <p:attrNameLst>
                                          <p:attrName>style.visibility</p:attrName>
                                        </p:attrNameLst>
                                      </p:cBhvr>
                                      <p:to>
                                        <p:strVal val="visible"/>
                                      </p:to>
                                    </p:set>
                                    <p:anim calcmode="lin" valueType="num">
                                      <p:cBhvr>
                                        <p:cTn id="51" dur="500" fill="hold"/>
                                        <p:tgtEl>
                                          <p:spTgt spid="104"/>
                                        </p:tgtEl>
                                        <p:attrNameLst>
                                          <p:attrName>ppt_w</p:attrName>
                                        </p:attrNameLst>
                                      </p:cBhvr>
                                      <p:tavLst>
                                        <p:tav tm="0">
                                          <p:val>
                                            <p:fltVal val="0"/>
                                          </p:val>
                                        </p:tav>
                                        <p:tav tm="100000">
                                          <p:val>
                                            <p:strVal val="#ppt_w"/>
                                          </p:val>
                                        </p:tav>
                                      </p:tavLst>
                                    </p:anim>
                                    <p:anim calcmode="lin" valueType="num">
                                      <p:cBhvr>
                                        <p:cTn id="52" dur="500" fill="hold"/>
                                        <p:tgtEl>
                                          <p:spTgt spid="104"/>
                                        </p:tgtEl>
                                        <p:attrNameLst>
                                          <p:attrName>ppt_h</p:attrName>
                                        </p:attrNameLst>
                                      </p:cBhvr>
                                      <p:tavLst>
                                        <p:tav tm="0">
                                          <p:val>
                                            <p:fltVal val="0"/>
                                          </p:val>
                                        </p:tav>
                                        <p:tav tm="100000">
                                          <p:val>
                                            <p:strVal val="#ppt_h"/>
                                          </p:val>
                                        </p:tav>
                                      </p:tavLst>
                                    </p:anim>
                                    <p:animEffect transition="in" filter="fade">
                                      <p:cBhvr>
                                        <p:cTn id="53" dur="500"/>
                                        <p:tgtEl>
                                          <p:spTgt spid="104"/>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85"/>
                                        </p:tgtEl>
                                        <p:attrNameLst>
                                          <p:attrName>style.visibility</p:attrName>
                                        </p:attrNameLst>
                                      </p:cBhvr>
                                      <p:to>
                                        <p:strVal val="visible"/>
                                      </p:to>
                                    </p:set>
                                    <p:animEffect transition="in" filter="wipe(left)">
                                      <p:cBhvr>
                                        <p:cTn id="57" dur="500"/>
                                        <p:tgtEl>
                                          <p:spTgt spid="85"/>
                                        </p:tgtEl>
                                      </p:cBhvr>
                                    </p:animEffect>
                                  </p:childTnLst>
                                </p:cTn>
                              </p:par>
                            </p:childTnLst>
                          </p:cTn>
                        </p:par>
                        <p:par>
                          <p:cTn id="58" fill="hold">
                            <p:stCondLst>
                              <p:cond delay="6000"/>
                            </p:stCondLst>
                            <p:childTnLst>
                              <p:par>
                                <p:cTn id="59" presetID="22" presetClass="entr" presetSubtype="8" fill="hold"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6500"/>
                            </p:stCondLst>
                            <p:childTnLst>
                              <p:par>
                                <p:cTn id="63" presetID="22" presetClass="entr" presetSubtype="8" fill="hold" nodeType="afterEffect">
                                  <p:stCondLst>
                                    <p:cond delay="0"/>
                                  </p:stCondLst>
                                  <p:childTnLst>
                                    <p:set>
                                      <p:cBhvr>
                                        <p:cTn id="64" dur="1" fill="hold">
                                          <p:stCondLst>
                                            <p:cond delay="0"/>
                                          </p:stCondLst>
                                        </p:cTn>
                                        <p:tgtEl>
                                          <p:spTgt spid="94"/>
                                        </p:tgtEl>
                                        <p:attrNameLst>
                                          <p:attrName>style.visibility</p:attrName>
                                        </p:attrNameLst>
                                      </p:cBhvr>
                                      <p:to>
                                        <p:strVal val="visible"/>
                                      </p:to>
                                    </p:set>
                                    <p:animEffect transition="in" filter="wipe(left)">
                                      <p:cBhvr>
                                        <p:cTn id="65" dur="500"/>
                                        <p:tgtEl>
                                          <p:spTgt spid="94"/>
                                        </p:tgtEl>
                                      </p:cBhvr>
                                    </p:animEffect>
                                  </p:childTnLst>
                                </p:cTn>
                              </p:par>
                            </p:childTnLst>
                          </p:cTn>
                        </p:par>
                        <p:par>
                          <p:cTn id="66" fill="hold">
                            <p:stCondLst>
                              <p:cond delay="7000"/>
                            </p:stCondLst>
                            <p:childTnLst>
                              <p:par>
                                <p:cTn id="67" presetID="22" presetClass="entr" presetSubtype="8" fill="hold"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7500"/>
                            </p:stCondLst>
                            <p:childTnLst>
                              <p:par>
                                <p:cTn id="71" presetID="22" presetClass="entr" presetSubtype="8" fill="hold" nodeType="afterEffect">
                                  <p:stCondLst>
                                    <p:cond delay="0"/>
                                  </p:stCondLst>
                                  <p:childTnLst>
                                    <p:set>
                                      <p:cBhvr>
                                        <p:cTn id="72" dur="1" fill="hold">
                                          <p:stCondLst>
                                            <p:cond delay="0"/>
                                          </p:stCondLst>
                                        </p:cTn>
                                        <p:tgtEl>
                                          <p:spTgt spid="86"/>
                                        </p:tgtEl>
                                        <p:attrNameLst>
                                          <p:attrName>style.visibility</p:attrName>
                                        </p:attrNameLst>
                                      </p:cBhvr>
                                      <p:to>
                                        <p:strVal val="visible"/>
                                      </p:to>
                                    </p:set>
                                    <p:animEffect transition="in" filter="wipe(left)">
                                      <p:cBhvr>
                                        <p:cTn id="7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5" grpId="0" animBg="1"/>
      <p:bldP spid="89" grpId="0" animBg="1"/>
      <p:bldP spid="93" grpId="0" animBg="1"/>
      <p:bldP spid="116" grpId="0"/>
      <p:bldP spid="1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82044" y="0"/>
            <a:ext cx="6576354" cy="7232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3" name="组合 28"/>
          <p:cNvGrpSpPr>
            <a:grpSpLocks/>
          </p:cNvGrpSpPr>
          <p:nvPr/>
        </p:nvGrpSpPr>
        <p:grpSpPr bwMode="auto">
          <a:xfrm>
            <a:off x="4431468" y="1272410"/>
            <a:ext cx="3727940" cy="4821767"/>
            <a:chOff x="3233461" y="1567163"/>
            <a:chExt cx="2625090" cy="3395362"/>
          </a:xfrm>
        </p:grpSpPr>
        <p:pic>
          <p:nvPicPr>
            <p:cNvPr id="30733" name="图片 20"/>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233461" y="1567163"/>
              <a:ext cx="2625090" cy="3395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矩形 30"/>
            <p:cNvSpPr/>
            <p:nvPr/>
          </p:nvSpPr>
          <p:spPr>
            <a:xfrm>
              <a:off x="3481823" y="1883121"/>
              <a:ext cx="2128366" cy="282946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dirty="0"/>
            </a:p>
          </p:txBody>
        </p:sp>
      </p:grpSp>
      <p:grpSp>
        <p:nvGrpSpPr>
          <p:cNvPr id="15" name="组合 7"/>
          <p:cNvGrpSpPr>
            <a:grpSpLocks/>
          </p:cNvGrpSpPr>
          <p:nvPr/>
        </p:nvGrpSpPr>
        <p:grpSpPr bwMode="auto">
          <a:xfrm>
            <a:off x="8229575" y="4126052"/>
            <a:ext cx="3960092" cy="1732433"/>
            <a:chOff x="2989865" y="602136"/>
            <a:chExt cx="2814868" cy="1232197"/>
          </a:xfrm>
        </p:grpSpPr>
        <p:sp>
          <p:nvSpPr>
            <p:cNvPr id="16" name="文本框 66"/>
            <p:cNvSpPr txBox="1">
              <a:spLocks noChangeArrowheads="1"/>
            </p:cNvSpPr>
            <p:nvPr/>
          </p:nvSpPr>
          <p:spPr bwMode="auto">
            <a:xfrm>
              <a:off x="2989865" y="1374629"/>
              <a:ext cx="2814868"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solidFill>
                  <a:latin typeface="Arial" panose="020B0604020202020204" pitchFamily="34" charset="0"/>
                  <a:ea typeface="微软雅黑" panose="020B0503020204020204" pitchFamily="34" charset="-122"/>
                  <a:cs typeface="+mn-ea"/>
                  <a:sym typeface="+mn-lt"/>
                </a:rPr>
                <a:t>。</a:t>
              </a:r>
              <a:r>
                <a:rPr lang="zh-CN" altLang="en-US" sz="800" dirty="0">
                  <a:solidFill>
                    <a:schemeClr val="bg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solidFill>
                <a:latin typeface="Arial" panose="020B0604020202020204" pitchFamily="34" charset="0"/>
                <a:ea typeface="微软雅黑" panose="020B0503020204020204" pitchFamily="34" charset="-122"/>
                <a:cs typeface="+mn-ea"/>
                <a:sym typeface="+mn-lt"/>
              </a:endParaRPr>
            </a:p>
          </p:txBody>
        </p:sp>
        <p:sp>
          <p:nvSpPr>
            <p:cNvPr id="17" name="文本框 13"/>
            <p:cNvSpPr txBox="1">
              <a:spLocks noChangeArrowheads="1"/>
            </p:cNvSpPr>
            <p:nvPr/>
          </p:nvSpPr>
          <p:spPr bwMode="auto">
            <a:xfrm>
              <a:off x="2992420" y="60213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solidFill>
                  <a:ea typeface="微软雅黑" panose="020B0503020204020204" pitchFamily="34" charset="-122"/>
                </a:rPr>
                <a:t>请替换文字内容</a:t>
              </a:r>
            </a:p>
          </p:txBody>
        </p:sp>
        <p:sp>
          <p:nvSpPr>
            <p:cNvPr id="18" name="文本框 66"/>
            <p:cNvSpPr txBox="1">
              <a:spLocks noChangeArrowheads="1"/>
            </p:cNvSpPr>
            <p:nvPr/>
          </p:nvSpPr>
          <p:spPr bwMode="auto">
            <a:xfrm>
              <a:off x="3000354" y="880114"/>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solidFill>
                  <a:latin typeface="+mn-lt"/>
                </a:rPr>
                <a:t>PLEASE ADD YOUR TITLE HERE</a:t>
              </a:r>
              <a:endParaRPr lang="zh-CN" altLang="en-US" sz="1547" dirty="0">
                <a:solidFill>
                  <a:schemeClr val="bg1"/>
                </a:solidFill>
                <a:latin typeface="+mn-lt"/>
              </a:endParaRPr>
            </a:p>
          </p:txBody>
        </p:sp>
        <p:sp>
          <p:nvSpPr>
            <p:cNvPr id="19" name="任意多边形 18"/>
            <p:cNvSpPr/>
            <p:nvPr/>
          </p:nvSpPr>
          <p:spPr>
            <a:xfrm>
              <a:off x="3078717" y="1286572"/>
              <a:ext cx="287200"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grpSp>
      <p:grpSp>
        <p:nvGrpSpPr>
          <p:cNvPr id="20" name="组合 7"/>
          <p:cNvGrpSpPr>
            <a:grpSpLocks/>
          </p:cNvGrpSpPr>
          <p:nvPr/>
        </p:nvGrpSpPr>
        <p:grpSpPr bwMode="auto">
          <a:xfrm>
            <a:off x="726496" y="4021733"/>
            <a:ext cx="3704971" cy="1725558"/>
            <a:chOff x="2989865" y="607026"/>
            <a:chExt cx="2633526" cy="1227307"/>
          </a:xfrm>
        </p:grpSpPr>
        <p:sp>
          <p:nvSpPr>
            <p:cNvPr id="21" name="文本框 66"/>
            <p:cNvSpPr txBox="1">
              <a:spLocks noChangeArrowheads="1"/>
            </p:cNvSpPr>
            <p:nvPr/>
          </p:nvSpPr>
          <p:spPr bwMode="auto">
            <a:xfrm>
              <a:off x="2989865" y="1374629"/>
              <a:ext cx="2633526"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2"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3"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24" name="任意多边形 23"/>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5" name="组合 7"/>
          <p:cNvGrpSpPr>
            <a:grpSpLocks/>
          </p:cNvGrpSpPr>
          <p:nvPr/>
        </p:nvGrpSpPr>
        <p:grpSpPr bwMode="auto">
          <a:xfrm>
            <a:off x="726496" y="1888133"/>
            <a:ext cx="3704971" cy="1725558"/>
            <a:chOff x="2989865" y="607026"/>
            <a:chExt cx="2633526" cy="1227307"/>
          </a:xfrm>
        </p:grpSpPr>
        <p:sp>
          <p:nvSpPr>
            <p:cNvPr id="26" name="文本框 66"/>
            <p:cNvSpPr txBox="1">
              <a:spLocks noChangeArrowheads="1"/>
            </p:cNvSpPr>
            <p:nvPr/>
          </p:nvSpPr>
          <p:spPr bwMode="auto">
            <a:xfrm>
              <a:off x="2989865" y="1374629"/>
              <a:ext cx="2633526"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7"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8"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29" name="任意多边形 28"/>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3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2"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703353131"/>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55"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1000" fill="hold"/>
                                        <p:tgtEl>
                                          <p:spTgt spid="3"/>
                                        </p:tgtEl>
                                        <p:attrNameLst>
                                          <p:attrName>ppt_w</p:attrName>
                                        </p:attrNameLst>
                                      </p:cBhvr>
                                      <p:tavLst>
                                        <p:tav tm="0">
                                          <p:val>
                                            <p:strVal val="#ppt_w*0.70"/>
                                          </p:val>
                                        </p:tav>
                                        <p:tav tm="100000">
                                          <p:val>
                                            <p:strVal val="#ppt_w"/>
                                          </p:val>
                                        </p:tav>
                                      </p:tavLst>
                                    </p:anim>
                                    <p:anim calcmode="lin" valueType="num">
                                      <p:cBhvr>
                                        <p:cTn id="11" dur="1000" fill="hold"/>
                                        <p:tgtEl>
                                          <p:spTgt spid="3"/>
                                        </p:tgtEl>
                                        <p:attrNameLst>
                                          <p:attrName>ppt_h</p:attrName>
                                        </p:attrNameLst>
                                      </p:cBhvr>
                                      <p:tavLst>
                                        <p:tav tm="0">
                                          <p:val>
                                            <p:strVal val="#ppt_h"/>
                                          </p:val>
                                        </p:tav>
                                        <p:tav tm="100000">
                                          <p:val>
                                            <p:strVal val="#ppt_h"/>
                                          </p:val>
                                        </p:tav>
                                      </p:tavLst>
                                    </p:anim>
                                    <p:animEffect transition="in" filter="fade">
                                      <p:cBhvr>
                                        <p:cTn id="12" dur="1000"/>
                                        <p:tgtEl>
                                          <p:spTgt spid="3"/>
                                        </p:tgtEl>
                                      </p:cBhvr>
                                    </p:animEffect>
                                  </p:childTnLst>
                                </p:cTn>
                              </p:par>
                              <p:par>
                                <p:cTn id="13" presetID="2" presetClass="entr" presetSubtype="2" fill="hold" nodeType="withEffect">
                                  <p:stCondLst>
                                    <p:cond delay="10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1000" fill="hold"/>
                                        <p:tgtEl>
                                          <p:spTgt spid="25"/>
                                        </p:tgtEl>
                                        <p:attrNameLst>
                                          <p:attrName>ppt_x</p:attrName>
                                        </p:attrNameLst>
                                      </p:cBhvr>
                                      <p:tavLst>
                                        <p:tav tm="0">
                                          <p:val>
                                            <p:strVal val="1+#ppt_w/2"/>
                                          </p:val>
                                        </p:tav>
                                        <p:tav tm="100000">
                                          <p:val>
                                            <p:strVal val="#ppt_x"/>
                                          </p:val>
                                        </p:tav>
                                      </p:tavLst>
                                    </p:anim>
                                    <p:anim calcmode="lin" valueType="num">
                                      <p:cBhvr additive="base">
                                        <p:cTn id="16" dur="1000" fill="hold"/>
                                        <p:tgtEl>
                                          <p:spTgt spid="2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10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1+#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100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339733" y="2236764"/>
            <a:ext cx="3000210" cy="300021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5" name="椭圆 4"/>
          <p:cNvSpPr/>
          <p:nvPr/>
        </p:nvSpPr>
        <p:spPr>
          <a:xfrm>
            <a:off x="5036420" y="2236764"/>
            <a:ext cx="3000210" cy="300021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6" name="椭圆 5"/>
          <p:cNvSpPr/>
          <p:nvPr/>
        </p:nvSpPr>
        <p:spPr>
          <a:xfrm>
            <a:off x="8733108" y="2236764"/>
            <a:ext cx="3000210" cy="300021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20" name="组合 29"/>
          <p:cNvGrpSpPr>
            <a:grpSpLocks/>
          </p:cNvGrpSpPr>
          <p:nvPr/>
        </p:nvGrpSpPr>
        <p:grpSpPr bwMode="auto">
          <a:xfrm>
            <a:off x="3493900" y="2334985"/>
            <a:ext cx="662992" cy="665225"/>
            <a:chOff x="2484120" y="1661160"/>
            <a:chExt cx="472440" cy="472440"/>
          </a:xfrm>
        </p:grpSpPr>
        <p:sp>
          <p:nvSpPr>
            <p:cNvPr id="24" name="椭圆 23"/>
            <p:cNvSpPr/>
            <p:nvPr/>
          </p:nvSpPr>
          <p:spPr>
            <a:xfrm>
              <a:off x="2484120" y="1661160"/>
              <a:ext cx="472440" cy="472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8" name="矩形 26"/>
            <p:cNvSpPr>
              <a:spLocks noChangeArrowheads="1"/>
            </p:cNvSpPr>
            <p:nvPr/>
          </p:nvSpPr>
          <p:spPr bwMode="auto">
            <a:xfrm>
              <a:off x="254782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01</a:t>
              </a:r>
              <a:endParaRPr lang="zh-CN" altLang="en-US" sz="1828">
                <a:solidFill>
                  <a:schemeClr val="bg1"/>
                </a:solidFill>
              </a:endParaRPr>
            </a:p>
          </p:txBody>
        </p:sp>
      </p:grpSp>
      <p:grpSp>
        <p:nvGrpSpPr>
          <p:cNvPr id="27" name="组合 30"/>
          <p:cNvGrpSpPr>
            <a:grpSpLocks/>
          </p:cNvGrpSpPr>
          <p:nvPr/>
        </p:nvGrpSpPr>
        <p:grpSpPr bwMode="auto">
          <a:xfrm>
            <a:off x="7244168" y="2334985"/>
            <a:ext cx="662992" cy="665225"/>
            <a:chOff x="5151120" y="1661160"/>
            <a:chExt cx="472440" cy="472440"/>
          </a:xfrm>
        </p:grpSpPr>
        <p:sp>
          <p:nvSpPr>
            <p:cNvPr id="25" name="椭圆 24"/>
            <p:cNvSpPr/>
            <p:nvPr/>
          </p:nvSpPr>
          <p:spPr>
            <a:xfrm>
              <a:off x="5151120" y="1661160"/>
              <a:ext cx="472440" cy="4724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6" name="矩形 27"/>
            <p:cNvSpPr>
              <a:spLocks noChangeArrowheads="1"/>
            </p:cNvSpPr>
            <p:nvPr/>
          </p:nvSpPr>
          <p:spPr bwMode="auto">
            <a:xfrm>
              <a:off x="519958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dirty="0">
                  <a:solidFill>
                    <a:schemeClr val="bg1"/>
                  </a:solidFill>
                  <a:latin typeface="Helvetica" panose="020B0604020202020204" pitchFamily="34" charset="0"/>
                </a:rPr>
                <a:t>02</a:t>
              </a:r>
              <a:endParaRPr lang="zh-CN" altLang="en-US" sz="1828" dirty="0">
                <a:solidFill>
                  <a:schemeClr val="bg1"/>
                </a:solidFill>
              </a:endParaRPr>
            </a:p>
          </p:txBody>
        </p:sp>
      </p:grpSp>
      <p:grpSp>
        <p:nvGrpSpPr>
          <p:cNvPr id="28" name="组合 31"/>
          <p:cNvGrpSpPr>
            <a:grpSpLocks/>
          </p:cNvGrpSpPr>
          <p:nvPr/>
        </p:nvGrpSpPr>
        <p:grpSpPr bwMode="auto">
          <a:xfrm>
            <a:off x="11048000" y="2334985"/>
            <a:ext cx="662992" cy="665225"/>
            <a:chOff x="7856220" y="1661160"/>
            <a:chExt cx="472440" cy="472440"/>
          </a:xfrm>
        </p:grpSpPr>
        <p:sp>
          <p:nvSpPr>
            <p:cNvPr id="26" name="椭圆 25"/>
            <p:cNvSpPr/>
            <p:nvPr/>
          </p:nvSpPr>
          <p:spPr>
            <a:xfrm>
              <a:off x="7856220" y="1661160"/>
              <a:ext cx="472440" cy="4724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4" name="矩形 28"/>
            <p:cNvSpPr>
              <a:spLocks noChangeArrowheads="1"/>
            </p:cNvSpPr>
            <p:nvPr/>
          </p:nvSpPr>
          <p:spPr bwMode="auto">
            <a:xfrm>
              <a:off x="791230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03</a:t>
              </a:r>
              <a:endParaRPr lang="zh-CN" altLang="en-US" sz="1828">
                <a:solidFill>
                  <a:schemeClr val="bg1"/>
                </a:solidFill>
              </a:endParaRPr>
            </a:p>
          </p:txBody>
        </p:sp>
      </p:grpSp>
      <p:sp>
        <p:nvSpPr>
          <p:cNvPr id="32" name="TextBox 15"/>
          <p:cNvSpPr txBox="1"/>
          <p:nvPr/>
        </p:nvSpPr>
        <p:spPr>
          <a:xfrm>
            <a:off x="16776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3" name="TextBox 16"/>
          <p:cNvSpPr txBox="1"/>
          <p:nvPr/>
        </p:nvSpPr>
        <p:spPr>
          <a:xfrm>
            <a:off x="16776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5"/>
          <p:cNvSpPr txBox="1"/>
          <p:nvPr/>
        </p:nvSpPr>
        <p:spPr>
          <a:xfrm>
            <a:off x="5478170"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5" name="TextBox 16"/>
          <p:cNvSpPr txBox="1"/>
          <p:nvPr/>
        </p:nvSpPr>
        <p:spPr>
          <a:xfrm>
            <a:off x="5478170"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5"/>
          <p:cNvSpPr txBox="1"/>
          <p:nvPr/>
        </p:nvSpPr>
        <p:spPr>
          <a:xfrm>
            <a:off x="90690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7" name="TextBox 16"/>
          <p:cNvSpPr txBox="1"/>
          <p:nvPr/>
        </p:nvSpPr>
        <p:spPr>
          <a:xfrm>
            <a:off x="90690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2"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4077866103"/>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7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750" fill="hold"/>
                                        <p:tgtEl>
                                          <p:spTgt spid="20"/>
                                        </p:tgtEl>
                                        <p:attrNameLst>
                                          <p:attrName>ppt_w</p:attrName>
                                        </p:attrNameLst>
                                      </p:cBhvr>
                                      <p:tavLst>
                                        <p:tav tm="0">
                                          <p:val>
                                            <p:fltVal val="0"/>
                                          </p:val>
                                        </p:tav>
                                        <p:tav tm="100000">
                                          <p:val>
                                            <p:strVal val="#ppt_w"/>
                                          </p:val>
                                        </p:tav>
                                      </p:tavLst>
                                    </p:anim>
                                    <p:anim calcmode="lin" valueType="num">
                                      <p:cBhvr>
                                        <p:cTn id="23" dur="750" fill="hold"/>
                                        <p:tgtEl>
                                          <p:spTgt spid="20"/>
                                        </p:tgtEl>
                                        <p:attrNameLst>
                                          <p:attrName>ppt_h</p:attrName>
                                        </p:attrNameLst>
                                      </p:cBhvr>
                                      <p:tavLst>
                                        <p:tav tm="0">
                                          <p:val>
                                            <p:fltVal val="0"/>
                                          </p:val>
                                        </p:tav>
                                        <p:tav tm="100000">
                                          <p:val>
                                            <p:strVal val="#ppt_h"/>
                                          </p:val>
                                        </p:tav>
                                      </p:tavLst>
                                    </p:anim>
                                    <p:animEffect transition="in" filter="fade">
                                      <p:cBhvr>
                                        <p:cTn id="24" dur="750"/>
                                        <p:tgtEl>
                                          <p:spTgt spid="20"/>
                                        </p:tgtEl>
                                      </p:cBhvr>
                                    </p:animEffect>
                                  </p:childTnLst>
                                </p:cTn>
                              </p:par>
                              <p:par>
                                <p:cTn id="25" presetID="53" presetClass="entr" presetSubtype="16" fill="hold" nodeType="withEffect">
                                  <p:stCondLst>
                                    <p:cond delay="9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750" fill="hold"/>
                                        <p:tgtEl>
                                          <p:spTgt spid="27"/>
                                        </p:tgtEl>
                                        <p:attrNameLst>
                                          <p:attrName>ppt_w</p:attrName>
                                        </p:attrNameLst>
                                      </p:cBhvr>
                                      <p:tavLst>
                                        <p:tav tm="0">
                                          <p:val>
                                            <p:fltVal val="0"/>
                                          </p:val>
                                        </p:tav>
                                        <p:tav tm="100000">
                                          <p:val>
                                            <p:strVal val="#ppt_w"/>
                                          </p:val>
                                        </p:tav>
                                      </p:tavLst>
                                    </p:anim>
                                    <p:anim calcmode="lin" valueType="num">
                                      <p:cBhvr>
                                        <p:cTn id="28" dur="750" fill="hold"/>
                                        <p:tgtEl>
                                          <p:spTgt spid="27"/>
                                        </p:tgtEl>
                                        <p:attrNameLst>
                                          <p:attrName>ppt_h</p:attrName>
                                        </p:attrNameLst>
                                      </p:cBhvr>
                                      <p:tavLst>
                                        <p:tav tm="0">
                                          <p:val>
                                            <p:fltVal val="0"/>
                                          </p:val>
                                        </p:tav>
                                        <p:tav tm="100000">
                                          <p:val>
                                            <p:strVal val="#ppt_h"/>
                                          </p:val>
                                        </p:tav>
                                      </p:tavLst>
                                    </p:anim>
                                    <p:animEffect transition="in" filter="fade">
                                      <p:cBhvr>
                                        <p:cTn id="29" dur="750"/>
                                        <p:tgtEl>
                                          <p:spTgt spid="27"/>
                                        </p:tgtEl>
                                      </p:cBhvr>
                                    </p:animEffect>
                                  </p:childTnLst>
                                </p:cTn>
                              </p:par>
                              <p:par>
                                <p:cTn id="30" presetID="53" presetClass="entr" presetSubtype="16" fill="hold" nodeType="withEffect">
                                  <p:stCondLst>
                                    <p:cond delay="1100"/>
                                  </p:stCondLst>
                                  <p:childTnLst>
                                    <p:set>
                                      <p:cBhvr>
                                        <p:cTn id="31" dur="1" fill="hold">
                                          <p:stCondLst>
                                            <p:cond delay="0"/>
                                          </p:stCondLst>
                                        </p:cTn>
                                        <p:tgtEl>
                                          <p:spTgt spid="28"/>
                                        </p:tgtEl>
                                        <p:attrNameLst>
                                          <p:attrName>style.visibility</p:attrName>
                                        </p:attrNameLst>
                                      </p:cBhvr>
                                      <p:to>
                                        <p:strVal val="visible"/>
                                      </p:to>
                                    </p:set>
                                    <p:anim calcmode="lin" valueType="num">
                                      <p:cBhvr>
                                        <p:cTn id="32" dur="750" fill="hold"/>
                                        <p:tgtEl>
                                          <p:spTgt spid="28"/>
                                        </p:tgtEl>
                                        <p:attrNameLst>
                                          <p:attrName>ppt_w</p:attrName>
                                        </p:attrNameLst>
                                      </p:cBhvr>
                                      <p:tavLst>
                                        <p:tav tm="0">
                                          <p:val>
                                            <p:fltVal val="0"/>
                                          </p:val>
                                        </p:tav>
                                        <p:tav tm="100000">
                                          <p:val>
                                            <p:strVal val="#ppt_w"/>
                                          </p:val>
                                        </p:tav>
                                      </p:tavLst>
                                    </p:anim>
                                    <p:anim calcmode="lin" valueType="num">
                                      <p:cBhvr>
                                        <p:cTn id="33" dur="750" fill="hold"/>
                                        <p:tgtEl>
                                          <p:spTgt spid="28"/>
                                        </p:tgtEl>
                                        <p:attrNameLst>
                                          <p:attrName>ppt_h</p:attrName>
                                        </p:attrNameLst>
                                      </p:cBhvr>
                                      <p:tavLst>
                                        <p:tav tm="0">
                                          <p:val>
                                            <p:fltVal val="0"/>
                                          </p:val>
                                        </p:tav>
                                        <p:tav tm="100000">
                                          <p:val>
                                            <p:strVal val="#ppt_h"/>
                                          </p:val>
                                        </p:tav>
                                      </p:tavLst>
                                    </p:anim>
                                    <p:animEffect transition="in" filter="fade">
                                      <p:cBhvr>
                                        <p:cTn id="34" dur="750"/>
                                        <p:tgtEl>
                                          <p:spTgt spid="28"/>
                                        </p:tgtEl>
                                      </p:cBhvr>
                                    </p:animEffect>
                                  </p:childTnLst>
                                </p:cTn>
                              </p:par>
                              <p:par>
                                <p:cTn id="35" presetID="17" presetClass="entr" presetSubtype="1" fill="hold" grpId="0" nodeType="withEffect">
                                  <p:stCondLst>
                                    <p:cond delay="1100"/>
                                  </p:stCondLst>
                                  <p:iterate type="lt">
                                    <p:tmPct val="40000"/>
                                  </p:iterate>
                                  <p:childTnLst>
                                    <p:set>
                                      <p:cBhvr>
                                        <p:cTn id="36" dur="1" fill="hold">
                                          <p:stCondLst>
                                            <p:cond delay="0"/>
                                          </p:stCondLst>
                                        </p:cTn>
                                        <p:tgtEl>
                                          <p:spTgt spid="33"/>
                                        </p:tgtEl>
                                        <p:attrNameLst>
                                          <p:attrName>style.visibility</p:attrName>
                                        </p:attrNameLst>
                                      </p:cBhvr>
                                      <p:to>
                                        <p:strVal val="visible"/>
                                      </p:to>
                                    </p:set>
                                    <p:anim calcmode="lin" valueType="num">
                                      <p:cBhvr>
                                        <p:cTn id="37" dur="700" fill="hold"/>
                                        <p:tgtEl>
                                          <p:spTgt spid="33"/>
                                        </p:tgtEl>
                                        <p:attrNameLst>
                                          <p:attrName>ppt_x</p:attrName>
                                        </p:attrNameLst>
                                      </p:cBhvr>
                                      <p:tavLst>
                                        <p:tav tm="0">
                                          <p:val>
                                            <p:strVal val="#ppt_x"/>
                                          </p:val>
                                        </p:tav>
                                        <p:tav tm="100000">
                                          <p:val>
                                            <p:strVal val="#ppt_x"/>
                                          </p:val>
                                        </p:tav>
                                      </p:tavLst>
                                    </p:anim>
                                    <p:anim calcmode="lin" valueType="num">
                                      <p:cBhvr>
                                        <p:cTn id="38" dur="700" fill="hold"/>
                                        <p:tgtEl>
                                          <p:spTgt spid="33"/>
                                        </p:tgtEl>
                                        <p:attrNameLst>
                                          <p:attrName>ppt_y</p:attrName>
                                        </p:attrNameLst>
                                      </p:cBhvr>
                                      <p:tavLst>
                                        <p:tav tm="0">
                                          <p:val>
                                            <p:strVal val="#ppt_y-#ppt_h/2"/>
                                          </p:val>
                                        </p:tav>
                                        <p:tav tm="100000">
                                          <p:val>
                                            <p:strVal val="#ppt_y"/>
                                          </p:val>
                                        </p:tav>
                                      </p:tavLst>
                                    </p:anim>
                                    <p:anim calcmode="lin" valueType="num">
                                      <p:cBhvr>
                                        <p:cTn id="39" dur="700" fill="hold"/>
                                        <p:tgtEl>
                                          <p:spTgt spid="33"/>
                                        </p:tgtEl>
                                        <p:attrNameLst>
                                          <p:attrName>ppt_w</p:attrName>
                                        </p:attrNameLst>
                                      </p:cBhvr>
                                      <p:tavLst>
                                        <p:tav tm="0">
                                          <p:val>
                                            <p:strVal val="#ppt_w"/>
                                          </p:val>
                                        </p:tav>
                                        <p:tav tm="100000">
                                          <p:val>
                                            <p:strVal val="#ppt_w"/>
                                          </p:val>
                                        </p:tav>
                                      </p:tavLst>
                                    </p:anim>
                                    <p:anim calcmode="lin" valueType="num">
                                      <p:cBhvr>
                                        <p:cTn id="40" dur="700" fill="hold"/>
                                        <p:tgtEl>
                                          <p:spTgt spid="33"/>
                                        </p:tgtEl>
                                        <p:attrNameLst>
                                          <p:attrName>ppt_h</p:attrName>
                                        </p:attrNameLst>
                                      </p:cBhvr>
                                      <p:tavLst>
                                        <p:tav tm="0">
                                          <p:val>
                                            <p:fltVal val="0"/>
                                          </p:val>
                                        </p:tav>
                                        <p:tav tm="100000">
                                          <p:val>
                                            <p:strVal val="#ppt_h"/>
                                          </p:val>
                                        </p:tav>
                                      </p:tavLst>
                                    </p:anim>
                                  </p:childTnLst>
                                </p:cTn>
                              </p:par>
                              <p:par>
                                <p:cTn id="41" presetID="22" presetClass="entr" presetSubtype="8" fill="hold" grpId="0" nodeType="withEffect">
                                  <p:stCondLst>
                                    <p:cond delay="110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700"/>
                                        <p:tgtEl>
                                          <p:spTgt spid="32"/>
                                        </p:tgtEl>
                                      </p:cBhvr>
                                    </p:animEffect>
                                  </p:childTnLst>
                                </p:cTn>
                              </p:par>
                              <p:par>
                                <p:cTn id="44" presetID="17" presetClass="entr" presetSubtype="1" fill="hold" grpId="0" nodeType="withEffect">
                                  <p:stCondLst>
                                    <p:cond delay="1400"/>
                                  </p:stCondLst>
                                  <p:iterate type="lt">
                                    <p:tmPct val="40000"/>
                                  </p:iterate>
                                  <p:childTnLst>
                                    <p:set>
                                      <p:cBhvr>
                                        <p:cTn id="45" dur="1" fill="hold">
                                          <p:stCondLst>
                                            <p:cond delay="0"/>
                                          </p:stCondLst>
                                        </p:cTn>
                                        <p:tgtEl>
                                          <p:spTgt spid="35"/>
                                        </p:tgtEl>
                                        <p:attrNameLst>
                                          <p:attrName>style.visibility</p:attrName>
                                        </p:attrNameLst>
                                      </p:cBhvr>
                                      <p:to>
                                        <p:strVal val="visible"/>
                                      </p:to>
                                    </p:set>
                                    <p:anim calcmode="lin" valueType="num">
                                      <p:cBhvr>
                                        <p:cTn id="46" dur="700" fill="hold"/>
                                        <p:tgtEl>
                                          <p:spTgt spid="35"/>
                                        </p:tgtEl>
                                        <p:attrNameLst>
                                          <p:attrName>ppt_x</p:attrName>
                                        </p:attrNameLst>
                                      </p:cBhvr>
                                      <p:tavLst>
                                        <p:tav tm="0">
                                          <p:val>
                                            <p:strVal val="#ppt_x"/>
                                          </p:val>
                                        </p:tav>
                                        <p:tav tm="100000">
                                          <p:val>
                                            <p:strVal val="#ppt_x"/>
                                          </p:val>
                                        </p:tav>
                                      </p:tavLst>
                                    </p:anim>
                                    <p:anim calcmode="lin" valueType="num">
                                      <p:cBhvr>
                                        <p:cTn id="47" dur="700" fill="hold"/>
                                        <p:tgtEl>
                                          <p:spTgt spid="35"/>
                                        </p:tgtEl>
                                        <p:attrNameLst>
                                          <p:attrName>ppt_y</p:attrName>
                                        </p:attrNameLst>
                                      </p:cBhvr>
                                      <p:tavLst>
                                        <p:tav tm="0">
                                          <p:val>
                                            <p:strVal val="#ppt_y-#ppt_h/2"/>
                                          </p:val>
                                        </p:tav>
                                        <p:tav tm="100000">
                                          <p:val>
                                            <p:strVal val="#ppt_y"/>
                                          </p:val>
                                        </p:tav>
                                      </p:tavLst>
                                    </p:anim>
                                    <p:anim calcmode="lin" valueType="num">
                                      <p:cBhvr>
                                        <p:cTn id="48" dur="700" fill="hold"/>
                                        <p:tgtEl>
                                          <p:spTgt spid="35"/>
                                        </p:tgtEl>
                                        <p:attrNameLst>
                                          <p:attrName>ppt_w</p:attrName>
                                        </p:attrNameLst>
                                      </p:cBhvr>
                                      <p:tavLst>
                                        <p:tav tm="0">
                                          <p:val>
                                            <p:strVal val="#ppt_w"/>
                                          </p:val>
                                        </p:tav>
                                        <p:tav tm="100000">
                                          <p:val>
                                            <p:strVal val="#ppt_w"/>
                                          </p:val>
                                        </p:tav>
                                      </p:tavLst>
                                    </p:anim>
                                    <p:anim calcmode="lin" valueType="num">
                                      <p:cBhvr>
                                        <p:cTn id="49" dur="700" fill="hold"/>
                                        <p:tgtEl>
                                          <p:spTgt spid="35"/>
                                        </p:tgtEl>
                                        <p:attrNameLst>
                                          <p:attrName>ppt_h</p:attrName>
                                        </p:attrNameLst>
                                      </p:cBhvr>
                                      <p:tavLst>
                                        <p:tav tm="0">
                                          <p:val>
                                            <p:fltVal val="0"/>
                                          </p:val>
                                        </p:tav>
                                        <p:tav tm="100000">
                                          <p:val>
                                            <p:strVal val="#ppt_h"/>
                                          </p:val>
                                        </p:tav>
                                      </p:tavLst>
                                    </p:anim>
                                  </p:childTnLst>
                                </p:cTn>
                              </p:par>
                              <p:par>
                                <p:cTn id="50" presetID="22" presetClass="entr" presetSubtype="8" fill="hold" grpId="0" nodeType="withEffect">
                                  <p:stCondLst>
                                    <p:cond delay="140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700"/>
                                        <p:tgtEl>
                                          <p:spTgt spid="34"/>
                                        </p:tgtEl>
                                      </p:cBhvr>
                                    </p:animEffect>
                                  </p:childTnLst>
                                </p:cTn>
                              </p:par>
                              <p:par>
                                <p:cTn id="53" presetID="17" presetClass="entr" presetSubtype="1" fill="hold" grpId="0" nodeType="withEffect">
                                  <p:stCondLst>
                                    <p:cond delay="1600"/>
                                  </p:stCondLst>
                                  <p:iterate type="lt">
                                    <p:tmPct val="40000"/>
                                  </p:iterate>
                                  <p:childTnLst>
                                    <p:set>
                                      <p:cBhvr>
                                        <p:cTn id="54" dur="1" fill="hold">
                                          <p:stCondLst>
                                            <p:cond delay="0"/>
                                          </p:stCondLst>
                                        </p:cTn>
                                        <p:tgtEl>
                                          <p:spTgt spid="37"/>
                                        </p:tgtEl>
                                        <p:attrNameLst>
                                          <p:attrName>style.visibility</p:attrName>
                                        </p:attrNameLst>
                                      </p:cBhvr>
                                      <p:to>
                                        <p:strVal val="visible"/>
                                      </p:to>
                                    </p:set>
                                    <p:anim calcmode="lin" valueType="num">
                                      <p:cBhvr>
                                        <p:cTn id="55" dur="700" fill="hold"/>
                                        <p:tgtEl>
                                          <p:spTgt spid="37"/>
                                        </p:tgtEl>
                                        <p:attrNameLst>
                                          <p:attrName>ppt_x</p:attrName>
                                        </p:attrNameLst>
                                      </p:cBhvr>
                                      <p:tavLst>
                                        <p:tav tm="0">
                                          <p:val>
                                            <p:strVal val="#ppt_x"/>
                                          </p:val>
                                        </p:tav>
                                        <p:tav tm="100000">
                                          <p:val>
                                            <p:strVal val="#ppt_x"/>
                                          </p:val>
                                        </p:tav>
                                      </p:tavLst>
                                    </p:anim>
                                    <p:anim calcmode="lin" valueType="num">
                                      <p:cBhvr>
                                        <p:cTn id="56" dur="700" fill="hold"/>
                                        <p:tgtEl>
                                          <p:spTgt spid="37"/>
                                        </p:tgtEl>
                                        <p:attrNameLst>
                                          <p:attrName>ppt_y</p:attrName>
                                        </p:attrNameLst>
                                      </p:cBhvr>
                                      <p:tavLst>
                                        <p:tav tm="0">
                                          <p:val>
                                            <p:strVal val="#ppt_y-#ppt_h/2"/>
                                          </p:val>
                                        </p:tav>
                                        <p:tav tm="100000">
                                          <p:val>
                                            <p:strVal val="#ppt_y"/>
                                          </p:val>
                                        </p:tav>
                                      </p:tavLst>
                                    </p:anim>
                                    <p:anim calcmode="lin" valueType="num">
                                      <p:cBhvr>
                                        <p:cTn id="57" dur="700" fill="hold"/>
                                        <p:tgtEl>
                                          <p:spTgt spid="37"/>
                                        </p:tgtEl>
                                        <p:attrNameLst>
                                          <p:attrName>ppt_w</p:attrName>
                                        </p:attrNameLst>
                                      </p:cBhvr>
                                      <p:tavLst>
                                        <p:tav tm="0">
                                          <p:val>
                                            <p:strVal val="#ppt_w"/>
                                          </p:val>
                                        </p:tav>
                                        <p:tav tm="100000">
                                          <p:val>
                                            <p:strVal val="#ppt_w"/>
                                          </p:val>
                                        </p:tav>
                                      </p:tavLst>
                                    </p:anim>
                                    <p:anim calcmode="lin" valueType="num">
                                      <p:cBhvr>
                                        <p:cTn id="58" dur="700" fill="hold"/>
                                        <p:tgtEl>
                                          <p:spTgt spid="37"/>
                                        </p:tgtEl>
                                        <p:attrNameLst>
                                          <p:attrName>ppt_h</p:attrName>
                                        </p:attrNameLst>
                                      </p:cBhvr>
                                      <p:tavLst>
                                        <p:tav tm="0">
                                          <p:val>
                                            <p:fltVal val="0"/>
                                          </p:val>
                                        </p:tav>
                                        <p:tav tm="100000">
                                          <p:val>
                                            <p:strVal val="#ppt_h"/>
                                          </p:val>
                                        </p:tav>
                                      </p:tavLst>
                                    </p:anim>
                                  </p:childTnLst>
                                </p:cTn>
                              </p:par>
                              <p:par>
                                <p:cTn id="59" presetID="22" presetClass="entr" presetSubtype="8" fill="hold" grpId="0" nodeType="withEffect">
                                  <p:stCondLst>
                                    <p:cond delay="160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7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2" grpId="0"/>
      <p:bldP spid="33" grpId="0"/>
      <p:bldP spid="34" grpId="0"/>
      <p:bldP spid="35" grpId="0"/>
      <p:bldP spid="36"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734269" y="1868731"/>
            <a:ext cx="4304774" cy="4304774"/>
          </a:xfrm>
          <a:prstGeom prst="ellipse">
            <a:avLst/>
          </a:pr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椭圆 10"/>
          <p:cNvSpPr/>
          <p:nvPr/>
        </p:nvSpPr>
        <p:spPr>
          <a:xfrm>
            <a:off x="4420818" y="1440415"/>
            <a:ext cx="1175131" cy="1175131"/>
          </a:xfrm>
          <a:prstGeom prst="ellipse">
            <a:avLst/>
          </a:prstGeom>
          <a:solidFill>
            <a:schemeClr val="accent2">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3"/>
          <p:cNvSpPr txBox="1"/>
          <p:nvPr/>
        </p:nvSpPr>
        <p:spPr>
          <a:xfrm>
            <a:off x="1368042" y="2743846"/>
            <a:ext cx="3037229" cy="2554545"/>
          </a:xfrm>
          <a:prstGeom prst="rect">
            <a:avLst/>
          </a:prstGeom>
          <a:noFill/>
        </p:spPr>
        <p:txBody>
          <a:bodyPr wrap="square" lIns="0" tIns="0" rIns="0" bIns="0" rtlCol="0">
            <a:spAutoFit/>
          </a:bodyPr>
          <a:lstStyle/>
          <a:p>
            <a:pPr algn="ctr"/>
            <a:r>
              <a:rPr lang="en-US" altLang="zh-CN" sz="16600" b="1"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endParaRPr lang="zh-CN" altLang="en-US" sz="16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
          <p:cNvSpPr txBox="1"/>
          <p:nvPr/>
        </p:nvSpPr>
        <p:spPr>
          <a:xfrm>
            <a:off x="5906052" y="2954865"/>
            <a:ext cx="2954655" cy="646331"/>
          </a:xfrm>
          <a:prstGeom prst="rect">
            <a:avLst/>
          </a:prstGeom>
          <a:noFill/>
        </p:spPr>
        <p:txBody>
          <a:bodyPr wrap="none" rtlCol="0">
            <a:spAutoFit/>
          </a:bodyPr>
          <a:lstStyle/>
          <a:p>
            <a:pPr marL="0" lvl="1" indent="0"/>
            <a:r>
              <a:rPr lang="zh-CN" altLang="en-US" sz="3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明年工作计划</a:t>
            </a:r>
          </a:p>
        </p:txBody>
      </p:sp>
      <p:sp>
        <p:nvSpPr>
          <p:cNvPr id="21" name="文本框 9"/>
          <p:cNvSpPr txBox="1"/>
          <p:nvPr/>
        </p:nvSpPr>
        <p:spPr>
          <a:xfrm>
            <a:off x="5939766" y="3971784"/>
            <a:ext cx="1939531" cy="324576"/>
          </a:xfrm>
          <a:prstGeom prst="rect">
            <a:avLst/>
          </a:prstGeom>
          <a:noFill/>
        </p:spPr>
        <p:txBody>
          <a:bodyPr wrap="square" lIns="0" tIns="0" rIns="0" bIns="0" rtlCol="0">
            <a:spAutoFit/>
          </a:bodyPr>
          <a:lstStyle/>
          <a:p>
            <a:pPr marL="241076" lvl="1" indent="-241076">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年度工作概述</a:t>
            </a:r>
          </a:p>
        </p:txBody>
      </p:sp>
      <p:sp>
        <p:nvSpPr>
          <p:cNvPr id="22" name="文本框 9"/>
          <p:cNvSpPr txBox="1"/>
          <p:nvPr/>
        </p:nvSpPr>
        <p:spPr>
          <a:xfrm>
            <a:off x="5939766" y="4429377"/>
            <a:ext cx="2102136" cy="324576"/>
          </a:xfrm>
          <a:prstGeom prst="rect">
            <a:avLst/>
          </a:prstGeom>
          <a:noFill/>
        </p:spPr>
        <p:txBody>
          <a:bodyPr wrap="square" lIns="0" tIns="0" rIns="0" bIns="0" rtlCol="0">
            <a:spAutoFit/>
          </a:bodyPr>
          <a:lstStyle/>
          <a:p>
            <a:pPr marL="241076" lvl="1" indent="-241076">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工作存在不足</a:t>
            </a:r>
          </a:p>
        </p:txBody>
      </p:sp>
      <p:sp>
        <p:nvSpPr>
          <p:cNvPr id="24" name="文本框 9"/>
          <p:cNvSpPr txBox="1"/>
          <p:nvPr/>
        </p:nvSpPr>
        <p:spPr>
          <a:xfrm>
            <a:off x="8334618" y="3976365"/>
            <a:ext cx="1939531" cy="324576"/>
          </a:xfrm>
          <a:prstGeom prst="rect">
            <a:avLst/>
          </a:prstGeom>
          <a:noFill/>
        </p:spPr>
        <p:txBody>
          <a:bodyPr wrap="square" lIns="0" tIns="0" rIns="0" bIns="0" rtlCol="0">
            <a:spAutoFit/>
          </a:bodyPr>
          <a:lstStyle/>
          <a:p>
            <a:pPr marL="241076" lvl="1" indent="-241076">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25" name="文本框 9"/>
          <p:cNvSpPr txBox="1"/>
          <p:nvPr/>
        </p:nvSpPr>
        <p:spPr>
          <a:xfrm>
            <a:off x="8334621" y="4434591"/>
            <a:ext cx="1939528" cy="324576"/>
          </a:xfrm>
          <a:prstGeom prst="rect">
            <a:avLst/>
          </a:prstGeom>
          <a:noFill/>
        </p:spPr>
        <p:txBody>
          <a:bodyPr wrap="square" lIns="0" tIns="0" rIns="0" bIns="0" rtlCol="0">
            <a:spAutoFit/>
          </a:bodyPr>
          <a:lstStyle/>
          <a:p>
            <a:pPr marL="241076" lvl="1" indent="-241076">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明年工作计划</a:t>
            </a:r>
          </a:p>
        </p:txBody>
      </p:sp>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956355">
            <a:off x="-285197" y="639968"/>
            <a:ext cx="4466336" cy="2791460"/>
          </a:xfrm>
          <a:prstGeom prst="rect">
            <a:avLst/>
          </a:prstGeom>
        </p:spPr>
      </p:pic>
    </p:spTree>
    <p:extLst>
      <p:ext uri="{BB962C8B-B14F-4D97-AF65-F5344CB8AC3E}">
        <p14:creationId xmlns:p14="http://schemas.microsoft.com/office/powerpoint/2010/main" val="198630511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47"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anim calcmode="lin" valueType="num">
                                      <p:cBhvr>
                                        <p:cTn id="20" dur="500" fill="hold"/>
                                        <p:tgtEl>
                                          <p:spTgt spid="13"/>
                                        </p:tgtEl>
                                        <p:attrNameLst>
                                          <p:attrName>ppt_x</p:attrName>
                                        </p:attrNameLst>
                                      </p:cBhvr>
                                      <p:tavLst>
                                        <p:tav tm="0">
                                          <p:val>
                                            <p:strVal val="#ppt_x"/>
                                          </p:val>
                                        </p:tav>
                                        <p:tav tm="100000">
                                          <p:val>
                                            <p:strVal val="#ppt_x"/>
                                          </p:val>
                                        </p:tav>
                                      </p:tavLst>
                                    </p:anim>
                                    <p:anim calcmode="lin" valueType="num">
                                      <p:cBhvr>
                                        <p:cTn id="21" dur="500" fill="hold"/>
                                        <p:tgtEl>
                                          <p:spTgt spid="13"/>
                                        </p:tgtEl>
                                        <p:attrNameLst>
                                          <p:attrName>ppt_y</p:attrName>
                                        </p:attrNameLst>
                                      </p:cBhvr>
                                      <p:tavLst>
                                        <p:tav tm="0">
                                          <p:val>
                                            <p:strVal val="#ppt_y-.1"/>
                                          </p:val>
                                        </p:tav>
                                        <p:tav tm="100000">
                                          <p:val>
                                            <p:strVal val="#ppt_y"/>
                                          </p:val>
                                        </p:tav>
                                      </p:tavLst>
                                    </p:anim>
                                  </p:childTnLst>
                                </p:cTn>
                              </p:par>
                              <p:par>
                                <p:cTn id="22" presetID="12" presetClass="entr" presetSubtype="8"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p:tgtEl>
                                          <p:spTgt spid="20"/>
                                        </p:tgtEl>
                                        <p:attrNameLst>
                                          <p:attrName>ppt_x</p:attrName>
                                        </p:attrNameLst>
                                      </p:cBhvr>
                                      <p:tavLst>
                                        <p:tav tm="0">
                                          <p:val>
                                            <p:strVal val="#ppt_x-#ppt_w*1.125000"/>
                                          </p:val>
                                        </p:tav>
                                        <p:tav tm="100000">
                                          <p:val>
                                            <p:strVal val="#ppt_x"/>
                                          </p:val>
                                        </p:tav>
                                      </p:tavLst>
                                    </p:anim>
                                    <p:animEffect transition="in" filter="wipe(right)">
                                      <p:cBhvr>
                                        <p:cTn id="25" dur="500"/>
                                        <p:tgtEl>
                                          <p:spTgt spid="20"/>
                                        </p:tgtEl>
                                      </p:cBhvr>
                                    </p:animEffect>
                                  </p:childTnLst>
                                </p:cTn>
                              </p:par>
                            </p:childTnLst>
                          </p:cTn>
                        </p:par>
                        <p:par>
                          <p:cTn id="26" fill="hold">
                            <p:stCondLst>
                              <p:cond delay="1500"/>
                            </p:stCondLst>
                            <p:childTnLst>
                              <p:par>
                                <p:cTn id="27" presetID="2" presetClass="entr" presetSubtype="4"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20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40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ppt_x"/>
                                          </p:val>
                                        </p:tav>
                                        <p:tav tm="100000">
                                          <p:val>
                                            <p:strVal val="#ppt_x"/>
                                          </p:val>
                                        </p:tav>
                                      </p:tavLst>
                                    </p:anim>
                                    <p:anim calcmode="lin" valueType="num">
                                      <p:cBhvr additive="base">
                                        <p:cTn id="42" dur="500" fill="hold"/>
                                        <p:tgtEl>
                                          <p:spTgt spid="25"/>
                                        </p:tgtEl>
                                        <p:attrNameLst>
                                          <p:attrName>ppt_y</p:attrName>
                                        </p:attrNameLst>
                                      </p:cBhvr>
                                      <p:tavLst>
                                        <p:tav tm="0">
                                          <p:val>
                                            <p:strVal val="1+#ppt_h/2"/>
                                          </p:val>
                                        </p:tav>
                                        <p:tav tm="100000">
                                          <p:val>
                                            <p:strVal val="#ppt_y"/>
                                          </p:val>
                                        </p:tav>
                                      </p:tavLst>
                                    </p:anim>
                                  </p:childTnLst>
                                </p:cTn>
                              </p:par>
                            </p:childTnLst>
                          </p:cTn>
                        </p:par>
                        <p:par>
                          <p:cTn id="43" fill="hold">
                            <p:stCondLst>
                              <p:cond delay="2400"/>
                            </p:stCondLst>
                            <p:childTnLst>
                              <p:par>
                                <p:cTn id="44" presetID="10" presetClass="entr" presetSubtype="0"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3" grpId="0"/>
      <p:bldP spid="20" grpId="0"/>
      <p:bldP spid="21" grpId="0"/>
      <p:bldP spid="22" grpId="0"/>
      <p:bldP spid="24"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67"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41314545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H_Entry_1"/>
          <p:cNvSpPr/>
          <p:nvPr>
            <p:custDataLst>
              <p:tags r:id="rId2"/>
            </p:custDataLst>
          </p:nvPr>
        </p:nvSpPr>
        <p:spPr>
          <a:xfrm>
            <a:off x="2942543" y="2811587"/>
            <a:ext cx="2610438" cy="65475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normAutofit/>
          </a:bodyPr>
          <a:lstStyle/>
          <a:p>
            <a:pPr algn="ctr">
              <a:lnSpc>
                <a:spcPct val="120000"/>
              </a:lnSpc>
            </a:pPr>
            <a:r>
              <a:rPr lang="zh-CN" altLang="en-US" sz="2002" dirty="0">
                <a:solidFill>
                  <a:srgbClr val="FFFFFF"/>
                </a:solidFill>
                <a:latin typeface="Arial" panose="020B0604020202020204" pitchFamily="34" charset="0"/>
                <a:ea typeface="微软雅黑" panose="020B0503020204020204" pitchFamily="34" charset="-122"/>
                <a:sym typeface="Arial" panose="020B0604020202020204" pitchFamily="34" charset="0"/>
              </a:rPr>
              <a:t>点击添加相关标题文字</a:t>
            </a:r>
          </a:p>
        </p:txBody>
      </p:sp>
      <p:sp>
        <p:nvSpPr>
          <p:cNvPr id="3078" name="MH_Number_1"/>
          <p:cNvSpPr txBox="1">
            <a:spLocks noChangeArrowheads="1"/>
          </p:cNvSpPr>
          <p:nvPr>
            <p:custDataLst>
              <p:tags r:id="rId3"/>
            </p:custDataLst>
          </p:nvPr>
        </p:nvSpPr>
        <p:spPr bwMode="auto">
          <a:xfrm>
            <a:off x="5552981" y="2811588"/>
            <a:ext cx="621607" cy="65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chorCtr="1">
            <a:noAutofit/>
          </a:bodyPr>
          <a:lstStyle>
            <a:defPPr>
              <a:defRPr lang="zh-CN"/>
            </a:defPPr>
            <a:lvl1pPr algn="ctr">
              <a:lnSpc>
                <a:spcPct val="100000"/>
              </a:lnSpc>
              <a:spcBef>
                <a:spcPct val="0"/>
              </a:spcBef>
              <a:buFontTx/>
              <a:buNone/>
              <a:defRPr sz="2400" b="1">
                <a:solidFill>
                  <a:srgbClr val="00B0F0"/>
                </a:solidFill>
                <a:latin typeface="幼圆" panose="02010509060101010101" pitchFamily="49" charset="-122"/>
                <a:ea typeface="幼圆" panose="02010509060101010101" pitchFamily="49" charset="-122"/>
                <a:cs typeface="Verdana" panose="020B0604030504040204" pitchFamily="34" charset="0"/>
              </a:defRPr>
            </a:lvl1pPr>
            <a:lvl2pPr marL="742950" indent="-285750">
              <a:lnSpc>
                <a:spcPct val="90000"/>
              </a:lnSpc>
              <a:spcBef>
                <a:spcPts val="375"/>
              </a:spcBef>
              <a:buFont typeface="Arial" panose="020B0604020202020204" pitchFamily="34" charset="0"/>
              <a:buChar char="•"/>
              <a:defRPr>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9pPr>
          </a:lstStyle>
          <a:p>
            <a:r>
              <a:rPr lang="en-US" altLang="zh-CN" sz="2531" dirty="0">
                <a:solidFill>
                  <a:schemeClr val="tx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531"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2" name="MH_Others_1"/>
          <p:cNvGrpSpPr/>
          <p:nvPr>
            <p:custDataLst>
              <p:tags r:id="rId4"/>
            </p:custDataLst>
          </p:nvPr>
        </p:nvGrpSpPr>
        <p:grpSpPr>
          <a:xfrm>
            <a:off x="6240904" y="1319288"/>
            <a:ext cx="414919" cy="5808900"/>
            <a:chOff x="4349750" y="1062266"/>
            <a:chExt cx="393426" cy="5508000"/>
          </a:xfrm>
        </p:grpSpPr>
        <p:pic>
          <p:nvPicPr>
            <p:cNvPr id="3083" name="Picture 3"/>
            <p:cNvPicPr>
              <a:picLocks noChangeAspect="1" noChangeArrowheads="1"/>
            </p:cNvPicPr>
            <p:nvPr/>
          </p:nvPicPr>
          <p:blipFill>
            <a:blip r:embed="rId16" cstate="print">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349750" y="1062266"/>
              <a:ext cx="81701" cy="55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2" name="Picture 3"/>
            <p:cNvPicPr>
              <a:picLocks noChangeAspect="1" noChangeArrowheads="1"/>
            </p:cNvPicPr>
            <p:nvPr/>
          </p:nvPicPr>
          <p:blipFill>
            <a:blip r:embed="rId17" cstate="print">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679350" y="1815142"/>
              <a:ext cx="63826" cy="4556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8" name="MH_Entry_3"/>
          <p:cNvSpPr/>
          <p:nvPr>
            <p:custDataLst>
              <p:tags r:id="rId5"/>
            </p:custDataLst>
          </p:nvPr>
        </p:nvSpPr>
        <p:spPr>
          <a:xfrm>
            <a:off x="2942543" y="4389713"/>
            <a:ext cx="2610438" cy="65475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normAutofit/>
          </a:bodyPr>
          <a:lstStyle/>
          <a:p>
            <a:pPr algn="ctr">
              <a:lnSpc>
                <a:spcPct val="120000"/>
              </a:lnSpc>
            </a:pPr>
            <a:r>
              <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rPr>
              <a:t>点击添加相关标题文字</a:t>
            </a:r>
            <a:endParaRPr lang="zh-CN" altLang="en-US" sz="2002"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Number_3"/>
          <p:cNvSpPr txBox="1">
            <a:spLocks noChangeArrowheads="1"/>
          </p:cNvSpPr>
          <p:nvPr>
            <p:custDataLst>
              <p:tags r:id="rId6"/>
            </p:custDataLst>
          </p:nvPr>
        </p:nvSpPr>
        <p:spPr bwMode="auto">
          <a:xfrm>
            <a:off x="5552981" y="4389714"/>
            <a:ext cx="621607" cy="65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chorCtr="1">
            <a:noAutofit/>
          </a:bodyPr>
          <a:lstStyle>
            <a:defPPr>
              <a:defRPr lang="zh-CN"/>
            </a:defPPr>
            <a:lvl1pPr algn="ctr">
              <a:lnSpc>
                <a:spcPct val="100000"/>
              </a:lnSpc>
              <a:spcBef>
                <a:spcPct val="0"/>
              </a:spcBef>
              <a:buFontTx/>
              <a:buNone/>
              <a:defRPr sz="2400" b="1">
                <a:solidFill>
                  <a:srgbClr val="00B0F0"/>
                </a:solidFill>
                <a:latin typeface="幼圆" panose="02010509060101010101" pitchFamily="49" charset="-122"/>
                <a:ea typeface="幼圆" panose="02010509060101010101" pitchFamily="49" charset="-122"/>
                <a:cs typeface="Verdana" panose="020B0604030504040204" pitchFamily="34" charset="0"/>
              </a:defRPr>
            </a:lvl1pPr>
            <a:lvl2pPr marL="742950" indent="-285750">
              <a:lnSpc>
                <a:spcPct val="90000"/>
              </a:lnSpc>
              <a:spcBef>
                <a:spcPts val="375"/>
              </a:spcBef>
              <a:buFont typeface="Arial" panose="020B0604020202020204" pitchFamily="34" charset="0"/>
              <a:buChar char="•"/>
              <a:defRPr>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9pPr>
          </a:lstStyle>
          <a:p>
            <a:r>
              <a:rPr lang="en-US" altLang="zh-CN" sz="2531">
                <a:solidFill>
                  <a:schemeClr val="tx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253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MH_Entry_2"/>
          <p:cNvSpPr/>
          <p:nvPr>
            <p:custDataLst>
              <p:tags r:id="rId7"/>
            </p:custDataLst>
          </p:nvPr>
        </p:nvSpPr>
        <p:spPr>
          <a:xfrm flipH="1">
            <a:off x="7340230" y="3600650"/>
            <a:ext cx="2610438" cy="65475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normAutofit/>
          </a:bodyPr>
          <a:lstStyle/>
          <a:p>
            <a:pPr algn="ctr">
              <a:lnSpc>
                <a:spcPct val="120000"/>
              </a:lnSpc>
            </a:pPr>
            <a:r>
              <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rPr>
              <a:t>点击添加相关标题文字</a:t>
            </a:r>
            <a:endParaRPr lang="zh-CN" altLang="en-US" sz="2002"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MH_Number_2"/>
          <p:cNvSpPr txBox="1">
            <a:spLocks noChangeArrowheads="1"/>
          </p:cNvSpPr>
          <p:nvPr>
            <p:custDataLst>
              <p:tags r:id="rId8"/>
            </p:custDataLst>
          </p:nvPr>
        </p:nvSpPr>
        <p:spPr bwMode="auto">
          <a:xfrm flipH="1">
            <a:off x="6718623" y="3600651"/>
            <a:ext cx="621607" cy="65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chorCtr="1">
            <a:noAutofit/>
          </a:bodyPr>
          <a:lstStyle>
            <a:defPPr>
              <a:defRPr lang="zh-CN"/>
            </a:defPPr>
            <a:lvl1pPr algn="ctr">
              <a:lnSpc>
                <a:spcPct val="100000"/>
              </a:lnSpc>
              <a:spcBef>
                <a:spcPct val="0"/>
              </a:spcBef>
              <a:buFontTx/>
              <a:buNone/>
              <a:defRPr sz="2400" b="1">
                <a:solidFill>
                  <a:srgbClr val="00B0F0"/>
                </a:solidFill>
                <a:latin typeface="幼圆" panose="02010509060101010101" pitchFamily="49" charset="-122"/>
                <a:ea typeface="幼圆" panose="02010509060101010101" pitchFamily="49" charset="-122"/>
                <a:cs typeface="Verdana" panose="020B0604030504040204" pitchFamily="34" charset="0"/>
              </a:defRPr>
            </a:lvl1pPr>
            <a:lvl2pPr marL="742950" indent="-285750">
              <a:lnSpc>
                <a:spcPct val="90000"/>
              </a:lnSpc>
              <a:spcBef>
                <a:spcPts val="375"/>
              </a:spcBef>
              <a:buFont typeface="Arial" panose="020B0604020202020204" pitchFamily="34" charset="0"/>
              <a:buChar char="•"/>
              <a:defRPr>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9pPr>
          </a:lstStyle>
          <a:p>
            <a:r>
              <a:rPr lang="en-US" altLang="zh-CN" sz="2531">
                <a:solidFill>
                  <a:schemeClr val="tx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53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MH_Number_4"/>
          <p:cNvSpPr txBox="1">
            <a:spLocks noChangeArrowheads="1"/>
          </p:cNvSpPr>
          <p:nvPr>
            <p:custDataLst>
              <p:tags r:id="rId9"/>
            </p:custDataLst>
          </p:nvPr>
        </p:nvSpPr>
        <p:spPr bwMode="auto">
          <a:xfrm flipH="1">
            <a:off x="6718623" y="5178778"/>
            <a:ext cx="621607" cy="65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chorCtr="1">
            <a:noAutofit/>
          </a:bodyPr>
          <a:lstStyle>
            <a:defPPr>
              <a:defRPr lang="zh-CN"/>
            </a:defPPr>
            <a:lvl1pPr algn="ctr">
              <a:lnSpc>
                <a:spcPct val="100000"/>
              </a:lnSpc>
              <a:spcBef>
                <a:spcPct val="0"/>
              </a:spcBef>
              <a:buFontTx/>
              <a:buNone/>
              <a:defRPr sz="2800" b="1">
                <a:solidFill>
                  <a:srgbClr val="00B0F0"/>
                </a:solidFill>
                <a:latin typeface="幼圆" panose="02010509060101010101" pitchFamily="49" charset="-122"/>
                <a:ea typeface="幼圆" panose="02010509060101010101" pitchFamily="49" charset="-122"/>
                <a:cs typeface="Verdana" panose="020B0604030504040204" pitchFamily="34" charset="0"/>
              </a:defRPr>
            </a:lvl1pPr>
            <a:lvl2pPr marL="742950" indent="-285750">
              <a:lnSpc>
                <a:spcPct val="90000"/>
              </a:lnSpc>
              <a:spcBef>
                <a:spcPts val="375"/>
              </a:spcBef>
              <a:buFont typeface="Arial" panose="020B0604020202020204" pitchFamily="34" charset="0"/>
              <a:buChar char="•"/>
              <a:defRPr>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9pPr>
          </a:lstStyle>
          <a:p>
            <a:r>
              <a:rPr lang="en-US" altLang="zh-CN" sz="2531">
                <a:solidFill>
                  <a:schemeClr val="tx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253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MH_Others_2"/>
          <p:cNvSpPr txBox="1">
            <a:spLocks noChangeArrowheads="1"/>
          </p:cNvSpPr>
          <p:nvPr>
            <p:custDataLst>
              <p:tags r:id="rId10"/>
            </p:custDataLst>
          </p:nvPr>
        </p:nvSpPr>
        <p:spPr bwMode="auto">
          <a:xfrm>
            <a:off x="5863785" y="737444"/>
            <a:ext cx="4108708" cy="616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a:lnSpc>
                <a:spcPct val="100000"/>
              </a:lnSpc>
              <a:spcBef>
                <a:spcPct val="0"/>
              </a:spcBef>
              <a:buFontTx/>
              <a:buNone/>
            </a:pPr>
            <a:r>
              <a:rPr lang="en-US" altLang="zh-CN" sz="5062" b="1" dirty="0">
                <a:latin typeface="Arial" panose="020B0604020202020204" pitchFamily="34" charset="0"/>
                <a:ea typeface="微软雅黑" panose="020B0503020204020204" pitchFamily="34" charset="-122"/>
                <a:sym typeface="Arial" panose="020B0604020202020204" pitchFamily="34" charset="0"/>
              </a:rPr>
              <a:t>CONTENTS</a:t>
            </a:r>
            <a:endParaRPr lang="zh-CN" altLang="en-US" sz="5062" b="1" dirty="0">
              <a:latin typeface="Arial" panose="020B0604020202020204" pitchFamily="34" charset="0"/>
              <a:ea typeface="微软雅黑" panose="020B0503020204020204" pitchFamily="34" charset="-122"/>
              <a:sym typeface="Arial" panose="020B0604020202020204" pitchFamily="34" charset="0"/>
            </a:endParaRPr>
          </a:p>
        </p:txBody>
      </p:sp>
      <p:sp>
        <p:nvSpPr>
          <p:cNvPr id="2" name="MH_Others_3"/>
          <p:cNvSpPr/>
          <p:nvPr>
            <p:custDataLst>
              <p:tags r:id="rId11"/>
            </p:custDataLst>
          </p:nvPr>
        </p:nvSpPr>
        <p:spPr>
          <a:xfrm>
            <a:off x="6393386" y="1395240"/>
            <a:ext cx="3557284" cy="193378"/>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29" name="MH_Others_4"/>
          <p:cNvSpPr/>
          <p:nvPr>
            <p:custDataLst>
              <p:tags r:id="rId12"/>
            </p:custDataLst>
          </p:nvPr>
        </p:nvSpPr>
        <p:spPr>
          <a:xfrm>
            <a:off x="8244236" y="1647438"/>
            <a:ext cx="1706434" cy="107207"/>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41" name="MH_Entry_4"/>
          <p:cNvSpPr/>
          <p:nvPr>
            <p:custDataLst>
              <p:tags r:id="rId13"/>
            </p:custDataLst>
          </p:nvPr>
        </p:nvSpPr>
        <p:spPr>
          <a:xfrm flipH="1">
            <a:off x="7340230" y="5178777"/>
            <a:ext cx="2610438" cy="65475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normAutofit/>
          </a:bodyPr>
          <a:lstStyle/>
          <a:p>
            <a:pPr algn="ctr">
              <a:lnSpc>
                <a:spcPct val="120000"/>
              </a:lnSpc>
            </a:pPr>
            <a:r>
              <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rPr>
              <a:t>点击添加相关标题文字</a:t>
            </a:r>
            <a:endParaRPr lang="zh-CN" altLang="en-US" sz="2002"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85529899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down)">
                                      <p:cBhvr>
                                        <p:cTn id="15" dur="500"/>
                                        <p:tgtEl>
                                          <p:spTgt spid="29"/>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3078"/>
                                        </p:tgtEl>
                                        <p:attrNameLst>
                                          <p:attrName>style.visibility</p:attrName>
                                        </p:attrNameLst>
                                      </p:cBhvr>
                                      <p:to>
                                        <p:strVal val="visible"/>
                                      </p:to>
                                    </p:set>
                                    <p:anim calcmode="lin" valueType="num">
                                      <p:cBhvr>
                                        <p:cTn id="24" dur="500" fill="hold"/>
                                        <p:tgtEl>
                                          <p:spTgt spid="3078"/>
                                        </p:tgtEl>
                                        <p:attrNameLst>
                                          <p:attrName>ppt_w</p:attrName>
                                        </p:attrNameLst>
                                      </p:cBhvr>
                                      <p:tavLst>
                                        <p:tav tm="0">
                                          <p:val>
                                            <p:fltVal val="0"/>
                                          </p:val>
                                        </p:tav>
                                        <p:tav tm="100000">
                                          <p:val>
                                            <p:strVal val="#ppt_w"/>
                                          </p:val>
                                        </p:tav>
                                      </p:tavLst>
                                    </p:anim>
                                    <p:anim calcmode="lin" valueType="num">
                                      <p:cBhvr>
                                        <p:cTn id="25" dur="500" fill="hold"/>
                                        <p:tgtEl>
                                          <p:spTgt spid="3078"/>
                                        </p:tgtEl>
                                        <p:attrNameLst>
                                          <p:attrName>ppt_h</p:attrName>
                                        </p:attrNameLst>
                                      </p:cBhvr>
                                      <p:tavLst>
                                        <p:tav tm="0">
                                          <p:val>
                                            <p:fltVal val="0"/>
                                          </p:val>
                                        </p:tav>
                                        <p:tav tm="100000">
                                          <p:val>
                                            <p:strVal val="#ppt_h"/>
                                          </p:val>
                                        </p:tav>
                                      </p:tavLst>
                                    </p:anim>
                                    <p:animEffect transition="in" filter="fade">
                                      <p:cBhvr>
                                        <p:cTn id="26" dur="500"/>
                                        <p:tgtEl>
                                          <p:spTgt spid="3078"/>
                                        </p:tgtEl>
                                      </p:cBhvr>
                                    </p:animEffect>
                                  </p:childTnLst>
                                </p:cTn>
                              </p:par>
                              <p:par>
                                <p:cTn id="27" presetID="22" presetClass="entr" presetSubtype="2" fill="hold" grpId="0" nodeType="withEffect">
                                  <p:stCondLst>
                                    <p:cond delay="250"/>
                                  </p:stCondLst>
                                  <p:childTnLst>
                                    <p:set>
                                      <p:cBhvr>
                                        <p:cTn id="28" dur="1" fill="hold">
                                          <p:stCondLst>
                                            <p:cond delay="0"/>
                                          </p:stCondLst>
                                        </p:cTn>
                                        <p:tgtEl>
                                          <p:spTgt spid="5"/>
                                        </p:tgtEl>
                                        <p:attrNameLst>
                                          <p:attrName>style.visibility</p:attrName>
                                        </p:attrNameLst>
                                      </p:cBhvr>
                                      <p:to>
                                        <p:strVal val="visible"/>
                                      </p:to>
                                    </p:set>
                                    <p:animEffect transition="in" filter="wipe(right)">
                                      <p:cBhvr>
                                        <p:cTn id="29" dur="500"/>
                                        <p:tgtEl>
                                          <p:spTgt spid="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22" presetClass="entr" presetSubtype="8" fill="hold" grpId="0" nodeType="withEffect">
                                  <p:stCondLst>
                                    <p:cond delay="25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par>
                                <p:cTn id="43" presetID="22" presetClass="entr" presetSubtype="2" fill="hold" grpId="0" nodeType="withEffect">
                                  <p:stCondLst>
                                    <p:cond delay="250"/>
                                  </p:stCondLst>
                                  <p:childTnLst>
                                    <p:set>
                                      <p:cBhvr>
                                        <p:cTn id="44" dur="1" fill="hold">
                                          <p:stCondLst>
                                            <p:cond delay="0"/>
                                          </p:stCondLst>
                                        </p:cTn>
                                        <p:tgtEl>
                                          <p:spTgt spid="18"/>
                                        </p:tgtEl>
                                        <p:attrNameLst>
                                          <p:attrName>style.visibility</p:attrName>
                                        </p:attrNameLst>
                                      </p:cBhvr>
                                      <p:to>
                                        <p:strVal val="visible"/>
                                      </p:to>
                                    </p:set>
                                    <p:animEffect transition="in" filter="wipe(right)">
                                      <p:cBhvr>
                                        <p:cTn id="45" dur="500"/>
                                        <p:tgtEl>
                                          <p:spTgt spid="18"/>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p:cTn id="48" dur="500" fill="hold"/>
                                        <p:tgtEl>
                                          <p:spTgt spid="34"/>
                                        </p:tgtEl>
                                        <p:attrNameLst>
                                          <p:attrName>ppt_w</p:attrName>
                                        </p:attrNameLst>
                                      </p:cBhvr>
                                      <p:tavLst>
                                        <p:tav tm="0">
                                          <p:val>
                                            <p:fltVal val="0"/>
                                          </p:val>
                                        </p:tav>
                                        <p:tav tm="100000">
                                          <p:val>
                                            <p:strVal val="#ppt_w"/>
                                          </p:val>
                                        </p:tav>
                                      </p:tavLst>
                                    </p:anim>
                                    <p:anim calcmode="lin" valueType="num">
                                      <p:cBhvr>
                                        <p:cTn id="49" dur="500" fill="hold"/>
                                        <p:tgtEl>
                                          <p:spTgt spid="34"/>
                                        </p:tgtEl>
                                        <p:attrNameLst>
                                          <p:attrName>ppt_h</p:attrName>
                                        </p:attrNameLst>
                                      </p:cBhvr>
                                      <p:tavLst>
                                        <p:tav tm="0">
                                          <p:val>
                                            <p:fltVal val="0"/>
                                          </p:val>
                                        </p:tav>
                                        <p:tav tm="100000">
                                          <p:val>
                                            <p:strVal val="#ppt_h"/>
                                          </p:val>
                                        </p:tav>
                                      </p:tavLst>
                                    </p:anim>
                                    <p:animEffect transition="in" filter="fade">
                                      <p:cBhvr>
                                        <p:cTn id="50" dur="500"/>
                                        <p:tgtEl>
                                          <p:spTgt spid="34"/>
                                        </p:tgtEl>
                                      </p:cBhvr>
                                    </p:animEffect>
                                  </p:childTnLst>
                                </p:cTn>
                              </p:par>
                              <p:par>
                                <p:cTn id="51" presetID="22" presetClass="entr" presetSubtype="8" fill="hold" grpId="0" nodeType="withEffect">
                                  <p:stCondLst>
                                    <p:cond delay="250"/>
                                  </p:stCondLst>
                                  <p:childTnLst>
                                    <p:set>
                                      <p:cBhvr>
                                        <p:cTn id="52" dur="1" fill="hold">
                                          <p:stCondLst>
                                            <p:cond delay="0"/>
                                          </p:stCondLst>
                                        </p:cTn>
                                        <p:tgtEl>
                                          <p:spTgt spid="41"/>
                                        </p:tgtEl>
                                        <p:attrNameLst>
                                          <p:attrName>style.visibility</p:attrName>
                                        </p:attrNameLst>
                                      </p:cBhvr>
                                      <p:to>
                                        <p:strVal val="visible"/>
                                      </p:to>
                                    </p:set>
                                    <p:animEffect transition="in" filter="wipe(left)">
                                      <p:cBhvr>
                                        <p:cTn id="5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078" grpId="0"/>
      <p:bldP spid="18" grpId="0" animBg="1"/>
      <p:bldP spid="19" grpId="0"/>
      <p:bldP spid="30" grpId="0" animBg="1"/>
      <p:bldP spid="31" grpId="0"/>
      <p:bldP spid="34" grpId="0"/>
      <p:bldP spid="51" grpId="0"/>
      <p:bldP spid="2" grpId="0" animBg="1"/>
      <p:bldP spid="29" grpId="0" animBg="1"/>
      <p:bldP spid="4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7" name="Group 1"/>
          <p:cNvGrpSpPr>
            <a:grpSpLocks/>
          </p:cNvGrpSpPr>
          <p:nvPr/>
        </p:nvGrpSpPr>
        <p:grpSpPr bwMode="auto">
          <a:xfrm>
            <a:off x="353" y="1665296"/>
            <a:ext cx="2571609" cy="5058390"/>
            <a:chOff x="-1" y="0"/>
            <a:chExt cx="1829063" cy="3596384"/>
          </a:xfrm>
        </p:grpSpPr>
        <p:sp>
          <p:nvSpPr>
            <p:cNvPr id="19458" name="AutoShape 2" descr="pic12.jpg"/>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59" name="AutoShape 3"/>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60" name="AutoShape 4"/>
            <p:cNvSpPr>
              <a:spLocks/>
            </p:cNvSpPr>
            <p:nvPr/>
          </p:nvSpPr>
          <p:spPr bwMode="auto">
            <a:xfrm>
              <a:off x="188939" y="2493345"/>
              <a:ext cx="1436893"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61" name="AutoShape 5"/>
            <p:cNvSpPr>
              <a:spLocks/>
            </p:cNvSpPr>
            <p:nvPr/>
          </p:nvSpPr>
          <p:spPr bwMode="auto">
            <a:xfrm>
              <a:off x="187351" y="2212427"/>
              <a:ext cx="1260656"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nvGrpSpPr>
          <p:cNvPr id="19462" name="Group 6"/>
          <p:cNvGrpSpPr>
            <a:grpSpLocks/>
          </p:cNvGrpSpPr>
          <p:nvPr/>
        </p:nvGrpSpPr>
        <p:grpSpPr bwMode="auto">
          <a:xfrm>
            <a:off x="5141340" y="1665296"/>
            <a:ext cx="2573840" cy="5058390"/>
            <a:chOff x="0" y="-1"/>
            <a:chExt cx="1830362" cy="3596385"/>
          </a:xfrm>
        </p:grpSpPr>
        <p:pic>
          <p:nvPicPr>
            <p:cNvPr id="19463" name="Picture 7" descr="pic10.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1"/>
              <a:ext cx="1828775" cy="17981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 name="AutoShape 8"/>
            <p:cNvSpPr>
              <a:spLocks/>
            </p:cNvSpPr>
            <p:nvPr/>
          </p:nvSpPr>
          <p:spPr bwMode="auto">
            <a:xfrm>
              <a:off x="1587" y="1798192"/>
              <a:ext cx="1828775"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grpSp>
      <p:sp>
        <p:nvSpPr>
          <p:cNvPr id="19465" name="AutoShape 9"/>
          <p:cNvSpPr>
            <a:spLocks/>
          </p:cNvSpPr>
          <p:nvPr/>
        </p:nvSpPr>
        <p:spPr bwMode="auto">
          <a:xfrm>
            <a:off x="5344478" y="5170006"/>
            <a:ext cx="2021001" cy="9152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66" name="AutoShape 10"/>
          <p:cNvSpPr>
            <a:spLocks/>
          </p:cNvSpPr>
          <p:nvPr/>
        </p:nvSpPr>
        <p:spPr bwMode="auto">
          <a:xfrm>
            <a:off x="5342247" y="4774890"/>
            <a:ext cx="1620649" cy="4330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4</a:t>
            </a:r>
            <a:endParaRPr lang="es-ES" sz="2669">
              <a:cs typeface="Calibri" charset="0"/>
            </a:endParaRPr>
          </a:p>
        </p:txBody>
      </p:sp>
      <p:grpSp>
        <p:nvGrpSpPr>
          <p:cNvPr id="19467" name="Group 11"/>
          <p:cNvGrpSpPr>
            <a:grpSpLocks/>
          </p:cNvGrpSpPr>
          <p:nvPr/>
        </p:nvGrpSpPr>
        <p:grpSpPr bwMode="auto">
          <a:xfrm>
            <a:off x="7712948" y="1665296"/>
            <a:ext cx="2571609" cy="5058390"/>
            <a:chOff x="-1" y="0"/>
            <a:chExt cx="1829063" cy="3596384"/>
          </a:xfrm>
        </p:grpSpPr>
        <p:sp>
          <p:nvSpPr>
            <p:cNvPr id="19468" name="AutoShape 12"/>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pic>
          <p:nvPicPr>
            <p:cNvPr id="19469" name="Picture 13" descr="pic9.jp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 y="1798192"/>
              <a:ext cx="1829063" cy="1798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70" name="AutoShape 14"/>
            <p:cNvSpPr>
              <a:spLocks/>
            </p:cNvSpPr>
            <p:nvPr/>
          </p:nvSpPr>
          <p:spPr bwMode="auto">
            <a:xfrm>
              <a:off x="204816" y="674521"/>
              <a:ext cx="1443033" cy="6507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71" name="AutoShape 15"/>
            <p:cNvSpPr>
              <a:spLocks/>
            </p:cNvSpPr>
            <p:nvPr/>
          </p:nvSpPr>
          <p:spPr bwMode="auto">
            <a:xfrm>
              <a:off x="203228" y="393602"/>
              <a:ext cx="1616307" cy="3078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2</a:t>
              </a:r>
              <a:endParaRPr lang="es-ES" sz="2669">
                <a:cs typeface="Calibri" charset="0"/>
              </a:endParaRPr>
            </a:p>
          </p:txBody>
        </p:sp>
      </p:grpSp>
      <p:grpSp>
        <p:nvGrpSpPr>
          <p:cNvPr id="19472" name="Group 16"/>
          <p:cNvGrpSpPr>
            <a:grpSpLocks/>
          </p:cNvGrpSpPr>
          <p:nvPr/>
        </p:nvGrpSpPr>
        <p:grpSpPr bwMode="auto">
          <a:xfrm>
            <a:off x="10284557" y="1665296"/>
            <a:ext cx="2571609" cy="5058390"/>
            <a:chOff x="-1" y="0"/>
            <a:chExt cx="1829063" cy="3596384"/>
          </a:xfrm>
        </p:grpSpPr>
        <p:pic>
          <p:nvPicPr>
            <p:cNvPr id="19473" name="Picture 17" descr="pic7.jp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 y="0"/>
              <a:ext cx="1829063" cy="1798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74" name="AutoShape 18"/>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75" name="AutoShape 19"/>
            <p:cNvSpPr>
              <a:spLocks/>
            </p:cNvSpPr>
            <p:nvPr/>
          </p:nvSpPr>
          <p:spPr bwMode="auto">
            <a:xfrm>
              <a:off x="179412" y="2493345"/>
              <a:ext cx="1431928"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76" name="AutoShape 20"/>
            <p:cNvSpPr>
              <a:spLocks/>
            </p:cNvSpPr>
            <p:nvPr/>
          </p:nvSpPr>
          <p:spPr bwMode="auto">
            <a:xfrm>
              <a:off x="177825" y="2212427"/>
              <a:ext cx="1471824"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5</a:t>
              </a:r>
              <a:endParaRPr lang="es-ES" sz="2669">
                <a:cs typeface="Calibri" charset="0"/>
              </a:endParaRPr>
            </a:p>
          </p:txBody>
        </p:sp>
      </p:grpSp>
      <p:grpSp>
        <p:nvGrpSpPr>
          <p:cNvPr id="19477" name="Group 21"/>
          <p:cNvGrpSpPr>
            <a:grpSpLocks/>
          </p:cNvGrpSpPr>
          <p:nvPr/>
        </p:nvGrpSpPr>
        <p:grpSpPr bwMode="auto">
          <a:xfrm>
            <a:off x="2565266" y="1665295"/>
            <a:ext cx="2573840" cy="5056159"/>
            <a:chOff x="-1" y="0"/>
            <a:chExt cx="1829063" cy="3596384"/>
          </a:xfrm>
        </p:grpSpPr>
        <p:sp>
          <p:nvSpPr>
            <p:cNvPr id="19478" name="AutoShape 22"/>
            <p:cNvSpPr>
              <a:spLocks/>
            </p:cNvSpPr>
            <p:nvPr/>
          </p:nvSpPr>
          <p:spPr bwMode="auto">
            <a:xfrm>
              <a:off x="-1" y="0"/>
              <a:ext cx="1829063" cy="17989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pic>
          <p:nvPicPr>
            <p:cNvPr id="19479" name="Picture 23" descr="pic13.jp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 y="1797398"/>
              <a:ext cx="1829063" cy="17989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80" name="AutoShape 24"/>
            <p:cNvSpPr>
              <a:spLocks/>
            </p:cNvSpPr>
            <p:nvPr/>
          </p:nvSpPr>
          <p:spPr bwMode="auto">
            <a:xfrm>
              <a:off x="204638" y="674819"/>
              <a:ext cx="1421373" cy="649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81" name="AutoShape 25"/>
            <p:cNvSpPr>
              <a:spLocks/>
            </p:cNvSpPr>
            <p:nvPr/>
          </p:nvSpPr>
          <p:spPr bwMode="auto">
            <a:xfrm>
              <a:off x="203052" y="393776"/>
              <a:ext cx="1616492" cy="3064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1</a:t>
              </a:r>
              <a:endParaRPr lang="es-ES" sz="2669">
                <a:cs typeface="Calibri" charset="0"/>
              </a:endParaRPr>
            </a:p>
          </p:txBody>
        </p:sp>
      </p:grpSp>
      <p:sp>
        <p:nvSpPr>
          <p:cNvPr id="29"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0"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26692572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19457"/>
                                        </p:tgtEl>
                                        <p:attrNameLst>
                                          <p:attrName>style.visibility</p:attrName>
                                        </p:attrNameLst>
                                      </p:cBhvr>
                                      <p:to>
                                        <p:strVal val="visible"/>
                                      </p:to>
                                    </p:set>
                                    <p:animEffect transition="in" filter="wipe(up)">
                                      <p:cBhvr>
                                        <p:cTn id="7" dur="500"/>
                                        <p:tgtEl>
                                          <p:spTgt spid="19457"/>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19477"/>
                                        </p:tgtEl>
                                        <p:attrNameLst>
                                          <p:attrName>style.visibility</p:attrName>
                                        </p:attrNameLst>
                                      </p:cBhvr>
                                      <p:to>
                                        <p:strVal val="visible"/>
                                      </p:to>
                                    </p:set>
                                    <p:animEffect transition="in" filter="wipe(down)">
                                      <p:cBhvr>
                                        <p:cTn id="11" dur="500"/>
                                        <p:tgtEl>
                                          <p:spTgt spid="19477"/>
                                        </p:tgtEl>
                                      </p:cBhvr>
                                    </p:animEffect>
                                  </p:childTnLst>
                                </p:cTn>
                              </p:par>
                            </p:childTnLst>
                          </p:cTn>
                        </p:par>
                        <p:par>
                          <p:cTn id="12" fill="hold" nodeType="after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19467"/>
                                        </p:tgtEl>
                                        <p:attrNameLst>
                                          <p:attrName>style.visibility</p:attrName>
                                        </p:attrNameLst>
                                      </p:cBhvr>
                                      <p:to>
                                        <p:strVal val="visible"/>
                                      </p:to>
                                    </p:set>
                                    <p:animEffect transition="in" filter="wipe(down)">
                                      <p:cBhvr>
                                        <p:cTn id="15" dur="500"/>
                                        <p:tgtEl>
                                          <p:spTgt spid="19467"/>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19472"/>
                                        </p:tgtEl>
                                        <p:attrNameLst>
                                          <p:attrName>style.visibility</p:attrName>
                                        </p:attrNameLst>
                                      </p:cBhvr>
                                      <p:to>
                                        <p:strVal val="visible"/>
                                      </p:to>
                                    </p:set>
                                    <p:animEffect transition="in" filter="wipe(up)">
                                      <p:cBhvr>
                                        <p:cTn id="19" dur="500"/>
                                        <p:tgtEl>
                                          <p:spTgt spid="19472"/>
                                        </p:tgtEl>
                                      </p:cBhvr>
                                    </p:animEffect>
                                  </p:childTnLst>
                                </p:cTn>
                              </p:par>
                            </p:childTnLst>
                          </p:cTn>
                        </p:par>
                        <p:par>
                          <p:cTn id="20" fill="hold" nodeType="afterGroup">
                            <p:stCondLst>
                              <p:cond delay="2000"/>
                            </p:stCondLst>
                            <p:childTnLst>
                              <p:par>
                                <p:cTn id="21" presetID="22" presetClass="entr" presetSubtype="4" fill="hold" nodeType="afterEffect">
                                  <p:stCondLst>
                                    <p:cond delay="500"/>
                                  </p:stCondLst>
                                  <p:childTnLst>
                                    <p:set>
                                      <p:cBhvr>
                                        <p:cTn id="22" dur="1" fill="hold">
                                          <p:stCondLst>
                                            <p:cond delay="0"/>
                                          </p:stCondLst>
                                        </p:cTn>
                                        <p:tgtEl>
                                          <p:spTgt spid="19462"/>
                                        </p:tgtEl>
                                        <p:attrNameLst>
                                          <p:attrName>style.visibility</p:attrName>
                                        </p:attrNameLst>
                                      </p:cBhvr>
                                      <p:to>
                                        <p:strVal val="visible"/>
                                      </p:to>
                                    </p:set>
                                    <p:animEffect transition="in" filter="wipe(down)">
                                      <p:cBhvr>
                                        <p:cTn id="23" dur="500"/>
                                        <p:tgtEl>
                                          <p:spTgt spid="1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21463" y="3832349"/>
            <a:ext cx="4232338" cy="2370606"/>
            <a:chOff x="4455215" y="3178519"/>
            <a:chExt cx="3248025" cy="1819275"/>
          </a:xfrm>
        </p:grpSpPr>
        <p:sp>
          <p:nvSpPr>
            <p:cNvPr id="4" name="Oval 3"/>
            <p:cNvSpPr/>
            <p:nvPr/>
          </p:nvSpPr>
          <p:spPr>
            <a:xfrm>
              <a:off x="4455215" y="3349969"/>
              <a:ext cx="3248025" cy="164782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266" y="3178519"/>
              <a:ext cx="3190968" cy="1655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751910" y="3392034"/>
            <a:ext cx="3171444" cy="1851539"/>
            <a:chOff x="4872410" y="2840610"/>
            <a:chExt cx="2433863" cy="1420928"/>
          </a:xfrm>
        </p:grpSpPr>
        <p:sp>
          <p:nvSpPr>
            <p:cNvPr id="7" name="Oval 6"/>
            <p:cNvSpPr/>
            <p:nvPr/>
          </p:nvSpPr>
          <p:spPr>
            <a:xfrm>
              <a:off x="4872410" y="3026763"/>
              <a:ext cx="2433863" cy="123477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5109" y="2840610"/>
              <a:ext cx="2386425" cy="12405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187059" y="2929889"/>
            <a:ext cx="2301148" cy="1396883"/>
            <a:chOff x="5206749" y="2418487"/>
            <a:chExt cx="1765970" cy="1072010"/>
          </a:xfrm>
        </p:grpSpPr>
        <p:sp>
          <p:nvSpPr>
            <p:cNvPr id="10" name="Oval 9"/>
            <p:cNvSpPr/>
            <p:nvPr/>
          </p:nvSpPr>
          <p:spPr>
            <a:xfrm>
              <a:off x="5206749" y="2584321"/>
              <a:ext cx="1765970" cy="9061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9449" y="2418487"/>
              <a:ext cx="1709186" cy="910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645767" y="2554929"/>
            <a:ext cx="1383725" cy="866294"/>
            <a:chOff x="5567255" y="2130730"/>
            <a:chExt cx="1061912" cy="664820"/>
          </a:xfrm>
        </p:grpSpPr>
        <p:sp>
          <p:nvSpPr>
            <p:cNvPr id="13" name="Oval 12"/>
            <p:cNvSpPr/>
            <p:nvPr/>
          </p:nvSpPr>
          <p:spPr>
            <a:xfrm>
              <a:off x="5567256" y="2250649"/>
              <a:ext cx="1061911" cy="5449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562" cy="5474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flipH="1">
            <a:off x="1444486" y="2358243"/>
            <a:ext cx="7301117" cy="497134"/>
            <a:chOff x="4221330" y="2223664"/>
            <a:chExt cx="6091070" cy="471383"/>
          </a:xfrm>
        </p:grpSpPr>
        <p:cxnSp>
          <p:nvCxnSpPr>
            <p:cNvPr id="16" name="Straight Connector 15"/>
            <p:cNvCxnSpPr/>
            <p:nvPr/>
          </p:nvCxnSpPr>
          <p:spPr>
            <a:xfrm flipV="1">
              <a:off x="4221330" y="2223664"/>
              <a:ext cx="691096"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426" y="2224329"/>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85991" y="2663744"/>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585991" y="2376806"/>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57122" y="3621973"/>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957122" y="3390983"/>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flipH="1">
            <a:off x="1872580" y="3346662"/>
            <a:ext cx="6381388" cy="293260"/>
            <a:chOff x="4627246" y="3160881"/>
            <a:chExt cx="6050833" cy="278069"/>
          </a:xfrm>
        </p:grpSpPr>
        <p:cxnSp>
          <p:nvCxnSpPr>
            <p:cNvPr id="23" name="Straight Connector 22"/>
            <p:cNvCxnSpPr/>
            <p:nvPr/>
          </p:nvCxnSpPr>
          <p:spPr>
            <a:xfrm flipV="1">
              <a:off x="4627246" y="3160881"/>
              <a:ext cx="658677"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105" y="3163402"/>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20013" y="4536278"/>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2320013" y="4249342"/>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2834746" y="5494507"/>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2834746" y="5263517"/>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28"/>
          <p:cNvCxnSpPr/>
          <p:nvPr/>
        </p:nvCxnSpPr>
        <p:spPr>
          <a:xfrm flipH="1">
            <a:off x="2252812" y="4238370"/>
            <a:ext cx="6001156"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2746806" y="4627634"/>
            <a:ext cx="4955583" cy="606313"/>
            <a:chOff x="5456187" y="4515725"/>
            <a:chExt cx="6232222" cy="434682"/>
          </a:xfrm>
        </p:grpSpPr>
        <p:cxnSp>
          <p:nvCxnSpPr>
            <p:cNvPr id="31" name="Straight Connector 30"/>
            <p:cNvCxnSpPr/>
            <p:nvPr/>
          </p:nvCxnSpPr>
          <p:spPr>
            <a:xfrm>
              <a:off x="5456187" y="4515725"/>
              <a:ext cx="840066" cy="432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435" y="4950407"/>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3"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01886636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2" presetClass="entr" presetSubtype="2"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right)">
                                      <p:cBhvr>
                                        <p:cTn id="34" dur="500"/>
                                        <p:tgtEl>
                                          <p:spTgt spid="29"/>
                                        </p:tgtEl>
                                      </p:cBhvr>
                                    </p:animEffect>
                                  </p:childTnLst>
                                </p:cTn>
                              </p:par>
                              <p:par>
                                <p:cTn id="35" presetID="2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right)">
                                      <p:cBhvr>
                                        <p:cTn id="37" dur="500"/>
                                        <p:tgtEl>
                                          <p:spTgt spid="3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P spid="26" grpId="0"/>
      <p:bldP spid="27"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rot="5400000">
            <a:off x="2813050" y="-2812697"/>
            <a:ext cx="7232650" cy="12858044"/>
          </a:xfrm>
          <a:prstGeom prst="rect">
            <a:avLst/>
          </a:prstGeom>
          <a:solidFill>
            <a:srgbClr val="FECC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rot="5400000">
            <a:off x="2813050" y="-2812697"/>
            <a:ext cx="7232650" cy="12858044"/>
          </a:xfrm>
          <a:custGeom>
            <a:avLst/>
            <a:gdLst>
              <a:gd name="connsiteX0" fmla="*/ 0 w 6858000"/>
              <a:gd name="connsiteY0" fmla="*/ 6093600 h 12192000"/>
              <a:gd name="connsiteX1" fmla="*/ 0 w 6858000"/>
              <a:gd name="connsiteY1" fmla="*/ 0 h 12192000"/>
              <a:gd name="connsiteX2" fmla="*/ 6858000 w 6858000"/>
              <a:gd name="connsiteY2" fmla="*/ 0 h 12192000"/>
              <a:gd name="connsiteX3" fmla="*/ 6858000 w 6858000"/>
              <a:gd name="connsiteY3" fmla="*/ 12192000 h 12192000"/>
            </a:gdLst>
            <a:ahLst/>
            <a:cxnLst>
              <a:cxn ang="0">
                <a:pos x="connsiteX0" y="connsiteY0"/>
              </a:cxn>
              <a:cxn ang="0">
                <a:pos x="connsiteX1" y="connsiteY1"/>
              </a:cxn>
              <a:cxn ang="0">
                <a:pos x="connsiteX2" y="connsiteY2"/>
              </a:cxn>
              <a:cxn ang="0">
                <a:pos x="connsiteX3" y="connsiteY3"/>
              </a:cxn>
            </a:cxnLst>
            <a:rect l="l" t="t" r="r" b="b"/>
            <a:pathLst>
              <a:path w="6858000" h="12192000">
                <a:moveTo>
                  <a:pt x="0" y="6093600"/>
                </a:moveTo>
                <a:lnTo>
                  <a:pt x="0" y="0"/>
                </a:lnTo>
                <a:lnTo>
                  <a:pt x="6858000" y="0"/>
                </a:lnTo>
                <a:lnTo>
                  <a:pt x="6858000" y="12192000"/>
                </a:lnTo>
                <a:close/>
              </a:path>
            </a:pathLst>
          </a:custGeom>
          <a:solidFill>
            <a:srgbClr val="2F5B7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pic>
        <p:nvPicPr>
          <p:cNvPr id="7" name="图片 6"/>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06" y="441867"/>
            <a:ext cx="12858044" cy="6804050"/>
          </a:xfrm>
          <a:prstGeom prst="rect">
            <a:avLst/>
          </a:prstGeom>
        </p:spPr>
      </p:pic>
      <p:grpSp>
        <p:nvGrpSpPr>
          <p:cNvPr id="25" name="组合 24"/>
          <p:cNvGrpSpPr/>
          <p:nvPr/>
        </p:nvGrpSpPr>
        <p:grpSpPr>
          <a:xfrm>
            <a:off x="9712866" y="2006832"/>
            <a:ext cx="2000869" cy="879756"/>
            <a:chOff x="4183621" y="2100863"/>
            <a:chExt cx="1897224" cy="834185"/>
          </a:xfrm>
        </p:grpSpPr>
        <p:sp>
          <p:nvSpPr>
            <p:cNvPr id="26" name="圆角矩形 25"/>
            <p:cNvSpPr/>
            <p:nvPr/>
          </p:nvSpPr>
          <p:spPr>
            <a:xfrm>
              <a:off x="4223022" y="2100863"/>
              <a:ext cx="1812654" cy="834185"/>
            </a:xfrm>
            <a:prstGeom prst="roundRect">
              <a:avLst>
                <a:gd name="adj" fmla="val 2127"/>
              </a:avLst>
            </a:prstGeom>
            <a:solidFill>
              <a:schemeClr val="bg1"/>
            </a:solidFill>
            <a:ln>
              <a:solidFill>
                <a:schemeClr val="bg1"/>
              </a:solidFill>
            </a:ln>
            <a:effectLst>
              <a:outerShdw blurRad="152400" dist="63500" dir="2700000" algn="tl" rotWithShape="0">
                <a:prstClr val="black">
                  <a:alpha val="65000"/>
                </a:prstClr>
              </a:outerShdw>
            </a:effectLst>
          </p:spPr>
          <p:txBody>
            <a:bodyPr wrap="square" rtlCol="0" anchor="ctr">
              <a:spAutoFit/>
            </a:bodyPr>
            <a:lstStyle/>
            <a:p>
              <a:endParaRPr lang="zh-CN" altLang="en-US" sz="5062" spc="316" dirty="0">
                <a:solidFill>
                  <a:schemeClr val="bg1"/>
                </a:solidFill>
                <a:latin typeface="汉真广标" panose="02010609000101010101" pitchFamily="49" charset="-122"/>
                <a:ea typeface="汉真广标" panose="02010609000101010101" pitchFamily="49" charset="-122"/>
              </a:endParaRPr>
            </a:p>
          </p:txBody>
        </p:sp>
        <p:grpSp>
          <p:nvGrpSpPr>
            <p:cNvPr id="27" name="组合 26"/>
            <p:cNvGrpSpPr/>
            <p:nvPr/>
          </p:nvGrpSpPr>
          <p:grpSpPr>
            <a:xfrm>
              <a:off x="4183621" y="2159155"/>
              <a:ext cx="1897224" cy="739998"/>
              <a:chOff x="4183621" y="1955369"/>
              <a:chExt cx="1897224" cy="739998"/>
            </a:xfrm>
          </p:grpSpPr>
          <p:sp>
            <p:nvSpPr>
              <p:cNvPr id="32" name="矩形 31"/>
              <p:cNvSpPr/>
              <p:nvPr/>
            </p:nvSpPr>
            <p:spPr>
              <a:xfrm>
                <a:off x="4183621" y="1955369"/>
                <a:ext cx="1897224" cy="395313"/>
              </a:xfrm>
              <a:prstGeom prst="rect">
                <a:avLst/>
              </a:prstGeom>
              <a:noFill/>
              <a:effectLst/>
            </p:spPr>
            <p:txBody>
              <a:bodyPr wrap="none" rtlCol="0" anchor="ctr">
                <a:spAutoFit/>
              </a:bodyPr>
              <a:lstStyle/>
              <a:p>
                <a:r>
                  <a:rPr lang="zh-CN" altLang="en-US" sz="2109" dirty="0">
                    <a:solidFill>
                      <a:srgbClr val="2F5B7F"/>
                    </a:solidFill>
                    <a:latin typeface="微软雅黑 Light" panose="020B0502040204020203" pitchFamily="34" charset="-122"/>
                    <a:ea typeface="微软雅黑 Light" panose="020B0502040204020203" pitchFamily="34" charset="-122"/>
                  </a:rPr>
                  <a:t>THAT'S RIGHT, </a:t>
                </a:r>
              </a:p>
            </p:txBody>
          </p:sp>
          <p:sp>
            <p:nvSpPr>
              <p:cNvPr id="33" name="矩形 32"/>
              <p:cNvSpPr/>
              <p:nvPr/>
            </p:nvSpPr>
            <p:spPr>
              <a:xfrm>
                <a:off x="4183621" y="2238525"/>
                <a:ext cx="1699506" cy="456842"/>
              </a:xfrm>
              <a:prstGeom prst="rect">
                <a:avLst/>
              </a:prstGeom>
              <a:noFill/>
              <a:effectLst/>
            </p:spPr>
            <p:txBody>
              <a:bodyPr wrap="none" rtlCol="0" anchor="ctr">
                <a:spAutoFit/>
              </a:bodyPr>
              <a:lstStyle/>
              <a:p>
                <a:r>
                  <a:rPr lang="zh-CN" altLang="en-US" sz="2531" b="1" dirty="0">
                    <a:solidFill>
                      <a:srgbClr val="2F5B7F"/>
                    </a:solidFill>
                    <a:latin typeface="微软雅黑" panose="020B0503020204020204" pitchFamily="34" charset="-122"/>
                    <a:ea typeface="微软雅黑" panose="020B0503020204020204" pitchFamily="34" charset="-122"/>
                  </a:rPr>
                  <a:t>I'M LAZY!</a:t>
                </a:r>
              </a:p>
            </p:txBody>
          </p:sp>
        </p:grpSp>
      </p:grpSp>
      <p:sp>
        <p:nvSpPr>
          <p:cNvPr id="13" name="矩形 259"/>
          <p:cNvSpPr>
            <a:spLocks noChangeArrowheads="1"/>
          </p:cNvSpPr>
          <p:nvPr/>
        </p:nvSpPr>
        <p:spPr bwMode="auto">
          <a:xfrm>
            <a:off x="6284001" y="3107585"/>
            <a:ext cx="597802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5400" cap="all" dirty="0" smtClean="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Arial" panose="020B0604020202020204" pitchFamily="34" charset="0"/>
              </a:rPr>
              <a:t>感谢聆听 </a:t>
            </a:r>
            <a:r>
              <a:rPr lang="zh-CN" altLang="en-US" sz="5400" cap="all" dirty="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Arial" panose="020B0604020202020204" pitchFamily="34" charset="0"/>
              </a:rPr>
              <a:t>批评指导</a:t>
            </a:r>
          </a:p>
        </p:txBody>
      </p:sp>
      <p:sp>
        <p:nvSpPr>
          <p:cNvPr id="14" name="矩形 259"/>
          <p:cNvSpPr>
            <a:spLocks noChangeArrowheads="1"/>
          </p:cNvSpPr>
          <p:nvPr/>
        </p:nvSpPr>
        <p:spPr bwMode="auto">
          <a:xfrm>
            <a:off x="6357096" y="4020085"/>
            <a:ext cx="561575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适用于述职报告</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个人简介</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工作总结</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会议报告等</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endPar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15" name="矩形 259"/>
          <p:cNvSpPr>
            <a:spLocks noChangeArrowheads="1"/>
          </p:cNvSpPr>
          <p:nvPr/>
        </p:nvSpPr>
        <p:spPr bwMode="auto">
          <a:xfrm>
            <a:off x="6284001" y="2338885"/>
            <a:ext cx="367152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4400" cap="all" dirty="0">
                <a:solidFill>
                  <a:schemeClr val="bg1"/>
                </a:solidFill>
                <a:effectLst>
                  <a:outerShdw blurRad="38100" dist="38100" dir="2700000" algn="tl">
                    <a:srgbClr val="000000">
                      <a:alpha val="43137"/>
                    </a:srgbClr>
                  </a:outerShdw>
                </a:effectLst>
                <a:latin typeface="Arial" panose="020B0604020202020204" pitchFamily="34" charset="0"/>
                <a:ea typeface="叶根友毛笔行书2.0版" panose="02010601030101010101" pitchFamily="2" charset="-122"/>
                <a:cs typeface="Arial" panose="020B0604020202020204" pitchFamily="34" charset="0"/>
              </a:rPr>
              <a:t>education</a:t>
            </a:r>
          </a:p>
        </p:txBody>
      </p:sp>
    </p:spTree>
    <p:extLst>
      <p:ext uri="{BB962C8B-B14F-4D97-AF65-F5344CB8AC3E}">
        <p14:creationId xmlns:p14="http://schemas.microsoft.com/office/powerpoint/2010/main" val="339691914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25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1+#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75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5"/>
                                        </p:tgtEl>
                                        <p:attrNameLst>
                                          <p:attrName>ppt_y</p:attrName>
                                        </p:attrNameLst>
                                      </p:cBhvr>
                                      <p:tavLst>
                                        <p:tav tm="0">
                                          <p:val>
                                            <p:strVal val="#ppt_y"/>
                                          </p:val>
                                        </p:tav>
                                        <p:tav tm="100000">
                                          <p:val>
                                            <p:strVal val="#ppt_y"/>
                                          </p:val>
                                        </p:tav>
                                      </p:tavLst>
                                    </p:anim>
                                    <p:anim calcmode="lin" valueType="num">
                                      <p:cBhvr>
                                        <p:cTn id="2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5"/>
                                        </p:tgtEl>
                                      </p:cBhvr>
                                    </p:animEffect>
                                  </p:childTnLst>
                                </p:cTn>
                              </p:par>
                            </p:childTnLst>
                          </p:cTn>
                        </p:par>
                        <p:par>
                          <p:cTn id="27" fill="hold">
                            <p:stCondLst>
                              <p:cond delay="26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3"/>
                                        </p:tgtEl>
                                        <p:attrNameLst>
                                          <p:attrName>ppt_y</p:attrName>
                                        </p:attrNameLst>
                                      </p:cBhvr>
                                      <p:tavLst>
                                        <p:tav tm="0">
                                          <p:val>
                                            <p:strVal val="#ppt_y"/>
                                          </p:val>
                                        </p:tav>
                                        <p:tav tm="100000">
                                          <p:val>
                                            <p:strVal val="#ppt_y"/>
                                          </p:val>
                                        </p:tav>
                                      </p:tavLst>
                                    </p:anim>
                                    <p:anim calcmode="lin" valueType="num">
                                      <p:cBhvr>
                                        <p:cTn id="3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3"/>
                                        </p:tgtEl>
                                      </p:cBhvr>
                                    </p:animEffect>
                                  </p:childTnLst>
                                </p:cTn>
                              </p:par>
                            </p:childTnLst>
                          </p:cTn>
                        </p:par>
                        <p:par>
                          <p:cTn id="35" fill="hold">
                            <p:stCondLst>
                              <p:cond delay="3500"/>
                            </p:stCondLst>
                            <p:childTnLst>
                              <p:par>
                                <p:cTn id="36" presetID="26" presetClass="emph" presetSubtype="0" fill="hold" grpId="1" nodeType="afterEffect">
                                  <p:stCondLst>
                                    <p:cond delay="0"/>
                                  </p:stCondLst>
                                  <p:iterate type="lt">
                                    <p:tmPct val="0"/>
                                  </p:iterate>
                                  <p:childTnLst>
                                    <p:animEffect transition="out" filter="fade">
                                      <p:cBhvr>
                                        <p:cTn id="37" dur="500" tmFilter="0, 0; .2, .5; .8, .5; 1, 0"/>
                                        <p:tgtEl>
                                          <p:spTgt spid="13"/>
                                        </p:tgtEl>
                                      </p:cBhvr>
                                    </p:animEffect>
                                    <p:animScale>
                                      <p:cBhvr>
                                        <p:cTn id="38" dur="250" autoRev="1" fill="hold"/>
                                        <p:tgtEl>
                                          <p:spTgt spid="13"/>
                                        </p:tgtEl>
                                      </p:cBhvr>
                                      <p:by x="105000" y="105000"/>
                                    </p:animScale>
                                  </p:childTnLst>
                                </p:cTn>
                              </p:par>
                            </p:childTnLst>
                          </p:cTn>
                        </p:par>
                        <p:par>
                          <p:cTn id="39" fill="hold">
                            <p:stCondLst>
                              <p:cond delay="400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14"/>
                                        </p:tgtEl>
                                        <p:attrNameLst>
                                          <p:attrName>ppt_y</p:attrName>
                                        </p:attrNameLst>
                                      </p:cBhvr>
                                      <p:tavLst>
                                        <p:tav tm="0">
                                          <p:val>
                                            <p:strVal val="#ppt_y"/>
                                          </p:val>
                                        </p:tav>
                                        <p:tav tm="100000">
                                          <p:val>
                                            <p:strVal val="#ppt_y"/>
                                          </p:val>
                                        </p:tav>
                                      </p:tavLst>
                                    </p:anim>
                                    <p:anim calcmode="lin" valueType="num">
                                      <p:cBhvr>
                                        <p:cTn id="44"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14"/>
                                        </p:tgtEl>
                                      </p:cBhvr>
                                    </p:animEffect>
                                  </p:childTnLst>
                                </p:cTn>
                              </p:par>
                            </p:childTnLst>
                          </p:cTn>
                        </p:par>
                        <p:par>
                          <p:cTn id="47" fill="hold">
                            <p:stCondLst>
                              <p:cond delay="5700"/>
                            </p:stCondLst>
                            <p:childTnLst>
                              <p:par>
                                <p:cTn id="48" presetID="26" presetClass="emph" presetSubtype="0" fill="hold" grpId="1" nodeType="afterEffect">
                                  <p:stCondLst>
                                    <p:cond delay="0"/>
                                  </p:stCondLst>
                                  <p:iterate type="lt">
                                    <p:tmPct val="0"/>
                                  </p:iterate>
                                  <p:childTnLst>
                                    <p:animEffect transition="out" filter="fade">
                                      <p:cBhvr>
                                        <p:cTn id="49" dur="500" tmFilter="0, 0; .2, .5; .8, .5; 1, 0"/>
                                        <p:tgtEl>
                                          <p:spTgt spid="14"/>
                                        </p:tgtEl>
                                      </p:cBhvr>
                                    </p:animEffect>
                                    <p:animScale>
                                      <p:cBhvr>
                                        <p:cTn id="50" dur="250" autoRev="1" fill="hold"/>
                                        <p:tgtEl>
                                          <p:spTgt spid="14"/>
                                        </p:tgtEl>
                                      </p:cBhvr>
                                      <p:by x="105000" y="105000"/>
                                    </p:animScale>
                                  </p:childTnLst>
                                </p:cTn>
                              </p:par>
                            </p:childTnLst>
                          </p:cTn>
                        </p:par>
                        <p:par>
                          <p:cTn id="51" fill="hold">
                            <p:stCondLst>
                              <p:cond delay="6200"/>
                            </p:stCondLst>
                            <p:childTnLst>
                              <p:par>
                                <p:cTn id="52" presetID="53" presetClass="entr" presetSubtype="16" fill="hold" nodeType="after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13" grpId="0"/>
      <p:bldP spid="13" grpId="1"/>
      <p:bldP spid="14" grpId="0"/>
      <p:bldP spid="14" grpId="1"/>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2032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734269" y="1868731"/>
            <a:ext cx="4304774" cy="4304774"/>
          </a:xfrm>
          <a:prstGeom prst="ellipse">
            <a:avLst/>
          </a:pr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椭圆 10"/>
          <p:cNvSpPr/>
          <p:nvPr/>
        </p:nvSpPr>
        <p:spPr>
          <a:xfrm>
            <a:off x="4420818" y="1440415"/>
            <a:ext cx="1175131" cy="1175131"/>
          </a:xfrm>
          <a:prstGeom prst="ellipse">
            <a:avLst/>
          </a:prstGeom>
          <a:solidFill>
            <a:schemeClr val="accent2">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3"/>
          <p:cNvSpPr txBox="1"/>
          <p:nvPr/>
        </p:nvSpPr>
        <p:spPr>
          <a:xfrm>
            <a:off x="1368042" y="2743846"/>
            <a:ext cx="3037229" cy="2554545"/>
          </a:xfrm>
          <a:prstGeom prst="rect">
            <a:avLst/>
          </a:prstGeom>
          <a:noFill/>
        </p:spPr>
        <p:txBody>
          <a:bodyPr wrap="square" lIns="0" tIns="0" rIns="0" bIns="0" rtlCol="0">
            <a:spAutoFit/>
          </a:bodyPr>
          <a:lstStyle/>
          <a:p>
            <a:pPr algn="ctr"/>
            <a:r>
              <a:rPr lang="en-US" altLang="zh-CN" sz="16600" b="1"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16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
          <p:cNvSpPr txBox="1"/>
          <p:nvPr/>
        </p:nvSpPr>
        <p:spPr>
          <a:xfrm>
            <a:off x="5906052" y="2954865"/>
            <a:ext cx="2954655" cy="646331"/>
          </a:xfrm>
          <a:prstGeom prst="rect">
            <a:avLst/>
          </a:prstGeom>
          <a:noFill/>
        </p:spPr>
        <p:txBody>
          <a:bodyPr wrap="none" rtlCol="0">
            <a:spAutoFit/>
          </a:bodyPr>
          <a:lstStyle/>
          <a:p>
            <a:pPr marL="0" lvl="1" indent="0"/>
            <a:r>
              <a:rPr lang="zh-CN" altLang="en-US" sz="3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年度工作概述</a:t>
            </a:r>
          </a:p>
        </p:txBody>
      </p:sp>
      <p:sp>
        <p:nvSpPr>
          <p:cNvPr id="21" name="文本框 9"/>
          <p:cNvSpPr txBox="1"/>
          <p:nvPr/>
        </p:nvSpPr>
        <p:spPr>
          <a:xfrm>
            <a:off x="5939766" y="3971784"/>
            <a:ext cx="1939531" cy="324576"/>
          </a:xfrm>
          <a:prstGeom prst="rect">
            <a:avLst/>
          </a:prstGeom>
          <a:noFill/>
        </p:spPr>
        <p:txBody>
          <a:bodyPr wrap="square" lIns="0" tIns="0" rIns="0" bIns="0" rtlCol="0">
            <a:spAutoFit/>
          </a:bodyPr>
          <a:lstStyle/>
          <a:p>
            <a:pPr marL="241076" lvl="1" indent="-241076">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年度工作概述</a:t>
            </a:r>
          </a:p>
        </p:txBody>
      </p:sp>
      <p:sp>
        <p:nvSpPr>
          <p:cNvPr id="22" name="文本框 9"/>
          <p:cNvSpPr txBox="1"/>
          <p:nvPr/>
        </p:nvSpPr>
        <p:spPr>
          <a:xfrm>
            <a:off x="5939766" y="4429377"/>
            <a:ext cx="2102136" cy="324576"/>
          </a:xfrm>
          <a:prstGeom prst="rect">
            <a:avLst/>
          </a:prstGeom>
          <a:noFill/>
        </p:spPr>
        <p:txBody>
          <a:bodyPr wrap="square" lIns="0" tIns="0" rIns="0" bIns="0" rtlCol="0">
            <a:spAutoFit/>
          </a:bodyPr>
          <a:lstStyle/>
          <a:p>
            <a:pPr marL="241076" lvl="1" indent="-241076">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工作存在不足</a:t>
            </a:r>
          </a:p>
        </p:txBody>
      </p:sp>
      <p:sp>
        <p:nvSpPr>
          <p:cNvPr id="24" name="文本框 9"/>
          <p:cNvSpPr txBox="1"/>
          <p:nvPr/>
        </p:nvSpPr>
        <p:spPr>
          <a:xfrm>
            <a:off x="8334618" y="3976365"/>
            <a:ext cx="1939531" cy="324576"/>
          </a:xfrm>
          <a:prstGeom prst="rect">
            <a:avLst/>
          </a:prstGeom>
          <a:noFill/>
        </p:spPr>
        <p:txBody>
          <a:bodyPr wrap="square" lIns="0" tIns="0" rIns="0" bIns="0" rtlCol="0">
            <a:spAutoFit/>
          </a:bodyPr>
          <a:lstStyle/>
          <a:p>
            <a:pPr marL="241076" lvl="1" indent="-241076">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25" name="文本框 9"/>
          <p:cNvSpPr txBox="1"/>
          <p:nvPr/>
        </p:nvSpPr>
        <p:spPr>
          <a:xfrm>
            <a:off x="8334621" y="4434591"/>
            <a:ext cx="1939528" cy="324576"/>
          </a:xfrm>
          <a:prstGeom prst="rect">
            <a:avLst/>
          </a:prstGeom>
          <a:noFill/>
        </p:spPr>
        <p:txBody>
          <a:bodyPr wrap="square" lIns="0" tIns="0" rIns="0" bIns="0" rtlCol="0">
            <a:spAutoFit/>
          </a:bodyPr>
          <a:lstStyle/>
          <a:p>
            <a:pPr marL="241076" lvl="1" indent="-241076">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明年工作计划</a:t>
            </a:r>
          </a:p>
        </p:txBody>
      </p:sp>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956355">
            <a:off x="-285197" y="639968"/>
            <a:ext cx="4466336" cy="2791460"/>
          </a:xfrm>
          <a:prstGeom prst="rect">
            <a:avLst/>
          </a:prstGeom>
        </p:spPr>
      </p:pic>
    </p:spTree>
    <p:extLst>
      <p:ext uri="{BB962C8B-B14F-4D97-AF65-F5344CB8AC3E}">
        <p14:creationId xmlns:p14="http://schemas.microsoft.com/office/powerpoint/2010/main" val="353432439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47"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anim calcmode="lin" valueType="num">
                                      <p:cBhvr>
                                        <p:cTn id="20" dur="500" fill="hold"/>
                                        <p:tgtEl>
                                          <p:spTgt spid="13"/>
                                        </p:tgtEl>
                                        <p:attrNameLst>
                                          <p:attrName>ppt_x</p:attrName>
                                        </p:attrNameLst>
                                      </p:cBhvr>
                                      <p:tavLst>
                                        <p:tav tm="0">
                                          <p:val>
                                            <p:strVal val="#ppt_x"/>
                                          </p:val>
                                        </p:tav>
                                        <p:tav tm="100000">
                                          <p:val>
                                            <p:strVal val="#ppt_x"/>
                                          </p:val>
                                        </p:tav>
                                      </p:tavLst>
                                    </p:anim>
                                    <p:anim calcmode="lin" valueType="num">
                                      <p:cBhvr>
                                        <p:cTn id="21" dur="500" fill="hold"/>
                                        <p:tgtEl>
                                          <p:spTgt spid="13"/>
                                        </p:tgtEl>
                                        <p:attrNameLst>
                                          <p:attrName>ppt_y</p:attrName>
                                        </p:attrNameLst>
                                      </p:cBhvr>
                                      <p:tavLst>
                                        <p:tav tm="0">
                                          <p:val>
                                            <p:strVal val="#ppt_y-.1"/>
                                          </p:val>
                                        </p:tav>
                                        <p:tav tm="100000">
                                          <p:val>
                                            <p:strVal val="#ppt_y"/>
                                          </p:val>
                                        </p:tav>
                                      </p:tavLst>
                                    </p:anim>
                                  </p:childTnLst>
                                </p:cTn>
                              </p:par>
                              <p:par>
                                <p:cTn id="22" presetID="12" presetClass="entr" presetSubtype="8"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p:tgtEl>
                                          <p:spTgt spid="20"/>
                                        </p:tgtEl>
                                        <p:attrNameLst>
                                          <p:attrName>ppt_x</p:attrName>
                                        </p:attrNameLst>
                                      </p:cBhvr>
                                      <p:tavLst>
                                        <p:tav tm="0">
                                          <p:val>
                                            <p:strVal val="#ppt_x-#ppt_w*1.125000"/>
                                          </p:val>
                                        </p:tav>
                                        <p:tav tm="100000">
                                          <p:val>
                                            <p:strVal val="#ppt_x"/>
                                          </p:val>
                                        </p:tav>
                                      </p:tavLst>
                                    </p:anim>
                                    <p:animEffect transition="in" filter="wipe(right)">
                                      <p:cBhvr>
                                        <p:cTn id="25" dur="500"/>
                                        <p:tgtEl>
                                          <p:spTgt spid="20"/>
                                        </p:tgtEl>
                                      </p:cBhvr>
                                    </p:animEffect>
                                  </p:childTnLst>
                                </p:cTn>
                              </p:par>
                            </p:childTnLst>
                          </p:cTn>
                        </p:par>
                        <p:par>
                          <p:cTn id="26" fill="hold">
                            <p:stCondLst>
                              <p:cond delay="1500"/>
                            </p:stCondLst>
                            <p:childTnLst>
                              <p:par>
                                <p:cTn id="27" presetID="2" presetClass="entr" presetSubtype="4"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20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40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ppt_x"/>
                                          </p:val>
                                        </p:tav>
                                        <p:tav tm="100000">
                                          <p:val>
                                            <p:strVal val="#ppt_x"/>
                                          </p:val>
                                        </p:tav>
                                      </p:tavLst>
                                    </p:anim>
                                    <p:anim calcmode="lin" valueType="num">
                                      <p:cBhvr additive="base">
                                        <p:cTn id="42" dur="500" fill="hold"/>
                                        <p:tgtEl>
                                          <p:spTgt spid="25"/>
                                        </p:tgtEl>
                                        <p:attrNameLst>
                                          <p:attrName>ppt_y</p:attrName>
                                        </p:attrNameLst>
                                      </p:cBhvr>
                                      <p:tavLst>
                                        <p:tav tm="0">
                                          <p:val>
                                            <p:strVal val="1+#ppt_h/2"/>
                                          </p:val>
                                        </p:tav>
                                        <p:tav tm="100000">
                                          <p:val>
                                            <p:strVal val="#ppt_y"/>
                                          </p:val>
                                        </p:tav>
                                      </p:tavLst>
                                    </p:anim>
                                  </p:childTnLst>
                                </p:cTn>
                              </p:par>
                            </p:childTnLst>
                          </p:cTn>
                        </p:par>
                        <p:par>
                          <p:cTn id="43" fill="hold">
                            <p:stCondLst>
                              <p:cond delay="2400"/>
                            </p:stCondLst>
                            <p:childTnLst>
                              <p:par>
                                <p:cTn id="44" presetID="10" presetClass="entr" presetSubtype="0"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3" grpId="0"/>
      <p:bldP spid="20" grpId="0"/>
      <p:bldP spid="21" grpId="0"/>
      <p:bldP spid="22" grpId="0"/>
      <p:bldP spid="24"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62243121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p:cNvSpPr>
            <a:spLocks/>
          </p:cNvSpPr>
          <p:nvPr/>
        </p:nvSpPr>
        <p:spPr bwMode="auto">
          <a:xfrm>
            <a:off x="4888790" y="4034984"/>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a:spLocks/>
          </p:cNvSpPr>
          <p:nvPr/>
        </p:nvSpPr>
        <p:spPr bwMode="auto">
          <a:xfrm>
            <a:off x="4888790" y="3580350"/>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5"/>
          <p:cNvSpPr>
            <a:spLocks/>
          </p:cNvSpPr>
          <p:nvPr/>
        </p:nvSpPr>
        <p:spPr bwMode="auto">
          <a:xfrm>
            <a:off x="4888790" y="3130426"/>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5"/>
          <p:cNvSpPr>
            <a:spLocks/>
          </p:cNvSpPr>
          <p:nvPr/>
        </p:nvSpPr>
        <p:spPr bwMode="auto">
          <a:xfrm>
            <a:off x="4888790" y="2598057"/>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9607741" y="3367278"/>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9607741" y="4502414"/>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ounded Rectangle 12"/>
          <p:cNvSpPr/>
          <p:nvPr/>
        </p:nvSpPr>
        <p:spPr>
          <a:xfrm>
            <a:off x="8648785" y="3318666"/>
            <a:ext cx="797230" cy="77048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ed Rectangle 13"/>
          <p:cNvSpPr/>
          <p:nvPr/>
        </p:nvSpPr>
        <p:spPr>
          <a:xfrm>
            <a:off x="8648785" y="4453801"/>
            <a:ext cx="797230" cy="77048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1532831" y="3367278"/>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p:nvPr/>
        </p:nvSpPr>
        <p:spPr>
          <a:xfrm>
            <a:off x="1532831" y="4502414"/>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ounded Rectangle 16"/>
          <p:cNvSpPr/>
          <p:nvPr/>
        </p:nvSpPr>
        <p:spPr>
          <a:xfrm>
            <a:off x="3437821" y="3318666"/>
            <a:ext cx="797230" cy="77048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a:off x="3437821" y="4453801"/>
            <a:ext cx="797230" cy="77048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8"/>
          <p:cNvGrpSpPr/>
          <p:nvPr/>
        </p:nvGrpSpPr>
        <p:grpSpPr>
          <a:xfrm>
            <a:off x="8773670" y="3433635"/>
            <a:ext cx="547455" cy="543707"/>
            <a:chOff x="1979613" y="3067051"/>
            <a:chExt cx="231775" cy="230188"/>
          </a:xfrm>
          <a:solidFill>
            <a:schemeClr val="bg1"/>
          </a:solidFill>
        </p:grpSpPr>
        <p:sp>
          <p:nvSpPr>
            <p:cNvPr id="20"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Group 22"/>
          <p:cNvGrpSpPr/>
          <p:nvPr/>
        </p:nvGrpSpPr>
        <p:grpSpPr>
          <a:xfrm>
            <a:off x="8810511" y="4651787"/>
            <a:ext cx="451276" cy="434685"/>
            <a:chOff x="4616450" y="1549401"/>
            <a:chExt cx="215900" cy="207963"/>
          </a:xfrm>
          <a:solidFill>
            <a:schemeClr val="bg1"/>
          </a:solidFill>
        </p:grpSpPr>
        <p:sp>
          <p:nvSpPr>
            <p:cNvPr id="24"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Freeform 59"/>
          <p:cNvSpPr>
            <a:spLocks noEditPoints="1"/>
          </p:cNvSpPr>
          <p:nvPr/>
        </p:nvSpPr>
        <p:spPr bwMode="auto">
          <a:xfrm>
            <a:off x="3629618" y="4560369"/>
            <a:ext cx="392299" cy="526104"/>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7" name="Group 26"/>
          <p:cNvGrpSpPr/>
          <p:nvPr/>
        </p:nvGrpSpPr>
        <p:grpSpPr>
          <a:xfrm>
            <a:off x="3650953" y="3490624"/>
            <a:ext cx="370965" cy="429731"/>
            <a:chOff x="3581400" y="3905251"/>
            <a:chExt cx="160338" cy="185738"/>
          </a:xfrm>
          <a:solidFill>
            <a:schemeClr val="bg1"/>
          </a:solidFill>
        </p:grpSpPr>
        <p:sp>
          <p:nvSpPr>
            <p:cNvPr id="28"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3"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43834843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50" fill="hold"/>
                                        <p:tgtEl>
                                          <p:spTgt spid="8"/>
                                        </p:tgtEl>
                                        <p:attrNameLst>
                                          <p:attrName>ppt_x</p:attrName>
                                        </p:attrNameLst>
                                      </p:cBhvr>
                                      <p:tavLst>
                                        <p:tav tm="0">
                                          <p:val>
                                            <p:strVal val="#ppt_x"/>
                                          </p:val>
                                        </p:tav>
                                        <p:tav tm="100000">
                                          <p:val>
                                            <p:strVal val="#ppt_x"/>
                                          </p:val>
                                        </p:tav>
                                      </p:tavLst>
                                    </p:anim>
                                    <p:anim calcmode="lin" valueType="num">
                                      <p:cBhvr additive="base">
                                        <p:cTn id="8" dur="25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250" fill="hold"/>
                                        <p:tgtEl>
                                          <p:spTgt spid="9"/>
                                        </p:tgtEl>
                                        <p:attrNameLst>
                                          <p:attrName>ppt_x</p:attrName>
                                        </p:attrNameLst>
                                      </p:cBhvr>
                                      <p:tavLst>
                                        <p:tav tm="0">
                                          <p:val>
                                            <p:strVal val="#ppt_x"/>
                                          </p:val>
                                        </p:tav>
                                        <p:tav tm="100000">
                                          <p:val>
                                            <p:strVal val="#ppt_x"/>
                                          </p:val>
                                        </p:tav>
                                      </p:tavLst>
                                    </p:anim>
                                    <p:anim calcmode="lin" valueType="num">
                                      <p:cBhvr additive="base">
                                        <p:cTn id="13" dur="25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ppt_x"/>
                                          </p:val>
                                        </p:tav>
                                        <p:tav tm="100000">
                                          <p:val>
                                            <p:strVal val="#ppt_x"/>
                                          </p:val>
                                        </p:tav>
                                      </p:tavLst>
                                    </p:anim>
                                    <p:anim calcmode="lin" valueType="num">
                                      <p:cBhvr additive="base">
                                        <p:cTn id="18" dur="25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250" fill="hold"/>
                                        <p:tgtEl>
                                          <p:spTgt spid="17"/>
                                        </p:tgtEl>
                                        <p:attrNameLst>
                                          <p:attrName>ppt_x</p:attrName>
                                        </p:attrNameLst>
                                      </p:cBhvr>
                                      <p:tavLst>
                                        <p:tav tm="0">
                                          <p:val>
                                            <p:strVal val="#ppt_x"/>
                                          </p:val>
                                        </p:tav>
                                        <p:tav tm="100000">
                                          <p:val>
                                            <p:strVal val="#ppt_x"/>
                                          </p:val>
                                        </p:tav>
                                      </p:tavLst>
                                    </p:anim>
                                    <p:anim calcmode="lin" valueType="num">
                                      <p:cBhvr additive="base">
                                        <p:cTn id="28" dur="25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250" fill="hold"/>
                                        <p:tgtEl>
                                          <p:spTgt spid="27"/>
                                        </p:tgtEl>
                                        <p:attrNameLst>
                                          <p:attrName>ppt_x</p:attrName>
                                        </p:attrNameLst>
                                      </p:cBhvr>
                                      <p:tavLst>
                                        <p:tav tm="0">
                                          <p:val>
                                            <p:strVal val="#ppt_x"/>
                                          </p:val>
                                        </p:tav>
                                        <p:tav tm="100000">
                                          <p:val>
                                            <p:strVal val="#ppt_x"/>
                                          </p:val>
                                        </p:tav>
                                      </p:tavLst>
                                    </p:anim>
                                    <p:anim calcmode="lin" valueType="num">
                                      <p:cBhvr additive="base">
                                        <p:cTn id="33" dur="250" fill="hold"/>
                                        <p:tgtEl>
                                          <p:spTgt spid="27"/>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250" fill="hold"/>
                                        <p:tgtEl>
                                          <p:spTgt spid="15"/>
                                        </p:tgtEl>
                                        <p:attrNameLst>
                                          <p:attrName>ppt_x</p:attrName>
                                        </p:attrNameLst>
                                      </p:cBhvr>
                                      <p:tavLst>
                                        <p:tav tm="0">
                                          <p:val>
                                            <p:strVal val="#ppt_x"/>
                                          </p:val>
                                        </p:tav>
                                        <p:tav tm="100000">
                                          <p:val>
                                            <p:strVal val="#ppt_x"/>
                                          </p:val>
                                        </p:tav>
                                      </p:tavLst>
                                    </p:anim>
                                    <p:anim calcmode="lin" valueType="num">
                                      <p:cBhvr additive="base">
                                        <p:cTn id="38" dur="250" fill="hold"/>
                                        <p:tgtEl>
                                          <p:spTgt spid="15"/>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250" fill="hold"/>
                                        <p:tgtEl>
                                          <p:spTgt spid="18"/>
                                        </p:tgtEl>
                                        <p:attrNameLst>
                                          <p:attrName>ppt_x</p:attrName>
                                        </p:attrNameLst>
                                      </p:cBhvr>
                                      <p:tavLst>
                                        <p:tav tm="0">
                                          <p:val>
                                            <p:strVal val="#ppt_x"/>
                                          </p:val>
                                        </p:tav>
                                        <p:tav tm="100000">
                                          <p:val>
                                            <p:strVal val="#ppt_x"/>
                                          </p:val>
                                        </p:tav>
                                      </p:tavLst>
                                    </p:anim>
                                    <p:anim calcmode="lin" valueType="num">
                                      <p:cBhvr additive="base">
                                        <p:cTn id="43" dur="250" fill="hold"/>
                                        <p:tgtEl>
                                          <p:spTgt spid="18"/>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250" fill="hold"/>
                                        <p:tgtEl>
                                          <p:spTgt spid="26"/>
                                        </p:tgtEl>
                                        <p:attrNameLst>
                                          <p:attrName>ppt_x</p:attrName>
                                        </p:attrNameLst>
                                      </p:cBhvr>
                                      <p:tavLst>
                                        <p:tav tm="0">
                                          <p:val>
                                            <p:strVal val="#ppt_x"/>
                                          </p:val>
                                        </p:tav>
                                        <p:tav tm="100000">
                                          <p:val>
                                            <p:strVal val="#ppt_x"/>
                                          </p:val>
                                        </p:tav>
                                      </p:tavLst>
                                    </p:anim>
                                    <p:anim calcmode="lin" valueType="num">
                                      <p:cBhvr additive="base">
                                        <p:cTn id="48" dur="250" fill="hold"/>
                                        <p:tgtEl>
                                          <p:spTgt spid="26"/>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250" fill="hold"/>
                                        <p:tgtEl>
                                          <p:spTgt spid="16"/>
                                        </p:tgtEl>
                                        <p:attrNameLst>
                                          <p:attrName>ppt_x</p:attrName>
                                        </p:attrNameLst>
                                      </p:cBhvr>
                                      <p:tavLst>
                                        <p:tav tm="0">
                                          <p:val>
                                            <p:strVal val="#ppt_x"/>
                                          </p:val>
                                        </p:tav>
                                        <p:tav tm="100000">
                                          <p:val>
                                            <p:strVal val="#ppt_x"/>
                                          </p:val>
                                        </p:tav>
                                      </p:tavLst>
                                    </p:anim>
                                    <p:anim calcmode="lin" valueType="num">
                                      <p:cBhvr additive="base">
                                        <p:cTn id="53" dur="250" fill="hold"/>
                                        <p:tgtEl>
                                          <p:spTgt spid="16"/>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250" fill="hold"/>
                                        <p:tgtEl>
                                          <p:spTgt spid="13"/>
                                        </p:tgtEl>
                                        <p:attrNameLst>
                                          <p:attrName>ppt_x</p:attrName>
                                        </p:attrNameLst>
                                      </p:cBhvr>
                                      <p:tavLst>
                                        <p:tav tm="0">
                                          <p:val>
                                            <p:strVal val="#ppt_x"/>
                                          </p:val>
                                        </p:tav>
                                        <p:tav tm="100000">
                                          <p:val>
                                            <p:strVal val="#ppt_x"/>
                                          </p:val>
                                        </p:tav>
                                      </p:tavLst>
                                    </p:anim>
                                    <p:anim calcmode="lin" valueType="num">
                                      <p:cBhvr additive="base">
                                        <p:cTn id="58" dur="250" fill="hold"/>
                                        <p:tgtEl>
                                          <p:spTgt spid="13"/>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250" fill="hold"/>
                                        <p:tgtEl>
                                          <p:spTgt spid="19"/>
                                        </p:tgtEl>
                                        <p:attrNameLst>
                                          <p:attrName>ppt_x</p:attrName>
                                        </p:attrNameLst>
                                      </p:cBhvr>
                                      <p:tavLst>
                                        <p:tav tm="0">
                                          <p:val>
                                            <p:strVal val="#ppt_x"/>
                                          </p:val>
                                        </p:tav>
                                        <p:tav tm="100000">
                                          <p:val>
                                            <p:strVal val="#ppt_x"/>
                                          </p:val>
                                        </p:tav>
                                      </p:tavLst>
                                    </p:anim>
                                    <p:anim calcmode="lin" valueType="num">
                                      <p:cBhvr additive="base">
                                        <p:cTn id="63" dur="250" fill="hold"/>
                                        <p:tgtEl>
                                          <p:spTgt spid="19"/>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250" fill="hold"/>
                                        <p:tgtEl>
                                          <p:spTgt spid="11"/>
                                        </p:tgtEl>
                                        <p:attrNameLst>
                                          <p:attrName>ppt_x</p:attrName>
                                        </p:attrNameLst>
                                      </p:cBhvr>
                                      <p:tavLst>
                                        <p:tav tm="0">
                                          <p:val>
                                            <p:strVal val="#ppt_x"/>
                                          </p:val>
                                        </p:tav>
                                        <p:tav tm="100000">
                                          <p:val>
                                            <p:strVal val="#ppt_x"/>
                                          </p:val>
                                        </p:tav>
                                      </p:tavLst>
                                    </p:anim>
                                    <p:anim calcmode="lin" valueType="num">
                                      <p:cBhvr additive="base">
                                        <p:cTn id="68" dur="250" fill="hold"/>
                                        <p:tgtEl>
                                          <p:spTgt spid="11"/>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250" fill="hold"/>
                                        <p:tgtEl>
                                          <p:spTgt spid="14"/>
                                        </p:tgtEl>
                                        <p:attrNameLst>
                                          <p:attrName>ppt_x</p:attrName>
                                        </p:attrNameLst>
                                      </p:cBhvr>
                                      <p:tavLst>
                                        <p:tav tm="0">
                                          <p:val>
                                            <p:strVal val="#ppt_x"/>
                                          </p:val>
                                        </p:tav>
                                        <p:tav tm="100000">
                                          <p:val>
                                            <p:strVal val="#ppt_x"/>
                                          </p:val>
                                        </p:tav>
                                      </p:tavLst>
                                    </p:anim>
                                    <p:anim calcmode="lin" valueType="num">
                                      <p:cBhvr additive="base">
                                        <p:cTn id="73" dur="250" fill="hold"/>
                                        <p:tgtEl>
                                          <p:spTgt spid="14"/>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250" fill="hold"/>
                                        <p:tgtEl>
                                          <p:spTgt spid="23"/>
                                        </p:tgtEl>
                                        <p:attrNameLst>
                                          <p:attrName>ppt_x</p:attrName>
                                        </p:attrNameLst>
                                      </p:cBhvr>
                                      <p:tavLst>
                                        <p:tav tm="0">
                                          <p:val>
                                            <p:strVal val="#ppt_x"/>
                                          </p:val>
                                        </p:tav>
                                        <p:tav tm="100000">
                                          <p:val>
                                            <p:strVal val="#ppt_x"/>
                                          </p:val>
                                        </p:tav>
                                      </p:tavLst>
                                    </p:anim>
                                    <p:anim calcmode="lin" valueType="num">
                                      <p:cBhvr additive="base">
                                        <p:cTn id="78" dur="250" fill="hold"/>
                                        <p:tgtEl>
                                          <p:spTgt spid="23"/>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250" fill="hold"/>
                                        <p:tgtEl>
                                          <p:spTgt spid="12"/>
                                        </p:tgtEl>
                                        <p:attrNameLst>
                                          <p:attrName>ppt_x</p:attrName>
                                        </p:attrNameLst>
                                      </p:cBhvr>
                                      <p:tavLst>
                                        <p:tav tm="0">
                                          <p:val>
                                            <p:strVal val="#ppt_x"/>
                                          </p:val>
                                        </p:tav>
                                        <p:tav tm="100000">
                                          <p:val>
                                            <p:strVal val="#ppt_x"/>
                                          </p:val>
                                        </p:tav>
                                      </p:tavLst>
                                    </p:anim>
                                    <p:anim calcmode="lin" valueType="num">
                                      <p:cBhvr additive="base">
                                        <p:cTn id="83" dur="2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9" grpId="0" animBg="1"/>
      <p:bldP spid="8" grpId="0" animBg="1"/>
      <p:bldP spid="11" grpId="0"/>
      <p:bldP spid="12" grpId="0"/>
      <p:bldP spid="13" grpId="0" animBg="1"/>
      <p:bldP spid="14" grpId="0" animBg="1"/>
      <p:bldP spid="15" grpId="0"/>
      <p:bldP spid="16" grpId="0"/>
      <p:bldP spid="17" grpId="0" animBg="1"/>
      <p:bldP spid="18" grpId="0" animBg="1"/>
      <p:bldP spid="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 name="Chart 61"/>
          <p:cNvGraphicFramePr/>
          <p:nvPr>
            <p:extLst/>
          </p:nvPr>
        </p:nvGraphicFramePr>
        <p:xfrm>
          <a:off x="1678294" y="1941374"/>
          <a:ext cx="1998127" cy="2114852"/>
        </p:xfrm>
        <a:graphic>
          <a:graphicData uri="http://schemas.openxmlformats.org/drawingml/2006/chart">
            <c:chart xmlns:c="http://schemas.openxmlformats.org/drawingml/2006/chart" xmlns:r="http://schemas.openxmlformats.org/officeDocument/2006/relationships" r:id="rId3"/>
          </a:graphicData>
        </a:graphic>
      </p:graphicFrame>
      <p:sp>
        <p:nvSpPr>
          <p:cNvPr id="68" name="TextBox 67"/>
          <p:cNvSpPr txBox="1"/>
          <p:nvPr/>
        </p:nvSpPr>
        <p:spPr>
          <a:xfrm>
            <a:off x="2325817"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50" name="TextBox 49"/>
          <p:cNvSpPr txBox="1"/>
          <p:nvPr/>
        </p:nvSpPr>
        <p:spPr>
          <a:xfrm>
            <a:off x="2481407"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2001</a:t>
            </a:r>
          </a:p>
        </p:txBody>
      </p:sp>
      <p:graphicFrame>
        <p:nvGraphicFramePr>
          <p:cNvPr id="36" name="Chart 35"/>
          <p:cNvGraphicFramePr/>
          <p:nvPr>
            <p:extLst/>
          </p:nvPr>
        </p:nvGraphicFramePr>
        <p:xfrm>
          <a:off x="4160854" y="1941374"/>
          <a:ext cx="1998127" cy="2114852"/>
        </p:xfrm>
        <a:graphic>
          <a:graphicData uri="http://schemas.openxmlformats.org/drawingml/2006/chart">
            <c:chart xmlns:c="http://schemas.openxmlformats.org/drawingml/2006/chart" xmlns:r="http://schemas.openxmlformats.org/officeDocument/2006/relationships" r:id="rId4"/>
          </a:graphicData>
        </a:graphic>
      </p:graphicFrame>
      <p:sp>
        <p:nvSpPr>
          <p:cNvPr id="37" name="TextBox 36"/>
          <p:cNvSpPr txBox="1"/>
          <p:nvPr/>
        </p:nvSpPr>
        <p:spPr>
          <a:xfrm>
            <a:off x="4808378"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38" name="TextBox 37"/>
          <p:cNvSpPr txBox="1"/>
          <p:nvPr/>
        </p:nvSpPr>
        <p:spPr>
          <a:xfrm>
            <a:off x="4970170"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2010</a:t>
            </a:r>
          </a:p>
        </p:txBody>
      </p:sp>
      <p:graphicFrame>
        <p:nvGraphicFramePr>
          <p:cNvPr id="43" name="Chart 42"/>
          <p:cNvGraphicFramePr/>
          <p:nvPr>
            <p:extLst/>
          </p:nvPr>
        </p:nvGraphicFramePr>
        <p:xfrm>
          <a:off x="6619879" y="1941374"/>
          <a:ext cx="1998127" cy="2114852"/>
        </p:xfrm>
        <a:graphic>
          <a:graphicData uri="http://schemas.openxmlformats.org/drawingml/2006/chart">
            <c:chart xmlns:c="http://schemas.openxmlformats.org/drawingml/2006/chart" xmlns:r="http://schemas.openxmlformats.org/officeDocument/2006/relationships" r:id="rId5"/>
          </a:graphicData>
        </a:graphic>
      </p:graphicFrame>
      <p:sp>
        <p:nvSpPr>
          <p:cNvPr id="44" name="TextBox 43"/>
          <p:cNvSpPr txBox="1"/>
          <p:nvPr/>
        </p:nvSpPr>
        <p:spPr>
          <a:xfrm>
            <a:off x="7267401"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45" name="TextBox 44"/>
          <p:cNvSpPr txBox="1"/>
          <p:nvPr/>
        </p:nvSpPr>
        <p:spPr>
          <a:xfrm>
            <a:off x="7458931"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2012</a:t>
            </a:r>
          </a:p>
        </p:txBody>
      </p:sp>
      <p:graphicFrame>
        <p:nvGraphicFramePr>
          <p:cNvPr id="54" name="Chart 53"/>
          <p:cNvGraphicFramePr/>
          <p:nvPr>
            <p:extLst/>
          </p:nvPr>
        </p:nvGraphicFramePr>
        <p:xfrm>
          <a:off x="9108169" y="1941374"/>
          <a:ext cx="1998127" cy="2114852"/>
        </p:xfrm>
        <a:graphic>
          <a:graphicData uri="http://schemas.openxmlformats.org/drawingml/2006/chart">
            <c:chart xmlns:c="http://schemas.openxmlformats.org/drawingml/2006/chart" xmlns:r="http://schemas.openxmlformats.org/officeDocument/2006/relationships" r:id="rId6"/>
          </a:graphicData>
        </a:graphic>
      </p:graphicFrame>
      <p:sp>
        <p:nvSpPr>
          <p:cNvPr id="56" name="TextBox 55"/>
          <p:cNvSpPr txBox="1"/>
          <p:nvPr/>
        </p:nvSpPr>
        <p:spPr>
          <a:xfrm>
            <a:off x="9755692"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59" name="TextBox 58"/>
          <p:cNvSpPr txBox="1"/>
          <p:nvPr/>
        </p:nvSpPr>
        <p:spPr>
          <a:xfrm>
            <a:off x="9926856" y="3993624"/>
            <a:ext cx="439223" cy="258532"/>
          </a:xfrm>
          <a:prstGeom prst="rect">
            <a:avLst/>
          </a:prstGeom>
          <a:noFill/>
        </p:spPr>
        <p:txBody>
          <a:bodyPr wrap="none" lIns="0" tIns="0" rIns="0" bIns="0" rtlCol="0">
            <a:spAutoFit/>
          </a:bodyPr>
          <a:lstStyle/>
          <a:p>
            <a:pPr algn="ctr">
              <a:lnSpc>
                <a:spcPct val="120000"/>
              </a:lnSpc>
            </a:pPr>
            <a:r>
              <a:rPr lang="en-US" sz="1400" b="1" dirty="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20XX</a:t>
            </a:r>
            <a:endPar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9"/>
          <p:cNvGrpSpPr/>
          <p:nvPr/>
        </p:nvGrpSpPr>
        <p:grpSpPr>
          <a:xfrm>
            <a:off x="1812053" y="4538583"/>
            <a:ext cx="4094328" cy="722185"/>
            <a:chOff x="648100" y="3562350"/>
            <a:chExt cx="3771500" cy="914400"/>
          </a:xfrm>
        </p:grpSpPr>
        <p:sp>
          <p:nvSpPr>
            <p:cNvPr id="29" name="Rectangle 28"/>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648100" y="3562350"/>
              <a:ext cx="1524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2"/>
          <p:cNvGrpSpPr/>
          <p:nvPr/>
        </p:nvGrpSpPr>
        <p:grpSpPr>
          <a:xfrm>
            <a:off x="1812053" y="5332321"/>
            <a:ext cx="4094328" cy="722185"/>
            <a:chOff x="648100" y="3562350"/>
            <a:chExt cx="3771500" cy="914400"/>
          </a:xfrm>
        </p:grpSpPr>
        <p:sp>
          <p:nvSpPr>
            <p:cNvPr id="32" name="Rectangle 31"/>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648100" y="3562350"/>
              <a:ext cx="152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5"/>
          <p:cNvGrpSpPr/>
          <p:nvPr/>
        </p:nvGrpSpPr>
        <p:grpSpPr>
          <a:xfrm>
            <a:off x="6987693" y="4534718"/>
            <a:ext cx="4094328" cy="722185"/>
            <a:chOff x="648100" y="3562350"/>
            <a:chExt cx="3771500" cy="914400"/>
          </a:xfrm>
        </p:grpSpPr>
        <p:sp>
          <p:nvSpPr>
            <p:cNvPr id="40" name="Rectangle 39"/>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ctangle 45"/>
            <p:cNvSpPr/>
            <p:nvPr/>
          </p:nvSpPr>
          <p:spPr>
            <a:xfrm>
              <a:off x="648100" y="3562350"/>
              <a:ext cx="15240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2113453" y="4598841"/>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2113453" y="53975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7289093" y="45932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Group 52"/>
          <p:cNvGrpSpPr/>
          <p:nvPr/>
        </p:nvGrpSpPr>
        <p:grpSpPr>
          <a:xfrm>
            <a:off x="6987693" y="5325668"/>
            <a:ext cx="4094328" cy="722185"/>
            <a:chOff x="648100" y="3562350"/>
            <a:chExt cx="3771500" cy="914400"/>
          </a:xfrm>
        </p:grpSpPr>
        <p:sp>
          <p:nvSpPr>
            <p:cNvPr id="55" name="Rectangle 54"/>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648100" y="3562350"/>
              <a:ext cx="152400" cy="914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8" name="TextBox 57"/>
          <p:cNvSpPr txBox="1"/>
          <p:nvPr/>
        </p:nvSpPr>
        <p:spPr>
          <a:xfrm>
            <a:off x="7289093" y="538416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41705095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edge">
                                      <p:cBhvr>
                                        <p:cTn id="7" dur="500"/>
                                        <p:tgtEl>
                                          <p:spTgt spid="6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p:cTn id="11" dur="500" fill="hold"/>
                                        <p:tgtEl>
                                          <p:spTgt spid="68"/>
                                        </p:tgtEl>
                                        <p:attrNameLst>
                                          <p:attrName>ppt_w</p:attrName>
                                        </p:attrNameLst>
                                      </p:cBhvr>
                                      <p:tavLst>
                                        <p:tav tm="0">
                                          <p:val>
                                            <p:fltVal val="0"/>
                                          </p:val>
                                        </p:tav>
                                        <p:tav tm="100000">
                                          <p:val>
                                            <p:strVal val="#ppt_w"/>
                                          </p:val>
                                        </p:tav>
                                      </p:tavLst>
                                    </p:anim>
                                    <p:anim calcmode="lin" valueType="num">
                                      <p:cBhvr>
                                        <p:cTn id="12" dur="500" fill="hold"/>
                                        <p:tgtEl>
                                          <p:spTgt spid="6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0"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edge">
                                      <p:cBhvr>
                                        <p:cTn id="21" dur="500"/>
                                        <p:tgtEl>
                                          <p:spTgt spid="36"/>
                                        </p:tgtEl>
                                      </p:cBhvr>
                                    </p:animEffect>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edge">
                                      <p:cBhvr>
                                        <p:cTn id="35" dur="500"/>
                                        <p:tgtEl>
                                          <p:spTgt spid="43"/>
                                        </p:tgtEl>
                                      </p:cBhvr>
                                    </p:animEffect>
                                  </p:childTnLst>
                                </p:cTn>
                              </p:par>
                            </p:childTnLst>
                          </p:cTn>
                        </p:par>
                        <p:par>
                          <p:cTn id="36" fill="hold">
                            <p:stCondLst>
                              <p:cond delay="3500"/>
                            </p:stCondLst>
                            <p:childTnLst>
                              <p:par>
                                <p:cTn id="37" presetID="23" presetClass="entr" presetSubtype="16"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childTnLst>
                                </p:cTn>
                              </p:par>
                            </p:childTnLst>
                          </p:cTn>
                        </p:par>
                        <p:par>
                          <p:cTn id="41" fill="hold">
                            <p:stCondLst>
                              <p:cond delay="4000"/>
                            </p:stCondLst>
                            <p:childTnLst>
                              <p:par>
                                <p:cTn id="42" presetID="23" presetClass="entr" presetSubtype="16"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childTnLst>
                                </p:cTn>
                              </p:par>
                            </p:childTnLst>
                          </p:cTn>
                        </p:par>
                        <p:par>
                          <p:cTn id="46" fill="hold">
                            <p:stCondLst>
                              <p:cond delay="4500"/>
                            </p:stCondLst>
                            <p:childTnLst>
                              <p:par>
                                <p:cTn id="47" presetID="20" presetClass="entr" presetSubtype="0"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edge">
                                      <p:cBhvr>
                                        <p:cTn id="49" dur="500"/>
                                        <p:tgtEl>
                                          <p:spTgt spid="54"/>
                                        </p:tgtEl>
                                      </p:cBhvr>
                                    </p:animEffect>
                                  </p:childTnLst>
                                </p:cTn>
                              </p:par>
                            </p:childTnLst>
                          </p:cTn>
                        </p:par>
                        <p:par>
                          <p:cTn id="50" fill="hold">
                            <p:stCondLst>
                              <p:cond delay="5000"/>
                            </p:stCondLst>
                            <p:childTnLst>
                              <p:par>
                                <p:cTn id="51" presetID="23" presetClass="entr" presetSubtype="16"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left)">
                                      <p:cBhvr>
                                        <p:cTn id="66" dur="500"/>
                                        <p:tgtEl>
                                          <p:spTgt spid="49"/>
                                        </p:tgtEl>
                                      </p:cBhvr>
                                    </p:animEffect>
                                  </p:childTnLst>
                                </p:cTn>
                              </p:par>
                            </p:childTnLst>
                          </p:cTn>
                        </p:par>
                        <p:par>
                          <p:cTn id="67" fill="hold">
                            <p:stCondLst>
                              <p:cond delay="6500"/>
                            </p:stCondLst>
                            <p:childTnLst>
                              <p:par>
                                <p:cTn id="68" presetID="22" presetClass="entr" presetSubtype="8" fill="hold"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left)">
                                      <p:cBhvr>
                                        <p:cTn id="70" dur="500"/>
                                        <p:tgtEl>
                                          <p:spTgt spid="31"/>
                                        </p:tgtEl>
                                      </p:cBhvr>
                                    </p:animEffect>
                                  </p:childTnLst>
                                </p:cTn>
                              </p:par>
                              <p:par>
                                <p:cTn id="71" presetID="22" presetClass="entr" presetSubtype="8" fill="hold"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left)">
                                      <p:cBhvr>
                                        <p:cTn id="73" dur="500"/>
                                        <p:tgtEl>
                                          <p:spTgt spid="51"/>
                                        </p:tgtEl>
                                      </p:cBhvr>
                                    </p:animEffect>
                                  </p:childTnLst>
                                </p:cTn>
                              </p:par>
                            </p:childTnLst>
                          </p:cTn>
                        </p:par>
                        <p:par>
                          <p:cTn id="74" fill="hold">
                            <p:stCondLst>
                              <p:cond delay="7000"/>
                            </p:stCondLst>
                            <p:childTnLst>
                              <p:par>
                                <p:cTn id="75" presetID="22" presetClass="entr" presetSubtype="8" fill="hold"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par>
                                <p:cTn id="78" presetID="22" presetClass="entr" presetSubtype="8" fill="hold" nodeType="with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wipe(left)">
                                      <p:cBhvr>
                                        <p:cTn id="80" dur="500"/>
                                        <p:tgtEl>
                                          <p:spTgt spid="52"/>
                                        </p:tgtEl>
                                      </p:cBhvr>
                                    </p:animEffect>
                                  </p:childTnLst>
                                </p:cTn>
                              </p:par>
                            </p:childTnLst>
                          </p:cTn>
                        </p:par>
                        <p:par>
                          <p:cTn id="81" fill="hold">
                            <p:stCondLst>
                              <p:cond delay="7500"/>
                            </p:stCondLst>
                            <p:childTnLst>
                              <p:par>
                                <p:cTn id="82" presetID="22" presetClass="entr" presetSubtype="8" fill="hold" nodeType="after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wipe(left)">
                                      <p:cBhvr>
                                        <p:cTn id="84" dur="500"/>
                                        <p:tgtEl>
                                          <p:spTgt spid="53"/>
                                        </p:tgtEl>
                                      </p:cBhvr>
                                    </p:animEffect>
                                  </p:childTnLst>
                                </p:cTn>
                              </p:par>
                              <p:par>
                                <p:cTn id="85" presetID="22" presetClass="entr" presetSubtype="8" fill="hold" nodeType="with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left)">
                                      <p:cBhvr>
                                        <p:cTn id="8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2" grpId="0">
        <p:bldAsOne/>
      </p:bldGraphic>
      <p:bldP spid="68" grpId="0"/>
      <p:bldP spid="50" grpId="0"/>
      <p:bldGraphic spid="36" grpId="0">
        <p:bldAsOne/>
      </p:bldGraphic>
      <p:bldP spid="37" grpId="0"/>
      <p:bldP spid="38" grpId="0"/>
      <p:bldGraphic spid="43" grpId="0">
        <p:bldAsOne/>
      </p:bldGraphic>
      <p:bldP spid="44" grpId="0"/>
      <p:bldP spid="45" grpId="0"/>
      <p:bldGraphic spid="54" grpId="0">
        <p:bldAsOne/>
      </p:bldGraphic>
      <p:bldP spid="56" grpId="0"/>
      <p:bldP spid="59" grpId="0"/>
      <p:bldP spid="4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7"/>
          <p:cNvCxnSpPr/>
          <p:nvPr/>
        </p:nvCxnSpPr>
        <p:spPr>
          <a:xfrm>
            <a:off x="6411087" y="1541333"/>
            <a:ext cx="0" cy="4954609"/>
          </a:xfrm>
          <a:prstGeom prst="line">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6308677" y="1878528"/>
            <a:ext cx="980210" cy="204820"/>
            <a:chOff x="5964215" y="1531583"/>
            <a:chExt cx="1070244" cy="223633"/>
          </a:xfrm>
        </p:grpSpPr>
        <p:sp>
          <p:nvSpPr>
            <p:cNvPr id="5" name="椭圆 8"/>
            <p:cNvSpPr/>
            <p:nvPr/>
          </p:nvSpPr>
          <p:spPr>
            <a:xfrm>
              <a:off x="5964215" y="153158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 name="直接连接符 12"/>
            <p:cNvCxnSpPr>
              <a:stCxn id="5" idx="6"/>
            </p:cNvCxnSpPr>
            <p:nvPr/>
          </p:nvCxnSpPr>
          <p:spPr>
            <a:xfrm flipV="1">
              <a:off x="6187848" y="1643399"/>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6308676" y="4863192"/>
            <a:ext cx="981941" cy="204820"/>
            <a:chOff x="5964215" y="4790393"/>
            <a:chExt cx="1072134" cy="223633"/>
          </a:xfrm>
        </p:grpSpPr>
        <p:sp>
          <p:nvSpPr>
            <p:cNvPr id="7" name="椭圆 10"/>
            <p:cNvSpPr/>
            <p:nvPr/>
          </p:nvSpPr>
          <p:spPr>
            <a:xfrm>
              <a:off x="5964215" y="479039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 name="直接连接符 14"/>
            <p:cNvCxnSpPr/>
            <p:nvPr/>
          </p:nvCxnSpPr>
          <p:spPr>
            <a:xfrm flipV="1">
              <a:off x="6189738" y="4902208"/>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6308676" y="3253894"/>
            <a:ext cx="981941" cy="204820"/>
            <a:chOff x="5964215" y="3033279"/>
            <a:chExt cx="1072134" cy="223633"/>
          </a:xfrm>
        </p:grpSpPr>
        <p:sp>
          <p:nvSpPr>
            <p:cNvPr id="6" name="椭圆 9"/>
            <p:cNvSpPr/>
            <p:nvPr/>
          </p:nvSpPr>
          <p:spPr>
            <a:xfrm>
              <a:off x="5964215" y="3033279"/>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 name="直接连接符 16"/>
            <p:cNvCxnSpPr/>
            <p:nvPr/>
          </p:nvCxnSpPr>
          <p:spPr>
            <a:xfrm flipV="1">
              <a:off x="6189738" y="3145093"/>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7365551" y="1817792"/>
            <a:ext cx="684803" cy="387798"/>
          </a:xfrm>
          <a:prstGeom prst="rect">
            <a:avLst/>
          </a:prstGeom>
          <a:noFill/>
        </p:spPr>
        <p:txBody>
          <a:bodyPr wrap="none" rtlCol="0">
            <a:spAutoFit/>
          </a:bodyPr>
          <a:lstStyle/>
          <a:p>
            <a:pPr algn="just">
              <a:lnSpc>
                <a:spcPct val="120000"/>
              </a:lnSpc>
            </a:pPr>
            <a:r>
              <a:rPr lang="en-US" sz="16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7387992" y="3192811"/>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387992" y="4812879"/>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34"/>
          <p:cNvGrpSpPr/>
          <p:nvPr/>
        </p:nvGrpSpPr>
        <p:grpSpPr>
          <a:xfrm>
            <a:off x="2364657" y="2138535"/>
            <a:ext cx="2561167" cy="831542"/>
            <a:chOff x="-158386" y="2124222"/>
            <a:chExt cx="4463257" cy="907922"/>
          </a:xfrm>
        </p:grpSpPr>
        <p:sp>
          <p:nvSpPr>
            <p:cNvPr id="33" name="TextBox 32"/>
            <p:cNvSpPr txBox="1"/>
            <p:nvPr/>
          </p:nvSpPr>
          <p:spPr>
            <a:xfrm>
              <a:off x="1792958" y="2124222"/>
              <a:ext cx="2511913"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158386" y="2447422"/>
              <a:ext cx="4451858"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2364657" y="5210834"/>
            <a:ext cx="2562925" cy="831542"/>
            <a:chOff x="-159167" y="2124222"/>
            <a:chExt cx="4466319" cy="907922"/>
          </a:xfrm>
        </p:grpSpPr>
        <p:sp>
          <p:nvSpPr>
            <p:cNvPr id="37" name="TextBox 36"/>
            <p:cNvSpPr txBox="1"/>
            <p:nvPr/>
          </p:nvSpPr>
          <p:spPr>
            <a:xfrm>
              <a:off x="1795240" y="2124222"/>
              <a:ext cx="2511912"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159167" y="2447422"/>
              <a:ext cx="4452636"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7393769" y="3636455"/>
            <a:ext cx="2725120" cy="831540"/>
            <a:chOff x="257395" y="2124222"/>
            <a:chExt cx="4036076" cy="907921"/>
          </a:xfrm>
        </p:grpSpPr>
        <p:sp>
          <p:nvSpPr>
            <p:cNvPr id="40" name="TextBox 39"/>
            <p:cNvSpPr txBox="1"/>
            <p:nvPr/>
          </p:nvSpPr>
          <p:spPr>
            <a:xfrm>
              <a:off x="257395" y="2124222"/>
              <a:ext cx="2134835" cy="383094"/>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76738" y="2447421"/>
              <a:ext cx="4016733" cy="584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745423" y="2317574"/>
            <a:ext cx="3913520" cy="614460"/>
            <a:chOff x="5349226" y="2010956"/>
            <a:chExt cx="4272984" cy="670899"/>
          </a:xfrm>
        </p:grpSpPr>
        <p:sp>
          <p:nvSpPr>
            <p:cNvPr id="14" name="燕尾形 18"/>
            <p:cNvSpPr/>
            <p:nvPr/>
          </p:nvSpPr>
          <p:spPr>
            <a:xfrm rot="10800000">
              <a:off x="5349226" y="2010956"/>
              <a:ext cx="4272984" cy="670899"/>
            </a:xfrm>
            <a:prstGeom prst="chevron">
              <a:avLst>
                <a:gd name="adj" fmla="val 6774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5986016" y="216257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3199806" y="3815499"/>
            <a:ext cx="3913520" cy="614460"/>
            <a:chOff x="2569789" y="3646467"/>
            <a:chExt cx="4272984" cy="670899"/>
          </a:xfrm>
        </p:grpSpPr>
        <p:sp>
          <p:nvSpPr>
            <p:cNvPr id="17" name="燕尾形 20"/>
            <p:cNvSpPr/>
            <p:nvPr/>
          </p:nvSpPr>
          <p:spPr>
            <a:xfrm>
              <a:off x="2569789" y="3646467"/>
              <a:ext cx="4272984" cy="670899"/>
            </a:xfrm>
            <a:prstGeom prst="chevron">
              <a:avLst>
                <a:gd name="adj" fmla="val 677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3206579" y="3795078"/>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5745423" y="5389872"/>
            <a:ext cx="3913520" cy="614460"/>
            <a:chOff x="5349226" y="5365450"/>
            <a:chExt cx="4272984" cy="670899"/>
          </a:xfrm>
        </p:grpSpPr>
        <p:sp>
          <p:nvSpPr>
            <p:cNvPr id="19" name="燕尾形 23"/>
            <p:cNvSpPr/>
            <p:nvPr/>
          </p:nvSpPr>
          <p:spPr>
            <a:xfrm rot="10800000">
              <a:off x="5349226" y="5365450"/>
              <a:ext cx="4272984" cy="670899"/>
            </a:xfrm>
            <a:prstGeom prst="chevron">
              <a:avLst>
                <a:gd name="adj" fmla="val 67746"/>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5991099" y="551623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5"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6"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58074487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ppt_x</p:attrName>
                                        </p:attrNameLst>
                                      </p:cBhvr>
                                      <p:tavLst>
                                        <p:tav tm="0">
                                          <p:val>
                                            <p:strVal val="#ppt_x+#ppt_w*1.125000"/>
                                          </p:val>
                                        </p:tav>
                                        <p:tav tm="100000">
                                          <p:val>
                                            <p:strVal val="#ppt_x"/>
                                          </p:val>
                                        </p:tav>
                                      </p:tavLst>
                                    </p:anim>
                                    <p:animEffect transition="in" filter="wipe(left)">
                                      <p:cBhvr>
                                        <p:cTn id="20" dur="500"/>
                                        <p:tgtEl>
                                          <p:spTgt spid="15"/>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childTnLst>
                          </p:cTn>
                        </p:par>
                        <p:par>
                          <p:cTn id="33" fill="hold">
                            <p:stCondLst>
                              <p:cond delay="3500"/>
                            </p:stCondLst>
                            <p:childTnLst>
                              <p:par>
                                <p:cTn id="34" presetID="1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ppt_x</p:attrName>
                                        </p:attrNameLst>
                                      </p:cBhvr>
                                      <p:tavLst>
                                        <p:tav tm="0">
                                          <p:val>
                                            <p:strVal val="#ppt_x-#ppt_w*1.125000"/>
                                          </p:val>
                                        </p:tav>
                                        <p:tav tm="100000">
                                          <p:val>
                                            <p:strVal val="#ppt_x"/>
                                          </p:val>
                                        </p:tav>
                                      </p:tavLst>
                                    </p:anim>
                                    <p:animEffect transition="in" filter="wipe(right)">
                                      <p:cBhvr>
                                        <p:cTn id="37" dur="500"/>
                                        <p:tgtEl>
                                          <p:spTgt spid="16"/>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childTnLst>
                          </p:cTn>
                        </p:par>
                        <p:par>
                          <p:cTn id="50" fill="hold">
                            <p:stCondLst>
                              <p:cond delay="5500"/>
                            </p:stCondLst>
                            <p:childTnLst>
                              <p:par>
                                <p:cTn id="51" presetID="12" presetClass="entr" presetSubtype="2"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p:tgtEl>
                                          <p:spTgt spid="18"/>
                                        </p:tgtEl>
                                        <p:attrNameLst>
                                          <p:attrName>ppt_x</p:attrName>
                                        </p:attrNameLst>
                                      </p:cBhvr>
                                      <p:tavLst>
                                        <p:tav tm="0">
                                          <p:val>
                                            <p:strVal val="#ppt_x+#ppt_w*1.125000"/>
                                          </p:val>
                                        </p:tav>
                                        <p:tav tm="100000">
                                          <p:val>
                                            <p:strVal val="#ppt_x"/>
                                          </p:val>
                                        </p:tav>
                                      </p:tavLst>
                                    </p:anim>
                                    <p:animEffect transition="in" filter="wipe(left)">
                                      <p:cBhvr>
                                        <p:cTn id="54" dur="500"/>
                                        <p:tgtEl>
                                          <p:spTgt spid="18"/>
                                        </p:tgtEl>
                                      </p:cBhvr>
                                    </p:animEffect>
                                  </p:childTnLst>
                                </p:cTn>
                              </p:par>
                            </p:childTnLst>
                          </p:cTn>
                        </p:par>
                        <p:par>
                          <p:cTn id="55" fill="hold">
                            <p:stCondLst>
                              <p:cond delay="6000"/>
                            </p:stCondLst>
                            <p:childTnLst>
                              <p:par>
                                <p:cTn id="56" presetID="10" presetClass="entr" presetSubtype="0"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734269" y="1868731"/>
            <a:ext cx="4304774" cy="4304774"/>
          </a:xfrm>
          <a:prstGeom prst="ellipse">
            <a:avLst/>
          </a:pr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椭圆 10"/>
          <p:cNvSpPr/>
          <p:nvPr/>
        </p:nvSpPr>
        <p:spPr>
          <a:xfrm>
            <a:off x="4420818" y="1440415"/>
            <a:ext cx="1175131" cy="1175131"/>
          </a:xfrm>
          <a:prstGeom prst="ellipse">
            <a:avLst/>
          </a:prstGeom>
          <a:solidFill>
            <a:schemeClr val="accent2">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3"/>
          <p:cNvSpPr txBox="1"/>
          <p:nvPr/>
        </p:nvSpPr>
        <p:spPr>
          <a:xfrm>
            <a:off x="1368042" y="2743846"/>
            <a:ext cx="3037229" cy="2554545"/>
          </a:xfrm>
          <a:prstGeom prst="rect">
            <a:avLst/>
          </a:prstGeom>
          <a:noFill/>
        </p:spPr>
        <p:txBody>
          <a:bodyPr wrap="square" lIns="0" tIns="0" rIns="0" bIns="0" rtlCol="0">
            <a:spAutoFit/>
          </a:bodyPr>
          <a:lstStyle/>
          <a:p>
            <a:pPr algn="ctr"/>
            <a:r>
              <a:rPr lang="en-US" altLang="zh-CN" sz="16600" b="1"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16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
          <p:cNvSpPr txBox="1"/>
          <p:nvPr/>
        </p:nvSpPr>
        <p:spPr>
          <a:xfrm>
            <a:off x="5906052" y="2954865"/>
            <a:ext cx="2954655" cy="646331"/>
          </a:xfrm>
          <a:prstGeom prst="rect">
            <a:avLst/>
          </a:prstGeom>
          <a:noFill/>
        </p:spPr>
        <p:txBody>
          <a:bodyPr wrap="none" rtlCol="0">
            <a:spAutoFit/>
          </a:bodyPr>
          <a:lstStyle/>
          <a:p>
            <a:pPr marL="0" lvl="1" indent="0"/>
            <a:r>
              <a:rPr lang="zh-CN" altLang="en-US" sz="3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21" name="文本框 9"/>
          <p:cNvSpPr txBox="1"/>
          <p:nvPr/>
        </p:nvSpPr>
        <p:spPr>
          <a:xfrm>
            <a:off x="5939766" y="3971784"/>
            <a:ext cx="1939531" cy="324576"/>
          </a:xfrm>
          <a:prstGeom prst="rect">
            <a:avLst/>
          </a:prstGeom>
          <a:noFill/>
        </p:spPr>
        <p:txBody>
          <a:bodyPr wrap="square" lIns="0" tIns="0" rIns="0" bIns="0" rtlCol="0">
            <a:spAutoFit/>
          </a:bodyPr>
          <a:lstStyle/>
          <a:p>
            <a:pPr marL="241076" lvl="1" indent="-241076">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年度工作概述</a:t>
            </a:r>
          </a:p>
        </p:txBody>
      </p:sp>
      <p:sp>
        <p:nvSpPr>
          <p:cNvPr id="22" name="文本框 9"/>
          <p:cNvSpPr txBox="1"/>
          <p:nvPr/>
        </p:nvSpPr>
        <p:spPr>
          <a:xfrm>
            <a:off x="5939766" y="4429377"/>
            <a:ext cx="2102136" cy="324576"/>
          </a:xfrm>
          <a:prstGeom prst="rect">
            <a:avLst/>
          </a:prstGeom>
          <a:noFill/>
        </p:spPr>
        <p:txBody>
          <a:bodyPr wrap="square" lIns="0" tIns="0" rIns="0" bIns="0" rtlCol="0">
            <a:spAutoFit/>
          </a:bodyPr>
          <a:lstStyle/>
          <a:p>
            <a:pPr marL="241076" lvl="1" indent="-241076">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工作存在不足</a:t>
            </a:r>
          </a:p>
        </p:txBody>
      </p:sp>
      <p:sp>
        <p:nvSpPr>
          <p:cNvPr id="24" name="文本框 9"/>
          <p:cNvSpPr txBox="1"/>
          <p:nvPr/>
        </p:nvSpPr>
        <p:spPr>
          <a:xfrm>
            <a:off x="8334618" y="3976365"/>
            <a:ext cx="1939531" cy="324576"/>
          </a:xfrm>
          <a:prstGeom prst="rect">
            <a:avLst/>
          </a:prstGeom>
          <a:noFill/>
        </p:spPr>
        <p:txBody>
          <a:bodyPr wrap="square" lIns="0" tIns="0" rIns="0" bIns="0" rtlCol="0">
            <a:spAutoFit/>
          </a:bodyPr>
          <a:lstStyle/>
          <a:p>
            <a:pPr marL="241076" lvl="1" indent="-241076">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25" name="文本框 9"/>
          <p:cNvSpPr txBox="1"/>
          <p:nvPr/>
        </p:nvSpPr>
        <p:spPr>
          <a:xfrm>
            <a:off x="8334621" y="4434591"/>
            <a:ext cx="1939528" cy="324576"/>
          </a:xfrm>
          <a:prstGeom prst="rect">
            <a:avLst/>
          </a:prstGeom>
          <a:noFill/>
        </p:spPr>
        <p:txBody>
          <a:bodyPr wrap="square" lIns="0" tIns="0" rIns="0" bIns="0" rtlCol="0">
            <a:spAutoFit/>
          </a:bodyPr>
          <a:lstStyle/>
          <a:p>
            <a:pPr marL="241076" lvl="1" indent="-241076">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明年工作计划</a:t>
            </a:r>
          </a:p>
        </p:txBody>
      </p:sp>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956355">
            <a:off x="-285197" y="639968"/>
            <a:ext cx="4466336" cy="2791460"/>
          </a:xfrm>
          <a:prstGeom prst="rect">
            <a:avLst/>
          </a:prstGeom>
        </p:spPr>
      </p:pic>
    </p:spTree>
    <p:extLst>
      <p:ext uri="{BB962C8B-B14F-4D97-AF65-F5344CB8AC3E}">
        <p14:creationId xmlns:p14="http://schemas.microsoft.com/office/powerpoint/2010/main" val="345882985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47"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anim calcmode="lin" valueType="num">
                                      <p:cBhvr>
                                        <p:cTn id="20" dur="500" fill="hold"/>
                                        <p:tgtEl>
                                          <p:spTgt spid="13"/>
                                        </p:tgtEl>
                                        <p:attrNameLst>
                                          <p:attrName>ppt_x</p:attrName>
                                        </p:attrNameLst>
                                      </p:cBhvr>
                                      <p:tavLst>
                                        <p:tav tm="0">
                                          <p:val>
                                            <p:strVal val="#ppt_x"/>
                                          </p:val>
                                        </p:tav>
                                        <p:tav tm="100000">
                                          <p:val>
                                            <p:strVal val="#ppt_x"/>
                                          </p:val>
                                        </p:tav>
                                      </p:tavLst>
                                    </p:anim>
                                    <p:anim calcmode="lin" valueType="num">
                                      <p:cBhvr>
                                        <p:cTn id="21" dur="500" fill="hold"/>
                                        <p:tgtEl>
                                          <p:spTgt spid="13"/>
                                        </p:tgtEl>
                                        <p:attrNameLst>
                                          <p:attrName>ppt_y</p:attrName>
                                        </p:attrNameLst>
                                      </p:cBhvr>
                                      <p:tavLst>
                                        <p:tav tm="0">
                                          <p:val>
                                            <p:strVal val="#ppt_y-.1"/>
                                          </p:val>
                                        </p:tav>
                                        <p:tav tm="100000">
                                          <p:val>
                                            <p:strVal val="#ppt_y"/>
                                          </p:val>
                                        </p:tav>
                                      </p:tavLst>
                                    </p:anim>
                                  </p:childTnLst>
                                </p:cTn>
                              </p:par>
                              <p:par>
                                <p:cTn id="22" presetID="12" presetClass="entr" presetSubtype="8"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p:tgtEl>
                                          <p:spTgt spid="20"/>
                                        </p:tgtEl>
                                        <p:attrNameLst>
                                          <p:attrName>ppt_x</p:attrName>
                                        </p:attrNameLst>
                                      </p:cBhvr>
                                      <p:tavLst>
                                        <p:tav tm="0">
                                          <p:val>
                                            <p:strVal val="#ppt_x-#ppt_w*1.125000"/>
                                          </p:val>
                                        </p:tav>
                                        <p:tav tm="100000">
                                          <p:val>
                                            <p:strVal val="#ppt_x"/>
                                          </p:val>
                                        </p:tav>
                                      </p:tavLst>
                                    </p:anim>
                                    <p:animEffect transition="in" filter="wipe(right)">
                                      <p:cBhvr>
                                        <p:cTn id="25" dur="500"/>
                                        <p:tgtEl>
                                          <p:spTgt spid="20"/>
                                        </p:tgtEl>
                                      </p:cBhvr>
                                    </p:animEffect>
                                  </p:childTnLst>
                                </p:cTn>
                              </p:par>
                            </p:childTnLst>
                          </p:cTn>
                        </p:par>
                        <p:par>
                          <p:cTn id="26" fill="hold">
                            <p:stCondLst>
                              <p:cond delay="1500"/>
                            </p:stCondLst>
                            <p:childTnLst>
                              <p:par>
                                <p:cTn id="27" presetID="2" presetClass="entr" presetSubtype="4"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20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40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ppt_x"/>
                                          </p:val>
                                        </p:tav>
                                        <p:tav tm="100000">
                                          <p:val>
                                            <p:strVal val="#ppt_x"/>
                                          </p:val>
                                        </p:tav>
                                      </p:tavLst>
                                    </p:anim>
                                    <p:anim calcmode="lin" valueType="num">
                                      <p:cBhvr additive="base">
                                        <p:cTn id="42" dur="500" fill="hold"/>
                                        <p:tgtEl>
                                          <p:spTgt spid="25"/>
                                        </p:tgtEl>
                                        <p:attrNameLst>
                                          <p:attrName>ppt_y</p:attrName>
                                        </p:attrNameLst>
                                      </p:cBhvr>
                                      <p:tavLst>
                                        <p:tav tm="0">
                                          <p:val>
                                            <p:strVal val="1+#ppt_h/2"/>
                                          </p:val>
                                        </p:tav>
                                        <p:tav tm="100000">
                                          <p:val>
                                            <p:strVal val="#ppt_y"/>
                                          </p:val>
                                        </p:tav>
                                      </p:tavLst>
                                    </p:anim>
                                  </p:childTnLst>
                                </p:cTn>
                              </p:par>
                            </p:childTnLst>
                          </p:cTn>
                        </p:par>
                        <p:par>
                          <p:cTn id="43" fill="hold">
                            <p:stCondLst>
                              <p:cond delay="2400"/>
                            </p:stCondLst>
                            <p:childTnLst>
                              <p:par>
                                <p:cTn id="44" presetID="10" presetClass="entr" presetSubtype="0"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3" grpId="0"/>
      <p:bldP spid="20" grpId="0"/>
      <p:bldP spid="21" grpId="0"/>
      <p:bldP spid="22" grpId="0"/>
      <p:bldP spid="24"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7"/>
          <p:cNvSpPr>
            <a:spLocks/>
          </p:cNvSpPr>
          <p:nvPr/>
        </p:nvSpPr>
        <p:spPr bwMode="auto">
          <a:xfrm>
            <a:off x="2125293" y="2703298"/>
            <a:ext cx="1574327" cy="1013902"/>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7"/>
          <p:cNvSpPr>
            <a:spLocks/>
          </p:cNvSpPr>
          <p:nvPr/>
        </p:nvSpPr>
        <p:spPr bwMode="auto">
          <a:xfrm>
            <a:off x="3193097" y="2200984"/>
            <a:ext cx="1574327" cy="151621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7"/>
          <p:cNvSpPr>
            <a:spLocks/>
          </p:cNvSpPr>
          <p:nvPr/>
        </p:nvSpPr>
        <p:spPr bwMode="auto">
          <a:xfrm>
            <a:off x="4457201" y="1880205"/>
            <a:ext cx="1574327" cy="1836994"/>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5643175" y="2473415"/>
            <a:ext cx="1574327" cy="1243783"/>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7"/>
          <p:cNvSpPr>
            <a:spLocks/>
          </p:cNvSpPr>
          <p:nvPr/>
        </p:nvSpPr>
        <p:spPr bwMode="auto">
          <a:xfrm>
            <a:off x="6829380" y="2200984"/>
            <a:ext cx="1574327" cy="151621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
          <p:cNvSpPr>
            <a:spLocks/>
          </p:cNvSpPr>
          <p:nvPr/>
        </p:nvSpPr>
        <p:spPr bwMode="auto">
          <a:xfrm>
            <a:off x="8024068" y="2628467"/>
            <a:ext cx="1574327" cy="1088731"/>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6"/>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7"/>
          <p:cNvSpPr>
            <a:spLocks/>
          </p:cNvSpPr>
          <p:nvPr/>
        </p:nvSpPr>
        <p:spPr bwMode="auto">
          <a:xfrm>
            <a:off x="9069420" y="2896245"/>
            <a:ext cx="1574327" cy="820953"/>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tx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Box 2"/>
          <p:cNvSpPr txBox="1"/>
          <p:nvPr/>
        </p:nvSpPr>
        <p:spPr>
          <a:xfrm>
            <a:off x="2590177"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sp>
        <p:nvSpPr>
          <p:cNvPr id="15" name="TextBox 14"/>
          <p:cNvSpPr txBox="1"/>
          <p:nvPr/>
        </p:nvSpPr>
        <p:spPr>
          <a:xfrm>
            <a:off x="3657981"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16" name="TextBox 15"/>
          <p:cNvSpPr txBox="1"/>
          <p:nvPr/>
        </p:nvSpPr>
        <p:spPr>
          <a:xfrm>
            <a:off x="4880486"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17" name="TextBox 16"/>
          <p:cNvSpPr txBox="1"/>
          <p:nvPr/>
        </p:nvSpPr>
        <p:spPr>
          <a:xfrm>
            <a:off x="6059705"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18" name="TextBox 17"/>
          <p:cNvSpPr txBox="1"/>
          <p:nvPr/>
        </p:nvSpPr>
        <p:spPr>
          <a:xfrm>
            <a:off x="7294503"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19" name="TextBox 18"/>
          <p:cNvSpPr txBox="1"/>
          <p:nvPr/>
        </p:nvSpPr>
        <p:spPr>
          <a:xfrm>
            <a:off x="8488014"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20" name="TextBox 19"/>
          <p:cNvSpPr txBox="1"/>
          <p:nvPr/>
        </p:nvSpPr>
        <p:spPr>
          <a:xfrm>
            <a:off x="9529292"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22" name="TextBox 21"/>
          <p:cNvSpPr txBox="1"/>
          <p:nvPr/>
        </p:nvSpPr>
        <p:spPr>
          <a:xfrm>
            <a:off x="2461049"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2"/>
          <p:cNvSpPr txBox="1"/>
          <p:nvPr/>
        </p:nvSpPr>
        <p:spPr>
          <a:xfrm>
            <a:off x="3621692"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4782334"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5942976"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103618"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8264260"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27"/>
          <p:cNvSpPr txBox="1"/>
          <p:nvPr/>
        </p:nvSpPr>
        <p:spPr>
          <a:xfrm>
            <a:off x="9424904"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Shape 2411"/>
          <p:cNvSpPr/>
          <p:nvPr/>
        </p:nvSpPr>
        <p:spPr>
          <a:xfrm>
            <a:off x="2093640" y="4702389"/>
            <a:ext cx="1605980" cy="269543"/>
          </a:xfrm>
          <a:prstGeom prst="rect">
            <a:avLst/>
          </a:prstGeom>
          <a:ln w="12700">
            <a:miter lim="400000"/>
          </a:ln>
          <a:extLst>
            <a:ext uri="{C572A759-6A51-4108-AA02-DFA0A04FC94B}">
              <ma14:wrappingTextBoxFlag xmlns="" xmlns:ma14="http://schemas.microsoft.com/office/mac/drawingml/2011/main" val="1"/>
            </a:ext>
          </a:extLst>
        </p:spPr>
        <p:txBody>
          <a:bodyPr wrap="square" lIns="26788" tIns="26788" rIns="26788" bIns="26788" anchor="ctr">
            <a:spAutoFit/>
          </a:bodyPr>
          <a:lstStyle>
            <a:lvl1pPr algn="l">
              <a:defRPr sz="3000">
                <a:solidFill>
                  <a:srgbClr val="53585F"/>
                </a:solidFill>
                <a:latin typeface="Helvetica"/>
                <a:ea typeface="Helvetica"/>
                <a:cs typeface="Helvetica"/>
                <a:sym typeface="Helvetica"/>
              </a:defRPr>
            </a:lvl1pPr>
          </a:lstStyle>
          <a:p>
            <a:pPr lvl="0">
              <a:spcBef>
                <a:spcPts val="0"/>
              </a:spcBef>
              <a:spcAft>
                <a:spcPts val="0"/>
              </a:spcAft>
              <a:defRPr sz="1800">
                <a:solidFill>
                  <a:srgbClr val="000000"/>
                </a:solidFill>
              </a:defRPr>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2414"/>
          <p:cNvSpPr/>
          <p:nvPr/>
        </p:nvSpPr>
        <p:spPr>
          <a:xfrm>
            <a:off x="2105141" y="5199878"/>
            <a:ext cx="3319086" cy="780067"/>
          </a:xfrm>
          <a:prstGeom prst="rect">
            <a:avLst/>
          </a:prstGeom>
          <a:ln w="12700">
            <a:miter lim="400000"/>
          </a:ln>
          <a:extLst>
            <a:ext uri="{C572A759-6A51-4108-AA02-DFA0A04FC94B}">
              <ma14:wrappingTextBoxFlag xmlns="" xmlns:ma14="http://schemas.microsoft.com/office/mac/drawingml/2011/main" val="1"/>
            </a:ext>
          </a:extLst>
        </p:spPr>
        <p:txBody>
          <a:bodyPr wrap="square" lIns="26788" tIns="26788" rIns="26788" bIns="26788" anchor="ctr">
            <a:spAutoFit/>
          </a:bodyPr>
          <a:lstStyle>
            <a:lvl1pPr algn="l" defTabSz="457200">
              <a:lnSpc>
                <a:spcPct val="120000"/>
              </a:lnSpc>
              <a:defRPr sz="2000">
                <a:solidFill>
                  <a:srgbClr val="A6AAA9"/>
                </a:solidFill>
                <a:latin typeface="Arial"/>
                <a:ea typeface="Arial"/>
                <a:cs typeface="Arial"/>
                <a:sym typeface="Arial"/>
              </a:defRPr>
            </a:lvl1pPr>
          </a:lstStyle>
          <a:p>
            <a:pPr algn="just">
              <a:spcBef>
                <a:spcPts val="0"/>
              </a:spcBef>
              <a:spcAft>
                <a:spcPts val="0"/>
              </a:spcAft>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矩形 1"/>
          <p:cNvSpPr/>
          <p:nvPr/>
        </p:nvSpPr>
        <p:spPr>
          <a:xfrm>
            <a:off x="5942976" y="4702389"/>
            <a:ext cx="4700771" cy="179425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1"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18884557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1000" fill="hold"/>
                                        <p:tgtEl>
                                          <p:spTgt spid="1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wipe(down)">
                                      <p:cBhvr>
                                        <p:cTn id="44" dur="500"/>
                                        <p:tgtEl>
                                          <p:spTgt spid="3"/>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down)">
                                      <p:cBhvr>
                                        <p:cTn id="47" dur="500"/>
                                        <p:tgtEl>
                                          <p:spTgt spid="15"/>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down)">
                                      <p:cBhvr>
                                        <p:cTn id="50" dur="500"/>
                                        <p:tgtEl>
                                          <p:spTgt spid="16"/>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down)">
                                      <p:cBhvr>
                                        <p:cTn id="53" dur="500"/>
                                        <p:tgtEl>
                                          <p:spTgt spid="17"/>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down)">
                                      <p:cBhvr>
                                        <p:cTn id="56" dur="500"/>
                                        <p:tgtEl>
                                          <p:spTgt spid="18"/>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down)">
                                      <p:cBhvr>
                                        <p:cTn id="59" dur="500"/>
                                        <p:tgtEl>
                                          <p:spTgt spid="19"/>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down)">
                                      <p:cBhvr>
                                        <p:cTn id="62" dur="5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249"/>
                                          </p:stCondLst>
                                        </p:cTn>
                                        <p:tgtEl>
                                          <p:spTgt spid="2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249"/>
                                          </p:stCondLst>
                                        </p:cTn>
                                        <p:tgtEl>
                                          <p:spTgt spid="2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249"/>
                                          </p:stCondLst>
                                        </p:cTn>
                                        <p:tgtEl>
                                          <p:spTgt spid="2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249"/>
                                          </p:stCondLst>
                                        </p:cTn>
                                        <p:tgtEl>
                                          <p:spTgt spid="2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249"/>
                                          </p:stCondLst>
                                        </p:cTn>
                                        <p:tgtEl>
                                          <p:spTgt spid="2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249"/>
                                          </p:stCondLst>
                                        </p:cTn>
                                        <p:tgtEl>
                                          <p:spTgt spid="28"/>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249"/>
                                          </p:stCondLst>
                                        </p:cTn>
                                        <p:tgtEl>
                                          <p:spTgt spid="36"/>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down)">
                                      <p:cBhvr>
                                        <p:cTn id="95" dur="500"/>
                                        <p:tgtEl>
                                          <p:spTgt spid="24"/>
                                        </p:tgtEl>
                                      </p:cBhvr>
                                    </p:animEffect>
                                  </p:childTnLst>
                                </p:cTn>
                              </p:par>
                            </p:childTnLst>
                          </p:cTn>
                        </p:par>
                      </p:childTnLst>
                    </p:cTn>
                  </p:par>
                  <p:par>
                    <p:cTn id="96" fill="hold">
                      <p:stCondLst>
                        <p:cond delay="indefinite"/>
                      </p:stCondLst>
                      <p:childTnLst>
                        <p:par>
                          <p:cTn id="97" fill="hold">
                            <p:stCondLst>
                              <p:cond delay="0"/>
                            </p:stCondLst>
                            <p:childTnLst>
                              <p:par>
                                <p:cTn id="98" presetID="31" presetClass="entr" presetSubtype="0" fill="hold" grpId="0" nodeType="clickEffect">
                                  <p:stCondLst>
                                    <p:cond delay="0"/>
                                  </p:stCondLst>
                                  <p:childTnLst>
                                    <p:set>
                                      <p:cBhvr>
                                        <p:cTn id="99" dur="1" fill="hold">
                                          <p:stCondLst>
                                            <p:cond delay="0"/>
                                          </p:stCondLst>
                                        </p:cTn>
                                        <p:tgtEl>
                                          <p:spTgt spid="29"/>
                                        </p:tgtEl>
                                        <p:attrNameLst>
                                          <p:attrName>style.visibility</p:attrName>
                                        </p:attrNameLst>
                                      </p:cBhvr>
                                      <p:to>
                                        <p:strVal val="visible"/>
                                      </p:to>
                                    </p:set>
                                    <p:anim calcmode="lin" valueType="num">
                                      <p:cBhvr>
                                        <p:cTn id="100" dur="1000" fill="hold"/>
                                        <p:tgtEl>
                                          <p:spTgt spid="29"/>
                                        </p:tgtEl>
                                        <p:attrNameLst>
                                          <p:attrName>ppt_w</p:attrName>
                                        </p:attrNameLst>
                                      </p:cBhvr>
                                      <p:tavLst>
                                        <p:tav tm="0">
                                          <p:val>
                                            <p:fltVal val="0"/>
                                          </p:val>
                                        </p:tav>
                                        <p:tav tm="100000">
                                          <p:val>
                                            <p:strVal val="#ppt_w"/>
                                          </p:val>
                                        </p:tav>
                                      </p:tavLst>
                                    </p:anim>
                                    <p:anim calcmode="lin" valueType="num">
                                      <p:cBhvr>
                                        <p:cTn id="101" dur="1000" fill="hold"/>
                                        <p:tgtEl>
                                          <p:spTgt spid="29"/>
                                        </p:tgtEl>
                                        <p:attrNameLst>
                                          <p:attrName>ppt_h</p:attrName>
                                        </p:attrNameLst>
                                      </p:cBhvr>
                                      <p:tavLst>
                                        <p:tav tm="0">
                                          <p:val>
                                            <p:fltVal val="0"/>
                                          </p:val>
                                        </p:tav>
                                        <p:tav tm="100000">
                                          <p:val>
                                            <p:strVal val="#ppt_h"/>
                                          </p:val>
                                        </p:tav>
                                      </p:tavLst>
                                    </p:anim>
                                    <p:anim calcmode="lin" valueType="num">
                                      <p:cBhvr>
                                        <p:cTn id="102" dur="1000" fill="hold"/>
                                        <p:tgtEl>
                                          <p:spTgt spid="29"/>
                                        </p:tgtEl>
                                        <p:attrNameLst>
                                          <p:attrName>style.rotation</p:attrName>
                                        </p:attrNameLst>
                                      </p:cBhvr>
                                      <p:tavLst>
                                        <p:tav tm="0">
                                          <p:val>
                                            <p:fltVal val="90"/>
                                          </p:val>
                                        </p:tav>
                                        <p:tav tm="100000">
                                          <p:val>
                                            <p:fltVal val="0"/>
                                          </p:val>
                                        </p:tav>
                                      </p:tavLst>
                                    </p:anim>
                                    <p:animEffect transition="in" filter="fade">
                                      <p:cBhvr>
                                        <p:cTn id="103" dur="1000"/>
                                        <p:tgtEl>
                                          <p:spTgt spid="29"/>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2"/>
                                        </p:tgtEl>
                                        <p:attrNameLst>
                                          <p:attrName>style.visibility</p:attrName>
                                        </p:attrNameLst>
                                      </p:cBhvr>
                                      <p:to>
                                        <p:strVal val="visible"/>
                                      </p:to>
                                    </p:set>
                                    <p:animEffect transition="in" filter="fade">
                                      <p:cBhvr>
                                        <p:cTn id="10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2" grpId="0" animBg="1"/>
      <p:bldP spid="14" grpId="0" animBg="1"/>
      <p:bldP spid="3" grpId="0"/>
      <p:bldP spid="15" grpId="0"/>
      <p:bldP spid="16" grpId="0"/>
      <p:bldP spid="17" grpId="0"/>
      <p:bldP spid="18" grpId="0"/>
      <p:bldP spid="19" grpId="0"/>
      <p:bldP spid="20" grpId="0"/>
      <p:bldP spid="22" grpId="0"/>
      <p:bldP spid="23" grpId="0"/>
      <p:bldP spid="25" grpId="0"/>
      <p:bldP spid="26" grpId="0"/>
      <p:bldP spid="27" grpId="0"/>
      <p:bldP spid="28" grpId="0"/>
      <p:bldP spid="36" grpId="0"/>
      <p:bldP spid="24" grpId="0" animBg="1"/>
      <p:bldP spid="29" grpId="0" animBg="1"/>
      <p:bldP spid="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9AA266E-8AB2-4664-9BA4-BFEBF9B44AD3"/>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161"/>
</p:tagLst>
</file>

<file path=ppt/tags/tag10.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NUMBER"/>
  <p:tag name="ID" val="545819"/>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OTHERS"/>
  <p:tag name="ID" val="545819"/>
</p:tagLst>
</file>

<file path=ppt/tags/tag12.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OTHERS"/>
  <p:tag name="ID" val="545819"/>
</p:tagLst>
</file>

<file path=ppt/tags/tag13.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OTHERS"/>
  <p:tag name="ID" val="545819"/>
</p:tagLst>
</file>

<file path=ppt/tags/tag14.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ENTRY"/>
  <p:tag name="ID" val="545819"/>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AUTOCOLOR" val="TRUE"/>
  <p:tag name="MH_TYPE" val="CONTENTS"/>
  <p:tag name="ID" val="545819"/>
</p:tagLst>
</file>

<file path=ppt/tags/tag3.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ENTRY"/>
  <p:tag name="ID" val="545819"/>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NUMBER"/>
  <p:tag name="ID" val="545819"/>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OTHERS"/>
  <p:tag name="ID" val="545819"/>
</p:tagLst>
</file>

<file path=ppt/tags/tag6.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ENTRY"/>
  <p:tag name="ID" val="545819"/>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NUMBER"/>
  <p:tag name="ID" val="545819"/>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ENTRY"/>
  <p:tag name="ID" val="545819"/>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NUMBER"/>
  <p:tag name="ID" val="545819"/>
  <p:tag name="MH_ORDER" val="2"/>
</p:tagLst>
</file>

<file path=ppt/theme/theme1.xml><?xml version="1.0" encoding="utf-8"?>
<a:theme xmlns:a="http://schemas.openxmlformats.org/drawingml/2006/main" name="第一PPT，www.1ppt.com">
  <a:themeElements>
    <a:clrScheme name="自定义 795">
      <a:dk1>
        <a:sysClr val="windowText" lastClr="000000"/>
      </a:dk1>
      <a:lt1>
        <a:sysClr val="window" lastClr="FFFFFF"/>
      </a:lt1>
      <a:dk2>
        <a:srgbClr val="44546A"/>
      </a:dk2>
      <a:lt2>
        <a:srgbClr val="E7E6E6"/>
      </a:lt2>
      <a:accent1>
        <a:srgbClr val="FFCB28"/>
      </a:accent1>
      <a:accent2>
        <a:srgbClr val="1D4E77"/>
      </a:accent2>
      <a:accent3>
        <a:srgbClr val="FFCB28"/>
      </a:accent3>
      <a:accent4>
        <a:srgbClr val="1D4E77"/>
      </a:accent4>
      <a:accent5>
        <a:srgbClr val="FFCB28"/>
      </a:accent5>
      <a:accent6>
        <a:srgbClr val="1D4E77"/>
      </a:accent6>
      <a:hlink>
        <a:srgbClr val="FFCB28"/>
      </a:hlink>
      <a:folHlink>
        <a:srgbClr val="1D4E77"/>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3554</Words>
  <Application>Microsoft Office PowerPoint</Application>
  <PresentationFormat>自定义</PresentationFormat>
  <Paragraphs>272</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小黄人</dc:title>
  <dc:creator/>
  <cp:keywords>www.1ppt.com</cp:keywords>
  <cp:lastModifiedBy/>
  <cp:revision>1</cp:revision>
  <dcterms:created xsi:type="dcterms:W3CDTF">2016-10-17T14:00:15Z</dcterms:created>
  <dcterms:modified xsi:type="dcterms:W3CDTF">2019-01-21T13:41:15Z</dcterms:modified>
</cp:coreProperties>
</file>