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161" r:id="rId3"/>
    <p:sldId id="3162" r:id="rId4"/>
    <p:sldId id="3163" r:id="rId5"/>
    <p:sldId id="3127" r:id="rId6"/>
    <p:sldId id="3147" r:id="rId7"/>
    <p:sldId id="3131" r:id="rId8"/>
    <p:sldId id="3130" r:id="rId9"/>
    <p:sldId id="3164" r:id="rId10"/>
    <p:sldId id="3139" r:id="rId11"/>
    <p:sldId id="3150" r:id="rId12"/>
    <p:sldId id="3126" r:id="rId13"/>
    <p:sldId id="3133" r:id="rId14"/>
    <p:sldId id="3165" r:id="rId15"/>
    <p:sldId id="3134" r:id="rId16"/>
    <p:sldId id="3128" r:id="rId17"/>
    <p:sldId id="3129" r:id="rId18"/>
    <p:sldId id="3138" r:id="rId19"/>
    <p:sldId id="3166" r:id="rId20"/>
    <p:sldId id="3148" r:id="rId21"/>
    <p:sldId id="3149" r:id="rId22"/>
    <p:sldId id="3132" r:id="rId23"/>
    <p:sldId id="3167" r:id="rId24"/>
    <p:sldId id="316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30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137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99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94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26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848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F456E-4B5F-483E-AAF0-0D6AA3A6C0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65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858397" cy="7232848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rgbClr val="1031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91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01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6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8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97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858397" cy="723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98655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36076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8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1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8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54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32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6" r:id="rId2"/>
    <p:sldLayoutId id="2147483989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806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263" y="3009509"/>
            <a:ext cx="1995594" cy="15432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30" y="293106"/>
            <a:ext cx="5551680" cy="6228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21419" cy="7232650"/>
          </a:xfrm>
          <a:prstGeom prst="rect">
            <a:avLst/>
          </a:prstGeom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497548" y="3945056"/>
            <a:ext cx="4811309" cy="34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1400" spc="316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7416857" y="3264917"/>
            <a:ext cx="54418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4800" cap="all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炫</a:t>
            </a:r>
            <a:r>
              <a:rPr lang="zh-CN" altLang="en-US" sz="4800" cap="all" dirty="0" smtClean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酷点</a:t>
            </a:r>
            <a:r>
              <a:rPr lang="zh-CN" altLang="en-US" sz="4800" cap="all" dirty="0" smtClean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线模</a:t>
            </a:r>
            <a:r>
              <a:rPr lang="zh-CN" altLang="en-US" sz="4800" cap="all" dirty="0" smtClean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板</a:t>
            </a:r>
            <a:endParaRPr lang="zh-CN" altLang="en-US" sz="4800" cap="all" dirty="0"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7536285" y="4306432"/>
            <a:ext cx="4280133" cy="3724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</a:t>
            </a: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职</a:t>
            </a: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务</a:t>
            </a: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1PPT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05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rgbClr val="4E3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30" y="293106"/>
            <a:ext cx="5551680" cy="6228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21419" cy="7232650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7807555" y="358804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8187749" y="34453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2669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itle 13"/>
          <p:cNvSpPr txBox="1">
            <a:spLocks/>
          </p:cNvSpPr>
          <p:nvPr/>
        </p:nvSpPr>
        <p:spPr>
          <a:xfrm>
            <a:off x="7367463" y="280329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sz="3375" b="1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THREE</a:t>
            </a:r>
            <a:endParaRPr lang="en-US" sz="3375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1028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30" y="293106"/>
            <a:ext cx="5551680" cy="6228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21419" cy="7232650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7807555" y="358804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8187749" y="34453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2669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itle 13"/>
          <p:cNvSpPr txBox="1">
            <a:spLocks/>
          </p:cNvSpPr>
          <p:nvPr/>
        </p:nvSpPr>
        <p:spPr>
          <a:xfrm>
            <a:off x="7367463" y="280329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sz="3375" b="1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FOUR</a:t>
            </a:r>
            <a:endParaRPr lang="en-US" sz="3375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31944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30" y="293106"/>
            <a:ext cx="5551680" cy="6228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21419" cy="7232650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806406" y="158995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rgbClr val="FF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7625600" y="1349478"/>
            <a:ext cx="816965" cy="816965"/>
            <a:chOff x="0" y="0"/>
            <a:chExt cx="366" cy="366"/>
          </a:xfrm>
        </p:grpSpPr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8806406" y="2857068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rgbClr val="FF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7647921" y="2648588"/>
            <a:ext cx="816965" cy="816965"/>
            <a:chOff x="0" y="0"/>
            <a:chExt cx="366" cy="366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8833192" y="4124184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rgbClr val="FF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Group 13"/>
          <p:cNvGrpSpPr>
            <a:grpSpLocks/>
          </p:cNvGrpSpPr>
          <p:nvPr/>
        </p:nvGrpSpPr>
        <p:grpSpPr bwMode="auto">
          <a:xfrm>
            <a:off x="7647921" y="3916446"/>
            <a:ext cx="816965" cy="816965"/>
            <a:chOff x="0" y="0"/>
            <a:chExt cx="366" cy="366"/>
          </a:xfrm>
        </p:grpSpPr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8833192" y="5391299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rgbClr val="FF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18"/>
          <p:cNvGrpSpPr>
            <a:grpSpLocks/>
          </p:cNvGrpSpPr>
          <p:nvPr/>
        </p:nvGrpSpPr>
        <p:grpSpPr bwMode="auto">
          <a:xfrm>
            <a:off x="7650152" y="5150824"/>
            <a:ext cx="812502" cy="816965"/>
            <a:chOff x="0" y="0"/>
            <a:chExt cx="364" cy="366"/>
          </a:xfrm>
        </p:grpSpPr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6342117" y="1260192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6342117" y="2525820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6342117" y="3813768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6342117" y="5034752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5573976" y="688650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rgbClr val="FF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6638272" y="811747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rgbClr val="FF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9" grpId="0"/>
      <p:bldP spid="23" grpId="0"/>
      <p:bldP spid="27" grpId="0"/>
      <p:bldP spid="28" grpId="0"/>
      <p:bldP spid="29" grpId="0"/>
      <p:bldP spid="30" grpId="0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00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156" y="3009509"/>
            <a:ext cx="1995594" cy="15432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30" y="293106"/>
            <a:ext cx="5551680" cy="6228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21419" cy="7232650"/>
          </a:xfrm>
          <a:prstGeom prst="rect">
            <a:avLst/>
          </a:prstGeom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8047441" y="3945056"/>
            <a:ext cx="4811309" cy="34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1400" spc="316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1400" spc="316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7966750" y="3264917"/>
            <a:ext cx="4892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4400" cap="all" dirty="0" smtClean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dirty="0"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TextBox 18"/>
          <p:cNvSpPr txBox="1"/>
          <p:nvPr/>
        </p:nvSpPr>
        <p:spPr>
          <a:xfrm>
            <a:off x="8086178" y="4306432"/>
            <a:ext cx="4280133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05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53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30" y="293106"/>
            <a:ext cx="5551680" cy="6228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21419" cy="7232650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7807555" y="358804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8187749" y="34453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sz="2669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itle 13"/>
          <p:cNvSpPr txBox="1">
            <a:spLocks/>
          </p:cNvSpPr>
          <p:nvPr/>
        </p:nvSpPr>
        <p:spPr>
          <a:xfrm>
            <a:off x="7367463" y="280329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02102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rgbClr val="4E3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330" y="293106"/>
            <a:ext cx="5551680" cy="62280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221419" cy="7232650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7807555" y="358804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8187749" y="34453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2669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itle 13"/>
          <p:cNvSpPr txBox="1">
            <a:spLocks/>
          </p:cNvSpPr>
          <p:nvPr/>
        </p:nvSpPr>
        <p:spPr>
          <a:xfrm>
            <a:off x="7367463" y="280329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sz="3375" b="1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TWO</a:t>
            </a:r>
            <a:endParaRPr lang="en-US" sz="3375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04802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AA823EE-BDE1-4BA5-8D19-3572CEC0F9F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5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44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2B48"/>
      </a:accent1>
      <a:accent2>
        <a:srgbClr val="F92A4D"/>
      </a:accent2>
      <a:accent3>
        <a:srgbClr val="1E2B48"/>
      </a:accent3>
      <a:accent4>
        <a:srgbClr val="F92A4D"/>
      </a:accent4>
      <a:accent5>
        <a:srgbClr val="1E2B48"/>
      </a:accent5>
      <a:accent6>
        <a:srgbClr val="F92A4D"/>
      </a:accent6>
      <a:hlink>
        <a:srgbClr val="1E2B48"/>
      </a:hlink>
      <a:folHlink>
        <a:srgbClr val="F92A4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3666</Words>
  <Application>Microsoft Office PowerPoint</Application>
  <PresentationFormat>自定义</PresentationFormat>
  <Paragraphs>248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点线</dc:title>
  <dc:creator/>
  <cp:keywords>www.1ppt.com</cp:keywords>
  <cp:lastModifiedBy/>
  <cp:revision>1</cp:revision>
  <dcterms:created xsi:type="dcterms:W3CDTF">2016-10-17T14:00:15Z</dcterms:created>
  <dcterms:modified xsi:type="dcterms:W3CDTF">2019-01-21T13:30:30Z</dcterms:modified>
</cp:coreProperties>
</file>