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2.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81" r:id="rId4"/>
    <p:sldId id="282" r:id="rId5"/>
    <p:sldId id="287" r:id="rId6"/>
    <p:sldId id="288" r:id="rId7"/>
    <p:sldId id="289" r:id="rId8"/>
    <p:sldId id="290" r:id="rId9"/>
    <p:sldId id="283" r:id="rId10"/>
    <p:sldId id="291" r:id="rId11"/>
    <p:sldId id="293" r:id="rId12"/>
    <p:sldId id="292" r:id="rId13"/>
    <p:sldId id="294" r:id="rId14"/>
    <p:sldId id="284" r:id="rId15"/>
    <p:sldId id="296" r:id="rId16"/>
    <p:sldId id="295" r:id="rId17"/>
    <p:sldId id="297" r:id="rId18"/>
    <p:sldId id="298" r:id="rId19"/>
    <p:sldId id="285" r:id="rId20"/>
    <p:sldId id="300" r:id="rId21"/>
    <p:sldId id="299" r:id="rId22"/>
    <p:sldId id="301" r:id="rId23"/>
    <p:sldId id="286" r:id="rId24"/>
    <p:sldId id="302" r:id="rId25"/>
    <p:sldId id="303" r:id="rId26"/>
    <p:sldId id="304" r:id="rId27"/>
    <p:sldId id="305"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9FB2"/>
    <a:srgbClr val="5FA6AE"/>
    <a:srgbClr val="FFE083"/>
    <a:srgbClr val="A8E0DD"/>
    <a:srgbClr val="F27691"/>
    <a:srgbClr val="F2A346"/>
    <a:srgbClr val="1C1C1C"/>
    <a:srgbClr val="F7F4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58" d="100"/>
          <a:sy n="58" d="100"/>
        </p:scale>
        <p:origin x="-84"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rAngAx val="0"/>
      <c:perspective val="30"/>
    </c:view3D>
    <c:floor>
      <c:thickness val="0"/>
      <c:spPr>
        <a:noFill/>
        <a:ln>
          <a:noFill/>
        </a:ln>
        <a:effectLst/>
        <a:sp3d/>
      </c:spPr>
    </c:floor>
    <c:sideWall>
      <c:thickness val="0"/>
      <c:spPr>
        <a:noFill/>
        <a:ln w="25400">
          <a:noFill/>
        </a:ln>
        <a:effectLst/>
        <a:sp3d/>
      </c:spPr>
    </c:sideWall>
    <c:backWall>
      <c:thickness val="0"/>
      <c:spPr>
        <a:noFill/>
        <a:ln w="25400">
          <a:noFill/>
        </a:ln>
        <a:effectLst/>
        <a:sp3d/>
      </c:spPr>
    </c:backWall>
    <c:plotArea>
      <c:layout>
        <c:manualLayout>
          <c:layoutTarget val="inner"/>
          <c:xMode val="edge"/>
          <c:yMode val="edge"/>
          <c:x val="8.7909191755624727E-2"/>
          <c:y val="0"/>
          <c:w val="0.91209080824437527"/>
          <c:h val="1"/>
        </c:manualLayout>
      </c:layout>
      <c:area3DChart>
        <c:grouping val="standard"/>
        <c:varyColors val="0"/>
        <c:ser>
          <c:idx val="0"/>
          <c:order val="0"/>
          <c:tx>
            <c:strRef>
              <c:f>Sheet1!$B$1</c:f>
              <c:strCache>
                <c:ptCount val="1"/>
                <c:pt idx="0">
                  <c:v>Series 1</c:v>
                </c:pt>
              </c:strCache>
            </c:strRef>
          </c:tx>
          <c:spPr>
            <a:solidFill>
              <a:schemeClr val="accent5">
                <a:tint val="65000"/>
              </a:schemeClr>
            </a:solidFill>
            <a:ln>
              <a:noFill/>
            </a:ln>
            <a:effectLst/>
            <a:sp3d/>
          </c:spPr>
          <c:dPt>
            <c:idx val="0"/>
            <c:bubble3D val="0"/>
            <c:extLst xmlns:c16r2="http://schemas.microsoft.com/office/drawing/2015/06/chart">
              <c:ext xmlns:c16="http://schemas.microsoft.com/office/drawing/2014/chart" uri="{C3380CC4-5D6E-409C-BE32-E72D297353CC}">
                <c16:uniqueId val="{00000001-C9D8-466E-9F39-7B2D65C2EC9D}"/>
              </c:ext>
            </c:extLst>
          </c:dPt>
          <c:dPt>
            <c:idx val="1"/>
            <c:bubble3D val="0"/>
            <c:extLst xmlns:c16r2="http://schemas.microsoft.com/office/drawing/2015/06/chart">
              <c:ext xmlns:c16="http://schemas.microsoft.com/office/drawing/2014/chart" uri="{C3380CC4-5D6E-409C-BE32-E72D297353CC}">
                <c16:uniqueId val="{00000003-C9D8-466E-9F39-7B2D65C2EC9D}"/>
              </c:ext>
            </c:extLst>
          </c:dPt>
          <c:dPt>
            <c:idx val="2"/>
            <c:bubble3D val="0"/>
            <c:extLst xmlns:c16r2="http://schemas.microsoft.com/office/drawing/2015/06/chart">
              <c:ext xmlns:c16="http://schemas.microsoft.com/office/drawing/2014/chart" uri="{C3380CC4-5D6E-409C-BE32-E72D297353CC}">
                <c16:uniqueId val="{00000005-C9D8-466E-9F39-7B2D65C2EC9D}"/>
              </c:ext>
            </c:extLst>
          </c:dPt>
          <c:dPt>
            <c:idx val="3"/>
            <c:bubble3D val="0"/>
            <c:extLst xmlns:c16r2="http://schemas.microsoft.com/office/drawing/2015/06/chart">
              <c:ext xmlns:c16="http://schemas.microsoft.com/office/drawing/2014/chart" uri="{C3380CC4-5D6E-409C-BE32-E72D297353CC}">
                <c16:uniqueId val="{00000007-C9D8-466E-9F39-7B2D65C2EC9D}"/>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C9D8-466E-9F39-7B2D65C2EC9D}"/>
            </c:ext>
          </c:extLst>
        </c:ser>
        <c:ser>
          <c:idx val="1"/>
          <c:order val="1"/>
          <c:tx>
            <c:strRef>
              <c:f>Sheet1!$C$1</c:f>
              <c:strCache>
                <c:ptCount val="1"/>
                <c:pt idx="0">
                  <c:v>Series 2</c:v>
                </c:pt>
              </c:strCache>
            </c:strRef>
          </c:tx>
          <c:spPr>
            <a:solidFill>
              <a:schemeClr val="accent5"/>
            </a:solidFill>
            <a:ln>
              <a:noFill/>
            </a:ln>
            <a:effectLst/>
            <a:sp3d/>
          </c:spPr>
          <c:dPt>
            <c:idx val="0"/>
            <c:bubble3D val="0"/>
            <c:extLst xmlns:c16r2="http://schemas.microsoft.com/office/drawing/2015/06/chart">
              <c:ext xmlns:c16="http://schemas.microsoft.com/office/drawing/2014/chart" uri="{C3380CC4-5D6E-409C-BE32-E72D297353CC}">
                <c16:uniqueId val="{0000000A-C9D8-466E-9F39-7B2D65C2EC9D}"/>
              </c:ext>
            </c:extLst>
          </c:dPt>
          <c:dPt>
            <c:idx val="1"/>
            <c:bubble3D val="0"/>
            <c:extLst xmlns:c16r2="http://schemas.microsoft.com/office/drawing/2015/06/chart">
              <c:ext xmlns:c16="http://schemas.microsoft.com/office/drawing/2014/chart" uri="{C3380CC4-5D6E-409C-BE32-E72D297353CC}">
                <c16:uniqueId val="{0000000C-C9D8-466E-9F39-7B2D65C2EC9D}"/>
              </c:ext>
            </c:extLst>
          </c:dPt>
          <c:dPt>
            <c:idx val="2"/>
            <c:bubble3D val="0"/>
            <c:extLst xmlns:c16r2="http://schemas.microsoft.com/office/drawing/2015/06/chart">
              <c:ext xmlns:c16="http://schemas.microsoft.com/office/drawing/2014/chart" uri="{C3380CC4-5D6E-409C-BE32-E72D297353CC}">
                <c16:uniqueId val="{0000000E-C9D8-466E-9F39-7B2D65C2EC9D}"/>
              </c:ext>
            </c:extLst>
          </c:dPt>
          <c:dPt>
            <c:idx val="3"/>
            <c:bubble3D val="0"/>
            <c:extLst xmlns:c16r2="http://schemas.microsoft.com/office/drawing/2015/06/chart">
              <c:ext xmlns:c16="http://schemas.microsoft.com/office/drawing/2014/chart" uri="{C3380CC4-5D6E-409C-BE32-E72D297353CC}">
                <c16:uniqueId val="{00000010-C9D8-466E-9F39-7B2D65C2EC9D}"/>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11-C9D8-466E-9F39-7B2D65C2EC9D}"/>
            </c:ext>
          </c:extLst>
        </c:ser>
        <c:ser>
          <c:idx val="2"/>
          <c:order val="2"/>
          <c:tx>
            <c:strRef>
              <c:f>Sheet1!$D$1</c:f>
              <c:strCache>
                <c:ptCount val="1"/>
                <c:pt idx="0">
                  <c:v>Series 3</c:v>
                </c:pt>
              </c:strCache>
            </c:strRef>
          </c:tx>
          <c:spPr>
            <a:solidFill>
              <a:schemeClr val="accent5">
                <a:shade val="65000"/>
              </a:schemeClr>
            </a:solidFill>
            <a:ln>
              <a:noFill/>
            </a:ln>
            <a:effectLst/>
            <a:sp3d/>
          </c:spPr>
          <c:dPt>
            <c:idx val="0"/>
            <c:bubble3D val="0"/>
            <c:extLst xmlns:c16r2="http://schemas.microsoft.com/office/drawing/2015/06/chart">
              <c:ext xmlns:c16="http://schemas.microsoft.com/office/drawing/2014/chart" uri="{C3380CC4-5D6E-409C-BE32-E72D297353CC}">
                <c16:uniqueId val="{00000013-C9D8-466E-9F39-7B2D65C2EC9D}"/>
              </c:ext>
            </c:extLst>
          </c:dPt>
          <c:dPt>
            <c:idx val="1"/>
            <c:bubble3D val="0"/>
            <c:extLst xmlns:c16r2="http://schemas.microsoft.com/office/drawing/2015/06/chart">
              <c:ext xmlns:c16="http://schemas.microsoft.com/office/drawing/2014/chart" uri="{C3380CC4-5D6E-409C-BE32-E72D297353CC}">
                <c16:uniqueId val="{00000015-C9D8-466E-9F39-7B2D65C2EC9D}"/>
              </c:ext>
            </c:extLst>
          </c:dPt>
          <c:dPt>
            <c:idx val="2"/>
            <c:bubble3D val="0"/>
            <c:extLst xmlns:c16r2="http://schemas.microsoft.com/office/drawing/2015/06/chart">
              <c:ext xmlns:c16="http://schemas.microsoft.com/office/drawing/2014/chart" uri="{C3380CC4-5D6E-409C-BE32-E72D297353CC}">
                <c16:uniqueId val="{00000017-C9D8-466E-9F39-7B2D65C2EC9D}"/>
              </c:ext>
            </c:extLst>
          </c:dPt>
          <c:dPt>
            <c:idx val="3"/>
            <c:bubble3D val="0"/>
            <c:extLst xmlns:c16r2="http://schemas.microsoft.com/office/drawing/2015/06/chart">
              <c:ext xmlns:c16="http://schemas.microsoft.com/office/drawing/2014/chart" uri="{C3380CC4-5D6E-409C-BE32-E72D297353CC}">
                <c16:uniqueId val="{00000019-C9D8-466E-9F39-7B2D65C2EC9D}"/>
              </c:ext>
            </c:extLst>
          </c:dPt>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1A-C9D8-466E-9F39-7B2D65C2EC9D}"/>
            </c:ext>
          </c:extLst>
        </c:ser>
        <c:dLbls>
          <c:showLegendKey val="0"/>
          <c:showVal val="0"/>
          <c:showCatName val="0"/>
          <c:showSerName val="0"/>
          <c:showPercent val="0"/>
          <c:showBubbleSize val="0"/>
        </c:dLbls>
        <c:axId val="230630144"/>
        <c:axId val="230631680"/>
        <c:axId val="230970688"/>
      </c:area3DChart>
      <c:catAx>
        <c:axId val="23063014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rgbClr val="F69FB2"/>
                </a:solidFill>
                <a:latin typeface="Calibri" panose="020F0502020204030204" pitchFamily="34" charset="0"/>
                <a:ea typeface="+mn-ea"/>
                <a:cs typeface="Calibri" panose="020F0502020204030204" pitchFamily="34" charset="0"/>
                <a:sym typeface="+mn-lt"/>
              </a:defRPr>
            </a:pPr>
            <a:endParaRPr lang="zh-CN"/>
          </a:p>
        </c:txPr>
        <c:crossAx val="230631680"/>
        <c:crosses val="autoZero"/>
        <c:auto val="1"/>
        <c:lblAlgn val="ctr"/>
        <c:lblOffset val="100"/>
        <c:noMultiLvlLbl val="0"/>
      </c:catAx>
      <c:valAx>
        <c:axId val="230631680"/>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230630144"/>
        <c:crosses val="autoZero"/>
        <c:crossBetween val="midCat"/>
      </c:valAx>
      <c:serAx>
        <c:axId val="230970688"/>
        <c:scaling>
          <c:orientation val="minMax"/>
        </c:scaling>
        <c:delete val="1"/>
        <c:axPos val="b"/>
        <c:majorTickMark val="out"/>
        <c:minorTickMark val="none"/>
        <c:tickLblPos val="nextTo"/>
        <c:crossAx val="230631680"/>
        <c:crosses val="autoZero"/>
      </c:ser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Sheet1!$B$1</c:f>
              <c:strCache>
                <c:ptCount val="1"/>
                <c:pt idx="0">
                  <c:v>Series 1</c:v>
                </c:pt>
              </c:strCache>
            </c:strRef>
          </c:tx>
          <c:spPr>
            <a:gradFill>
              <a:gsLst>
                <a:gs pos="100000">
                  <a:schemeClr val="accent1">
                    <a:alpha val="0"/>
                  </a:schemeClr>
                </a:gs>
                <a:gs pos="50000">
                  <a:schemeClr val="accent1"/>
                </a:gs>
              </a:gsLst>
              <a:lin ang="5400000" scaled="0"/>
            </a:gradFill>
            <a:ln>
              <a:noFill/>
            </a:ln>
            <a:effectLst/>
            <a:sp3d/>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74ED-4742-866E-45F44A2A5134}"/>
            </c:ext>
          </c:extLst>
        </c:ser>
        <c:ser>
          <c:idx val="1"/>
          <c:order val="1"/>
          <c:tx>
            <c:strRef>
              <c:f>Sheet1!$C$1</c:f>
              <c:strCache>
                <c:ptCount val="1"/>
                <c:pt idx="0">
                  <c:v>Series 2</c:v>
                </c:pt>
              </c:strCache>
            </c:strRef>
          </c:tx>
          <c:spPr>
            <a:gradFill>
              <a:gsLst>
                <a:gs pos="100000">
                  <a:schemeClr val="accent2">
                    <a:alpha val="0"/>
                  </a:schemeClr>
                </a:gs>
                <a:gs pos="50000">
                  <a:schemeClr val="accent2"/>
                </a:gs>
              </a:gsLst>
              <a:lin ang="5400000" scaled="0"/>
            </a:gradFill>
            <a:ln>
              <a:noFill/>
            </a:ln>
            <a:effectLst/>
            <a:sp3d/>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74ED-4742-866E-45F44A2A5134}"/>
            </c:ext>
          </c:extLst>
        </c:ser>
        <c:ser>
          <c:idx val="2"/>
          <c:order val="2"/>
          <c:tx>
            <c:strRef>
              <c:f>Sheet1!$D$1</c:f>
              <c:strCache>
                <c:ptCount val="1"/>
                <c:pt idx="0">
                  <c:v>Series 3</c:v>
                </c:pt>
              </c:strCache>
            </c:strRef>
          </c:tx>
          <c:spPr>
            <a:gradFill>
              <a:gsLst>
                <a:gs pos="100000">
                  <a:schemeClr val="accent3">
                    <a:alpha val="0"/>
                  </a:schemeClr>
                </a:gs>
                <a:gs pos="50000">
                  <a:schemeClr val="accent3"/>
                </a:gs>
              </a:gsLst>
              <a:lin ang="5400000" scaled="0"/>
            </a:gradFill>
            <a:ln>
              <a:noFill/>
            </a:ln>
            <a:effectLst/>
            <a:sp3d/>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74ED-4742-866E-45F44A2A5134}"/>
            </c:ext>
          </c:extLst>
        </c:ser>
        <c:dLbls>
          <c:showLegendKey val="0"/>
          <c:showVal val="0"/>
          <c:showCatName val="0"/>
          <c:showSerName val="0"/>
          <c:showPercent val="0"/>
          <c:showBubbleSize val="0"/>
        </c:dLbls>
        <c:gapWidth val="150"/>
        <c:gapDepth val="0"/>
        <c:shape val="box"/>
        <c:axId val="254064128"/>
        <c:axId val="254065664"/>
        <c:axId val="227118592"/>
      </c:bar3DChart>
      <c:catAx>
        <c:axId val="2540641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rgbClr val="F69FB2"/>
                </a:solidFill>
                <a:latin typeface="Calibri" panose="020F0502020204030204" pitchFamily="34" charset="0"/>
                <a:ea typeface="+mn-ea"/>
                <a:cs typeface="Calibri" panose="020F0502020204030204" pitchFamily="34" charset="0"/>
              </a:defRPr>
            </a:pPr>
            <a:endParaRPr lang="zh-CN"/>
          </a:p>
        </c:txPr>
        <c:crossAx val="254065664"/>
        <c:crosses val="autoZero"/>
        <c:auto val="1"/>
        <c:lblAlgn val="ctr"/>
        <c:lblOffset val="100"/>
        <c:noMultiLvlLbl val="1"/>
      </c:catAx>
      <c:valAx>
        <c:axId val="254065664"/>
        <c:scaling>
          <c:orientation val="minMax"/>
        </c:scaling>
        <c:delete val="1"/>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crossAx val="254064128"/>
        <c:crosses val="autoZero"/>
        <c:crossBetween val="between"/>
      </c:valAx>
      <c:serAx>
        <c:axId val="227118592"/>
        <c:scaling>
          <c:orientation val="minMax"/>
        </c:scaling>
        <c:delete val="1"/>
        <c:axPos val="b"/>
        <c:majorTickMark val="none"/>
        <c:minorTickMark val="none"/>
        <c:tickLblPos val="nextTo"/>
        <c:crossAx val="254065664"/>
        <c:crosses val="autoZero"/>
      </c:ser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withinLinearReversed" id="25">
  <a:schemeClr val="accent5"/>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9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tx1"/>
    </cs:fontRef>
    <cs:spPr>
      <a:gradFill>
        <a:gsLst>
          <a:gs pos="100000">
            <a:schemeClr val="phClr">
              <a:alpha val="0"/>
            </a:schemeClr>
          </a:gs>
          <a:gs pos="50000">
            <a:schemeClr val="phClr"/>
          </a:gs>
        </a:gsLst>
        <a:lin ang="5400000" scaled="0"/>
      </a:gradFill>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tx1">
            <a:lumMod val="5000"/>
            <a:lumOff val="9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05C6F0-B5B9-4E5B-BE48-682C293DE264}" type="datetimeFigureOut">
              <a:rPr lang="zh-CN" altLang="en-US" smtClean="0"/>
              <a:t>2019/1/25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BF86D4-CD65-4638-B5DE-85256906A7D1}" type="slidenum">
              <a:rPr lang="zh-CN" altLang="en-US" smtClean="0"/>
              <a:t>‹#›</a:t>
            </a:fld>
            <a:endParaRPr lang="zh-CN" altLang="en-US"/>
          </a:p>
        </p:txBody>
      </p:sp>
    </p:spTree>
    <p:extLst>
      <p:ext uri="{BB962C8B-B14F-4D97-AF65-F5344CB8AC3E}">
        <p14:creationId xmlns:p14="http://schemas.microsoft.com/office/powerpoint/2010/main" val="1371022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a:t>
            </a:fld>
            <a:endParaRPr lang="zh-CN" altLang="en-US"/>
          </a:p>
        </p:txBody>
      </p:sp>
    </p:spTree>
    <p:extLst>
      <p:ext uri="{BB962C8B-B14F-4D97-AF65-F5344CB8AC3E}">
        <p14:creationId xmlns:p14="http://schemas.microsoft.com/office/powerpoint/2010/main" val="4261096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10</a:t>
            </a:fld>
            <a:endParaRPr lang="zh-CN" altLang="en-US"/>
          </a:p>
        </p:txBody>
      </p:sp>
    </p:spTree>
    <p:extLst>
      <p:ext uri="{BB962C8B-B14F-4D97-AF65-F5344CB8AC3E}">
        <p14:creationId xmlns:p14="http://schemas.microsoft.com/office/powerpoint/2010/main" val="27197219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11</a:t>
            </a:fld>
            <a:endParaRPr lang="zh-CN" altLang="en-US"/>
          </a:p>
        </p:txBody>
      </p:sp>
    </p:spTree>
    <p:extLst>
      <p:ext uri="{BB962C8B-B14F-4D97-AF65-F5344CB8AC3E}">
        <p14:creationId xmlns:p14="http://schemas.microsoft.com/office/powerpoint/2010/main" val="42816769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12</a:t>
            </a:fld>
            <a:endParaRPr lang="zh-CN" altLang="en-US"/>
          </a:p>
        </p:txBody>
      </p:sp>
    </p:spTree>
    <p:extLst>
      <p:ext uri="{BB962C8B-B14F-4D97-AF65-F5344CB8AC3E}">
        <p14:creationId xmlns:p14="http://schemas.microsoft.com/office/powerpoint/2010/main" val="17147399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13</a:t>
            </a:fld>
            <a:endParaRPr lang="zh-CN" altLang="en-US"/>
          </a:p>
        </p:txBody>
      </p:sp>
    </p:spTree>
    <p:extLst>
      <p:ext uri="{BB962C8B-B14F-4D97-AF65-F5344CB8AC3E}">
        <p14:creationId xmlns:p14="http://schemas.microsoft.com/office/powerpoint/2010/main" val="346205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14</a:t>
            </a:fld>
            <a:endParaRPr lang="zh-CN" altLang="en-US"/>
          </a:p>
        </p:txBody>
      </p:sp>
    </p:spTree>
    <p:extLst>
      <p:ext uri="{BB962C8B-B14F-4D97-AF65-F5344CB8AC3E}">
        <p14:creationId xmlns:p14="http://schemas.microsoft.com/office/powerpoint/2010/main" val="20008389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15</a:t>
            </a:fld>
            <a:endParaRPr lang="zh-CN" altLang="en-US"/>
          </a:p>
        </p:txBody>
      </p:sp>
    </p:spTree>
    <p:extLst>
      <p:ext uri="{BB962C8B-B14F-4D97-AF65-F5344CB8AC3E}">
        <p14:creationId xmlns:p14="http://schemas.microsoft.com/office/powerpoint/2010/main" val="32470766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16</a:t>
            </a:fld>
            <a:endParaRPr lang="zh-CN" altLang="en-US"/>
          </a:p>
        </p:txBody>
      </p:sp>
    </p:spTree>
    <p:extLst>
      <p:ext uri="{BB962C8B-B14F-4D97-AF65-F5344CB8AC3E}">
        <p14:creationId xmlns:p14="http://schemas.microsoft.com/office/powerpoint/2010/main" val="3485120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17</a:t>
            </a:fld>
            <a:endParaRPr lang="zh-CN" altLang="en-US"/>
          </a:p>
        </p:txBody>
      </p:sp>
    </p:spTree>
    <p:extLst>
      <p:ext uri="{BB962C8B-B14F-4D97-AF65-F5344CB8AC3E}">
        <p14:creationId xmlns:p14="http://schemas.microsoft.com/office/powerpoint/2010/main" val="18428562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18</a:t>
            </a:fld>
            <a:endParaRPr lang="zh-CN" altLang="en-US"/>
          </a:p>
        </p:txBody>
      </p:sp>
    </p:spTree>
    <p:extLst>
      <p:ext uri="{BB962C8B-B14F-4D97-AF65-F5344CB8AC3E}">
        <p14:creationId xmlns:p14="http://schemas.microsoft.com/office/powerpoint/2010/main" val="862459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19</a:t>
            </a:fld>
            <a:endParaRPr lang="zh-CN" altLang="en-US"/>
          </a:p>
        </p:txBody>
      </p:sp>
    </p:spTree>
    <p:extLst>
      <p:ext uri="{BB962C8B-B14F-4D97-AF65-F5344CB8AC3E}">
        <p14:creationId xmlns:p14="http://schemas.microsoft.com/office/powerpoint/2010/main" val="1150419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a:t>
            </a:fld>
            <a:endParaRPr lang="zh-CN" altLang="en-US"/>
          </a:p>
        </p:txBody>
      </p:sp>
    </p:spTree>
    <p:extLst>
      <p:ext uri="{BB962C8B-B14F-4D97-AF65-F5344CB8AC3E}">
        <p14:creationId xmlns:p14="http://schemas.microsoft.com/office/powerpoint/2010/main" val="2099096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20</a:t>
            </a:fld>
            <a:endParaRPr lang="zh-CN" altLang="en-US"/>
          </a:p>
        </p:txBody>
      </p:sp>
    </p:spTree>
    <p:extLst>
      <p:ext uri="{BB962C8B-B14F-4D97-AF65-F5344CB8AC3E}">
        <p14:creationId xmlns:p14="http://schemas.microsoft.com/office/powerpoint/2010/main" val="33683836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21</a:t>
            </a:fld>
            <a:endParaRPr lang="zh-CN" altLang="en-US"/>
          </a:p>
        </p:txBody>
      </p:sp>
    </p:spTree>
    <p:extLst>
      <p:ext uri="{BB962C8B-B14F-4D97-AF65-F5344CB8AC3E}">
        <p14:creationId xmlns:p14="http://schemas.microsoft.com/office/powerpoint/2010/main" val="7201969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22</a:t>
            </a:fld>
            <a:endParaRPr lang="zh-CN" altLang="en-US"/>
          </a:p>
        </p:txBody>
      </p:sp>
    </p:spTree>
    <p:extLst>
      <p:ext uri="{BB962C8B-B14F-4D97-AF65-F5344CB8AC3E}">
        <p14:creationId xmlns:p14="http://schemas.microsoft.com/office/powerpoint/2010/main" val="20931296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23</a:t>
            </a:fld>
            <a:endParaRPr lang="zh-CN" altLang="en-US"/>
          </a:p>
        </p:txBody>
      </p:sp>
    </p:spTree>
    <p:extLst>
      <p:ext uri="{BB962C8B-B14F-4D97-AF65-F5344CB8AC3E}">
        <p14:creationId xmlns:p14="http://schemas.microsoft.com/office/powerpoint/2010/main" val="31622922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24</a:t>
            </a:fld>
            <a:endParaRPr lang="zh-CN" altLang="en-US"/>
          </a:p>
        </p:txBody>
      </p:sp>
    </p:spTree>
    <p:extLst>
      <p:ext uri="{BB962C8B-B14F-4D97-AF65-F5344CB8AC3E}">
        <p14:creationId xmlns:p14="http://schemas.microsoft.com/office/powerpoint/2010/main" val="5476343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25</a:t>
            </a:fld>
            <a:endParaRPr lang="zh-CN" altLang="en-US"/>
          </a:p>
        </p:txBody>
      </p:sp>
    </p:spTree>
    <p:extLst>
      <p:ext uri="{BB962C8B-B14F-4D97-AF65-F5344CB8AC3E}">
        <p14:creationId xmlns:p14="http://schemas.microsoft.com/office/powerpoint/2010/main" val="2528626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3</a:t>
            </a:fld>
            <a:endParaRPr lang="zh-CN" altLang="en-US"/>
          </a:p>
        </p:txBody>
      </p:sp>
    </p:spTree>
    <p:extLst>
      <p:ext uri="{BB962C8B-B14F-4D97-AF65-F5344CB8AC3E}">
        <p14:creationId xmlns:p14="http://schemas.microsoft.com/office/powerpoint/2010/main" val="848637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4</a:t>
            </a:fld>
            <a:endParaRPr lang="zh-CN" altLang="en-US"/>
          </a:p>
        </p:txBody>
      </p:sp>
    </p:spTree>
    <p:extLst>
      <p:ext uri="{BB962C8B-B14F-4D97-AF65-F5344CB8AC3E}">
        <p14:creationId xmlns:p14="http://schemas.microsoft.com/office/powerpoint/2010/main" val="961896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5</a:t>
            </a:fld>
            <a:endParaRPr lang="zh-CN" altLang="en-US"/>
          </a:p>
        </p:txBody>
      </p:sp>
    </p:spTree>
    <p:extLst>
      <p:ext uri="{BB962C8B-B14F-4D97-AF65-F5344CB8AC3E}">
        <p14:creationId xmlns:p14="http://schemas.microsoft.com/office/powerpoint/2010/main" val="2333593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6</a:t>
            </a:fld>
            <a:endParaRPr lang="zh-CN" altLang="en-US"/>
          </a:p>
        </p:txBody>
      </p:sp>
    </p:spTree>
    <p:extLst>
      <p:ext uri="{BB962C8B-B14F-4D97-AF65-F5344CB8AC3E}">
        <p14:creationId xmlns:p14="http://schemas.microsoft.com/office/powerpoint/2010/main" val="1845150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7</a:t>
            </a:fld>
            <a:endParaRPr lang="zh-CN" altLang="en-US"/>
          </a:p>
        </p:txBody>
      </p:sp>
    </p:spTree>
    <p:extLst>
      <p:ext uri="{BB962C8B-B14F-4D97-AF65-F5344CB8AC3E}">
        <p14:creationId xmlns:p14="http://schemas.microsoft.com/office/powerpoint/2010/main" val="3574602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8</a:t>
            </a:fld>
            <a:endParaRPr lang="zh-CN" altLang="en-US"/>
          </a:p>
        </p:txBody>
      </p:sp>
    </p:spTree>
    <p:extLst>
      <p:ext uri="{BB962C8B-B14F-4D97-AF65-F5344CB8AC3E}">
        <p14:creationId xmlns:p14="http://schemas.microsoft.com/office/powerpoint/2010/main" val="1013596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F86D4-CD65-4638-B5DE-85256906A7D1}" type="slidenum">
              <a:rPr lang="zh-CN" altLang="en-US" smtClean="0"/>
              <a:t>9</a:t>
            </a:fld>
            <a:endParaRPr lang="zh-CN" altLang="en-US"/>
          </a:p>
        </p:txBody>
      </p:sp>
    </p:spTree>
    <p:extLst>
      <p:ext uri="{BB962C8B-B14F-4D97-AF65-F5344CB8AC3E}">
        <p14:creationId xmlns:p14="http://schemas.microsoft.com/office/powerpoint/2010/main" val="998303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0" name="图片占位符 9">
            <a:extLst>
              <a:ext uri="{FF2B5EF4-FFF2-40B4-BE49-F238E27FC236}">
                <a16:creationId xmlns="" xmlns:a16="http://schemas.microsoft.com/office/drawing/2014/main" id="{406DA978-16B6-4268-AC82-9FA97CFDA686}"/>
              </a:ext>
            </a:extLst>
          </p:cNvPr>
          <p:cNvSpPr>
            <a:spLocks noGrp="1"/>
          </p:cNvSpPr>
          <p:nvPr>
            <p:ph type="pic" sz="quarter" idx="10"/>
          </p:nvPr>
        </p:nvSpPr>
        <p:spPr>
          <a:xfrm>
            <a:off x="0" y="0"/>
            <a:ext cx="12192000" cy="3771901"/>
          </a:xfrm>
          <a:custGeom>
            <a:avLst/>
            <a:gdLst>
              <a:gd name="connsiteX0" fmla="*/ 0 w 12192000"/>
              <a:gd name="connsiteY0" fmla="*/ 0 h 5105400"/>
              <a:gd name="connsiteX1" fmla="*/ 12192000 w 12192000"/>
              <a:gd name="connsiteY1" fmla="*/ 0 h 5105400"/>
              <a:gd name="connsiteX2" fmla="*/ 12192000 w 12192000"/>
              <a:gd name="connsiteY2" fmla="*/ 5105400 h 5105400"/>
              <a:gd name="connsiteX3" fmla="*/ 0 w 12192000"/>
              <a:gd name="connsiteY3" fmla="*/ 5105400 h 5105400"/>
            </a:gdLst>
            <a:ahLst/>
            <a:cxnLst>
              <a:cxn ang="0">
                <a:pos x="connsiteX0" y="connsiteY0"/>
              </a:cxn>
              <a:cxn ang="0">
                <a:pos x="connsiteX1" y="connsiteY1"/>
              </a:cxn>
              <a:cxn ang="0">
                <a:pos x="connsiteX2" y="connsiteY2"/>
              </a:cxn>
              <a:cxn ang="0">
                <a:pos x="connsiteX3" y="connsiteY3"/>
              </a:cxn>
            </a:cxnLst>
            <a:rect l="l" t="t" r="r" b="b"/>
            <a:pathLst>
              <a:path w="12192000" h="5105400">
                <a:moveTo>
                  <a:pt x="0" y="0"/>
                </a:moveTo>
                <a:lnTo>
                  <a:pt x="12192000" y="0"/>
                </a:lnTo>
                <a:lnTo>
                  <a:pt x="12192000" y="5105400"/>
                </a:lnTo>
                <a:lnTo>
                  <a:pt x="0" y="51054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94805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905935B-533A-491D-9099-499A5F42A3E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4103D169-469E-4D31-9FA8-E53AC2F98369}"/>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6E2A0FED-32FE-43B2-B8C3-AD6F6FA907EA}"/>
              </a:ext>
            </a:extLst>
          </p:cNvPr>
          <p:cNvSpPr>
            <a:spLocks noGrp="1"/>
          </p:cNvSpPr>
          <p:nvPr>
            <p:ph type="dt" sz="half" idx="10"/>
          </p:nvPr>
        </p:nvSpPr>
        <p:spPr/>
        <p:txBody>
          <a:bodyPr/>
          <a:lstStyle/>
          <a:p>
            <a:fld id="{ADE29097-F538-4996-AD85-B9AE779776D6}" type="datetimeFigureOut">
              <a:rPr lang="zh-CN" altLang="en-US" smtClean="0"/>
              <a:t>2019/1/25</a:t>
            </a:fld>
            <a:endParaRPr lang="zh-CN" altLang="en-US"/>
          </a:p>
        </p:txBody>
      </p:sp>
      <p:sp>
        <p:nvSpPr>
          <p:cNvPr id="5" name="页脚占位符 4">
            <a:extLst>
              <a:ext uri="{FF2B5EF4-FFF2-40B4-BE49-F238E27FC236}">
                <a16:creationId xmlns="" xmlns:a16="http://schemas.microsoft.com/office/drawing/2014/main" id="{CFB8E94E-3C82-4915-A81B-7E77195904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135EB8A-3272-44E7-B3EB-34FE438B6AF9}"/>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3421683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D2F2C9D1-452B-4870-B613-473554993A0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8286795B-B87B-4074-9C1F-535A3E88C2F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D215F588-C034-4ECD-9EE8-AB4273B57391}"/>
              </a:ext>
            </a:extLst>
          </p:cNvPr>
          <p:cNvSpPr>
            <a:spLocks noGrp="1"/>
          </p:cNvSpPr>
          <p:nvPr>
            <p:ph type="dt" sz="half" idx="10"/>
          </p:nvPr>
        </p:nvSpPr>
        <p:spPr/>
        <p:txBody>
          <a:bodyPr/>
          <a:lstStyle/>
          <a:p>
            <a:fld id="{ADE29097-F538-4996-AD85-B9AE779776D6}" type="datetimeFigureOut">
              <a:rPr lang="zh-CN" altLang="en-US" smtClean="0"/>
              <a:t>2019/1/25</a:t>
            </a:fld>
            <a:endParaRPr lang="zh-CN" altLang="en-US"/>
          </a:p>
        </p:txBody>
      </p:sp>
      <p:sp>
        <p:nvSpPr>
          <p:cNvPr id="5" name="页脚占位符 4">
            <a:extLst>
              <a:ext uri="{FF2B5EF4-FFF2-40B4-BE49-F238E27FC236}">
                <a16:creationId xmlns="" xmlns:a16="http://schemas.microsoft.com/office/drawing/2014/main" id="{07BCDC28-FB1E-4193-8D71-DBE452D7A2B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A40B1F6-FDEE-40AD-B68C-F12B5DD56FB4}"/>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1025639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53708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30852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4722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6501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4740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35789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45062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916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4280A83-1458-4744-BC17-D0BF9A21715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B0F8275-B066-4891-AE14-026EFD635B05}"/>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BB776EF6-1F98-4E2E-BA49-C8EDDB9B2160}"/>
              </a:ext>
            </a:extLst>
          </p:cNvPr>
          <p:cNvSpPr>
            <a:spLocks noGrp="1"/>
          </p:cNvSpPr>
          <p:nvPr>
            <p:ph type="dt" sz="half" idx="10"/>
          </p:nvPr>
        </p:nvSpPr>
        <p:spPr/>
        <p:txBody>
          <a:bodyPr/>
          <a:lstStyle/>
          <a:p>
            <a:fld id="{ADE29097-F538-4996-AD85-B9AE779776D6}" type="datetimeFigureOut">
              <a:rPr lang="zh-CN" altLang="en-US" smtClean="0"/>
              <a:t>2019/1/25</a:t>
            </a:fld>
            <a:endParaRPr lang="zh-CN" altLang="en-US"/>
          </a:p>
        </p:txBody>
      </p:sp>
      <p:sp>
        <p:nvSpPr>
          <p:cNvPr id="5" name="页脚占位符 4">
            <a:extLst>
              <a:ext uri="{FF2B5EF4-FFF2-40B4-BE49-F238E27FC236}">
                <a16:creationId xmlns="" xmlns:a16="http://schemas.microsoft.com/office/drawing/2014/main" id="{D4DEBEC1-3E79-41D2-BEAC-9E1B39C650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586516E-F640-4EEF-9CA1-5BFB1C699C47}"/>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4016736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6723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9989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7828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76ADD2F-612C-41F6-B1C6-1DE3F201CB8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B1470BB9-AFED-435A-AF21-4D2F9E6590C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766416BE-6691-4158-918D-EA7961FB829C}"/>
              </a:ext>
            </a:extLst>
          </p:cNvPr>
          <p:cNvSpPr>
            <a:spLocks noGrp="1"/>
          </p:cNvSpPr>
          <p:nvPr>
            <p:ph type="dt" sz="half" idx="10"/>
          </p:nvPr>
        </p:nvSpPr>
        <p:spPr/>
        <p:txBody>
          <a:bodyPr/>
          <a:lstStyle/>
          <a:p>
            <a:fld id="{ADE29097-F538-4996-AD85-B9AE779776D6}" type="datetimeFigureOut">
              <a:rPr lang="zh-CN" altLang="en-US" smtClean="0"/>
              <a:t>2019/1/25</a:t>
            </a:fld>
            <a:endParaRPr lang="zh-CN" altLang="en-US"/>
          </a:p>
        </p:txBody>
      </p:sp>
      <p:sp>
        <p:nvSpPr>
          <p:cNvPr id="5" name="页脚占位符 4">
            <a:extLst>
              <a:ext uri="{FF2B5EF4-FFF2-40B4-BE49-F238E27FC236}">
                <a16:creationId xmlns="" xmlns:a16="http://schemas.microsoft.com/office/drawing/2014/main" id="{537260F9-1498-4699-8E2F-716F3271BBE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0A86097-4909-4B00-90F6-879300C30CB6}"/>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1668825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5C03C33-769D-462B-B805-BC9DA4AB827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75F83B9-D204-43E6-90B5-37AD8E692E2C}"/>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2491BA83-5D5C-46CE-9315-98CF4B62E84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F4BCDA95-BE0E-4893-94F8-0F66E17922BD}"/>
              </a:ext>
            </a:extLst>
          </p:cNvPr>
          <p:cNvSpPr>
            <a:spLocks noGrp="1"/>
          </p:cNvSpPr>
          <p:nvPr>
            <p:ph type="dt" sz="half" idx="10"/>
          </p:nvPr>
        </p:nvSpPr>
        <p:spPr/>
        <p:txBody>
          <a:bodyPr/>
          <a:lstStyle/>
          <a:p>
            <a:fld id="{ADE29097-F538-4996-AD85-B9AE779776D6}" type="datetimeFigureOut">
              <a:rPr lang="zh-CN" altLang="en-US" smtClean="0"/>
              <a:t>2019/1/25</a:t>
            </a:fld>
            <a:endParaRPr lang="zh-CN" altLang="en-US"/>
          </a:p>
        </p:txBody>
      </p:sp>
      <p:sp>
        <p:nvSpPr>
          <p:cNvPr id="6" name="页脚占位符 5">
            <a:extLst>
              <a:ext uri="{FF2B5EF4-FFF2-40B4-BE49-F238E27FC236}">
                <a16:creationId xmlns="" xmlns:a16="http://schemas.microsoft.com/office/drawing/2014/main" id="{6859D42B-ACDE-42C0-AE27-2A0C8C2774F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5043FCB-1A8E-414F-B93A-17CADEE4CFE8}"/>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
        <p:nvSpPr>
          <p:cNvPr id="9" name="矩形 8"/>
          <p:cNvSpPr/>
          <p:nvPr userDrawn="1"/>
        </p:nvSpPr>
        <p:spPr>
          <a:xfrm>
            <a:off x="8749782" y="6480109"/>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105836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DEEC496-D823-4183-A21F-C18136BA937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0B243566-62F8-44EB-8CAE-17E784DCE2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267365A7-D0D9-4833-AFE0-C4F5E9EEAC07}"/>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8067AE78-91D1-4833-B92E-599CCC5D77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29F76AB7-1E9D-487A-9372-21F276193D8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1ECB3715-4E99-4438-AF56-9B9197B46C89}"/>
              </a:ext>
            </a:extLst>
          </p:cNvPr>
          <p:cNvSpPr>
            <a:spLocks noGrp="1"/>
          </p:cNvSpPr>
          <p:nvPr>
            <p:ph type="dt" sz="half" idx="10"/>
          </p:nvPr>
        </p:nvSpPr>
        <p:spPr/>
        <p:txBody>
          <a:bodyPr/>
          <a:lstStyle/>
          <a:p>
            <a:fld id="{ADE29097-F538-4996-AD85-B9AE779776D6}" type="datetimeFigureOut">
              <a:rPr lang="zh-CN" altLang="en-US" smtClean="0"/>
              <a:t>2019/1/25</a:t>
            </a:fld>
            <a:endParaRPr lang="zh-CN" altLang="en-US"/>
          </a:p>
        </p:txBody>
      </p:sp>
      <p:sp>
        <p:nvSpPr>
          <p:cNvPr id="8" name="页脚占位符 7">
            <a:extLst>
              <a:ext uri="{FF2B5EF4-FFF2-40B4-BE49-F238E27FC236}">
                <a16:creationId xmlns="" xmlns:a16="http://schemas.microsoft.com/office/drawing/2014/main" id="{6A0F57D9-EFC1-4C76-9D53-FA5513C49EF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0BA1FE26-4E37-47D9-B737-4E3F11ED0CC2}"/>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1036321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9AA9607-5335-4BE4-A3BE-C9812AA127D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DB66E07A-168F-4CBA-AD6C-18BF16FACA3A}"/>
              </a:ext>
            </a:extLst>
          </p:cNvPr>
          <p:cNvSpPr>
            <a:spLocks noGrp="1"/>
          </p:cNvSpPr>
          <p:nvPr>
            <p:ph type="dt" sz="half" idx="10"/>
          </p:nvPr>
        </p:nvSpPr>
        <p:spPr/>
        <p:txBody>
          <a:bodyPr/>
          <a:lstStyle/>
          <a:p>
            <a:fld id="{ADE29097-F538-4996-AD85-B9AE779776D6}" type="datetimeFigureOut">
              <a:rPr lang="zh-CN" altLang="en-US" smtClean="0"/>
              <a:t>2019/1/25</a:t>
            </a:fld>
            <a:endParaRPr lang="zh-CN" altLang="en-US"/>
          </a:p>
        </p:txBody>
      </p:sp>
      <p:sp>
        <p:nvSpPr>
          <p:cNvPr id="4" name="页脚占位符 3">
            <a:extLst>
              <a:ext uri="{FF2B5EF4-FFF2-40B4-BE49-F238E27FC236}">
                <a16:creationId xmlns="" xmlns:a16="http://schemas.microsoft.com/office/drawing/2014/main" id="{EF987D27-F278-4C74-8B8D-3AC520A55D6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024E9BBA-1A3D-4D7E-82C0-DEF679E93B1F}"/>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1838691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CA86BE80-D1AD-4F6E-8E03-7C5BD4DE3076}"/>
              </a:ext>
            </a:extLst>
          </p:cNvPr>
          <p:cNvSpPr>
            <a:spLocks noGrp="1"/>
          </p:cNvSpPr>
          <p:nvPr>
            <p:ph type="dt" sz="half" idx="10"/>
          </p:nvPr>
        </p:nvSpPr>
        <p:spPr/>
        <p:txBody>
          <a:bodyPr/>
          <a:lstStyle/>
          <a:p>
            <a:fld id="{ADE29097-F538-4996-AD85-B9AE779776D6}" type="datetimeFigureOut">
              <a:rPr lang="zh-CN" altLang="en-US" smtClean="0"/>
              <a:t>2019/1/25</a:t>
            </a:fld>
            <a:endParaRPr lang="zh-CN" altLang="en-US"/>
          </a:p>
        </p:txBody>
      </p:sp>
      <p:sp>
        <p:nvSpPr>
          <p:cNvPr id="3" name="页脚占位符 2">
            <a:extLst>
              <a:ext uri="{FF2B5EF4-FFF2-40B4-BE49-F238E27FC236}">
                <a16:creationId xmlns="" xmlns:a16="http://schemas.microsoft.com/office/drawing/2014/main" id="{58DAD82D-85E0-4DDB-BDB3-05C7CB48A6F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51D0CAA2-6862-4D1C-B927-F7AF307FB777}"/>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4053613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470BF88-898C-4265-B0BE-C04D03A40AA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E5EEAC9E-BC26-4937-A6B7-3A98A339E9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69BF2154-F6FB-415F-B679-4B6DA9C28B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B86535C8-2358-4E6F-9A42-F0C50F11874F}"/>
              </a:ext>
            </a:extLst>
          </p:cNvPr>
          <p:cNvSpPr>
            <a:spLocks noGrp="1"/>
          </p:cNvSpPr>
          <p:nvPr>
            <p:ph type="dt" sz="half" idx="10"/>
          </p:nvPr>
        </p:nvSpPr>
        <p:spPr/>
        <p:txBody>
          <a:bodyPr/>
          <a:lstStyle/>
          <a:p>
            <a:fld id="{ADE29097-F538-4996-AD85-B9AE779776D6}" type="datetimeFigureOut">
              <a:rPr lang="zh-CN" altLang="en-US" smtClean="0"/>
              <a:t>2019/1/25</a:t>
            </a:fld>
            <a:endParaRPr lang="zh-CN" altLang="en-US"/>
          </a:p>
        </p:txBody>
      </p:sp>
      <p:sp>
        <p:nvSpPr>
          <p:cNvPr id="6" name="页脚占位符 5">
            <a:extLst>
              <a:ext uri="{FF2B5EF4-FFF2-40B4-BE49-F238E27FC236}">
                <a16:creationId xmlns="" xmlns:a16="http://schemas.microsoft.com/office/drawing/2014/main" id="{7376DF59-7B21-43D9-9BDF-832D02C9269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ACEF43A-B14C-4C59-A16C-15ABDC9B7B67}"/>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2897560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7DE8926-323D-415C-B4B8-EDB64B7E7A4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8F2B5967-2C5F-4525-8522-AE47973AF3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BAA08FCB-3F94-4943-9E23-6AB0CF8256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6324D6B7-1E9D-45E9-9C23-0E5BD9566065}"/>
              </a:ext>
            </a:extLst>
          </p:cNvPr>
          <p:cNvSpPr>
            <a:spLocks noGrp="1"/>
          </p:cNvSpPr>
          <p:nvPr>
            <p:ph type="dt" sz="half" idx="10"/>
          </p:nvPr>
        </p:nvSpPr>
        <p:spPr/>
        <p:txBody>
          <a:bodyPr/>
          <a:lstStyle/>
          <a:p>
            <a:fld id="{ADE29097-F538-4996-AD85-B9AE779776D6}" type="datetimeFigureOut">
              <a:rPr lang="zh-CN" altLang="en-US" smtClean="0"/>
              <a:t>2019/1/25</a:t>
            </a:fld>
            <a:endParaRPr lang="zh-CN" altLang="en-US"/>
          </a:p>
        </p:txBody>
      </p:sp>
      <p:sp>
        <p:nvSpPr>
          <p:cNvPr id="6" name="页脚占位符 5">
            <a:extLst>
              <a:ext uri="{FF2B5EF4-FFF2-40B4-BE49-F238E27FC236}">
                <a16:creationId xmlns="" xmlns:a16="http://schemas.microsoft.com/office/drawing/2014/main" id="{F9607D2D-9AC6-4B74-B033-A4C11DD1743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80F863D-87DD-4EBE-BBD4-0B38B1E05B68}"/>
              </a:ext>
            </a:extLst>
          </p:cNvPr>
          <p:cNvSpPr>
            <a:spLocks noGrp="1"/>
          </p:cNvSpPr>
          <p:nvPr>
            <p:ph type="sldNum" sz="quarter" idx="12"/>
          </p:nvPr>
        </p:nvSpPr>
        <p:spPr/>
        <p:txBody>
          <a:body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2842131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15E4A40B-EFBE-4124-BB15-8BD235F49C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C9A58D76-5D6A-452B-AC6C-256354A530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AD42C7AD-36E7-450C-A666-4655703DD1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E29097-F538-4996-AD85-B9AE779776D6}" type="datetimeFigureOut">
              <a:rPr lang="zh-CN" altLang="en-US" smtClean="0"/>
              <a:t>2019/1/25</a:t>
            </a:fld>
            <a:endParaRPr lang="zh-CN" altLang="en-US"/>
          </a:p>
        </p:txBody>
      </p:sp>
      <p:sp>
        <p:nvSpPr>
          <p:cNvPr id="5" name="页脚占位符 4">
            <a:extLst>
              <a:ext uri="{FF2B5EF4-FFF2-40B4-BE49-F238E27FC236}">
                <a16:creationId xmlns="" xmlns:a16="http://schemas.microsoft.com/office/drawing/2014/main" id="{6AD083F6-252F-444B-913B-D80D4A8ACC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BF83E1E2-361F-4EFF-A7AE-80DAE8C177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F4F00-204B-4839-91A5-AB7ACB7638AD}" type="slidenum">
              <a:rPr lang="zh-CN" altLang="en-US" smtClean="0"/>
              <a:t>‹#›</a:t>
            </a:fld>
            <a:endParaRPr lang="zh-CN" altLang="en-US"/>
          </a:p>
        </p:txBody>
      </p:sp>
    </p:spTree>
    <p:extLst>
      <p:ext uri="{BB962C8B-B14F-4D97-AF65-F5344CB8AC3E}">
        <p14:creationId xmlns:p14="http://schemas.microsoft.com/office/powerpoint/2010/main" val="2112871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55913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3.png"/><Relationship Id="rId3" Type="http://schemas.openxmlformats.org/officeDocument/2006/relationships/image" Target="../media/image1.jpe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svg"/><Relationship Id="rId11" Type="http://schemas.openxmlformats.org/officeDocument/2006/relationships/image" Target="../media/image12.png"/><Relationship Id="rId5" Type="http://schemas.openxmlformats.org/officeDocument/2006/relationships/image" Target="../media/image9.png"/><Relationship Id="rId10" Type="http://schemas.openxmlformats.org/officeDocument/2006/relationships/image" Target="../media/image13.svg"/><Relationship Id="rId4" Type="http://schemas.openxmlformats.org/officeDocument/2006/relationships/image" Target="../media/image2.png"/><Relationship Id="rId9" Type="http://schemas.openxmlformats.org/officeDocument/2006/relationships/image" Target="../media/image11.png"/><Relationship Id="rId14" Type="http://schemas.openxmlformats.org/officeDocument/2006/relationships/image" Target="../media/image17.sv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15.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jpeg"/><Relationship Id="rId7"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3.jp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2.jpg"/><Relationship Id="rId5" Type="http://schemas.openxmlformats.org/officeDocument/2006/relationships/image" Target="../media/image21.jpe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25.jpe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7.jpg"/><Relationship Id="rId5" Type="http://schemas.openxmlformats.org/officeDocument/2006/relationships/image" Target="../media/image26.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image" Target="../media/image1.jpeg"/><Relationship Id="rId7" Type="http://schemas.openxmlformats.org/officeDocument/2006/relationships/image" Target="../media/image30.emf"/><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9.emf"/><Relationship Id="rId5" Type="http://schemas.openxmlformats.org/officeDocument/2006/relationships/image" Target="../media/image28.emf"/><Relationship Id="rId10" Type="http://schemas.openxmlformats.org/officeDocument/2006/relationships/image" Target="../media/image33.emf"/><Relationship Id="rId4" Type="http://schemas.openxmlformats.org/officeDocument/2006/relationships/image" Target="../media/image2.png"/><Relationship Id="rId9" Type="http://schemas.openxmlformats.org/officeDocument/2006/relationships/image" Target="../media/image32.emf"/></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8.jp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1"/>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a:extLst>
              <a:ext uri="{FF2B5EF4-FFF2-40B4-BE49-F238E27FC236}">
                <a16:creationId xmlns="" xmlns:a16="http://schemas.microsoft.com/office/drawing/2014/main" id="{D8964D4F-233C-4774-AC35-0AEBE3627D92}"/>
              </a:ext>
            </a:extLst>
          </p:cNvPr>
          <p:cNvGrpSpPr/>
          <p:nvPr/>
        </p:nvGrpSpPr>
        <p:grpSpPr>
          <a:xfrm>
            <a:off x="466725" y="461963"/>
            <a:ext cx="11258550" cy="5934075"/>
            <a:chOff x="466725" y="466725"/>
            <a:chExt cx="11258550" cy="5934075"/>
          </a:xfrm>
        </p:grpSpPr>
        <p:sp>
          <p:nvSpPr>
            <p:cNvPr id="10" name="矩形 9">
              <a:extLst>
                <a:ext uri="{FF2B5EF4-FFF2-40B4-BE49-F238E27FC236}">
                  <a16:creationId xmlns=""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a:extLst>
                <a:ext uri="{FF2B5EF4-FFF2-40B4-BE49-F238E27FC236}">
                  <a16:creationId xmlns="" xmlns:a16="http://schemas.microsoft.com/office/drawing/2014/main" id="{1431A0B2-DD05-4002-9EDA-2AD07279B851}"/>
                </a:ext>
              </a:extLst>
            </p:cNvPr>
            <p:cNvSpPr/>
            <p:nvPr/>
          </p:nvSpPr>
          <p:spPr>
            <a:xfrm>
              <a:off x="2982408" y="2368028"/>
              <a:ext cx="6211957" cy="769441"/>
            </a:xfrm>
            <a:prstGeom prst="rect">
              <a:avLst/>
            </a:prstGeom>
          </p:spPr>
          <p:txBody>
            <a:bodyPr wrap="none">
              <a:spAutoFit/>
            </a:bodyPr>
            <a:lstStyle/>
            <a:p>
              <a:pPr algn="ctr"/>
              <a:r>
                <a:rPr lang="zh-CN" altLang="en-US" sz="4400" b="1" spc="300">
                  <a:solidFill>
                    <a:srgbClr val="F69FB2"/>
                  </a:solidFill>
                  <a:cs typeface="+mn-ea"/>
                  <a:sym typeface="+mn-lt"/>
                </a:rPr>
                <a:t>活动策划工作方案</a:t>
              </a:r>
              <a:r>
                <a:rPr lang="zh-CN" altLang="en-US" sz="4400" b="1" spc="300" dirty="0">
                  <a:solidFill>
                    <a:srgbClr val="F69FB2"/>
                  </a:solidFill>
                  <a:cs typeface="+mn-ea"/>
                  <a:sym typeface="+mn-lt"/>
                </a:rPr>
                <a:t>汇报</a:t>
              </a:r>
              <a:endParaRPr lang="zh-CN" altLang="en-US" sz="4400" b="1" dirty="0">
                <a:solidFill>
                  <a:srgbClr val="F69FB2"/>
                </a:solidFill>
                <a:cs typeface="+mn-ea"/>
                <a:sym typeface="+mn-lt"/>
              </a:endParaRPr>
            </a:p>
          </p:txBody>
        </p:sp>
        <p:sp>
          <p:nvSpPr>
            <p:cNvPr id="21" name="矩形 20">
              <a:extLst>
                <a:ext uri="{FF2B5EF4-FFF2-40B4-BE49-F238E27FC236}">
                  <a16:creationId xmlns="" xmlns:a16="http://schemas.microsoft.com/office/drawing/2014/main" id="{193DB9CF-D0E6-4828-81F3-30102E2E0823}"/>
                </a:ext>
              </a:extLst>
            </p:cNvPr>
            <p:cNvSpPr/>
            <p:nvPr/>
          </p:nvSpPr>
          <p:spPr>
            <a:xfrm>
              <a:off x="1762548" y="3164755"/>
              <a:ext cx="8666904" cy="754566"/>
            </a:xfrm>
            <a:prstGeom prst="rect">
              <a:avLst/>
            </a:prstGeom>
          </p:spPr>
          <p:txBody>
            <a:bodyPr wrap="square">
              <a:spAutoFit/>
            </a:bodyPr>
            <a:lstStyle/>
            <a:p>
              <a:pPr algn="ctr">
                <a:lnSpc>
                  <a:spcPct val="150000"/>
                </a:lnSpc>
                <a:buClr>
                  <a:srgbClr val="E7E6E6">
                    <a:lumMod val="10000"/>
                  </a:srgbClr>
                </a:buClr>
              </a:pPr>
              <a:r>
                <a:rPr lang="en-US" altLang="zh-CN" sz="1000" dirty="0">
                  <a:solidFill>
                    <a:srgbClr val="F69FB2"/>
                  </a:solidFill>
                  <a:latin typeface="Calibri" panose="020F0502020204030204" pitchFamily="34" charset="0"/>
                  <a:cs typeface="Calibri" panose="020F0502020204030204" pitchFamily="34" charset="0"/>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1000" dirty="0">
                <a:solidFill>
                  <a:srgbClr val="F69FB2"/>
                </a:solidFill>
                <a:latin typeface="Calibri" panose="020F0502020204030204" pitchFamily="34" charset="0"/>
                <a:cs typeface="Calibri" panose="020F0502020204030204" pitchFamily="34" charset="0"/>
                <a:sym typeface="+mn-lt"/>
              </a:endParaRPr>
            </a:p>
          </p:txBody>
        </p:sp>
        <p:sp>
          <p:nvSpPr>
            <p:cNvPr id="22" name="TextBox 60">
              <a:extLst>
                <a:ext uri="{FF2B5EF4-FFF2-40B4-BE49-F238E27FC236}">
                  <a16:creationId xmlns="" xmlns:a16="http://schemas.microsoft.com/office/drawing/2014/main" id="{D6BE6222-28EE-4FF0-9500-70867B4216BE}"/>
                </a:ext>
              </a:extLst>
            </p:cNvPr>
            <p:cNvSpPr txBox="1"/>
            <p:nvPr/>
          </p:nvSpPr>
          <p:spPr>
            <a:xfrm>
              <a:off x="4968522" y="2078987"/>
              <a:ext cx="2239716" cy="230832"/>
            </a:xfrm>
            <a:prstGeom prst="rect">
              <a:avLst/>
            </a:prstGeom>
            <a:noFill/>
          </p:spPr>
          <p:txBody>
            <a:bodyPr wrap="none" rtlCol="0">
              <a:spAutoFit/>
            </a:bodyPr>
            <a:lstStyle/>
            <a:p>
              <a:pPr algn="ctr" defTabSz="914217"/>
              <a:r>
                <a:rPr lang="en-US" sz="900" b="1" spc="150" dirty="0">
                  <a:solidFill>
                    <a:srgbClr val="F69FB2"/>
                  </a:solidFill>
                  <a:latin typeface="Calibri" panose="020F0502020204030204" pitchFamily="34" charset="0"/>
                  <a:cs typeface="Calibri" panose="020F0502020204030204" pitchFamily="34" charset="0"/>
                  <a:sym typeface="+mn-lt"/>
                </a:rPr>
                <a:t>WRITE A TITLE IN THIS SECTION</a:t>
              </a:r>
              <a:endParaRPr lang="en-US" sz="1000" b="1" spc="150" dirty="0">
                <a:solidFill>
                  <a:srgbClr val="F69FB2"/>
                </a:solidFill>
                <a:latin typeface="Calibri" panose="020F0502020204030204" pitchFamily="34" charset="0"/>
                <a:cs typeface="Calibri" panose="020F0502020204030204" pitchFamily="34" charset="0"/>
                <a:sym typeface="+mn-lt"/>
              </a:endParaRPr>
            </a:p>
          </p:txBody>
        </p:sp>
        <p:sp>
          <p:nvSpPr>
            <p:cNvPr id="19" name="文本框 18">
              <a:extLst>
                <a:ext uri="{FF2B5EF4-FFF2-40B4-BE49-F238E27FC236}">
                  <a16:creationId xmlns="" xmlns:a16="http://schemas.microsoft.com/office/drawing/2014/main" id="{65879C6D-F9EE-45DD-AFDB-CE2802960C32}"/>
                </a:ext>
              </a:extLst>
            </p:cNvPr>
            <p:cNvSpPr txBox="1"/>
            <p:nvPr/>
          </p:nvSpPr>
          <p:spPr>
            <a:xfrm>
              <a:off x="4218954" y="4325105"/>
              <a:ext cx="3754092" cy="338554"/>
            </a:xfrm>
            <a:prstGeom prst="rect">
              <a:avLst/>
            </a:prstGeom>
            <a:noFill/>
          </p:spPr>
          <p:txBody>
            <a:bodyPr wrap="square" rtlCol="0">
              <a:spAutoFit/>
            </a:bodyPr>
            <a:lstStyle/>
            <a:p>
              <a:pPr algn="ctr"/>
              <a:r>
                <a:rPr lang="zh-CN" altLang="en-US" sz="1600" b="1" dirty="0">
                  <a:solidFill>
                    <a:srgbClr val="F69FB2"/>
                  </a:solidFill>
                  <a:cs typeface="+mn-ea"/>
                  <a:sym typeface="+mn-lt"/>
                </a:rPr>
                <a:t>汇报人</a:t>
              </a:r>
              <a:r>
                <a:rPr lang="zh-CN" altLang="en-US" sz="1600" b="1" dirty="0" smtClean="0">
                  <a:solidFill>
                    <a:srgbClr val="F69FB2"/>
                  </a:solidFill>
                  <a:cs typeface="+mn-ea"/>
                  <a:sym typeface="+mn-lt"/>
                </a:rPr>
                <a:t>：第一</a:t>
              </a:r>
              <a:r>
                <a:rPr lang="en-US" altLang="zh-CN" sz="1600" b="1" dirty="0" smtClean="0">
                  <a:solidFill>
                    <a:srgbClr val="F69FB2"/>
                  </a:solidFill>
                  <a:latin typeface="+mn-ea"/>
                  <a:cs typeface="+mn-ea"/>
                  <a:sym typeface="+mn-lt"/>
                </a:rPr>
                <a:t>PPT</a:t>
              </a:r>
              <a:endParaRPr lang="zh-CN" altLang="en-US" sz="1600" b="1" dirty="0">
                <a:solidFill>
                  <a:srgbClr val="F69FB2"/>
                </a:solidFill>
                <a:latin typeface="+mn-ea"/>
                <a:cs typeface="+mn-ea"/>
                <a:sym typeface="+mn-lt"/>
              </a:endParaRPr>
            </a:p>
          </p:txBody>
        </p:sp>
      </p:grpSp>
      <p:sp>
        <p:nvSpPr>
          <p:cNvPr id="3" name="矩形 2">
            <a:extLst>
              <a:ext uri="{FF2B5EF4-FFF2-40B4-BE49-F238E27FC236}">
                <a16:creationId xmlns="" xmlns:a16="http://schemas.microsoft.com/office/drawing/2014/main" id="{FBD23146-DA52-4065-83A7-B39BFF04CDF8}"/>
              </a:ext>
            </a:extLst>
          </p:cNvPr>
          <p:cNvSpPr/>
          <p:nvPr/>
        </p:nvSpPr>
        <p:spPr>
          <a:xfrm>
            <a:off x="6523348" y="1489435"/>
            <a:ext cx="848413" cy="871409"/>
          </a:xfrm>
          <a:prstGeom prst="rect">
            <a:avLst/>
          </a:prstGeom>
          <a:noFill/>
          <a:ln w="28575">
            <a:solidFill>
              <a:srgbClr val="FFE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76212717-3C6D-4370-BC95-DDB5EB7729D0}"/>
              </a:ext>
            </a:extLst>
          </p:cNvPr>
          <p:cNvSpPr/>
          <p:nvPr/>
        </p:nvSpPr>
        <p:spPr>
          <a:xfrm>
            <a:off x="7195560" y="1281172"/>
            <a:ext cx="352401" cy="361953"/>
          </a:xfrm>
          <a:prstGeom prst="rect">
            <a:avLst/>
          </a:prstGeom>
          <a:noFill/>
          <a:ln w="19050">
            <a:solidFill>
              <a:srgbClr val="A8E0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FA6AE"/>
              </a:solidFill>
            </a:endParaRPr>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Tree>
    <p:extLst>
      <p:ext uri="{BB962C8B-B14F-4D97-AF65-F5344CB8AC3E}">
        <p14:creationId xmlns:p14="http://schemas.microsoft.com/office/powerpoint/2010/main" val="2002175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1"/>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13" name="矩形 12">
            <a:extLst>
              <a:ext uri="{FF2B5EF4-FFF2-40B4-BE49-F238E27FC236}">
                <a16:creationId xmlns="" xmlns:a16="http://schemas.microsoft.com/office/drawing/2014/main" id="{00181835-08DB-4125-8F2A-9A8427857706}"/>
              </a:ext>
            </a:extLst>
          </p:cNvPr>
          <p:cNvSpPr/>
          <p:nvPr/>
        </p:nvSpPr>
        <p:spPr>
          <a:xfrm>
            <a:off x="0" y="3057034"/>
            <a:ext cx="12192000" cy="977900"/>
          </a:xfrm>
          <a:prstGeom prst="rect">
            <a:avLst/>
          </a:pr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nvGrpSpPr>
          <p:cNvPr id="18" name="组合 17">
            <a:extLst>
              <a:ext uri="{FF2B5EF4-FFF2-40B4-BE49-F238E27FC236}">
                <a16:creationId xmlns="" xmlns:a16="http://schemas.microsoft.com/office/drawing/2014/main" id="{827AF5AC-9306-4ED6-96E2-84D8B303DE2E}"/>
              </a:ext>
            </a:extLst>
          </p:cNvPr>
          <p:cNvGrpSpPr/>
          <p:nvPr/>
        </p:nvGrpSpPr>
        <p:grpSpPr>
          <a:xfrm>
            <a:off x="1023437" y="1486011"/>
            <a:ext cx="2468922" cy="759482"/>
            <a:chOff x="641605" y="4922140"/>
            <a:chExt cx="2468922" cy="759482"/>
          </a:xfrm>
        </p:grpSpPr>
        <p:sp>
          <p:nvSpPr>
            <p:cNvPr id="19" name="TextBox 119">
              <a:extLst>
                <a:ext uri="{FF2B5EF4-FFF2-40B4-BE49-F238E27FC236}">
                  <a16:creationId xmlns="" xmlns:a16="http://schemas.microsoft.com/office/drawing/2014/main" id="{2A6B8605-59AE-40C0-BE0B-EC3029B37830}"/>
                </a:ext>
              </a:extLst>
            </p:cNvPr>
            <p:cNvSpPr txBox="1"/>
            <p:nvPr/>
          </p:nvSpPr>
          <p:spPr>
            <a:xfrm>
              <a:off x="641606" y="4922140"/>
              <a:ext cx="2468921" cy="307777"/>
            </a:xfrm>
            <a:prstGeom prst="rect">
              <a:avLst/>
            </a:prstGeom>
            <a:noFill/>
          </p:spPr>
          <p:txBody>
            <a:bodyPr wrap="square" rtlCol="0">
              <a:spAutoFit/>
            </a:bodyPr>
            <a:lstStyle/>
            <a:p>
              <a:pPr defTabSz="914217"/>
              <a:r>
                <a:rPr lang="zh-CN" altLang="en-US" sz="1400" b="1" dirty="0" smtClean="0">
                  <a:solidFill>
                    <a:srgbClr val="F69FB2"/>
                  </a:solidFill>
                  <a:cs typeface="+mn-ea"/>
                  <a:sym typeface="+mn-lt"/>
                </a:rPr>
                <a:t>点击添加标题</a:t>
              </a:r>
              <a:endParaRPr lang="id-ID" sz="1400" b="1" dirty="0">
                <a:solidFill>
                  <a:srgbClr val="F69FB2"/>
                </a:solidFill>
                <a:cs typeface="+mn-ea"/>
                <a:sym typeface="+mn-lt"/>
              </a:endParaRPr>
            </a:p>
          </p:txBody>
        </p:sp>
        <p:sp>
          <p:nvSpPr>
            <p:cNvPr id="20" name="Rectangle 120">
              <a:extLst>
                <a:ext uri="{FF2B5EF4-FFF2-40B4-BE49-F238E27FC236}">
                  <a16:creationId xmlns="" xmlns:a16="http://schemas.microsoft.com/office/drawing/2014/main" id="{71F69F6D-7412-48B0-9823-A1DD5E2F8538}"/>
                </a:ext>
              </a:extLst>
            </p:cNvPr>
            <p:cNvSpPr/>
            <p:nvPr/>
          </p:nvSpPr>
          <p:spPr>
            <a:xfrm>
              <a:off x="641605" y="5151477"/>
              <a:ext cx="2468922" cy="530145"/>
            </a:xfrm>
            <a:prstGeom prst="rect">
              <a:avLst/>
            </a:prstGeom>
          </p:spPr>
          <p:txBody>
            <a:bodyPr wrap="square">
              <a:spAutoFit/>
            </a:bodyPr>
            <a:lstStyle/>
            <a:p>
              <a:pPr defTabSz="914217">
                <a:lnSpc>
                  <a:spcPct val="150000"/>
                </a:lnSpc>
              </a:pPr>
              <a:r>
                <a:rPr lang="id-ID" sz="1000" dirty="0">
                  <a:solidFill>
                    <a:srgbClr val="F69FB2"/>
                  </a:solidFill>
                  <a:latin typeface="Calibri" panose="020F0502020204030204" pitchFamily="34" charset="0"/>
                  <a:cs typeface="Calibri" panose="020F0502020204030204" pitchFamily="34" charset="0"/>
                  <a:sym typeface="+mn-lt"/>
                </a:rPr>
                <a:t>Geplis dipsam volorib vendian debist lignist quantium temab ium exper</a:t>
              </a:r>
            </a:p>
          </p:txBody>
        </p:sp>
      </p:grpSp>
      <p:grpSp>
        <p:nvGrpSpPr>
          <p:cNvPr id="21" name="组合 20">
            <a:extLst>
              <a:ext uri="{FF2B5EF4-FFF2-40B4-BE49-F238E27FC236}">
                <a16:creationId xmlns="" xmlns:a16="http://schemas.microsoft.com/office/drawing/2014/main" id="{C0FAA36A-9315-483B-ACA2-704E439FA7F9}"/>
              </a:ext>
            </a:extLst>
          </p:cNvPr>
          <p:cNvGrpSpPr/>
          <p:nvPr/>
        </p:nvGrpSpPr>
        <p:grpSpPr>
          <a:xfrm>
            <a:off x="3342171" y="5204095"/>
            <a:ext cx="2468922" cy="759482"/>
            <a:chOff x="641605" y="4922140"/>
            <a:chExt cx="2468922" cy="759482"/>
          </a:xfrm>
        </p:grpSpPr>
        <p:sp>
          <p:nvSpPr>
            <p:cNvPr id="22" name="TextBox 119">
              <a:extLst>
                <a:ext uri="{FF2B5EF4-FFF2-40B4-BE49-F238E27FC236}">
                  <a16:creationId xmlns="" xmlns:a16="http://schemas.microsoft.com/office/drawing/2014/main" id="{640E7D46-4BD3-48F2-BE70-2D07FC854293}"/>
                </a:ext>
              </a:extLst>
            </p:cNvPr>
            <p:cNvSpPr txBox="1"/>
            <p:nvPr/>
          </p:nvSpPr>
          <p:spPr>
            <a:xfrm>
              <a:off x="641606" y="4922140"/>
              <a:ext cx="2468921" cy="307777"/>
            </a:xfrm>
            <a:prstGeom prst="rect">
              <a:avLst/>
            </a:prstGeom>
            <a:noFill/>
          </p:spPr>
          <p:txBody>
            <a:bodyPr wrap="square" rtlCol="0">
              <a:spAutoFit/>
            </a:bodyPr>
            <a:lstStyle/>
            <a:p>
              <a:pPr defTabSz="914217"/>
              <a:r>
                <a:rPr lang="zh-CN" altLang="en-US" sz="1400" b="1" dirty="0" smtClean="0">
                  <a:solidFill>
                    <a:srgbClr val="F69FB2"/>
                  </a:solidFill>
                  <a:cs typeface="+mn-ea"/>
                  <a:sym typeface="+mn-lt"/>
                </a:rPr>
                <a:t>点击添加标题</a:t>
              </a:r>
              <a:endParaRPr lang="id-ID" altLang="zh-CN" sz="1400" b="1" dirty="0">
                <a:solidFill>
                  <a:srgbClr val="F69FB2"/>
                </a:solidFill>
                <a:cs typeface="+mn-ea"/>
                <a:sym typeface="+mn-lt"/>
              </a:endParaRPr>
            </a:p>
          </p:txBody>
        </p:sp>
        <p:sp>
          <p:nvSpPr>
            <p:cNvPr id="23" name="Rectangle 120">
              <a:extLst>
                <a:ext uri="{FF2B5EF4-FFF2-40B4-BE49-F238E27FC236}">
                  <a16:creationId xmlns="" xmlns:a16="http://schemas.microsoft.com/office/drawing/2014/main" id="{2B5C8703-3838-4171-85D9-EEB933953A41}"/>
                </a:ext>
              </a:extLst>
            </p:cNvPr>
            <p:cNvSpPr/>
            <p:nvPr/>
          </p:nvSpPr>
          <p:spPr>
            <a:xfrm>
              <a:off x="641605" y="5151477"/>
              <a:ext cx="2468922" cy="530145"/>
            </a:xfrm>
            <a:prstGeom prst="rect">
              <a:avLst/>
            </a:prstGeom>
          </p:spPr>
          <p:txBody>
            <a:bodyPr wrap="square">
              <a:spAutoFit/>
            </a:bodyPr>
            <a:lstStyle/>
            <a:p>
              <a:pPr defTabSz="914217">
                <a:lnSpc>
                  <a:spcPct val="150000"/>
                </a:lnSpc>
              </a:pPr>
              <a:r>
                <a:rPr lang="id-ID" altLang="zh-CN" sz="1000">
                  <a:solidFill>
                    <a:srgbClr val="F69FB2"/>
                  </a:solidFill>
                  <a:latin typeface="Calibri" panose="020F0502020204030204" pitchFamily="34" charset="0"/>
                  <a:cs typeface="Calibri" panose="020F0502020204030204" pitchFamily="34" charset="0"/>
                  <a:sym typeface="+mn-lt"/>
                </a:rPr>
                <a:t>Geplis dipsam volorib vendian debist lignist quantium temab ium exper</a:t>
              </a:r>
              <a:endParaRPr lang="id-ID" altLang="zh-CN" sz="1000" dirty="0">
                <a:solidFill>
                  <a:srgbClr val="F69FB2"/>
                </a:solidFill>
                <a:latin typeface="Calibri" panose="020F0502020204030204" pitchFamily="34" charset="0"/>
                <a:cs typeface="Calibri" panose="020F0502020204030204" pitchFamily="34" charset="0"/>
                <a:sym typeface="+mn-lt"/>
              </a:endParaRPr>
            </a:p>
          </p:txBody>
        </p:sp>
      </p:grpSp>
      <p:grpSp>
        <p:nvGrpSpPr>
          <p:cNvPr id="24" name="组合 23">
            <a:extLst>
              <a:ext uri="{FF2B5EF4-FFF2-40B4-BE49-F238E27FC236}">
                <a16:creationId xmlns="" xmlns:a16="http://schemas.microsoft.com/office/drawing/2014/main" id="{811450AF-C786-4814-8133-4552892F65D2}"/>
              </a:ext>
            </a:extLst>
          </p:cNvPr>
          <p:cNvGrpSpPr/>
          <p:nvPr/>
        </p:nvGrpSpPr>
        <p:grpSpPr>
          <a:xfrm>
            <a:off x="5307127" y="1486011"/>
            <a:ext cx="2468922" cy="759482"/>
            <a:chOff x="641605" y="4922140"/>
            <a:chExt cx="2468922" cy="759482"/>
          </a:xfrm>
        </p:grpSpPr>
        <p:sp>
          <p:nvSpPr>
            <p:cNvPr id="25" name="TextBox 119">
              <a:extLst>
                <a:ext uri="{FF2B5EF4-FFF2-40B4-BE49-F238E27FC236}">
                  <a16:creationId xmlns="" xmlns:a16="http://schemas.microsoft.com/office/drawing/2014/main" id="{CE90C969-718F-4A14-BEFC-7456E5581C68}"/>
                </a:ext>
              </a:extLst>
            </p:cNvPr>
            <p:cNvSpPr txBox="1"/>
            <p:nvPr/>
          </p:nvSpPr>
          <p:spPr>
            <a:xfrm>
              <a:off x="641606" y="4922140"/>
              <a:ext cx="2468921" cy="307777"/>
            </a:xfrm>
            <a:prstGeom prst="rect">
              <a:avLst/>
            </a:prstGeom>
            <a:noFill/>
          </p:spPr>
          <p:txBody>
            <a:bodyPr wrap="square" rtlCol="0">
              <a:spAutoFit/>
            </a:bodyPr>
            <a:lstStyle/>
            <a:p>
              <a:pPr defTabSz="914217"/>
              <a:r>
                <a:rPr lang="zh-CN" altLang="en-US" sz="1400" b="1" dirty="0" smtClean="0">
                  <a:solidFill>
                    <a:srgbClr val="F69FB2"/>
                  </a:solidFill>
                  <a:cs typeface="+mn-ea"/>
                  <a:sym typeface="+mn-lt"/>
                </a:rPr>
                <a:t>点击添加标题</a:t>
              </a:r>
              <a:endParaRPr lang="id-ID" altLang="zh-CN" sz="1400" b="1" dirty="0">
                <a:solidFill>
                  <a:srgbClr val="F69FB2"/>
                </a:solidFill>
                <a:cs typeface="+mn-ea"/>
                <a:sym typeface="+mn-lt"/>
              </a:endParaRPr>
            </a:p>
          </p:txBody>
        </p:sp>
        <p:sp>
          <p:nvSpPr>
            <p:cNvPr id="29" name="Rectangle 120">
              <a:extLst>
                <a:ext uri="{FF2B5EF4-FFF2-40B4-BE49-F238E27FC236}">
                  <a16:creationId xmlns="" xmlns:a16="http://schemas.microsoft.com/office/drawing/2014/main" id="{DF253316-E064-45C7-B626-E81F644C0DDF}"/>
                </a:ext>
              </a:extLst>
            </p:cNvPr>
            <p:cNvSpPr/>
            <p:nvPr/>
          </p:nvSpPr>
          <p:spPr>
            <a:xfrm>
              <a:off x="641605" y="5151477"/>
              <a:ext cx="2468922" cy="530145"/>
            </a:xfrm>
            <a:prstGeom prst="rect">
              <a:avLst/>
            </a:prstGeom>
          </p:spPr>
          <p:txBody>
            <a:bodyPr wrap="square">
              <a:spAutoFit/>
            </a:bodyPr>
            <a:lstStyle/>
            <a:p>
              <a:pPr defTabSz="914217">
                <a:lnSpc>
                  <a:spcPct val="150000"/>
                </a:lnSpc>
              </a:pPr>
              <a:r>
                <a:rPr lang="id-ID" altLang="zh-CN" sz="1000">
                  <a:solidFill>
                    <a:srgbClr val="F69FB2"/>
                  </a:solidFill>
                  <a:latin typeface="Calibri" panose="020F0502020204030204" pitchFamily="34" charset="0"/>
                  <a:cs typeface="Calibri" panose="020F0502020204030204" pitchFamily="34" charset="0"/>
                  <a:sym typeface="+mn-lt"/>
                </a:rPr>
                <a:t>Geplis dipsam volorib vendian debist lignist quantium temab ium exper</a:t>
              </a:r>
              <a:endParaRPr lang="id-ID" altLang="zh-CN" sz="1000" dirty="0">
                <a:solidFill>
                  <a:srgbClr val="F69FB2"/>
                </a:solidFill>
                <a:latin typeface="Calibri" panose="020F0502020204030204" pitchFamily="34" charset="0"/>
                <a:cs typeface="Calibri" panose="020F0502020204030204" pitchFamily="34" charset="0"/>
                <a:sym typeface="+mn-lt"/>
              </a:endParaRPr>
            </a:p>
          </p:txBody>
        </p:sp>
      </p:grpSp>
      <p:grpSp>
        <p:nvGrpSpPr>
          <p:cNvPr id="30" name="组合 29">
            <a:extLst>
              <a:ext uri="{FF2B5EF4-FFF2-40B4-BE49-F238E27FC236}">
                <a16:creationId xmlns="" xmlns:a16="http://schemas.microsoft.com/office/drawing/2014/main" id="{F76ECAC2-6BE7-4575-92CD-CE69C96D85E1}"/>
              </a:ext>
            </a:extLst>
          </p:cNvPr>
          <p:cNvGrpSpPr/>
          <p:nvPr/>
        </p:nvGrpSpPr>
        <p:grpSpPr>
          <a:xfrm>
            <a:off x="7694461" y="5204095"/>
            <a:ext cx="2468922" cy="759482"/>
            <a:chOff x="641605" y="4922140"/>
            <a:chExt cx="2468922" cy="759482"/>
          </a:xfrm>
        </p:grpSpPr>
        <p:sp>
          <p:nvSpPr>
            <p:cNvPr id="31" name="TextBox 119">
              <a:extLst>
                <a:ext uri="{FF2B5EF4-FFF2-40B4-BE49-F238E27FC236}">
                  <a16:creationId xmlns="" xmlns:a16="http://schemas.microsoft.com/office/drawing/2014/main" id="{071FC13D-6E8F-48CA-9DF7-A81275324B6E}"/>
                </a:ext>
              </a:extLst>
            </p:cNvPr>
            <p:cNvSpPr txBox="1"/>
            <p:nvPr/>
          </p:nvSpPr>
          <p:spPr>
            <a:xfrm>
              <a:off x="641606" y="4922140"/>
              <a:ext cx="2468921" cy="307777"/>
            </a:xfrm>
            <a:prstGeom prst="rect">
              <a:avLst/>
            </a:prstGeom>
            <a:noFill/>
          </p:spPr>
          <p:txBody>
            <a:bodyPr wrap="square" rtlCol="0">
              <a:spAutoFit/>
            </a:bodyPr>
            <a:lstStyle/>
            <a:p>
              <a:pPr defTabSz="914217"/>
              <a:r>
                <a:rPr lang="zh-CN" altLang="en-US" sz="1400" b="1" dirty="0" smtClean="0">
                  <a:solidFill>
                    <a:srgbClr val="F69FB2"/>
                  </a:solidFill>
                  <a:cs typeface="+mn-ea"/>
                  <a:sym typeface="+mn-lt"/>
                </a:rPr>
                <a:t>点击添加标题</a:t>
              </a:r>
              <a:endParaRPr lang="id-ID" altLang="zh-CN" sz="1400" b="1" dirty="0">
                <a:solidFill>
                  <a:srgbClr val="F69FB2"/>
                </a:solidFill>
                <a:cs typeface="+mn-ea"/>
                <a:sym typeface="+mn-lt"/>
              </a:endParaRPr>
            </a:p>
          </p:txBody>
        </p:sp>
        <p:sp>
          <p:nvSpPr>
            <p:cNvPr id="32" name="Rectangle 120">
              <a:extLst>
                <a:ext uri="{FF2B5EF4-FFF2-40B4-BE49-F238E27FC236}">
                  <a16:creationId xmlns="" xmlns:a16="http://schemas.microsoft.com/office/drawing/2014/main" id="{B7DCC428-B0C2-4A36-8002-98108BD95EA6}"/>
                </a:ext>
              </a:extLst>
            </p:cNvPr>
            <p:cNvSpPr/>
            <p:nvPr/>
          </p:nvSpPr>
          <p:spPr>
            <a:xfrm>
              <a:off x="641605" y="5151477"/>
              <a:ext cx="2468922" cy="530145"/>
            </a:xfrm>
            <a:prstGeom prst="rect">
              <a:avLst/>
            </a:prstGeom>
          </p:spPr>
          <p:txBody>
            <a:bodyPr wrap="square">
              <a:spAutoFit/>
            </a:bodyPr>
            <a:lstStyle/>
            <a:p>
              <a:pPr defTabSz="914217">
                <a:lnSpc>
                  <a:spcPct val="150000"/>
                </a:lnSpc>
              </a:pPr>
              <a:r>
                <a:rPr lang="id-ID" altLang="zh-CN" sz="1000">
                  <a:solidFill>
                    <a:srgbClr val="F69FB2"/>
                  </a:solidFill>
                  <a:latin typeface="Calibri" panose="020F0502020204030204" pitchFamily="34" charset="0"/>
                  <a:cs typeface="Calibri" panose="020F0502020204030204" pitchFamily="34" charset="0"/>
                  <a:sym typeface="+mn-lt"/>
                </a:rPr>
                <a:t>Geplis dipsam volorib vendian debist lignist quantium temab ium exper</a:t>
              </a:r>
              <a:endParaRPr lang="id-ID" altLang="zh-CN" sz="1000" dirty="0">
                <a:solidFill>
                  <a:srgbClr val="F69FB2"/>
                </a:solidFill>
                <a:latin typeface="Calibri" panose="020F0502020204030204" pitchFamily="34" charset="0"/>
                <a:cs typeface="Calibri" panose="020F0502020204030204" pitchFamily="34" charset="0"/>
                <a:sym typeface="+mn-lt"/>
              </a:endParaRPr>
            </a:p>
          </p:txBody>
        </p:sp>
      </p:grpSp>
      <p:grpSp>
        <p:nvGrpSpPr>
          <p:cNvPr id="33" name="组合 32">
            <a:extLst>
              <a:ext uri="{FF2B5EF4-FFF2-40B4-BE49-F238E27FC236}">
                <a16:creationId xmlns="" xmlns:a16="http://schemas.microsoft.com/office/drawing/2014/main" id="{1B340E23-FFD1-4440-B51D-DAA15C969D0C}"/>
              </a:ext>
            </a:extLst>
          </p:cNvPr>
          <p:cNvGrpSpPr/>
          <p:nvPr/>
        </p:nvGrpSpPr>
        <p:grpSpPr>
          <a:xfrm>
            <a:off x="9324117" y="1486011"/>
            <a:ext cx="2468922" cy="759482"/>
            <a:chOff x="641605" y="4922140"/>
            <a:chExt cx="2468922" cy="759482"/>
          </a:xfrm>
        </p:grpSpPr>
        <p:sp>
          <p:nvSpPr>
            <p:cNvPr id="34" name="TextBox 119">
              <a:extLst>
                <a:ext uri="{FF2B5EF4-FFF2-40B4-BE49-F238E27FC236}">
                  <a16:creationId xmlns="" xmlns:a16="http://schemas.microsoft.com/office/drawing/2014/main" id="{D3925E69-7FD7-4EFE-87A4-C075F3082348}"/>
                </a:ext>
              </a:extLst>
            </p:cNvPr>
            <p:cNvSpPr txBox="1"/>
            <p:nvPr/>
          </p:nvSpPr>
          <p:spPr>
            <a:xfrm>
              <a:off x="641606" y="4922140"/>
              <a:ext cx="2468921" cy="307777"/>
            </a:xfrm>
            <a:prstGeom prst="rect">
              <a:avLst/>
            </a:prstGeom>
            <a:noFill/>
          </p:spPr>
          <p:txBody>
            <a:bodyPr wrap="square" rtlCol="0">
              <a:spAutoFit/>
            </a:bodyPr>
            <a:lstStyle/>
            <a:p>
              <a:pPr defTabSz="914217"/>
              <a:r>
                <a:rPr lang="zh-CN" altLang="en-US" sz="1400" b="1" dirty="0" smtClean="0">
                  <a:solidFill>
                    <a:srgbClr val="F69FB2"/>
                  </a:solidFill>
                  <a:cs typeface="+mn-ea"/>
                  <a:sym typeface="+mn-lt"/>
                </a:rPr>
                <a:t>点击添加标题</a:t>
              </a:r>
              <a:endParaRPr lang="id-ID" altLang="zh-CN" sz="1400" b="1" dirty="0">
                <a:solidFill>
                  <a:srgbClr val="F69FB2"/>
                </a:solidFill>
                <a:cs typeface="+mn-ea"/>
                <a:sym typeface="+mn-lt"/>
              </a:endParaRPr>
            </a:p>
          </p:txBody>
        </p:sp>
        <p:sp>
          <p:nvSpPr>
            <p:cNvPr id="35" name="Rectangle 120">
              <a:extLst>
                <a:ext uri="{FF2B5EF4-FFF2-40B4-BE49-F238E27FC236}">
                  <a16:creationId xmlns="" xmlns:a16="http://schemas.microsoft.com/office/drawing/2014/main" id="{6E278FD3-7DD3-4E5C-80C3-4D1ED3555878}"/>
                </a:ext>
              </a:extLst>
            </p:cNvPr>
            <p:cNvSpPr/>
            <p:nvPr/>
          </p:nvSpPr>
          <p:spPr>
            <a:xfrm>
              <a:off x="641605" y="5151477"/>
              <a:ext cx="2468922" cy="530145"/>
            </a:xfrm>
            <a:prstGeom prst="rect">
              <a:avLst/>
            </a:prstGeom>
          </p:spPr>
          <p:txBody>
            <a:bodyPr wrap="square">
              <a:spAutoFit/>
            </a:bodyPr>
            <a:lstStyle/>
            <a:p>
              <a:pPr defTabSz="914217">
                <a:lnSpc>
                  <a:spcPct val="150000"/>
                </a:lnSpc>
              </a:pPr>
              <a:r>
                <a:rPr lang="id-ID" altLang="zh-CN" sz="1000">
                  <a:solidFill>
                    <a:srgbClr val="F69FB2"/>
                  </a:solidFill>
                  <a:latin typeface="Calibri" panose="020F0502020204030204" pitchFamily="34" charset="0"/>
                  <a:cs typeface="Calibri" panose="020F0502020204030204" pitchFamily="34" charset="0"/>
                  <a:sym typeface="+mn-lt"/>
                </a:rPr>
                <a:t>Geplis dipsam volorib vendian debist lignist quantium temab ium exper</a:t>
              </a:r>
              <a:endParaRPr lang="id-ID" altLang="zh-CN" sz="1000" dirty="0">
                <a:solidFill>
                  <a:srgbClr val="F69FB2"/>
                </a:solidFill>
                <a:latin typeface="Calibri" panose="020F0502020204030204" pitchFamily="34" charset="0"/>
                <a:cs typeface="Calibri" panose="020F0502020204030204" pitchFamily="34" charset="0"/>
                <a:sym typeface="+mn-lt"/>
              </a:endParaRPr>
            </a:p>
          </p:txBody>
        </p:sp>
      </p:grpSp>
      <p:sp>
        <p:nvSpPr>
          <p:cNvPr id="37" name="椭圆 36">
            <a:extLst>
              <a:ext uri="{FF2B5EF4-FFF2-40B4-BE49-F238E27FC236}">
                <a16:creationId xmlns="" xmlns:a16="http://schemas.microsoft.com/office/drawing/2014/main" id="{3F5412A2-266F-453B-A33C-C91F48EA8AFF}"/>
              </a:ext>
            </a:extLst>
          </p:cNvPr>
          <p:cNvSpPr/>
          <p:nvPr/>
        </p:nvSpPr>
        <p:spPr>
          <a:xfrm>
            <a:off x="3438026" y="4639195"/>
            <a:ext cx="384789" cy="384789"/>
          </a:xfrm>
          <a:prstGeom prst="ellipse">
            <a:avLst/>
          </a:prstGeom>
          <a:solidFill>
            <a:srgbClr val="5FA6AE"/>
          </a:solidFill>
          <a:ln>
            <a:noFill/>
          </a:ln>
          <a:effectLst>
            <a:outerShdw blurRad="88900" dist="38100" dir="2700000" algn="tl" rotWithShape="0">
              <a:srgbClr val="DC3C4C">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38" name="图形 37" descr="发送">
            <a:extLst>
              <a:ext uri="{FF2B5EF4-FFF2-40B4-BE49-F238E27FC236}">
                <a16:creationId xmlns="" xmlns:a16="http://schemas.microsoft.com/office/drawing/2014/main" id="{D7FB32DB-7EAD-4F17-B58F-124375AB01F8}"/>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3528984" y="4746401"/>
            <a:ext cx="177594" cy="177594"/>
          </a:xfrm>
          <a:prstGeom prst="rect">
            <a:avLst/>
          </a:prstGeom>
        </p:spPr>
      </p:pic>
      <p:sp>
        <p:nvSpPr>
          <p:cNvPr id="40" name="椭圆 39">
            <a:extLst>
              <a:ext uri="{FF2B5EF4-FFF2-40B4-BE49-F238E27FC236}">
                <a16:creationId xmlns="" xmlns:a16="http://schemas.microsoft.com/office/drawing/2014/main" id="{124E25EB-D0CB-4174-AFEB-3B5FCF36BED9}"/>
              </a:ext>
            </a:extLst>
          </p:cNvPr>
          <p:cNvSpPr/>
          <p:nvPr/>
        </p:nvSpPr>
        <p:spPr>
          <a:xfrm>
            <a:off x="5402982" y="921111"/>
            <a:ext cx="384789" cy="384789"/>
          </a:xfrm>
          <a:prstGeom prst="ellipse">
            <a:avLst/>
          </a:prstGeom>
          <a:solidFill>
            <a:srgbClr val="5FA6AE"/>
          </a:solidFill>
          <a:ln>
            <a:noFill/>
          </a:ln>
          <a:effectLst>
            <a:outerShdw blurRad="88900" dist="38100" dir="2700000" algn="tl" rotWithShape="0">
              <a:srgbClr val="DC3C4C">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cs typeface="+mn-ea"/>
              <a:sym typeface="+mn-lt"/>
            </a:endParaRPr>
          </a:p>
        </p:txBody>
      </p:sp>
      <p:pic>
        <p:nvPicPr>
          <p:cNvPr id="41" name="图形 40" descr="员工识别证">
            <a:extLst>
              <a:ext uri="{FF2B5EF4-FFF2-40B4-BE49-F238E27FC236}">
                <a16:creationId xmlns="" xmlns:a16="http://schemas.microsoft.com/office/drawing/2014/main" id="{5B1DF68E-989C-4D56-B368-A62A14705E6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a:off x="5506579" y="1022290"/>
            <a:ext cx="177594" cy="177594"/>
          </a:xfrm>
          <a:prstGeom prst="rect">
            <a:avLst/>
          </a:prstGeom>
        </p:spPr>
      </p:pic>
      <p:sp>
        <p:nvSpPr>
          <p:cNvPr id="43" name="椭圆 42">
            <a:extLst>
              <a:ext uri="{FF2B5EF4-FFF2-40B4-BE49-F238E27FC236}">
                <a16:creationId xmlns="" xmlns:a16="http://schemas.microsoft.com/office/drawing/2014/main" id="{608E1086-13DF-4E2F-A7E2-5EA55B776A34}"/>
              </a:ext>
            </a:extLst>
          </p:cNvPr>
          <p:cNvSpPr/>
          <p:nvPr/>
        </p:nvSpPr>
        <p:spPr>
          <a:xfrm>
            <a:off x="9419972" y="921111"/>
            <a:ext cx="384789" cy="384789"/>
          </a:xfrm>
          <a:prstGeom prst="ellipse">
            <a:avLst/>
          </a:prstGeom>
          <a:solidFill>
            <a:srgbClr val="5FA6AE"/>
          </a:solidFill>
          <a:ln>
            <a:noFill/>
          </a:ln>
          <a:effectLst>
            <a:outerShdw blurRad="88900" dist="38100" dir="2700000" algn="tl" rotWithShape="0">
              <a:srgbClr val="DC3C4C">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44" name="图形 43" descr="层次结构">
            <a:extLst>
              <a:ext uri="{FF2B5EF4-FFF2-40B4-BE49-F238E27FC236}">
                <a16:creationId xmlns="" xmlns:a16="http://schemas.microsoft.com/office/drawing/2014/main" id="{5255022D-3F5E-4C39-9A46-9E82E63A6495}"/>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 xmlns:asvg="http://schemas.microsoft.com/office/drawing/2016/SVG/main" r:embed="rId10"/>
              </a:ext>
            </a:extLst>
          </a:blip>
          <a:stretch>
            <a:fillRect/>
          </a:stretch>
        </p:blipFill>
        <p:spPr>
          <a:xfrm>
            <a:off x="9523569" y="1022290"/>
            <a:ext cx="177594" cy="177594"/>
          </a:xfrm>
          <a:prstGeom prst="rect">
            <a:avLst/>
          </a:prstGeom>
        </p:spPr>
      </p:pic>
      <p:sp>
        <p:nvSpPr>
          <p:cNvPr id="46" name="椭圆 45">
            <a:extLst>
              <a:ext uri="{FF2B5EF4-FFF2-40B4-BE49-F238E27FC236}">
                <a16:creationId xmlns="" xmlns:a16="http://schemas.microsoft.com/office/drawing/2014/main" id="{E232A1CF-4738-49F6-BC7D-E9EF64FF9054}"/>
              </a:ext>
            </a:extLst>
          </p:cNvPr>
          <p:cNvSpPr/>
          <p:nvPr/>
        </p:nvSpPr>
        <p:spPr>
          <a:xfrm>
            <a:off x="7790316" y="4639195"/>
            <a:ext cx="384789" cy="384789"/>
          </a:xfrm>
          <a:prstGeom prst="ellipse">
            <a:avLst/>
          </a:prstGeom>
          <a:solidFill>
            <a:srgbClr val="5FA6AE"/>
          </a:solidFill>
          <a:ln>
            <a:noFill/>
          </a:ln>
          <a:effectLst>
            <a:outerShdw blurRad="88900" dist="38100" dir="2700000" algn="tl" rotWithShape="0">
              <a:srgbClr val="DC3C4C">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47" name="图形 46" descr="靶心">
            <a:extLst>
              <a:ext uri="{FF2B5EF4-FFF2-40B4-BE49-F238E27FC236}">
                <a16:creationId xmlns="" xmlns:a16="http://schemas.microsoft.com/office/drawing/2014/main" id="{3079D97E-440A-4FA2-887C-86D54D56C8D4}"/>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 xmlns:asvg="http://schemas.microsoft.com/office/drawing/2016/SVG/main" r:embed="rId12"/>
              </a:ext>
            </a:extLst>
          </a:blip>
          <a:stretch>
            <a:fillRect/>
          </a:stretch>
        </p:blipFill>
        <p:spPr>
          <a:xfrm>
            <a:off x="7893913" y="4746401"/>
            <a:ext cx="177594" cy="177594"/>
          </a:xfrm>
          <a:prstGeom prst="rect">
            <a:avLst/>
          </a:prstGeom>
        </p:spPr>
      </p:pic>
      <p:sp>
        <p:nvSpPr>
          <p:cNvPr id="49" name="椭圆 48">
            <a:extLst>
              <a:ext uri="{FF2B5EF4-FFF2-40B4-BE49-F238E27FC236}">
                <a16:creationId xmlns="" xmlns:a16="http://schemas.microsoft.com/office/drawing/2014/main" id="{1B2FAFDB-4232-4BF8-AD79-8C6FE8CC50C7}"/>
              </a:ext>
            </a:extLst>
          </p:cNvPr>
          <p:cNvSpPr/>
          <p:nvPr/>
        </p:nvSpPr>
        <p:spPr>
          <a:xfrm>
            <a:off x="1119292" y="921111"/>
            <a:ext cx="384789" cy="384789"/>
          </a:xfrm>
          <a:prstGeom prst="ellipse">
            <a:avLst/>
          </a:prstGeom>
          <a:solidFill>
            <a:srgbClr val="5FA6AE"/>
          </a:solidFill>
          <a:ln>
            <a:noFill/>
          </a:ln>
          <a:effectLst>
            <a:outerShdw blurRad="88900" dist="38100" dir="2700000" algn="tl" rotWithShape="0">
              <a:srgbClr val="DC3C4C">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50" name="图形 49" descr="带齿轮的头部">
            <a:extLst>
              <a:ext uri="{FF2B5EF4-FFF2-40B4-BE49-F238E27FC236}">
                <a16:creationId xmlns="" xmlns:a16="http://schemas.microsoft.com/office/drawing/2014/main" id="{0A61E660-9BE2-4ACF-A3D7-6E7F05B93EB7}"/>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 xmlns:asvg="http://schemas.microsoft.com/office/drawing/2016/SVG/main" r:embed="rId14"/>
              </a:ext>
            </a:extLst>
          </a:blip>
          <a:stretch>
            <a:fillRect/>
          </a:stretch>
        </p:blipFill>
        <p:spPr>
          <a:xfrm>
            <a:off x="1230632" y="1022290"/>
            <a:ext cx="177594" cy="177594"/>
          </a:xfrm>
          <a:prstGeom prst="rect">
            <a:avLst/>
          </a:prstGeom>
        </p:spPr>
      </p:pic>
      <p:grpSp>
        <p:nvGrpSpPr>
          <p:cNvPr id="51" name="组合 50">
            <a:extLst>
              <a:ext uri="{FF2B5EF4-FFF2-40B4-BE49-F238E27FC236}">
                <a16:creationId xmlns="" xmlns:a16="http://schemas.microsoft.com/office/drawing/2014/main" id="{9B208EC9-A8C3-431E-9F89-8729AF5227CE}"/>
              </a:ext>
            </a:extLst>
          </p:cNvPr>
          <p:cNvGrpSpPr/>
          <p:nvPr/>
        </p:nvGrpSpPr>
        <p:grpSpPr>
          <a:xfrm>
            <a:off x="1132616" y="3309942"/>
            <a:ext cx="551221" cy="490261"/>
            <a:chOff x="542248" y="3183869"/>
            <a:chExt cx="551221" cy="490261"/>
          </a:xfrm>
        </p:grpSpPr>
        <p:sp>
          <p:nvSpPr>
            <p:cNvPr id="52" name="矩形: 圆角 51">
              <a:extLst>
                <a:ext uri="{FF2B5EF4-FFF2-40B4-BE49-F238E27FC236}">
                  <a16:creationId xmlns="" xmlns:a16="http://schemas.microsoft.com/office/drawing/2014/main" id="{5771271D-E010-4AB3-9BC2-65E66DB6F590}"/>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3" name="文本框 52">
              <a:extLst>
                <a:ext uri="{FF2B5EF4-FFF2-40B4-BE49-F238E27FC236}">
                  <a16:creationId xmlns="" xmlns:a16="http://schemas.microsoft.com/office/drawing/2014/main" id="{95DEE5E0-38D0-43B2-BD51-E9B468E1A876}"/>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tx1">
                      <a:lumMod val="65000"/>
                      <a:lumOff val="35000"/>
                    </a:schemeClr>
                  </a:solidFill>
                  <a:cs typeface="+mn-ea"/>
                  <a:sym typeface="+mn-lt"/>
                </a:rPr>
                <a:t>01</a:t>
              </a:r>
              <a:endParaRPr lang="zh-CN" altLang="en-US" b="1" dirty="0">
                <a:solidFill>
                  <a:schemeClr val="tx1">
                    <a:lumMod val="65000"/>
                    <a:lumOff val="35000"/>
                  </a:schemeClr>
                </a:solidFill>
                <a:cs typeface="+mn-ea"/>
                <a:sym typeface="+mn-lt"/>
              </a:endParaRPr>
            </a:p>
          </p:txBody>
        </p:sp>
      </p:grpSp>
      <p:grpSp>
        <p:nvGrpSpPr>
          <p:cNvPr id="54" name="组合 53">
            <a:extLst>
              <a:ext uri="{FF2B5EF4-FFF2-40B4-BE49-F238E27FC236}">
                <a16:creationId xmlns="" xmlns:a16="http://schemas.microsoft.com/office/drawing/2014/main" id="{C553C3F2-56F4-4FD0-89E7-777D0F8807EE}"/>
              </a:ext>
            </a:extLst>
          </p:cNvPr>
          <p:cNvGrpSpPr/>
          <p:nvPr/>
        </p:nvGrpSpPr>
        <p:grpSpPr>
          <a:xfrm>
            <a:off x="3342171" y="3309942"/>
            <a:ext cx="551221" cy="490261"/>
            <a:chOff x="542248" y="3183869"/>
            <a:chExt cx="551221" cy="490261"/>
          </a:xfrm>
        </p:grpSpPr>
        <p:sp>
          <p:nvSpPr>
            <p:cNvPr id="55" name="矩形: 圆角 54">
              <a:extLst>
                <a:ext uri="{FF2B5EF4-FFF2-40B4-BE49-F238E27FC236}">
                  <a16:creationId xmlns="" xmlns:a16="http://schemas.microsoft.com/office/drawing/2014/main" id="{D7270078-DEE7-4121-8E77-0BD343B62916}"/>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6" name="文本框 55">
              <a:extLst>
                <a:ext uri="{FF2B5EF4-FFF2-40B4-BE49-F238E27FC236}">
                  <a16:creationId xmlns="" xmlns:a16="http://schemas.microsoft.com/office/drawing/2014/main" id="{743C6966-81C3-4306-8FE9-8656CBB1AC22}"/>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tx1">
                      <a:lumMod val="65000"/>
                      <a:lumOff val="35000"/>
                    </a:schemeClr>
                  </a:solidFill>
                  <a:cs typeface="+mn-ea"/>
                  <a:sym typeface="+mn-lt"/>
                </a:rPr>
                <a:t>02</a:t>
              </a:r>
              <a:endParaRPr lang="zh-CN" altLang="en-US" b="1" dirty="0">
                <a:solidFill>
                  <a:schemeClr val="tx1">
                    <a:lumMod val="65000"/>
                    <a:lumOff val="35000"/>
                  </a:schemeClr>
                </a:solidFill>
                <a:cs typeface="+mn-ea"/>
                <a:sym typeface="+mn-lt"/>
              </a:endParaRPr>
            </a:p>
          </p:txBody>
        </p:sp>
      </p:grpSp>
      <p:grpSp>
        <p:nvGrpSpPr>
          <p:cNvPr id="57" name="组合 56">
            <a:extLst>
              <a:ext uri="{FF2B5EF4-FFF2-40B4-BE49-F238E27FC236}">
                <a16:creationId xmlns="" xmlns:a16="http://schemas.microsoft.com/office/drawing/2014/main" id="{2A50BEA0-0077-4B75-8C5A-512731AE7732}"/>
              </a:ext>
            </a:extLst>
          </p:cNvPr>
          <p:cNvGrpSpPr/>
          <p:nvPr/>
        </p:nvGrpSpPr>
        <p:grpSpPr>
          <a:xfrm>
            <a:off x="5551726" y="3309942"/>
            <a:ext cx="551221" cy="490261"/>
            <a:chOff x="542248" y="3183869"/>
            <a:chExt cx="551221" cy="490261"/>
          </a:xfrm>
        </p:grpSpPr>
        <p:sp>
          <p:nvSpPr>
            <p:cNvPr id="58" name="矩形: 圆角 57">
              <a:extLst>
                <a:ext uri="{FF2B5EF4-FFF2-40B4-BE49-F238E27FC236}">
                  <a16:creationId xmlns="" xmlns:a16="http://schemas.microsoft.com/office/drawing/2014/main" id="{E662971A-639F-4B23-B56B-B89A32B390F8}"/>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9" name="文本框 58">
              <a:extLst>
                <a:ext uri="{FF2B5EF4-FFF2-40B4-BE49-F238E27FC236}">
                  <a16:creationId xmlns="" xmlns:a16="http://schemas.microsoft.com/office/drawing/2014/main" id="{0511F71A-1C4B-400A-A17B-58D67C4C1191}"/>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tx1">
                      <a:lumMod val="65000"/>
                      <a:lumOff val="35000"/>
                    </a:schemeClr>
                  </a:solidFill>
                  <a:cs typeface="+mn-ea"/>
                  <a:sym typeface="+mn-lt"/>
                </a:rPr>
                <a:t>03</a:t>
              </a:r>
              <a:endParaRPr lang="zh-CN" altLang="en-US" b="1" dirty="0">
                <a:solidFill>
                  <a:schemeClr val="tx1">
                    <a:lumMod val="65000"/>
                    <a:lumOff val="35000"/>
                  </a:schemeClr>
                </a:solidFill>
                <a:cs typeface="+mn-ea"/>
                <a:sym typeface="+mn-lt"/>
              </a:endParaRPr>
            </a:p>
          </p:txBody>
        </p:sp>
      </p:grpSp>
      <p:grpSp>
        <p:nvGrpSpPr>
          <p:cNvPr id="60" name="组合 59">
            <a:extLst>
              <a:ext uri="{FF2B5EF4-FFF2-40B4-BE49-F238E27FC236}">
                <a16:creationId xmlns="" xmlns:a16="http://schemas.microsoft.com/office/drawing/2014/main" id="{4C61863D-7254-418E-8EFC-C4D21BC55FFD}"/>
              </a:ext>
            </a:extLst>
          </p:cNvPr>
          <p:cNvGrpSpPr/>
          <p:nvPr/>
        </p:nvGrpSpPr>
        <p:grpSpPr>
          <a:xfrm>
            <a:off x="7761281" y="3309942"/>
            <a:ext cx="551221" cy="490261"/>
            <a:chOff x="542248" y="3183869"/>
            <a:chExt cx="551221" cy="490261"/>
          </a:xfrm>
        </p:grpSpPr>
        <p:sp>
          <p:nvSpPr>
            <p:cNvPr id="61" name="矩形: 圆角 60">
              <a:extLst>
                <a:ext uri="{FF2B5EF4-FFF2-40B4-BE49-F238E27FC236}">
                  <a16:creationId xmlns="" xmlns:a16="http://schemas.microsoft.com/office/drawing/2014/main" id="{84FABF35-2E5F-464C-8C9C-FE58C7BBAA25}"/>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62" name="文本框 61">
              <a:extLst>
                <a:ext uri="{FF2B5EF4-FFF2-40B4-BE49-F238E27FC236}">
                  <a16:creationId xmlns="" xmlns:a16="http://schemas.microsoft.com/office/drawing/2014/main" id="{806CF402-5698-461D-974A-4477A3C8EAE8}"/>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tx1">
                      <a:lumMod val="65000"/>
                      <a:lumOff val="35000"/>
                    </a:schemeClr>
                  </a:solidFill>
                  <a:cs typeface="+mn-ea"/>
                  <a:sym typeface="+mn-lt"/>
                </a:rPr>
                <a:t>04</a:t>
              </a:r>
              <a:endParaRPr lang="zh-CN" altLang="en-US" b="1" dirty="0">
                <a:solidFill>
                  <a:schemeClr val="tx1">
                    <a:lumMod val="65000"/>
                    <a:lumOff val="35000"/>
                  </a:schemeClr>
                </a:solidFill>
                <a:cs typeface="+mn-ea"/>
                <a:sym typeface="+mn-lt"/>
              </a:endParaRPr>
            </a:p>
          </p:txBody>
        </p:sp>
      </p:grpSp>
      <p:grpSp>
        <p:nvGrpSpPr>
          <p:cNvPr id="63" name="组合 62">
            <a:extLst>
              <a:ext uri="{FF2B5EF4-FFF2-40B4-BE49-F238E27FC236}">
                <a16:creationId xmlns="" xmlns:a16="http://schemas.microsoft.com/office/drawing/2014/main" id="{C42A21FB-B9D7-497E-9172-21DFEDFB0E9D}"/>
              </a:ext>
            </a:extLst>
          </p:cNvPr>
          <p:cNvGrpSpPr/>
          <p:nvPr/>
        </p:nvGrpSpPr>
        <p:grpSpPr>
          <a:xfrm>
            <a:off x="9970834" y="3309942"/>
            <a:ext cx="551221" cy="490261"/>
            <a:chOff x="542248" y="3183869"/>
            <a:chExt cx="551221" cy="490261"/>
          </a:xfrm>
        </p:grpSpPr>
        <p:sp>
          <p:nvSpPr>
            <p:cNvPr id="64" name="矩形: 圆角 63">
              <a:extLst>
                <a:ext uri="{FF2B5EF4-FFF2-40B4-BE49-F238E27FC236}">
                  <a16:creationId xmlns="" xmlns:a16="http://schemas.microsoft.com/office/drawing/2014/main" id="{C399E89D-C62B-4F5E-9D85-C82AAD321CD6}"/>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65" name="文本框 64">
              <a:extLst>
                <a:ext uri="{FF2B5EF4-FFF2-40B4-BE49-F238E27FC236}">
                  <a16:creationId xmlns="" xmlns:a16="http://schemas.microsoft.com/office/drawing/2014/main" id="{28E423AC-EDC7-414A-BD5B-1E7376C67AA0}"/>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tx1">
                      <a:lumMod val="65000"/>
                      <a:lumOff val="35000"/>
                    </a:schemeClr>
                  </a:solidFill>
                  <a:cs typeface="+mn-ea"/>
                  <a:sym typeface="+mn-lt"/>
                </a:rPr>
                <a:t>05</a:t>
              </a:r>
              <a:endParaRPr lang="zh-CN" altLang="en-US" b="1" dirty="0">
                <a:solidFill>
                  <a:schemeClr val="tx1">
                    <a:lumMod val="65000"/>
                    <a:lumOff val="35000"/>
                  </a:schemeClr>
                </a:solidFill>
                <a:cs typeface="+mn-ea"/>
                <a:sym typeface="+mn-lt"/>
              </a:endParaRPr>
            </a:p>
          </p:txBody>
        </p:sp>
      </p:grpSp>
      <p:pic>
        <p:nvPicPr>
          <p:cNvPr id="66" name="图片 65">
            <a:extLst>
              <a:ext uri="{FF2B5EF4-FFF2-40B4-BE49-F238E27FC236}">
                <a16:creationId xmlns="" xmlns:a16="http://schemas.microsoft.com/office/drawing/2014/main" id="{25824B3D-4DF2-4AC0-9AA8-56F7A2D21DB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3023252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3359"/>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13" name="Shape 1906">
            <a:extLst>
              <a:ext uri="{FF2B5EF4-FFF2-40B4-BE49-F238E27FC236}">
                <a16:creationId xmlns="" xmlns:a16="http://schemas.microsoft.com/office/drawing/2014/main" id="{091710CB-D05D-4C24-8F7E-BD9FD6D9CDD8}"/>
              </a:ext>
            </a:extLst>
          </p:cNvPr>
          <p:cNvSpPr/>
          <p:nvPr/>
        </p:nvSpPr>
        <p:spPr>
          <a:xfrm>
            <a:off x="1027269" y="1409578"/>
            <a:ext cx="2056653" cy="334451"/>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b">
            <a:spAutoFit/>
          </a:bodyPr>
          <a:lstStyle/>
          <a:p>
            <a:pPr defTabSz="412750" hangingPunct="0">
              <a:lnSpc>
                <a:spcPct val="120000"/>
              </a:lnSpc>
              <a:defRPr sz="3300">
                <a:solidFill>
                  <a:srgbClr val="53585F"/>
                </a:solidFill>
                <a:latin typeface="San Francisco Display Light"/>
                <a:ea typeface="San Francisco Display Light"/>
                <a:cs typeface="San Francisco Display Light"/>
                <a:sym typeface="San Francisco Display Light"/>
              </a:defRPr>
            </a:pPr>
            <a:r>
              <a:rPr lang="zh-CN" altLang="en-US" sz="1650" b="1" kern="0" dirty="0">
                <a:solidFill>
                  <a:srgbClr val="F69FB2"/>
                </a:solidFill>
                <a:cs typeface="+mn-ea"/>
                <a:sym typeface="+mn-lt"/>
              </a:rPr>
              <a:t>活动流程及现场布置</a:t>
            </a:r>
            <a:r>
              <a:rPr sz="1650" kern="0" dirty="0">
                <a:solidFill>
                  <a:srgbClr val="F69FB2"/>
                </a:solidFill>
                <a:cs typeface="+mn-ea"/>
                <a:sym typeface="+mn-lt"/>
              </a:rPr>
              <a:t>. </a:t>
            </a:r>
          </a:p>
        </p:txBody>
      </p:sp>
      <p:sp>
        <p:nvSpPr>
          <p:cNvPr id="18" name="Shape 1907">
            <a:extLst>
              <a:ext uri="{FF2B5EF4-FFF2-40B4-BE49-F238E27FC236}">
                <a16:creationId xmlns="" xmlns:a16="http://schemas.microsoft.com/office/drawing/2014/main" id="{05237A93-ECDB-46AB-BFAB-5732D6852365}"/>
              </a:ext>
            </a:extLst>
          </p:cNvPr>
          <p:cNvSpPr/>
          <p:nvPr/>
        </p:nvSpPr>
        <p:spPr>
          <a:xfrm>
            <a:off x="1015921" y="2181460"/>
            <a:ext cx="3668556" cy="653064"/>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p>
            <a:pPr defTabSz="412750" hangingPunct="0">
              <a:lnSpc>
                <a:spcPct val="15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rgbClr val="F69FB2"/>
                </a:solidFill>
                <a:latin typeface="Calibri" panose="020F0502020204030204" pitchFamily="34" charset="0"/>
                <a:cs typeface="Calibri" panose="020F0502020204030204" pitchFamily="34" charset="0"/>
                <a:sym typeface="+mn-lt"/>
              </a:rPr>
              <a:t>Quickly leverage other's distributed internal or "organic" sources rather than </a:t>
            </a:r>
          </a:p>
          <a:p>
            <a:pPr defTabSz="412750" hangingPunct="0">
              <a:lnSpc>
                <a:spcPct val="15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rgbClr val="F69FB2"/>
                </a:solidFill>
                <a:latin typeface="Calibri" panose="020F0502020204030204" pitchFamily="34" charset="0"/>
                <a:cs typeface="Calibri" panose="020F0502020204030204" pitchFamily="34" charset="0"/>
                <a:sym typeface="+mn-lt"/>
              </a:rPr>
              <a:t>empowered materials. Conveniently leverage existing client-centric solutions </a:t>
            </a:r>
          </a:p>
          <a:p>
            <a:pPr defTabSz="412750" hangingPunct="0">
              <a:lnSpc>
                <a:spcPct val="15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rgbClr val="F69FB2"/>
                </a:solidFill>
                <a:latin typeface="Calibri" panose="020F0502020204030204" pitchFamily="34" charset="0"/>
                <a:cs typeface="Calibri" panose="020F0502020204030204" pitchFamily="34" charset="0"/>
                <a:sym typeface="+mn-lt"/>
              </a:rPr>
              <a:t>with transparent ROI. </a:t>
            </a:r>
          </a:p>
        </p:txBody>
      </p:sp>
      <p:grpSp>
        <p:nvGrpSpPr>
          <p:cNvPr id="20" name="组合 19">
            <a:extLst>
              <a:ext uri="{FF2B5EF4-FFF2-40B4-BE49-F238E27FC236}">
                <a16:creationId xmlns="" xmlns:a16="http://schemas.microsoft.com/office/drawing/2014/main" id="{C3472060-C79F-472C-BD66-08B32596E380}"/>
              </a:ext>
            </a:extLst>
          </p:cNvPr>
          <p:cNvGrpSpPr/>
          <p:nvPr/>
        </p:nvGrpSpPr>
        <p:grpSpPr>
          <a:xfrm>
            <a:off x="1075621" y="3686176"/>
            <a:ext cx="792696" cy="915327"/>
            <a:chOff x="830990" y="3975755"/>
            <a:chExt cx="792696" cy="915327"/>
          </a:xfrm>
        </p:grpSpPr>
        <p:sp>
          <p:nvSpPr>
            <p:cNvPr id="21" name="Shape 1910">
              <a:extLst>
                <a:ext uri="{FF2B5EF4-FFF2-40B4-BE49-F238E27FC236}">
                  <a16:creationId xmlns="" xmlns:a16="http://schemas.microsoft.com/office/drawing/2014/main" id="{3DD38929-DBFA-40BE-8DEE-3110A895CE9E}"/>
                </a:ext>
              </a:extLst>
            </p:cNvPr>
            <p:cNvSpPr/>
            <p:nvPr/>
          </p:nvSpPr>
          <p:spPr>
            <a:xfrm>
              <a:off x="830990" y="3975755"/>
              <a:ext cx="792696"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25400">
              <a:solidFill>
                <a:srgbClr val="1C1C1C"/>
              </a:solidFill>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22" name="Shape 1914">
              <a:extLst>
                <a:ext uri="{FF2B5EF4-FFF2-40B4-BE49-F238E27FC236}">
                  <a16:creationId xmlns="" xmlns:a16="http://schemas.microsoft.com/office/drawing/2014/main" id="{198ACF71-1478-42CA-A72B-13F67E73445B}"/>
                </a:ext>
              </a:extLst>
            </p:cNvPr>
            <p:cNvSpPr/>
            <p:nvPr/>
          </p:nvSpPr>
          <p:spPr>
            <a:xfrm>
              <a:off x="1084306" y="4289834"/>
              <a:ext cx="286064" cy="234035"/>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chemeClr val="tx1">
                <a:lumMod val="65000"/>
                <a:lumOff val="35000"/>
              </a:schemeClr>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grpSp>
        <p:nvGrpSpPr>
          <p:cNvPr id="23" name="组合 22">
            <a:extLst>
              <a:ext uri="{FF2B5EF4-FFF2-40B4-BE49-F238E27FC236}">
                <a16:creationId xmlns="" xmlns:a16="http://schemas.microsoft.com/office/drawing/2014/main" id="{C2E410AC-3137-4416-B2DF-F6FD3CA704CB}"/>
              </a:ext>
            </a:extLst>
          </p:cNvPr>
          <p:cNvGrpSpPr/>
          <p:nvPr/>
        </p:nvGrpSpPr>
        <p:grpSpPr>
          <a:xfrm>
            <a:off x="4027133" y="3686176"/>
            <a:ext cx="792697" cy="915327"/>
            <a:chOff x="3782502" y="3975755"/>
            <a:chExt cx="792697" cy="915327"/>
          </a:xfrm>
        </p:grpSpPr>
        <p:sp>
          <p:nvSpPr>
            <p:cNvPr id="24" name="Shape 1912">
              <a:extLst>
                <a:ext uri="{FF2B5EF4-FFF2-40B4-BE49-F238E27FC236}">
                  <a16:creationId xmlns="" xmlns:a16="http://schemas.microsoft.com/office/drawing/2014/main" id="{3CC0371D-F285-4460-A6F4-E8AABE154E67}"/>
                </a:ext>
              </a:extLst>
            </p:cNvPr>
            <p:cNvSpPr/>
            <p:nvPr/>
          </p:nvSpPr>
          <p:spPr>
            <a:xfrm>
              <a:off x="3782502" y="3975755"/>
              <a:ext cx="792697"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25400">
              <a:solidFill>
                <a:schemeClr val="tx1">
                  <a:lumMod val="65000"/>
                  <a:lumOff val="35000"/>
                </a:schemeClr>
              </a:solidFill>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25" name="Shape 1915">
              <a:extLst>
                <a:ext uri="{FF2B5EF4-FFF2-40B4-BE49-F238E27FC236}">
                  <a16:creationId xmlns="" xmlns:a16="http://schemas.microsoft.com/office/drawing/2014/main" id="{BB6356CA-8754-428C-9463-D526D25BECA8}"/>
                </a:ext>
              </a:extLst>
            </p:cNvPr>
            <p:cNvSpPr/>
            <p:nvPr/>
          </p:nvSpPr>
          <p:spPr>
            <a:xfrm>
              <a:off x="4035818" y="4276832"/>
              <a:ext cx="286064" cy="260039"/>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tx1">
                <a:lumMod val="65000"/>
                <a:lumOff val="35000"/>
              </a:schemeClr>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sp>
        <p:nvSpPr>
          <p:cNvPr id="30" name="Shape 1911">
            <a:extLst>
              <a:ext uri="{FF2B5EF4-FFF2-40B4-BE49-F238E27FC236}">
                <a16:creationId xmlns="" xmlns:a16="http://schemas.microsoft.com/office/drawing/2014/main" id="{90867527-EB43-4D0B-823C-FC4DEBF723DC}"/>
              </a:ext>
            </a:extLst>
          </p:cNvPr>
          <p:cNvSpPr/>
          <p:nvPr/>
        </p:nvSpPr>
        <p:spPr>
          <a:xfrm>
            <a:off x="2551377" y="3686176"/>
            <a:ext cx="792696"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5FA6AE"/>
          </a:solidFill>
          <a:ln w="12700">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31" name="Shape 1916">
            <a:extLst>
              <a:ext uri="{FF2B5EF4-FFF2-40B4-BE49-F238E27FC236}">
                <a16:creationId xmlns="" xmlns:a16="http://schemas.microsoft.com/office/drawing/2014/main" id="{1DF9EC6D-E0FE-4B3A-8507-3BF4286E8CD4}"/>
              </a:ext>
            </a:extLst>
          </p:cNvPr>
          <p:cNvSpPr/>
          <p:nvPr/>
        </p:nvSpPr>
        <p:spPr>
          <a:xfrm>
            <a:off x="2804693" y="4000818"/>
            <a:ext cx="286064" cy="286043"/>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FFFFFF"/>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nvGrpSpPr>
          <p:cNvPr id="32" name="组合 31">
            <a:extLst>
              <a:ext uri="{FF2B5EF4-FFF2-40B4-BE49-F238E27FC236}">
                <a16:creationId xmlns="" xmlns:a16="http://schemas.microsoft.com/office/drawing/2014/main" id="{A3610217-5A85-43D2-B5F3-3786A3C0C83D}"/>
              </a:ext>
            </a:extLst>
          </p:cNvPr>
          <p:cNvGrpSpPr/>
          <p:nvPr/>
        </p:nvGrpSpPr>
        <p:grpSpPr>
          <a:xfrm>
            <a:off x="5502889" y="3686176"/>
            <a:ext cx="792697" cy="915327"/>
            <a:chOff x="5258258" y="3975755"/>
            <a:chExt cx="792697" cy="915327"/>
          </a:xfrm>
        </p:grpSpPr>
        <p:sp>
          <p:nvSpPr>
            <p:cNvPr id="33" name="Shape 1913">
              <a:extLst>
                <a:ext uri="{FF2B5EF4-FFF2-40B4-BE49-F238E27FC236}">
                  <a16:creationId xmlns="" xmlns:a16="http://schemas.microsoft.com/office/drawing/2014/main" id="{99776C07-E833-4CB0-8DDB-CD66037F8731}"/>
                </a:ext>
              </a:extLst>
            </p:cNvPr>
            <p:cNvSpPr/>
            <p:nvPr/>
          </p:nvSpPr>
          <p:spPr>
            <a:xfrm>
              <a:off x="5258258" y="3975755"/>
              <a:ext cx="792697"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25400">
              <a:solidFill>
                <a:schemeClr val="tx1">
                  <a:lumMod val="65000"/>
                  <a:lumOff val="35000"/>
                </a:schemeClr>
              </a:solidFill>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34" name="Shape 1917">
              <a:extLst>
                <a:ext uri="{FF2B5EF4-FFF2-40B4-BE49-F238E27FC236}">
                  <a16:creationId xmlns="" xmlns:a16="http://schemas.microsoft.com/office/drawing/2014/main" id="{F970C99D-7D3E-4E2F-84E3-5177721ECCCE}"/>
                </a:ext>
              </a:extLst>
            </p:cNvPr>
            <p:cNvSpPr/>
            <p:nvPr/>
          </p:nvSpPr>
          <p:spPr>
            <a:xfrm>
              <a:off x="5511574" y="4316400"/>
              <a:ext cx="286064" cy="23403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tx1">
                <a:lumMod val="65000"/>
                <a:lumOff val="35000"/>
              </a:schemeClr>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sp>
        <p:nvSpPr>
          <p:cNvPr id="35" name="Shape 1918">
            <a:extLst>
              <a:ext uri="{FF2B5EF4-FFF2-40B4-BE49-F238E27FC236}">
                <a16:creationId xmlns="" xmlns:a16="http://schemas.microsoft.com/office/drawing/2014/main" id="{6322CD88-003E-4115-970D-6A7057A0C970}"/>
              </a:ext>
            </a:extLst>
          </p:cNvPr>
          <p:cNvSpPr/>
          <p:nvPr/>
        </p:nvSpPr>
        <p:spPr>
          <a:xfrm>
            <a:off x="3478661" y="4142673"/>
            <a:ext cx="407535" cy="1"/>
          </a:xfrm>
          <a:prstGeom prst="line">
            <a:avLst/>
          </a:prstGeom>
          <a:ln w="12700">
            <a:solidFill>
              <a:schemeClr val="tx1">
                <a:lumMod val="65000"/>
                <a:lumOff val="35000"/>
              </a:schemeClr>
            </a:solidFill>
            <a:custDash>
              <a:ds d="200000" sp="200000"/>
            </a:custDash>
            <a:miter lim="400000"/>
            <a:headEnd type="oval"/>
            <a:tailEnd type="oval"/>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36" name="Shape 1919">
            <a:extLst>
              <a:ext uri="{FF2B5EF4-FFF2-40B4-BE49-F238E27FC236}">
                <a16:creationId xmlns="" xmlns:a16="http://schemas.microsoft.com/office/drawing/2014/main" id="{394982D6-C26C-4D80-B45B-203F6AE779F5}"/>
              </a:ext>
            </a:extLst>
          </p:cNvPr>
          <p:cNvSpPr/>
          <p:nvPr/>
        </p:nvSpPr>
        <p:spPr>
          <a:xfrm>
            <a:off x="4957592" y="4142673"/>
            <a:ext cx="407536" cy="1"/>
          </a:xfrm>
          <a:prstGeom prst="line">
            <a:avLst/>
          </a:prstGeom>
          <a:ln w="12700">
            <a:solidFill>
              <a:schemeClr val="tx1">
                <a:lumMod val="65000"/>
                <a:lumOff val="35000"/>
              </a:schemeClr>
            </a:solidFill>
            <a:custDash>
              <a:ds d="200000" sp="200000"/>
            </a:custDash>
            <a:miter lim="400000"/>
            <a:headEnd type="oval"/>
            <a:tailEnd type="oval"/>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37" name="Shape 1920">
            <a:extLst>
              <a:ext uri="{FF2B5EF4-FFF2-40B4-BE49-F238E27FC236}">
                <a16:creationId xmlns="" xmlns:a16="http://schemas.microsoft.com/office/drawing/2014/main" id="{1CE692F8-A2FD-469C-90B3-0F939CFB5936}"/>
              </a:ext>
            </a:extLst>
          </p:cNvPr>
          <p:cNvSpPr/>
          <p:nvPr/>
        </p:nvSpPr>
        <p:spPr>
          <a:xfrm>
            <a:off x="1999729" y="4143839"/>
            <a:ext cx="407536" cy="1"/>
          </a:xfrm>
          <a:prstGeom prst="line">
            <a:avLst/>
          </a:prstGeom>
          <a:ln w="12700">
            <a:solidFill>
              <a:schemeClr val="tx1">
                <a:lumMod val="65000"/>
                <a:lumOff val="35000"/>
              </a:schemeClr>
            </a:solidFill>
            <a:custDash>
              <a:ds d="200000" sp="200000"/>
            </a:custDash>
            <a:miter lim="400000"/>
            <a:headEnd type="oval"/>
            <a:tailEnd type="oval"/>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38" name="Shape 1921">
            <a:extLst>
              <a:ext uri="{FF2B5EF4-FFF2-40B4-BE49-F238E27FC236}">
                <a16:creationId xmlns="" xmlns:a16="http://schemas.microsoft.com/office/drawing/2014/main" id="{E8B43B5F-534D-4A9C-875B-80F0B98191F3}"/>
              </a:ext>
            </a:extLst>
          </p:cNvPr>
          <p:cNvSpPr/>
          <p:nvPr/>
        </p:nvSpPr>
        <p:spPr>
          <a:xfrm>
            <a:off x="1120974" y="4882453"/>
            <a:ext cx="689291" cy="3836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rgbClr val="F69FB2"/>
                </a:solidFill>
                <a:latin typeface="Calibri" panose="020F0502020204030204" pitchFamily="34" charset="0"/>
                <a:cs typeface="Calibri" panose="020F0502020204030204" pitchFamily="34" charset="0"/>
                <a:sym typeface="+mn-lt"/>
              </a:rPr>
              <a:t>Photo Gallery</a:t>
            </a: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900" kern="0" dirty="0">
                <a:solidFill>
                  <a:srgbClr val="F69FB2"/>
                </a:solidFill>
                <a:latin typeface="Calibri" panose="020F0502020204030204" pitchFamily="34" charset="0"/>
                <a:cs typeface="Calibri" panose="020F0502020204030204" pitchFamily="34" charset="0"/>
                <a:sym typeface="+mn-lt"/>
              </a:rPr>
              <a:t>125k</a:t>
            </a:r>
          </a:p>
        </p:txBody>
      </p:sp>
      <p:sp>
        <p:nvSpPr>
          <p:cNvPr id="39" name="Shape 1922">
            <a:extLst>
              <a:ext uri="{FF2B5EF4-FFF2-40B4-BE49-F238E27FC236}">
                <a16:creationId xmlns="" xmlns:a16="http://schemas.microsoft.com/office/drawing/2014/main" id="{656E15C7-DC94-498B-8211-B3343933D701}"/>
              </a:ext>
            </a:extLst>
          </p:cNvPr>
          <p:cNvSpPr/>
          <p:nvPr/>
        </p:nvSpPr>
        <p:spPr>
          <a:xfrm>
            <a:off x="2499810" y="4882453"/>
            <a:ext cx="870431" cy="3836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rgbClr val="F69FB2"/>
                </a:solidFill>
                <a:cs typeface="+mn-ea"/>
                <a:sym typeface="+mn-lt"/>
              </a:rPr>
              <a:t>Costumer Service</a:t>
            </a: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900" kern="0" dirty="0">
                <a:solidFill>
                  <a:srgbClr val="F69FB2"/>
                </a:solidFill>
                <a:cs typeface="+mn-ea"/>
                <a:sym typeface="+mn-lt"/>
              </a:rPr>
              <a:t>300k</a:t>
            </a:r>
          </a:p>
        </p:txBody>
      </p:sp>
      <p:sp>
        <p:nvSpPr>
          <p:cNvPr id="40" name="Shape 1923">
            <a:extLst>
              <a:ext uri="{FF2B5EF4-FFF2-40B4-BE49-F238E27FC236}">
                <a16:creationId xmlns="" xmlns:a16="http://schemas.microsoft.com/office/drawing/2014/main" id="{F14B1F05-0D63-4883-9E5A-5B52E4B952E2}"/>
              </a:ext>
            </a:extLst>
          </p:cNvPr>
          <p:cNvSpPr/>
          <p:nvPr/>
        </p:nvSpPr>
        <p:spPr>
          <a:xfrm>
            <a:off x="4003556" y="4882453"/>
            <a:ext cx="827151" cy="3836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rgbClr val="F69FB2"/>
                </a:solidFill>
                <a:cs typeface="+mn-ea"/>
                <a:sym typeface="+mn-lt"/>
              </a:rPr>
              <a:t>Business Section</a:t>
            </a: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900" kern="0" dirty="0">
                <a:solidFill>
                  <a:srgbClr val="F69FB2"/>
                </a:solidFill>
                <a:cs typeface="+mn-ea"/>
                <a:sym typeface="+mn-lt"/>
              </a:rPr>
              <a:t>455k</a:t>
            </a:r>
          </a:p>
        </p:txBody>
      </p:sp>
      <p:sp>
        <p:nvSpPr>
          <p:cNvPr id="41" name="Shape 1924">
            <a:extLst>
              <a:ext uri="{FF2B5EF4-FFF2-40B4-BE49-F238E27FC236}">
                <a16:creationId xmlns="" xmlns:a16="http://schemas.microsoft.com/office/drawing/2014/main" id="{69E68BF9-EB71-467B-904D-AAC783BA8A8C}"/>
              </a:ext>
            </a:extLst>
          </p:cNvPr>
          <p:cNvSpPr/>
          <p:nvPr/>
        </p:nvSpPr>
        <p:spPr>
          <a:xfrm>
            <a:off x="5375858" y="4882453"/>
            <a:ext cx="1046761" cy="3836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900" kern="0" dirty="0">
                <a:solidFill>
                  <a:srgbClr val="F69FB2"/>
                </a:solidFill>
                <a:cs typeface="+mn-ea"/>
                <a:sym typeface="+mn-lt"/>
              </a:rPr>
              <a:t>Marketing </a:t>
            </a:r>
            <a:r>
              <a:rPr sz="900" kern="0" dirty="0" err="1">
                <a:solidFill>
                  <a:srgbClr val="F69FB2"/>
                </a:solidFill>
                <a:cs typeface="+mn-ea"/>
                <a:sym typeface="+mn-lt"/>
              </a:rPr>
              <a:t>Reseearch</a:t>
            </a:r>
            <a:endParaRPr sz="900" kern="0" dirty="0">
              <a:solidFill>
                <a:srgbClr val="F69FB2"/>
              </a:solidFill>
              <a:cs typeface="+mn-ea"/>
              <a:sym typeface="+mn-lt"/>
            </a:endParaRP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900" kern="0" dirty="0">
                <a:solidFill>
                  <a:srgbClr val="F69FB2"/>
                </a:solidFill>
                <a:cs typeface="+mn-ea"/>
                <a:sym typeface="+mn-lt"/>
              </a:rPr>
              <a:t>480k</a:t>
            </a:r>
          </a:p>
        </p:txBody>
      </p:sp>
      <p:pic>
        <p:nvPicPr>
          <p:cNvPr id="3" name="图片 2" descr="图片包含 监视器, 电子产品, 屏幕, 计算机&#10;&#10;已生成极高可信度的说明">
            <a:extLst>
              <a:ext uri="{FF2B5EF4-FFF2-40B4-BE49-F238E27FC236}">
                <a16:creationId xmlns="" xmlns:a16="http://schemas.microsoft.com/office/drawing/2014/main" id="{E494C8DB-9EFB-4908-93BB-C022B76927D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53668" y="583574"/>
            <a:ext cx="4916764" cy="4916764"/>
          </a:xfrm>
          <a:prstGeom prst="rect">
            <a:avLst/>
          </a:prstGeom>
        </p:spPr>
      </p:pic>
      <p:cxnSp>
        <p:nvCxnSpPr>
          <p:cNvPr id="5" name="直接连接符 4">
            <a:extLst>
              <a:ext uri="{FF2B5EF4-FFF2-40B4-BE49-F238E27FC236}">
                <a16:creationId xmlns="" xmlns:a16="http://schemas.microsoft.com/office/drawing/2014/main" id="{CB5124B2-5291-48B7-B2AE-6EADB9BFC8BC}"/>
              </a:ext>
            </a:extLst>
          </p:cNvPr>
          <p:cNvCxnSpPr/>
          <p:nvPr/>
        </p:nvCxnSpPr>
        <p:spPr>
          <a:xfrm>
            <a:off x="1075621" y="1933575"/>
            <a:ext cx="689291" cy="0"/>
          </a:xfrm>
          <a:prstGeom prst="line">
            <a:avLst/>
          </a:prstGeom>
          <a:ln w="28575">
            <a:solidFill>
              <a:srgbClr val="F69FB2"/>
            </a:solidFill>
          </a:ln>
        </p:spPr>
        <p:style>
          <a:lnRef idx="1">
            <a:schemeClr val="accent1"/>
          </a:lnRef>
          <a:fillRef idx="0">
            <a:schemeClr val="accent1"/>
          </a:fillRef>
          <a:effectRef idx="0">
            <a:schemeClr val="accent1"/>
          </a:effectRef>
          <a:fontRef idx="minor">
            <a:schemeClr val="tx1"/>
          </a:fontRef>
        </p:style>
      </p:cxnSp>
      <p:pic>
        <p:nvPicPr>
          <p:cNvPr id="43" name="图片 42">
            <a:extLst>
              <a:ext uri="{FF2B5EF4-FFF2-40B4-BE49-F238E27FC236}">
                <a16:creationId xmlns="" xmlns:a16="http://schemas.microsoft.com/office/drawing/2014/main" id="{33C0B45B-AB37-4090-B702-DFDA4D60E16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1767233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0"/>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18" name="Shape 1949">
            <a:extLst>
              <a:ext uri="{FF2B5EF4-FFF2-40B4-BE49-F238E27FC236}">
                <a16:creationId xmlns="" xmlns:a16="http://schemas.microsoft.com/office/drawing/2014/main" id="{76267CCD-E0FF-414F-B90E-94212A825288}"/>
              </a:ext>
            </a:extLst>
          </p:cNvPr>
          <p:cNvSpPr/>
          <p:nvPr/>
        </p:nvSpPr>
        <p:spPr>
          <a:xfrm>
            <a:off x="7359139" y="2145663"/>
            <a:ext cx="3129062" cy="789960"/>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b">
            <a:spAutoFit/>
          </a:bodyPr>
          <a:lstStyle/>
          <a:p>
            <a:pPr defTabSz="412750" hangingPunct="0">
              <a:lnSpc>
                <a:spcPct val="120000"/>
              </a:lnSpc>
              <a:defRPr sz="3300">
                <a:solidFill>
                  <a:srgbClr val="53585F"/>
                </a:solidFill>
                <a:latin typeface="San Francisco Display Light"/>
                <a:ea typeface="San Francisco Display Light"/>
                <a:cs typeface="San Francisco Display Light"/>
                <a:sym typeface="San Francisco Display Light"/>
              </a:defRPr>
            </a:pPr>
            <a:r>
              <a:rPr lang="zh-CN" altLang="en-US" sz="4000" b="1" kern="0" dirty="0">
                <a:solidFill>
                  <a:srgbClr val="F69FB2"/>
                </a:solidFill>
                <a:latin typeface="微软雅黑" panose="020B0503020204020204" pitchFamily="34" charset="-122"/>
                <a:ea typeface="微软雅黑" panose="020B0503020204020204" pitchFamily="34" charset="-122"/>
                <a:cs typeface="+mn-ea"/>
                <a:sym typeface="+mn-lt"/>
              </a:rPr>
              <a:t>现场布置风格</a:t>
            </a:r>
            <a:endParaRPr sz="4000" b="1" kern="0" dirty="0">
              <a:solidFill>
                <a:srgbClr val="F69FB2"/>
              </a:solidFill>
              <a:latin typeface="微软雅黑" panose="020B0503020204020204" pitchFamily="34" charset="-122"/>
              <a:ea typeface="微软雅黑" panose="020B0503020204020204" pitchFamily="34" charset="-122"/>
              <a:cs typeface="+mn-ea"/>
              <a:sym typeface="+mn-lt"/>
            </a:endParaRPr>
          </a:p>
        </p:txBody>
      </p:sp>
      <p:sp>
        <p:nvSpPr>
          <p:cNvPr id="19" name="Shape 1950">
            <a:extLst>
              <a:ext uri="{FF2B5EF4-FFF2-40B4-BE49-F238E27FC236}">
                <a16:creationId xmlns="" xmlns:a16="http://schemas.microsoft.com/office/drawing/2014/main" id="{D9CA26A6-8C55-47ED-BE62-32239D7A2684}"/>
              </a:ext>
            </a:extLst>
          </p:cNvPr>
          <p:cNvSpPr/>
          <p:nvPr/>
        </p:nvSpPr>
        <p:spPr>
          <a:xfrm>
            <a:off x="7359139" y="3497179"/>
            <a:ext cx="3691716" cy="653064"/>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p>
            <a:pPr defTabSz="412750" hangingPunct="0">
              <a:lnSpc>
                <a:spcPct val="150000"/>
              </a:lnSpc>
              <a:defRPr sz="1800">
                <a:solidFill>
                  <a:srgbClr val="53585F"/>
                </a:solidFill>
                <a:latin typeface="San Francisco Display Light"/>
                <a:ea typeface="San Francisco Display Light"/>
                <a:cs typeface="San Francisco Display Light"/>
                <a:sym typeface="San Francisco Display Light"/>
              </a:defRPr>
            </a:pPr>
            <a:r>
              <a:rPr sz="900" kern="0">
                <a:solidFill>
                  <a:srgbClr val="F69FB2"/>
                </a:solidFill>
                <a:latin typeface="Calibri" panose="020F0502020204030204" pitchFamily="34" charset="0"/>
                <a:cs typeface="Calibri" panose="020F0502020204030204" pitchFamily="34" charset="0"/>
                <a:sym typeface="+mn-lt"/>
              </a:rPr>
              <a:t>Quickly leverage other's distributed internal or "organic" sources rather than </a:t>
            </a:r>
          </a:p>
          <a:p>
            <a:pPr defTabSz="412750" hangingPunct="0">
              <a:lnSpc>
                <a:spcPct val="150000"/>
              </a:lnSpc>
              <a:defRPr sz="1800">
                <a:solidFill>
                  <a:srgbClr val="53585F"/>
                </a:solidFill>
                <a:latin typeface="San Francisco Display Light"/>
                <a:ea typeface="San Francisco Display Light"/>
                <a:cs typeface="San Francisco Display Light"/>
                <a:sym typeface="San Francisco Display Light"/>
              </a:defRPr>
            </a:pPr>
            <a:r>
              <a:rPr sz="900" kern="0">
                <a:solidFill>
                  <a:srgbClr val="F69FB2"/>
                </a:solidFill>
                <a:latin typeface="Calibri" panose="020F0502020204030204" pitchFamily="34" charset="0"/>
                <a:cs typeface="Calibri" panose="020F0502020204030204" pitchFamily="34" charset="0"/>
                <a:sym typeface="+mn-lt"/>
              </a:rPr>
              <a:t>empowered materials. Conveniently leverage existing client-centric solutions </a:t>
            </a:r>
          </a:p>
          <a:p>
            <a:pPr defTabSz="412750" hangingPunct="0">
              <a:lnSpc>
                <a:spcPct val="150000"/>
              </a:lnSpc>
              <a:defRPr sz="1800">
                <a:solidFill>
                  <a:srgbClr val="53585F"/>
                </a:solidFill>
                <a:latin typeface="San Francisco Display Light"/>
                <a:ea typeface="San Francisco Display Light"/>
                <a:cs typeface="San Francisco Display Light"/>
                <a:sym typeface="San Francisco Display Light"/>
              </a:defRPr>
            </a:pPr>
            <a:r>
              <a:rPr sz="900" kern="0">
                <a:solidFill>
                  <a:srgbClr val="F69FB2"/>
                </a:solidFill>
                <a:latin typeface="Calibri" panose="020F0502020204030204" pitchFamily="34" charset="0"/>
                <a:cs typeface="Calibri" panose="020F0502020204030204" pitchFamily="34" charset="0"/>
                <a:sym typeface="+mn-lt"/>
              </a:rPr>
              <a:t>with transparent ROI. </a:t>
            </a:r>
          </a:p>
        </p:txBody>
      </p:sp>
      <p:sp>
        <p:nvSpPr>
          <p:cNvPr id="22" name="Shape 1952">
            <a:extLst>
              <a:ext uri="{FF2B5EF4-FFF2-40B4-BE49-F238E27FC236}">
                <a16:creationId xmlns="" xmlns:a16="http://schemas.microsoft.com/office/drawing/2014/main" id="{2ECDCB71-5B8E-4B5C-8D62-98CBBDE10C22}"/>
              </a:ext>
            </a:extLst>
          </p:cNvPr>
          <p:cNvSpPr/>
          <p:nvPr/>
        </p:nvSpPr>
        <p:spPr>
          <a:xfrm>
            <a:off x="7359139" y="4711797"/>
            <a:ext cx="1092598" cy="270851"/>
          </a:xfrm>
          <a:prstGeom prst="roundRect">
            <a:avLst>
              <a:gd name="adj" fmla="val 29245"/>
            </a:avLst>
          </a:prstGeom>
          <a:solidFill>
            <a:srgbClr val="5FA6AE"/>
          </a:solidFill>
          <a:ln w="12700">
            <a:miter lim="400000"/>
          </a:ln>
        </p:spPr>
        <p:txBody>
          <a:bodyPr lIns="25400" tIns="25400" rIns="25400" bIns="25400" anchor="ctr"/>
          <a:lstStyle/>
          <a:p>
            <a:pPr algn="ctr" defTabSz="412750" hangingPunct="0">
              <a:defRPr sz="3200">
                <a:solidFill>
                  <a:srgbClr val="FFFFFF"/>
                </a:solidFill>
              </a:defRPr>
            </a:pPr>
            <a:endParaRPr sz="1600" b="1" kern="0" dirty="0">
              <a:solidFill>
                <a:schemeClr val="tx1">
                  <a:lumMod val="65000"/>
                  <a:lumOff val="35000"/>
                </a:schemeClr>
              </a:solidFill>
              <a:cs typeface="+mn-ea"/>
              <a:sym typeface="+mn-lt"/>
            </a:endParaRPr>
          </a:p>
        </p:txBody>
      </p:sp>
      <p:sp>
        <p:nvSpPr>
          <p:cNvPr id="23" name="Shape 1953">
            <a:extLst>
              <a:ext uri="{FF2B5EF4-FFF2-40B4-BE49-F238E27FC236}">
                <a16:creationId xmlns="" xmlns:a16="http://schemas.microsoft.com/office/drawing/2014/main" id="{D8578502-90B1-43D6-9711-9E1DA7B6E491}"/>
              </a:ext>
            </a:extLst>
          </p:cNvPr>
          <p:cNvSpPr/>
          <p:nvPr/>
        </p:nvSpPr>
        <p:spPr>
          <a:xfrm>
            <a:off x="7609027" y="4744021"/>
            <a:ext cx="593111" cy="2064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lnSpc>
                <a:spcPct val="120000"/>
              </a:lnSpc>
              <a:defRPr sz="1800">
                <a:solidFill>
                  <a:srgbClr val="FFFFFF"/>
                </a:solidFill>
                <a:latin typeface="San Francisco Display Light"/>
                <a:ea typeface="San Francisco Display Light"/>
                <a:cs typeface="San Francisco Display Light"/>
                <a:sym typeface="San Francisco Display Light"/>
              </a:defRPr>
            </a:lvl1pPr>
          </a:lstStyle>
          <a:p>
            <a:pPr defTabSz="412750" hangingPunct="0"/>
            <a:r>
              <a:rPr sz="900" b="1" kern="0">
                <a:solidFill>
                  <a:schemeClr val="bg1"/>
                </a:solidFill>
                <a:latin typeface="Calibri" panose="020F0502020204030204" pitchFamily="34" charset="0"/>
                <a:ea typeface="+mn-ea"/>
                <a:cs typeface="Calibri" panose="020F0502020204030204" pitchFamily="34" charset="0"/>
                <a:sym typeface="+mn-lt"/>
              </a:rPr>
              <a:t>Chart Tittle</a:t>
            </a:r>
          </a:p>
        </p:txBody>
      </p:sp>
      <p:sp>
        <p:nvSpPr>
          <p:cNvPr id="25" name="Shape 1954">
            <a:extLst>
              <a:ext uri="{FF2B5EF4-FFF2-40B4-BE49-F238E27FC236}">
                <a16:creationId xmlns="" xmlns:a16="http://schemas.microsoft.com/office/drawing/2014/main" id="{56BF032A-1B92-46C9-971A-F846A29CB76C}"/>
              </a:ext>
            </a:extLst>
          </p:cNvPr>
          <p:cNvSpPr/>
          <p:nvPr/>
        </p:nvSpPr>
        <p:spPr>
          <a:xfrm>
            <a:off x="8726947" y="4711797"/>
            <a:ext cx="1092597" cy="270851"/>
          </a:xfrm>
          <a:prstGeom prst="roundRect">
            <a:avLst>
              <a:gd name="adj" fmla="val 29245"/>
            </a:avLst>
          </a:prstGeom>
          <a:solidFill>
            <a:srgbClr val="F69FB2"/>
          </a:solidFill>
          <a:ln w="12700">
            <a:miter lim="400000"/>
          </a:ln>
        </p:spPr>
        <p:txBody>
          <a:bodyPr lIns="25400" tIns="25400" rIns="25400" bIns="25400" anchor="ctr"/>
          <a:lstStyle/>
          <a:p>
            <a:pPr algn="ctr" defTabSz="412750" hangingPunct="0">
              <a:defRPr sz="3200">
                <a:solidFill>
                  <a:srgbClr val="FFFFFF"/>
                </a:solidFill>
              </a:defRPr>
            </a:pPr>
            <a:endParaRPr sz="1600" b="1" kern="0">
              <a:solidFill>
                <a:schemeClr val="bg1"/>
              </a:solidFill>
              <a:cs typeface="+mn-ea"/>
              <a:sym typeface="+mn-lt"/>
            </a:endParaRPr>
          </a:p>
        </p:txBody>
      </p:sp>
      <p:sp>
        <p:nvSpPr>
          <p:cNvPr id="29" name="Shape 1955">
            <a:extLst>
              <a:ext uri="{FF2B5EF4-FFF2-40B4-BE49-F238E27FC236}">
                <a16:creationId xmlns="" xmlns:a16="http://schemas.microsoft.com/office/drawing/2014/main" id="{941BB589-2E93-4F58-917F-07E9FEE927C1}"/>
              </a:ext>
            </a:extLst>
          </p:cNvPr>
          <p:cNvSpPr/>
          <p:nvPr/>
        </p:nvSpPr>
        <p:spPr>
          <a:xfrm>
            <a:off x="8976835" y="4744021"/>
            <a:ext cx="593111" cy="2064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lnSpc>
                <a:spcPct val="120000"/>
              </a:lnSpc>
              <a:defRPr sz="1800">
                <a:solidFill>
                  <a:srgbClr val="FFFFFF"/>
                </a:solidFill>
                <a:latin typeface="San Francisco Display Light"/>
                <a:ea typeface="San Francisco Display Light"/>
                <a:cs typeface="San Francisco Display Light"/>
                <a:sym typeface="San Francisco Display Light"/>
              </a:defRPr>
            </a:lvl1pPr>
          </a:lstStyle>
          <a:p>
            <a:pPr defTabSz="412750" hangingPunct="0"/>
            <a:r>
              <a:rPr sz="900" b="1" kern="0">
                <a:solidFill>
                  <a:schemeClr val="bg1"/>
                </a:solidFill>
                <a:latin typeface="Calibri" panose="020F0502020204030204" pitchFamily="34" charset="0"/>
                <a:ea typeface="+mn-ea"/>
                <a:cs typeface="Calibri" panose="020F0502020204030204" pitchFamily="34" charset="0"/>
                <a:sym typeface="+mn-lt"/>
              </a:rPr>
              <a:t>Chart Tittle</a:t>
            </a:r>
          </a:p>
        </p:txBody>
      </p:sp>
      <p:sp>
        <p:nvSpPr>
          <p:cNvPr id="31" name="Shape 1956">
            <a:extLst>
              <a:ext uri="{FF2B5EF4-FFF2-40B4-BE49-F238E27FC236}">
                <a16:creationId xmlns="" xmlns:a16="http://schemas.microsoft.com/office/drawing/2014/main" id="{EF765C27-92DF-4F2E-9413-93140BBB0CC7}"/>
              </a:ext>
            </a:extLst>
          </p:cNvPr>
          <p:cNvSpPr/>
          <p:nvPr/>
        </p:nvSpPr>
        <p:spPr>
          <a:xfrm>
            <a:off x="10094755" y="4711797"/>
            <a:ext cx="1092597" cy="270851"/>
          </a:xfrm>
          <a:prstGeom prst="roundRect">
            <a:avLst>
              <a:gd name="adj" fmla="val 29245"/>
            </a:avLst>
          </a:prstGeom>
          <a:solidFill>
            <a:srgbClr val="F69FB2"/>
          </a:solidFill>
          <a:ln w="12700">
            <a:miter lim="400000"/>
          </a:ln>
        </p:spPr>
        <p:txBody>
          <a:bodyPr lIns="25400" tIns="25400" rIns="25400" bIns="25400" anchor="ctr"/>
          <a:lstStyle/>
          <a:p>
            <a:pPr algn="ctr" defTabSz="412750" hangingPunct="0">
              <a:defRPr sz="3200">
                <a:solidFill>
                  <a:srgbClr val="FFFFFF"/>
                </a:solidFill>
              </a:defRPr>
            </a:pPr>
            <a:endParaRPr sz="1600" b="1" kern="0">
              <a:solidFill>
                <a:schemeClr val="bg1"/>
              </a:solidFill>
              <a:cs typeface="+mn-ea"/>
              <a:sym typeface="+mn-lt"/>
            </a:endParaRPr>
          </a:p>
        </p:txBody>
      </p:sp>
      <p:sp>
        <p:nvSpPr>
          <p:cNvPr id="32" name="Shape 1957">
            <a:extLst>
              <a:ext uri="{FF2B5EF4-FFF2-40B4-BE49-F238E27FC236}">
                <a16:creationId xmlns="" xmlns:a16="http://schemas.microsoft.com/office/drawing/2014/main" id="{49D0F3C0-98A4-4F62-85D6-CF7B910BB0BF}"/>
              </a:ext>
            </a:extLst>
          </p:cNvPr>
          <p:cNvSpPr/>
          <p:nvPr/>
        </p:nvSpPr>
        <p:spPr>
          <a:xfrm>
            <a:off x="10344643" y="4744021"/>
            <a:ext cx="593111" cy="20640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lnSpc>
                <a:spcPct val="120000"/>
              </a:lnSpc>
              <a:defRPr sz="1800">
                <a:solidFill>
                  <a:srgbClr val="FFFFFF"/>
                </a:solidFill>
                <a:latin typeface="San Francisco Display Light"/>
                <a:ea typeface="San Francisco Display Light"/>
                <a:cs typeface="San Francisco Display Light"/>
                <a:sym typeface="San Francisco Display Light"/>
              </a:defRPr>
            </a:lvl1pPr>
          </a:lstStyle>
          <a:p>
            <a:pPr defTabSz="412750" hangingPunct="0"/>
            <a:r>
              <a:rPr sz="900" b="1" kern="0" dirty="0">
                <a:solidFill>
                  <a:schemeClr val="bg1"/>
                </a:solidFill>
                <a:latin typeface="Calibri" panose="020F0502020204030204" pitchFamily="34" charset="0"/>
                <a:ea typeface="+mn-ea"/>
                <a:cs typeface="Calibri" panose="020F0502020204030204" pitchFamily="34" charset="0"/>
                <a:sym typeface="+mn-lt"/>
              </a:rPr>
              <a:t>Chart Tittle</a:t>
            </a:r>
          </a:p>
        </p:txBody>
      </p:sp>
      <p:pic>
        <p:nvPicPr>
          <p:cNvPr id="34" name="Frame Mock Up.png">
            <a:extLst>
              <a:ext uri="{FF2B5EF4-FFF2-40B4-BE49-F238E27FC236}">
                <a16:creationId xmlns="" xmlns:a16="http://schemas.microsoft.com/office/drawing/2014/main" id="{11448C54-D9C7-4326-BE88-00C858B42DB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6200" y="232320"/>
            <a:ext cx="6858001" cy="6858001"/>
          </a:xfrm>
          <a:prstGeom prst="rect">
            <a:avLst/>
          </a:prstGeom>
          <a:ln w="12700">
            <a:miter lim="400000"/>
          </a:ln>
        </p:spPr>
      </p:pic>
      <p:pic>
        <p:nvPicPr>
          <p:cNvPr id="35" name="图片 34">
            <a:extLst>
              <a:ext uri="{FF2B5EF4-FFF2-40B4-BE49-F238E27FC236}">
                <a16:creationId xmlns="" xmlns:a16="http://schemas.microsoft.com/office/drawing/2014/main" id="{610C7EE0-E1B9-4464-8954-88D79D9BC484}"/>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513682" y="2256383"/>
            <a:ext cx="3987802" cy="2843212"/>
          </a:xfrm>
          <a:custGeom>
            <a:avLst/>
            <a:gdLst>
              <a:gd name="connsiteX0" fmla="*/ 0 w 3995737"/>
              <a:gd name="connsiteY0" fmla="*/ 0 h 2843212"/>
              <a:gd name="connsiteX1" fmla="*/ 3995737 w 3995737"/>
              <a:gd name="connsiteY1" fmla="*/ 0 h 2843212"/>
              <a:gd name="connsiteX2" fmla="*/ 3995737 w 3995737"/>
              <a:gd name="connsiteY2" fmla="*/ 2843212 h 2843212"/>
              <a:gd name="connsiteX3" fmla="*/ 0 w 3995737"/>
              <a:gd name="connsiteY3" fmla="*/ 2843212 h 2843212"/>
            </a:gdLst>
            <a:ahLst/>
            <a:cxnLst>
              <a:cxn ang="0">
                <a:pos x="connsiteX0" y="connsiteY0"/>
              </a:cxn>
              <a:cxn ang="0">
                <a:pos x="connsiteX1" y="connsiteY1"/>
              </a:cxn>
              <a:cxn ang="0">
                <a:pos x="connsiteX2" y="connsiteY2"/>
              </a:cxn>
              <a:cxn ang="0">
                <a:pos x="connsiteX3" y="connsiteY3"/>
              </a:cxn>
            </a:cxnLst>
            <a:rect l="l" t="t" r="r" b="b"/>
            <a:pathLst>
              <a:path w="3995737" h="2843212">
                <a:moveTo>
                  <a:pt x="0" y="0"/>
                </a:moveTo>
                <a:lnTo>
                  <a:pt x="3995737" y="0"/>
                </a:lnTo>
                <a:lnTo>
                  <a:pt x="3995737" y="2843212"/>
                </a:lnTo>
                <a:lnTo>
                  <a:pt x="0" y="2843212"/>
                </a:lnTo>
                <a:close/>
              </a:path>
            </a:pathLst>
          </a:custGeom>
        </p:spPr>
      </p:pic>
      <p:sp>
        <p:nvSpPr>
          <p:cNvPr id="36" name="文本框 35">
            <a:extLst>
              <a:ext uri="{FF2B5EF4-FFF2-40B4-BE49-F238E27FC236}">
                <a16:creationId xmlns="" xmlns:a16="http://schemas.microsoft.com/office/drawing/2014/main" id="{E61B9123-F6C7-4EA7-B835-4BEDCDE2DC8E}"/>
              </a:ext>
            </a:extLst>
          </p:cNvPr>
          <p:cNvSpPr txBox="1"/>
          <p:nvPr/>
        </p:nvSpPr>
        <p:spPr>
          <a:xfrm>
            <a:off x="5274469" y="681038"/>
            <a:ext cx="1643062" cy="369332"/>
          </a:xfrm>
          <a:prstGeom prst="rect">
            <a:avLst/>
          </a:prstGeom>
          <a:noFill/>
        </p:spPr>
        <p:txBody>
          <a:bodyPr wrap="square" rtlCol="0">
            <a:spAutoFit/>
          </a:bodyPr>
          <a:lstStyle/>
          <a:p>
            <a:pPr algn="ctr"/>
            <a:r>
              <a:rPr lang="zh-CN" altLang="en-US" b="1">
                <a:solidFill>
                  <a:srgbClr val="F69FB2"/>
                </a:solidFill>
                <a:cs typeface="+mn-ea"/>
                <a:sym typeface="+mn-lt"/>
              </a:rPr>
              <a:t>活动运作策划</a:t>
            </a:r>
          </a:p>
        </p:txBody>
      </p:sp>
      <p:cxnSp>
        <p:nvCxnSpPr>
          <p:cNvPr id="37" name="直接连接符 36">
            <a:extLst>
              <a:ext uri="{FF2B5EF4-FFF2-40B4-BE49-F238E27FC236}">
                <a16:creationId xmlns="" xmlns:a16="http://schemas.microsoft.com/office/drawing/2014/main" id="{4EF05890-0326-4445-80CF-DF3C32FC3AF5}"/>
              </a:ext>
            </a:extLst>
          </p:cNvPr>
          <p:cNvCxnSpPr/>
          <p:nvPr/>
        </p:nvCxnSpPr>
        <p:spPr>
          <a:xfrm>
            <a:off x="5792058" y="1106807"/>
            <a:ext cx="561975"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118EB437-FB22-4A3C-AD9B-C940199DFB83}"/>
              </a:ext>
            </a:extLst>
          </p:cNvPr>
          <p:cNvCxnSpPr/>
          <p:nvPr/>
        </p:nvCxnSpPr>
        <p:spPr>
          <a:xfrm>
            <a:off x="7418270" y="3241675"/>
            <a:ext cx="689291" cy="0"/>
          </a:xfrm>
          <a:prstGeom prst="line">
            <a:avLst/>
          </a:prstGeom>
          <a:ln w="28575">
            <a:solidFill>
              <a:srgbClr val="F69FB2"/>
            </a:solidFill>
          </a:ln>
        </p:spPr>
        <p:style>
          <a:lnRef idx="1">
            <a:schemeClr val="accent1"/>
          </a:lnRef>
          <a:fillRef idx="0">
            <a:schemeClr val="accent1"/>
          </a:fillRef>
          <a:effectRef idx="0">
            <a:schemeClr val="accent1"/>
          </a:effectRef>
          <a:fontRef idx="minor">
            <a:schemeClr val="tx1"/>
          </a:fontRef>
        </p:style>
      </p:cxnSp>
      <p:pic>
        <p:nvPicPr>
          <p:cNvPr id="39" name="图片 38">
            <a:extLst>
              <a:ext uri="{FF2B5EF4-FFF2-40B4-BE49-F238E27FC236}">
                <a16:creationId xmlns="" xmlns:a16="http://schemas.microsoft.com/office/drawing/2014/main" id="{386A4203-FA34-4827-B068-B751E835FAC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905085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0"/>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35" name="矩形 60">
            <a:extLst>
              <a:ext uri="{FF2B5EF4-FFF2-40B4-BE49-F238E27FC236}">
                <a16:creationId xmlns="" xmlns:a16="http://schemas.microsoft.com/office/drawing/2014/main" id="{5CDCECD1-E96C-4BB0-B3A9-CF93892FF1F0}"/>
              </a:ext>
            </a:extLst>
          </p:cNvPr>
          <p:cNvSpPr/>
          <p:nvPr/>
        </p:nvSpPr>
        <p:spPr>
          <a:xfrm>
            <a:off x="3291205" y="2803286"/>
            <a:ext cx="5609590" cy="1108075"/>
          </a:xfrm>
          <a:prstGeom prst="rect">
            <a:avLst/>
          </a:prstGeom>
          <a:noFill/>
          <a:ln w="9525">
            <a:noFill/>
          </a:ln>
        </p:spPr>
        <p:txBody>
          <a:bodyPr wrap="square" lIns="0" tIns="0" rIns="0" bIns="0">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7200" b="1" dirty="0">
                <a:solidFill>
                  <a:srgbClr val="F69FB2"/>
                </a:solidFill>
                <a:cs typeface="+mn-ea"/>
                <a:sym typeface="+mn-lt"/>
              </a:rPr>
              <a:t>现场执行策略</a:t>
            </a:r>
          </a:p>
        </p:txBody>
      </p:sp>
      <p:grpSp>
        <p:nvGrpSpPr>
          <p:cNvPr id="2" name="组合 1">
            <a:extLst>
              <a:ext uri="{FF2B5EF4-FFF2-40B4-BE49-F238E27FC236}">
                <a16:creationId xmlns="" xmlns:a16="http://schemas.microsoft.com/office/drawing/2014/main" id="{3F8FD10A-96CC-4112-B3A1-3B93F3E5A339}"/>
              </a:ext>
            </a:extLst>
          </p:cNvPr>
          <p:cNvGrpSpPr/>
          <p:nvPr/>
        </p:nvGrpSpPr>
        <p:grpSpPr>
          <a:xfrm>
            <a:off x="3135048" y="4130912"/>
            <a:ext cx="5921904" cy="415925"/>
            <a:chOff x="3350260" y="4130912"/>
            <a:chExt cx="5921904" cy="415925"/>
          </a:xfrm>
        </p:grpSpPr>
        <p:sp>
          <p:nvSpPr>
            <p:cNvPr id="36" name="TextBox 65">
              <a:extLst>
                <a:ext uri="{FF2B5EF4-FFF2-40B4-BE49-F238E27FC236}">
                  <a16:creationId xmlns="" xmlns:a16="http://schemas.microsoft.com/office/drawing/2014/main" id="{9CE41FC3-AA3C-4AC3-A988-122FE4F2873A}"/>
                </a:ext>
              </a:extLst>
            </p:cNvPr>
            <p:cNvSpPr txBox="1"/>
            <p:nvPr/>
          </p:nvSpPr>
          <p:spPr>
            <a:xfrm>
              <a:off x="3631248" y="4146787"/>
              <a:ext cx="1533525"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执行背景</a:t>
              </a:r>
              <a:endParaRPr lang="zh-CN" altLang="en-US" dirty="0">
                <a:solidFill>
                  <a:srgbClr val="F69FB2"/>
                </a:solidFill>
                <a:cs typeface="+mn-ea"/>
                <a:sym typeface="+mn-lt"/>
              </a:endParaRPr>
            </a:p>
          </p:txBody>
        </p:sp>
        <p:sp>
          <p:nvSpPr>
            <p:cNvPr id="37" name="TextBox 66">
              <a:extLst>
                <a:ext uri="{FF2B5EF4-FFF2-40B4-BE49-F238E27FC236}">
                  <a16:creationId xmlns="" xmlns:a16="http://schemas.microsoft.com/office/drawing/2014/main" id="{E6677A02-89C9-45F4-BFE8-B35CB50315E8}"/>
                </a:ext>
              </a:extLst>
            </p:cNvPr>
            <p:cNvSpPr txBox="1"/>
            <p:nvPr/>
          </p:nvSpPr>
          <p:spPr>
            <a:xfrm>
              <a:off x="5772785" y="4146787"/>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怎样执行</a:t>
              </a:r>
              <a:endParaRPr lang="zh-CN" altLang="en-US" dirty="0">
                <a:solidFill>
                  <a:srgbClr val="F69FB2"/>
                </a:solidFill>
                <a:cs typeface="+mn-ea"/>
                <a:sym typeface="+mn-lt"/>
              </a:endParaRPr>
            </a:p>
          </p:txBody>
        </p:sp>
        <p:sp>
          <p:nvSpPr>
            <p:cNvPr id="38" name="Freeform 21">
              <a:extLst>
                <a:ext uri="{FF2B5EF4-FFF2-40B4-BE49-F238E27FC236}">
                  <a16:creationId xmlns="" xmlns:a16="http://schemas.microsoft.com/office/drawing/2014/main" id="{D9F0D5B0-8380-490D-930A-84AAE76B267B}"/>
                </a:ext>
              </a:extLst>
            </p:cNvPr>
            <p:cNvSpPr>
              <a:spLocks noEditPoints="1"/>
            </p:cNvSpPr>
            <p:nvPr/>
          </p:nvSpPr>
          <p:spPr>
            <a:xfrm>
              <a:off x="3350260" y="4213462"/>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30138024"/>
                </a:cxn>
                <a:cxn ang="0">
                  <a:pos x="175366647" y="130138024"/>
                </a:cxn>
                <a:cxn ang="0">
                  <a:pos x="175366647" y="46009099"/>
                </a:cxn>
                <a:cxn ang="0">
                  <a:pos x="128602968" y="46009099"/>
                </a:cxn>
                <a:cxn ang="0">
                  <a:pos x="128602968" y="130138024"/>
                </a:cxn>
                <a:cxn ang="0">
                  <a:pos x="45465512" y="130138024"/>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39" name="Freeform 22">
              <a:extLst>
                <a:ext uri="{FF2B5EF4-FFF2-40B4-BE49-F238E27FC236}">
                  <a16:creationId xmlns="" xmlns:a16="http://schemas.microsoft.com/office/drawing/2014/main" id="{013EFDB0-B4DF-437F-8F2F-01A22EEE8525}"/>
                </a:ext>
              </a:extLst>
            </p:cNvPr>
            <p:cNvSpPr>
              <a:spLocks noEditPoints="1"/>
            </p:cNvSpPr>
            <p:nvPr/>
          </p:nvSpPr>
          <p:spPr>
            <a:xfrm>
              <a:off x="5475923" y="4213462"/>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28824101"/>
                </a:cxn>
                <a:cxn ang="0">
                  <a:pos x="175366647" y="128824101"/>
                </a:cxn>
                <a:cxn ang="0">
                  <a:pos x="175366647" y="46009099"/>
                </a:cxn>
                <a:cxn ang="0">
                  <a:pos x="128602968" y="46009099"/>
                </a:cxn>
                <a:cxn ang="0">
                  <a:pos x="128602968" y="128824101"/>
                </a:cxn>
                <a:cxn ang="0">
                  <a:pos x="45465512" y="128824101"/>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40" name="TextBox 15">
              <a:extLst>
                <a:ext uri="{FF2B5EF4-FFF2-40B4-BE49-F238E27FC236}">
                  <a16:creationId xmlns="" xmlns:a16="http://schemas.microsoft.com/office/drawing/2014/main" id="{654D5F2D-BF07-411C-A9CD-1A3A5E9ECF1A}"/>
                </a:ext>
              </a:extLst>
            </p:cNvPr>
            <p:cNvSpPr txBox="1"/>
            <p:nvPr/>
          </p:nvSpPr>
          <p:spPr>
            <a:xfrm>
              <a:off x="8023860" y="4130912"/>
              <a:ext cx="1248304" cy="40005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其他想法</a:t>
              </a:r>
              <a:endParaRPr lang="zh-CN" altLang="en-US" dirty="0">
                <a:solidFill>
                  <a:srgbClr val="F69FB2"/>
                </a:solidFill>
                <a:cs typeface="+mn-ea"/>
                <a:sym typeface="+mn-lt"/>
              </a:endParaRPr>
            </a:p>
          </p:txBody>
        </p:sp>
        <p:sp>
          <p:nvSpPr>
            <p:cNvPr id="41" name="Freeform 22">
              <a:extLst>
                <a:ext uri="{FF2B5EF4-FFF2-40B4-BE49-F238E27FC236}">
                  <a16:creationId xmlns="" xmlns:a16="http://schemas.microsoft.com/office/drawing/2014/main" id="{47D5DFD4-8E6D-4EBE-A249-D56423226DDE}"/>
                </a:ext>
              </a:extLst>
            </p:cNvPr>
            <p:cNvSpPr>
              <a:spLocks noEditPoints="1"/>
            </p:cNvSpPr>
            <p:nvPr/>
          </p:nvSpPr>
          <p:spPr>
            <a:xfrm>
              <a:off x="7726998" y="4196000"/>
              <a:ext cx="266700" cy="268287"/>
            </a:xfrm>
            <a:custGeom>
              <a:avLst/>
              <a:gdLst/>
              <a:ahLst/>
              <a:cxnLst>
                <a:cxn ang="0">
                  <a:pos x="151984808" y="0"/>
                </a:cxn>
                <a:cxn ang="0">
                  <a:pos x="303969615" y="153799536"/>
                </a:cxn>
                <a:cxn ang="0">
                  <a:pos x="151984808" y="307599071"/>
                </a:cxn>
                <a:cxn ang="0">
                  <a:pos x="0" y="153799536"/>
                </a:cxn>
                <a:cxn ang="0">
                  <a:pos x="151984808" y="0"/>
                </a:cxn>
                <a:cxn ang="0">
                  <a:pos x="128602968" y="261590144"/>
                </a:cxn>
                <a:cxn ang="0">
                  <a:pos x="175366647" y="261590144"/>
                </a:cxn>
                <a:cxn ang="0">
                  <a:pos x="175366647" y="178775450"/>
                </a:cxn>
                <a:cxn ang="0">
                  <a:pos x="258504104" y="178775450"/>
                </a:cxn>
                <a:cxn ang="0">
                  <a:pos x="258504104" y="128823621"/>
                </a:cxn>
                <a:cxn ang="0">
                  <a:pos x="175366647" y="128823621"/>
                </a:cxn>
                <a:cxn ang="0">
                  <a:pos x="175366647" y="46008927"/>
                </a:cxn>
                <a:cxn ang="0">
                  <a:pos x="128602968" y="46008927"/>
                </a:cxn>
                <a:cxn ang="0">
                  <a:pos x="128602968" y="128823621"/>
                </a:cxn>
                <a:cxn ang="0">
                  <a:pos x="45465512" y="128823621"/>
                </a:cxn>
                <a:cxn ang="0">
                  <a:pos x="45465512" y="178775450"/>
                </a:cxn>
                <a:cxn ang="0">
                  <a:pos x="128602968" y="178775450"/>
                </a:cxn>
                <a:cxn ang="0">
                  <a:pos x="128602968" y="261590144"/>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grpSp>
      <p:sp>
        <p:nvSpPr>
          <p:cNvPr id="42" name="文本框 41">
            <a:extLst>
              <a:ext uri="{FF2B5EF4-FFF2-40B4-BE49-F238E27FC236}">
                <a16:creationId xmlns="" xmlns:a16="http://schemas.microsoft.com/office/drawing/2014/main" id="{157EF24A-3F43-4742-9F94-17EC0173175B}"/>
              </a:ext>
            </a:extLst>
          </p:cNvPr>
          <p:cNvSpPr txBox="1"/>
          <p:nvPr/>
        </p:nvSpPr>
        <p:spPr>
          <a:xfrm>
            <a:off x="5087620" y="1437640"/>
            <a:ext cx="2042160" cy="1323439"/>
          </a:xfrm>
          <a:prstGeom prst="rect">
            <a:avLst/>
          </a:prstGeom>
          <a:noFill/>
        </p:spPr>
        <p:txBody>
          <a:bodyPr wrap="square" rtlCol="0">
            <a:spAutoFit/>
          </a:bodyPr>
          <a:lstStyle/>
          <a:p>
            <a:pPr algn="ctr"/>
            <a:r>
              <a:rPr lang="en-US" altLang="zh-CN" sz="8000" b="1">
                <a:solidFill>
                  <a:srgbClr val="F69FB2"/>
                </a:solidFill>
                <a:latin typeface="Calibri" panose="020F0502020204030204" pitchFamily="34" charset="0"/>
                <a:cs typeface="Calibri" panose="020F0502020204030204" pitchFamily="34" charset="0"/>
                <a:sym typeface="+mn-lt"/>
              </a:rPr>
              <a:t>03</a:t>
            </a:r>
            <a:endParaRPr lang="zh-CN" altLang="en-US" sz="8000" b="1" dirty="0">
              <a:solidFill>
                <a:srgbClr val="F69FB2"/>
              </a:solidFill>
              <a:latin typeface="Calibri" panose="020F0502020204030204" pitchFamily="34" charset="0"/>
              <a:cs typeface="Calibri" panose="020F0502020204030204" pitchFamily="34" charset="0"/>
              <a:sym typeface="+mn-lt"/>
            </a:endParaRPr>
          </a:p>
        </p:txBody>
      </p:sp>
      <p:pic>
        <p:nvPicPr>
          <p:cNvPr id="20" name="图片 19">
            <a:extLst>
              <a:ext uri="{FF2B5EF4-FFF2-40B4-BE49-F238E27FC236}">
                <a16:creationId xmlns="" xmlns:a16="http://schemas.microsoft.com/office/drawing/2014/main" id="{0FDF71E0-8426-4652-81C9-7CE234BAC1F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270500" y="1239042"/>
            <a:ext cx="1651000" cy="1800794"/>
          </a:xfrm>
          <a:prstGeom prst="rect">
            <a:avLst/>
          </a:prstGeom>
        </p:spPr>
      </p:pic>
    </p:spTree>
    <p:extLst>
      <p:ext uri="{BB962C8B-B14F-4D97-AF65-F5344CB8AC3E}">
        <p14:creationId xmlns:p14="http://schemas.microsoft.com/office/powerpoint/2010/main" val="1229994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3175"/>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13" name="文本框 12">
            <a:extLst>
              <a:ext uri="{FF2B5EF4-FFF2-40B4-BE49-F238E27FC236}">
                <a16:creationId xmlns="" xmlns:a16="http://schemas.microsoft.com/office/drawing/2014/main" id="{B68F2733-B8D9-4BA7-8B59-AD1DD54417D3}"/>
              </a:ext>
            </a:extLst>
          </p:cNvPr>
          <p:cNvSpPr txBox="1"/>
          <p:nvPr/>
        </p:nvSpPr>
        <p:spPr>
          <a:xfrm>
            <a:off x="5274469" y="681038"/>
            <a:ext cx="1643062" cy="369332"/>
          </a:xfrm>
          <a:prstGeom prst="rect">
            <a:avLst/>
          </a:prstGeom>
          <a:noFill/>
        </p:spPr>
        <p:txBody>
          <a:bodyPr wrap="square" rtlCol="0">
            <a:spAutoFit/>
          </a:bodyPr>
          <a:lstStyle/>
          <a:p>
            <a:pPr algn="ctr"/>
            <a:r>
              <a:rPr lang="zh-CN" altLang="en-US" b="1">
                <a:solidFill>
                  <a:srgbClr val="F69FB2"/>
                </a:solidFill>
                <a:cs typeface="+mn-ea"/>
                <a:sym typeface="+mn-lt"/>
              </a:rPr>
              <a:t>现场执行策略</a:t>
            </a:r>
          </a:p>
        </p:txBody>
      </p:sp>
      <p:cxnSp>
        <p:nvCxnSpPr>
          <p:cNvPr id="18" name="直接连接符 17">
            <a:extLst>
              <a:ext uri="{FF2B5EF4-FFF2-40B4-BE49-F238E27FC236}">
                <a16:creationId xmlns="" xmlns:a16="http://schemas.microsoft.com/office/drawing/2014/main" id="{D152C161-8D3C-436B-9AE3-19845C9D700D}"/>
              </a:ext>
            </a:extLst>
          </p:cNvPr>
          <p:cNvCxnSpPr/>
          <p:nvPr/>
        </p:nvCxnSpPr>
        <p:spPr>
          <a:xfrm>
            <a:off x="5792058" y="1106807"/>
            <a:ext cx="561975"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sp>
        <p:nvSpPr>
          <p:cNvPr id="20" name="TextBox 11">
            <a:extLst>
              <a:ext uri="{FF2B5EF4-FFF2-40B4-BE49-F238E27FC236}">
                <a16:creationId xmlns="" xmlns:a16="http://schemas.microsoft.com/office/drawing/2014/main" id="{7D784D40-1B3E-4CDD-B088-432ABC9840CD}"/>
              </a:ext>
            </a:extLst>
          </p:cNvPr>
          <p:cNvSpPr txBox="1"/>
          <p:nvPr/>
        </p:nvSpPr>
        <p:spPr>
          <a:xfrm>
            <a:off x="2785034" y="1703481"/>
            <a:ext cx="275097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b="1" kern="0" spc="300" dirty="0">
                <a:solidFill>
                  <a:srgbClr val="F69FB2"/>
                </a:solidFill>
                <a:cs typeface="+mn-ea"/>
                <a:sym typeface="+mn-lt"/>
              </a:rPr>
              <a:t>执行策略一</a:t>
            </a:r>
            <a:endParaRPr kumimoji="0" lang="en-US" sz="1800" b="1" i="0" u="none" strike="noStrike" kern="0" cap="none" spc="300" normalizeH="0" baseline="0" noProof="0" dirty="0">
              <a:ln>
                <a:noFill/>
              </a:ln>
              <a:solidFill>
                <a:srgbClr val="F69FB2"/>
              </a:solidFill>
              <a:effectLst/>
              <a:uLnTx/>
              <a:uFillTx/>
              <a:cs typeface="+mn-ea"/>
              <a:sym typeface="+mn-lt"/>
            </a:endParaRPr>
          </a:p>
        </p:txBody>
      </p:sp>
      <p:sp>
        <p:nvSpPr>
          <p:cNvPr id="21" name="TextBox 12">
            <a:extLst>
              <a:ext uri="{FF2B5EF4-FFF2-40B4-BE49-F238E27FC236}">
                <a16:creationId xmlns="" xmlns:a16="http://schemas.microsoft.com/office/drawing/2014/main" id="{4B6C4922-4D7E-49AD-83DE-A2FB527D1ECF}"/>
              </a:ext>
            </a:extLst>
          </p:cNvPr>
          <p:cNvSpPr txBox="1"/>
          <p:nvPr/>
        </p:nvSpPr>
        <p:spPr>
          <a:xfrm>
            <a:off x="8297466" y="1792906"/>
            <a:ext cx="275097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300" normalizeH="0" baseline="0" noProof="0" dirty="0">
                <a:ln>
                  <a:noFill/>
                </a:ln>
                <a:solidFill>
                  <a:srgbClr val="F69FB2"/>
                </a:solidFill>
                <a:effectLst/>
                <a:uLnTx/>
                <a:uFillTx/>
                <a:cs typeface="+mn-ea"/>
                <a:sym typeface="+mn-lt"/>
              </a:rPr>
              <a:t>执行策略二</a:t>
            </a:r>
            <a:endParaRPr kumimoji="0" lang="en-US" sz="1800" b="1" i="0" u="none" strike="noStrike" kern="0" cap="none" spc="300" normalizeH="0" baseline="0" noProof="0" dirty="0">
              <a:ln>
                <a:noFill/>
              </a:ln>
              <a:solidFill>
                <a:srgbClr val="F69FB2"/>
              </a:solidFill>
              <a:effectLst/>
              <a:uLnTx/>
              <a:uFillTx/>
              <a:cs typeface="+mn-ea"/>
              <a:sym typeface="+mn-lt"/>
            </a:endParaRPr>
          </a:p>
        </p:txBody>
      </p:sp>
      <p:sp>
        <p:nvSpPr>
          <p:cNvPr id="22" name="TextBox 16">
            <a:extLst>
              <a:ext uri="{FF2B5EF4-FFF2-40B4-BE49-F238E27FC236}">
                <a16:creationId xmlns="" xmlns:a16="http://schemas.microsoft.com/office/drawing/2014/main" id="{AC2D4530-A69F-463E-A3E3-E16D2C2370DE}"/>
              </a:ext>
            </a:extLst>
          </p:cNvPr>
          <p:cNvSpPr txBox="1"/>
          <p:nvPr/>
        </p:nvSpPr>
        <p:spPr>
          <a:xfrm>
            <a:off x="8356244" y="4016932"/>
            <a:ext cx="275097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300" normalizeH="0" baseline="0" noProof="0" dirty="0">
                <a:ln>
                  <a:noFill/>
                </a:ln>
                <a:solidFill>
                  <a:srgbClr val="F69FB2"/>
                </a:solidFill>
                <a:effectLst/>
                <a:uLnTx/>
                <a:uFillTx/>
                <a:cs typeface="+mn-ea"/>
                <a:sym typeface="+mn-lt"/>
              </a:rPr>
              <a:t>执行策略三</a:t>
            </a:r>
            <a:endParaRPr kumimoji="0" lang="en-US" sz="1800" b="1" i="0" u="none" strike="noStrike" kern="0" cap="none" spc="300" normalizeH="0" baseline="0" noProof="0" dirty="0">
              <a:ln>
                <a:noFill/>
              </a:ln>
              <a:solidFill>
                <a:srgbClr val="F69FB2"/>
              </a:solidFill>
              <a:effectLst/>
              <a:uLnTx/>
              <a:uFillTx/>
              <a:cs typeface="+mn-ea"/>
              <a:sym typeface="+mn-lt"/>
            </a:endParaRPr>
          </a:p>
        </p:txBody>
      </p:sp>
      <p:sp>
        <p:nvSpPr>
          <p:cNvPr id="23" name="TextBox 17">
            <a:extLst>
              <a:ext uri="{FF2B5EF4-FFF2-40B4-BE49-F238E27FC236}">
                <a16:creationId xmlns="" xmlns:a16="http://schemas.microsoft.com/office/drawing/2014/main" id="{991550F0-5BDD-4BCC-8A9F-C13D458FFBE1}"/>
              </a:ext>
            </a:extLst>
          </p:cNvPr>
          <p:cNvSpPr txBox="1"/>
          <p:nvPr/>
        </p:nvSpPr>
        <p:spPr>
          <a:xfrm>
            <a:off x="2752605" y="3961075"/>
            <a:ext cx="275097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300" normalizeH="0" baseline="0" noProof="0" dirty="0">
                <a:ln>
                  <a:noFill/>
                </a:ln>
                <a:solidFill>
                  <a:srgbClr val="F69FB2"/>
                </a:solidFill>
                <a:effectLst/>
                <a:uLnTx/>
                <a:uFillTx/>
                <a:cs typeface="+mn-ea"/>
                <a:sym typeface="+mn-lt"/>
              </a:rPr>
              <a:t>执行策略三</a:t>
            </a:r>
            <a:endParaRPr kumimoji="0" lang="en-US" sz="1800" b="1" i="0" u="none" strike="noStrike" kern="0" cap="none" spc="300" normalizeH="0" baseline="0" noProof="0" dirty="0">
              <a:ln>
                <a:noFill/>
              </a:ln>
              <a:solidFill>
                <a:srgbClr val="F69FB2"/>
              </a:solidFill>
              <a:effectLst/>
              <a:uLnTx/>
              <a:uFillTx/>
              <a:cs typeface="+mn-ea"/>
              <a:sym typeface="+mn-lt"/>
            </a:endParaRPr>
          </a:p>
        </p:txBody>
      </p:sp>
      <p:grpSp>
        <p:nvGrpSpPr>
          <p:cNvPr id="33" name="Group 15">
            <a:extLst>
              <a:ext uri="{FF2B5EF4-FFF2-40B4-BE49-F238E27FC236}">
                <a16:creationId xmlns="" xmlns:a16="http://schemas.microsoft.com/office/drawing/2014/main" id="{84A70ABE-67BD-4F06-AED2-00D4D687730F}"/>
              </a:ext>
            </a:extLst>
          </p:cNvPr>
          <p:cNvGrpSpPr/>
          <p:nvPr/>
        </p:nvGrpSpPr>
        <p:grpSpPr>
          <a:xfrm>
            <a:off x="2871947" y="2764436"/>
            <a:ext cx="2643433" cy="213872"/>
            <a:chOff x="5560990" y="4525556"/>
            <a:chExt cx="5147448" cy="214084"/>
          </a:xfrm>
        </p:grpSpPr>
        <p:sp>
          <p:nvSpPr>
            <p:cNvPr id="37" name="Rectangle 22">
              <a:extLst>
                <a:ext uri="{FF2B5EF4-FFF2-40B4-BE49-F238E27FC236}">
                  <a16:creationId xmlns="" xmlns:a16="http://schemas.microsoft.com/office/drawing/2014/main" id="{3C8FB43B-7EF6-48AD-ABE0-9ADE4A22F807}"/>
                </a:ext>
              </a:extLst>
            </p:cNvPr>
            <p:cNvSpPr/>
            <p:nvPr/>
          </p:nvSpPr>
          <p:spPr>
            <a:xfrm>
              <a:off x="5638800" y="4530963"/>
              <a:ext cx="5069638" cy="208677"/>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38" name="Rectangle 23">
              <a:extLst>
                <a:ext uri="{FF2B5EF4-FFF2-40B4-BE49-F238E27FC236}">
                  <a16:creationId xmlns="" xmlns:a16="http://schemas.microsoft.com/office/drawing/2014/main" id="{6847B600-DD33-4C15-AB42-F5CC69F2BD2A}"/>
                </a:ext>
              </a:extLst>
            </p:cNvPr>
            <p:cNvSpPr/>
            <p:nvPr/>
          </p:nvSpPr>
          <p:spPr>
            <a:xfrm>
              <a:off x="5560990" y="4525556"/>
              <a:ext cx="4177701" cy="208677"/>
            </a:xfrm>
            <a:prstGeom prst="rect">
              <a:avLst/>
            </a:prstGeom>
            <a:solidFill>
              <a:srgbClr val="5FA6A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34" name="Group 24">
            <a:extLst>
              <a:ext uri="{FF2B5EF4-FFF2-40B4-BE49-F238E27FC236}">
                <a16:creationId xmlns="" xmlns:a16="http://schemas.microsoft.com/office/drawing/2014/main" id="{4091A69D-2976-4C43-BDEE-9EFD85E972C7}"/>
              </a:ext>
            </a:extLst>
          </p:cNvPr>
          <p:cNvGrpSpPr/>
          <p:nvPr/>
        </p:nvGrpSpPr>
        <p:grpSpPr>
          <a:xfrm>
            <a:off x="2870735" y="3321758"/>
            <a:ext cx="2606856" cy="213875"/>
            <a:chOff x="5632212" y="4525550"/>
            <a:chExt cx="5076226" cy="214090"/>
          </a:xfrm>
        </p:grpSpPr>
        <p:sp>
          <p:nvSpPr>
            <p:cNvPr id="35" name="Rectangle 27">
              <a:extLst>
                <a:ext uri="{FF2B5EF4-FFF2-40B4-BE49-F238E27FC236}">
                  <a16:creationId xmlns="" xmlns:a16="http://schemas.microsoft.com/office/drawing/2014/main" id="{A43FAC99-C27B-4E97-8CB7-3F9773337E26}"/>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36" name="Rectangle 28">
              <a:extLst>
                <a:ext uri="{FF2B5EF4-FFF2-40B4-BE49-F238E27FC236}">
                  <a16:creationId xmlns="" xmlns:a16="http://schemas.microsoft.com/office/drawing/2014/main" id="{89A0B1AA-FD7E-4E19-B8F3-129A948F1EB9}"/>
                </a:ext>
              </a:extLst>
            </p:cNvPr>
            <p:cNvSpPr/>
            <p:nvPr/>
          </p:nvSpPr>
          <p:spPr>
            <a:xfrm>
              <a:off x="5632212" y="4525550"/>
              <a:ext cx="3658048" cy="208677"/>
            </a:xfrm>
            <a:prstGeom prst="rect">
              <a:avLst/>
            </a:prstGeom>
            <a:solidFill>
              <a:srgbClr val="F69F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sp>
        <p:nvSpPr>
          <p:cNvPr id="29" name="TextBox 2">
            <a:extLst>
              <a:ext uri="{FF2B5EF4-FFF2-40B4-BE49-F238E27FC236}">
                <a16:creationId xmlns="" xmlns:a16="http://schemas.microsoft.com/office/drawing/2014/main" id="{8893BECF-0B4F-4308-B0CB-325061F3CBE7}"/>
              </a:ext>
            </a:extLst>
          </p:cNvPr>
          <p:cNvSpPr txBox="1"/>
          <p:nvPr/>
        </p:nvSpPr>
        <p:spPr>
          <a:xfrm>
            <a:off x="2812751" y="2523179"/>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30" name="TextBox 29">
            <a:extLst>
              <a:ext uri="{FF2B5EF4-FFF2-40B4-BE49-F238E27FC236}">
                <a16:creationId xmlns="" xmlns:a16="http://schemas.microsoft.com/office/drawing/2014/main" id="{860F7792-4F4E-4C17-8586-9F61371AF44C}"/>
              </a:ext>
            </a:extLst>
          </p:cNvPr>
          <p:cNvSpPr txBox="1"/>
          <p:nvPr/>
        </p:nvSpPr>
        <p:spPr>
          <a:xfrm>
            <a:off x="2812751" y="3074739"/>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31" name="TextBox 30">
            <a:extLst>
              <a:ext uri="{FF2B5EF4-FFF2-40B4-BE49-F238E27FC236}">
                <a16:creationId xmlns="" xmlns:a16="http://schemas.microsoft.com/office/drawing/2014/main" id="{BBD3906E-44E9-4DF1-A4C5-89C6731D2B85}"/>
              </a:ext>
            </a:extLst>
          </p:cNvPr>
          <p:cNvSpPr txBox="1"/>
          <p:nvPr/>
        </p:nvSpPr>
        <p:spPr>
          <a:xfrm>
            <a:off x="5556513" y="2730386"/>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32" name="TextBox 31">
            <a:extLst>
              <a:ext uri="{FF2B5EF4-FFF2-40B4-BE49-F238E27FC236}">
                <a16:creationId xmlns="" xmlns:a16="http://schemas.microsoft.com/office/drawing/2014/main" id="{B5916A49-8F52-4A0C-B04F-B375D3FF6DF3}"/>
              </a:ext>
            </a:extLst>
          </p:cNvPr>
          <p:cNvSpPr txBox="1"/>
          <p:nvPr/>
        </p:nvSpPr>
        <p:spPr>
          <a:xfrm>
            <a:off x="5539355" y="3271085"/>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grpSp>
        <p:nvGrpSpPr>
          <p:cNvPr id="40" name="Group 33">
            <a:extLst>
              <a:ext uri="{FF2B5EF4-FFF2-40B4-BE49-F238E27FC236}">
                <a16:creationId xmlns="" xmlns:a16="http://schemas.microsoft.com/office/drawing/2014/main" id="{ED94C360-0560-46D4-ACD2-04D94CF52326}"/>
              </a:ext>
            </a:extLst>
          </p:cNvPr>
          <p:cNvGrpSpPr/>
          <p:nvPr/>
        </p:nvGrpSpPr>
        <p:grpSpPr>
          <a:xfrm>
            <a:off x="2810590" y="4979159"/>
            <a:ext cx="2644644" cy="765842"/>
            <a:chOff x="2928212" y="3171469"/>
            <a:chExt cx="2612656" cy="601358"/>
          </a:xfrm>
        </p:grpSpPr>
        <p:grpSp>
          <p:nvGrpSpPr>
            <p:cNvPr id="45" name="Group 38">
              <a:extLst>
                <a:ext uri="{FF2B5EF4-FFF2-40B4-BE49-F238E27FC236}">
                  <a16:creationId xmlns="" xmlns:a16="http://schemas.microsoft.com/office/drawing/2014/main" id="{FC2674AA-58B0-4615-8CC3-C79580B8E964}"/>
                </a:ext>
              </a:extLst>
            </p:cNvPr>
            <p:cNvGrpSpPr/>
            <p:nvPr/>
          </p:nvGrpSpPr>
          <p:grpSpPr>
            <a:xfrm>
              <a:off x="2929408" y="3171469"/>
              <a:ext cx="2611460" cy="163695"/>
              <a:chOff x="5560990" y="4530963"/>
              <a:chExt cx="5147448" cy="208677"/>
            </a:xfrm>
          </p:grpSpPr>
          <p:sp>
            <p:nvSpPr>
              <p:cNvPr id="49" name="Rectangle 42">
                <a:extLst>
                  <a:ext uri="{FF2B5EF4-FFF2-40B4-BE49-F238E27FC236}">
                    <a16:creationId xmlns="" xmlns:a16="http://schemas.microsoft.com/office/drawing/2014/main" id="{96859575-A89C-4790-A8FB-90118B7D6FE1}"/>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50" name="Rectangle 43">
                <a:extLst>
                  <a:ext uri="{FF2B5EF4-FFF2-40B4-BE49-F238E27FC236}">
                    <a16:creationId xmlns="" xmlns:a16="http://schemas.microsoft.com/office/drawing/2014/main" id="{A39AD8A7-2BAF-4476-B091-914924737C5A}"/>
                  </a:ext>
                </a:extLst>
              </p:cNvPr>
              <p:cNvSpPr/>
              <p:nvPr/>
            </p:nvSpPr>
            <p:spPr>
              <a:xfrm>
                <a:off x="5560990" y="4530963"/>
                <a:ext cx="4177701" cy="208677"/>
              </a:xfrm>
              <a:prstGeom prst="rect">
                <a:avLst/>
              </a:prstGeom>
              <a:solidFill>
                <a:srgbClr val="5FA6A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46" name="Group 39">
              <a:extLst>
                <a:ext uri="{FF2B5EF4-FFF2-40B4-BE49-F238E27FC236}">
                  <a16:creationId xmlns="" xmlns:a16="http://schemas.microsoft.com/office/drawing/2014/main" id="{FBA8E4ED-AA1E-4C85-B764-1C2C8F91550A}"/>
                </a:ext>
              </a:extLst>
            </p:cNvPr>
            <p:cNvGrpSpPr/>
            <p:nvPr/>
          </p:nvGrpSpPr>
          <p:grpSpPr>
            <a:xfrm>
              <a:off x="2928212" y="3609132"/>
              <a:ext cx="2611460" cy="163695"/>
              <a:chOff x="5632213" y="4530963"/>
              <a:chExt cx="5147448" cy="208677"/>
            </a:xfrm>
          </p:grpSpPr>
          <p:sp>
            <p:nvSpPr>
              <p:cNvPr id="47" name="Rectangle 40">
                <a:extLst>
                  <a:ext uri="{FF2B5EF4-FFF2-40B4-BE49-F238E27FC236}">
                    <a16:creationId xmlns="" xmlns:a16="http://schemas.microsoft.com/office/drawing/2014/main" id="{032F9151-0C48-4808-B232-9DA4BE8B075D}"/>
                  </a:ext>
                </a:extLst>
              </p:cNvPr>
              <p:cNvSpPr/>
              <p:nvPr/>
            </p:nvSpPr>
            <p:spPr>
              <a:xfrm>
                <a:off x="5710024" y="4530963"/>
                <a:ext cx="5069637"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48" name="Rectangle 41">
                <a:extLst>
                  <a:ext uri="{FF2B5EF4-FFF2-40B4-BE49-F238E27FC236}">
                    <a16:creationId xmlns="" xmlns:a16="http://schemas.microsoft.com/office/drawing/2014/main" id="{BA229753-8BAA-4B0D-9AA5-38541F070912}"/>
                  </a:ext>
                </a:extLst>
              </p:cNvPr>
              <p:cNvSpPr/>
              <p:nvPr/>
            </p:nvSpPr>
            <p:spPr>
              <a:xfrm>
                <a:off x="5632213" y="4530963"/>
                <a:ext cx="3658048" cy="208677"/>
              </a:xfrm>
              <a:prstGeom prst="rect">
                <a:avLst/>
              </a:prstGeom>
              <a:solidFill>
                <a:srgbClr val="F69F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sp>
        <p:nvSpPr>
          <p:cNvPr id="41" name="TextBox 34">
            <a:extLst>
              <a:ext uri="{FF2B5EF4-FFF2-40B4-BE49-F238E27FC236}">
                <a16:creationId xmlns="" xmlns:a16="http://schemas.microsoft.com/office/drawing/2014/main" id="{7D250174-A872-4597-B9E0-926A4A621F83}"/>
              </a:ext>
            </a:extLst>
          </p:cNvPr>
          <p:cNvSpPr txBox="1"/>
          <p:nvPr/>
        </p:nvSpPr>
        <p:spPr>
          <a:xfrm>
            <a:off x="2752605" y="4732521"/>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42" name="TextBox 35">
            <a:extLst>
              <a:ext uri="{FF2B5EF4-FFF2-40B4-BE49-F238E27FC236}">
                <a16:creationId xmlns="" xmlns:a16="http://schemas.microsoft.com/office/drawing/2014/main" id="{064C219B-797E-437F-BA8F-884A9F7C1D28}"/>
              </a:ext>
            </a:extLst>
          </p:cNvPr>
          <p:cNvSpPr txBox="1"/>
          <p:nvPr/>
        </p:nvSpPr>
        <p:spPr>
          <a:xfrm>
            <a:off x="2752605" y="5284081"/>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43" name="TextBox 36">
            <a:extLst>
              <a:ext uri="{FF2B5EF4-FFF2-40B4-BE49-F238E27FC236}">
                <a16:creationId xmlns="" xmlns:a16="http://schemas.microsoft.com/office/drawing/2014/main" id="{1C8EF6AA-D04D-457A-BA12-935D79015925}"/>
              </a:ext>
            </a:extLst>
          </p:cNvPr>
          <p:cNvSpPr txBox="1"/>
          <p:nvPr/>
        </p:nvSpPr>
        <p:spPr>
          <a:xfrm>
            <a:off x="5496367" y="4939728"/>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44" name="TextBox 37">
            <a:extLst>
              <a:ext uri="{FF2B5EF4-FFF2-40B4-BE49-F238E27FC236}">
                <a16:creationId xmlns="" xmlns:a16="http://schemas.microsoft.com/office/drawing/2014/main" id="{F217B6BB-1ED4-4994-A736-F7BB3185727B}"/>
              </a:ext>
            </a:extLst>
          </p:cNvPr>
          <p:cNvSpPr txBox="1"/>
          <p:nvPr/>
        </p:nvSpPr>
        <p:spPr>
          <a:xfrm>
            <a:off x="5479209" y="5480427"/>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grpSp>
        <p:nvGrpSpPr>
          <p:cNvPr id="52" name="Group 45">
            <a:extLst>
              <a:ext uri="{FF2B5EF4-FFF2-40B4-BE49-F238E27FC236}">
                <a16:creationId xmlns="" xmlns:a16="http://schemas.microsoft.com/office/drawing/2014/main" id="{67D6E69F-A7F4-4923-9D5D-C50385195C5C}"/>
              </a:ext>
            </a:extLst>
          </p:cNvPr>
          <p:cNvGrpSpPr/>
          <p:nvPr/>
        </p:nvGrpSpPr>
        <p:grpSpPr>
          <a:xfrm>
            <a:off x="8400165" y="2826870"/>
            <a:ext cx="2644645" cy="765842"/>
            <a:chOff x="2928211" y="3171469"/>
            <a:chExt cx="2612657" cy="601358"/>
          </a:xfrm>
        </p:grpSpPr>
        <p:grpSp>
          <p:nvGrpSpPr>
            <p:cNvPr id="57" name="Group 50">
              <a:extLst>
                <a:ext uri="{FF2B5EF4-FFF2-40B4-BE49-F238E27FC236}">
                  <a16:creationId xmlns="" xmlns:a16="http://schemas.microsoft.com/office/drawing/2014/main" id="{43A92C8E-9562-4FBE-993E-EE3F5585B58A}"/>
                </a:ext>
              </a:extLst>
            </p:cNvPr>
            <p:cNvGrpSpPr/>
            <p:nvPr/>
          </p:nvGrpSpPr>
          <p:grpSpPr>
            <a:xfrm>
              <a:off x="2929408" y="3171469"/>
              <a:ext cx="2611460" cy="163695"/>
              <a:chOff x="5560990" y="4530963"/>
              <a:chExt cx="5147448" cy="208677"/>
            </a:xfrm>
          </p:grpSpPr>
          <p:sp>
            <p:nvSpPr>
              <p:cNvPr id="61" name="Rectangle 54">
                <a:extLst>
                  <a:ext uri="{FF2B5EF4-FFF2-40B4-BE49-F238E27FC236}">
                    <a16:creationId xmlns="" xmlns:a16="http://schemas.microsoft.com/office/drawing/2014/main" id="{7B1F7A71-25D7-47BC-86AB-4921C1CBAE5A}"/>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62" name="Rectangle 55">
                <a:extLst>
                  <a:ext uri="{FF2B5EF4-FFF2-40B4-BE49-F238E27FC236}">
                    <a16:creationId xmlns="" xmlns:a16="http://schemas.microsoft.com/office/drawing/2014/main" id="{01A28591-8310-4CED-B6B0-BE5854BA10E4}"/>
                  </a:ext>
                </a:extLst>
              </p:cNvPr>
              <p:cNvSpPr/>
              <p:nvPr/>
            </p:nvSpPr>
            <p:spPr>
              <a:xfrm>
                <a:off x="5560990" y="4530963"/>
                <a:ext cx="4177701" cy="208677"/>
              </a:xfrm>
              <a:prstGeom prst="rect">
                <a:avLst/>
              </a:prstGeom>
              <a:solidFill>
                <a:srgbClr val="5FA6A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58" name="Group 51">
              <a:extLst>
                <a:ext uri="{FF2B5EF4-FFF2-40B4-BE49-F238E27FC236}">
                  <a16:creationId xmlns="" xmlns:a16="http://schemas.microsoft.com/office/drawing/2014/main" id="{060B9A36-3E72-48CB-AFCE-EAE733E06836}"/>
                </a:ext>
              </a:extLst>
            </p:cNvPr>
            <p:cNvGrpSpPr/>
            <p:nvPr/>
          </p:nvGrpSpPr>
          <p:grpSpPr>
            <a:xfrm>
              <a:off x="2928211" y="3609132"/>
              <a:ext cx="2575325" cy="163695"/>
              <a:chOff x="5632212" y="4530963"/>
              <a:chExt cx="5076226" cy="208677"/>
            </a:xfrm>
          </p:grpSpPr>
          <p:sp>
            <p:nvSpPr>
              <p:cNvPr id="59" name="Rectangle 52">
                <a:extLst>
                  <a:ext uri="{FF2B5EF4-FFF2-40B4-BE49-F238E27FC236}">
                    <a16:creationId xmlns="" xmlns:a16="http://schemas.microsoft.com/office/drawing/2014/main" id="{A97E3B76-13E0-40A7-B2F2-D46F0897F33B}"/>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60" name="Rectangle 53">
                <a:extLst>
                  <a:ext uri="{FF2B5EF4-FFF2-40B4-BE49-F238E27FC236}">
                    <a16:creationId xmlns="" xmlns:a16="http://schemas.microsoft.com/office/drawing/2014/main" id="{393E3550-F6ED-4E50-A511-478BC9133C8A}"/>
                  </a:ext>
                </a:extLst>
              </p:cNvPr>
              <p:cNvSpPr/>
              <p:nvPr/>
            </p:nvSpPr>
            <p:spPr>
              <a:xfrm>
                <a:off x="5632212" y="4530963"/>
                <a:ext cx="3658048" cy="208677"/>
              </a:xfrm>
              <a:prstGeom prst="rect">
                <a:avLst/>
              </a:prstGeom>
              <a:solidFill>
                <a:srgbClr val="F69F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sp>
        <p:nvSpPr>
          <p:cNvPr id="53" name="TextBox 46">
            <a:extLst>
              <a:ext uri="{FF2B5EF4-FFF2-40B4-BE49-F238E27FC236}">
                <a16:creationId xmlns="" xmlns:a16="http://schemas.microsoft.com/office/drawing/2014/main" id="{A94F9E86-B2BD-4B00-B772-07207BA806D0}"/>
              </a:ext>
            </a:extLst>
          </p:cNvPr>
          <p:cNvSpPr txBox="1"/>
          <p:nvPr/>
        </p:nvSpPr>
        <p:spPr>
          <a:xfrm>
            <a:off x="8342181" y="2580232"/>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54" name="TextBox 47">
            <a:extLst>
              <a:ext uri="{FF2B5EF4-FFF2-40B4-BE49-F238E27FC236}">
                <a16:creationId xmlns="" xmlns:a16="http://schemas.microsoft.com/office/drawing/2014/main" id="{A23FF144-87E9-400F-87E6-6D04F0CC9CD8}"/>
              </a:ext>
            </a:extLst>
          </p:cNvPr>
          <p:cNvSpPr txBox="1"/>
          <p:nvPr/>
        </p:nvSpPr>
        <p:spPr>
          <a:xfrm>
            <a:off x="8342181" y="3131792"/>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55" name="TextBox 48">
            <a:extLst>
              <a:ext uri="{FF2B5EF4-FFF2-40B4-BE49-F238E27FC236}">
                <a16:creationId xmlns="" xmlns:a16="http://schemas.microsoft.com/office/drawing/2014/main" id="{FDE6804A-8779-4F0C-AF20-D0F3B32C4034}"/>
              </a:ext>
            </a:extLst>
          </p:cNvPr>
          <p:cNvSpPr txBox="1"/>
          <p:nvPr/>
        </p:nvSpPr>
        <p:spPr>
          <a:xfrm>
            <a:off x="11085943" y="2787439"/>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56" name="TextBox 49">
            <a:extLst>
              <a:ext uri="{FF2B5EF4-FFF2-40B4-BE49-F238E27FC236}">
                <a16:creationId xmlns="" xmlns:a16="http://schemas.microsoft.com/office/drawing/2014/main" id="{7E08D1DF-4D28-407E-87FC-6F34E7F4AA48}"/>
              </a:ext>
            </a:extLst>
          </p:cNvPr>
          <p:cNvSpPr txBox="1"/>
          <p:nvPr/>
        </p:nvSpPr>
        <p:spPr>
          <a:xfrm>
            <a:off x="11068785" y="3328138"/>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grpSp>
        <p:nvGrpSpPr>
          <p:cNvPr id="64" name="Group 57">
            <a:extLst>
              <a:ext uri="{FF2B5EF4-FFF2-40B4-BE49-F238E27FC236}">
                <a16:creationId xmlns="" xmlns:a16="http://schemas.microsoft.com/office/drawing/2014/main" id="{6FC1EA4C-19B1-4720-B9DF-7AE12DEAED0C}"/>
              </a:ext>
            </a:extLst>
          </p:cNvPr>
          <p:cNvGrpSpPr/>
          <p:nvPr/>
        </p:nvGrpSpPr>
        <p:grpSpPr>
          <a:xfrm>
            <a:off x="8414228" y="5070734"/>
            <a:ext cx="2644645" cy="765842"/>
            <a:chOff x="2928211" y="3171469"/>
            <a:chExt cx="2612657" cy="601358"/>
          </a:xfrm>
        </p:grpSpPr>
        <p:grpSp>
          <p:nvGrpSpPr>
            <p:cNvPr id="69" name="Group 62">
              <a:extLst>
                <a:ext uri="{FF2B5EF4-FFF2-40B4-BE49-F238E27FC236}">
                  <a16:creationId xmlns="" xmlns:a16="http://schemas.microsoft.com/office/drawing/2014/main" id="{97FE8BCD-BA31-4932-807F-CCC2BB0D1DD2}"/>
                </a:ext>
              </a:extLst>
            </p:cNvPr>
            <p:cNvGrpSpPr/>
            <p:nvPr/>
          </p:nvGrpSpPr>
          <p:grpSpPr>
            <a:xfrm>
              <a:off x="2929408" y="3171469"/>
              <a:ext cx="2611460" cy="163695"/>
              <a:chOff x="5560990" y="4530963"/>
              <a:chExt cx="5147448" cy="208677"/>
            </a:xfrm>
          </p:grpSpPr>
          <p:sp>
            <p:nvSpPr>
              <p:cNvPr id="73" name="Rectangle 66">
                <a:extLst>
                  <a:ext uri="{FF2B5EF4-FFF2-40B4-BE49-F238E27FC236}">
                    <a16:creationId xmlns="" xmlns:a16="http://schemas.microsoft.com/office/drawing/2014/main" id="{D1787D92-0092-4FFD-A33D-4B9224AF6C6D}"/>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74" name="Rectangle 67">
                <a:extLst>
                  <a:ext uri="{FF2B5EF4-FFF2-40B4-BE49-F238E27FC236}">
                    <a16:creationId xmlns="" xmlns:a16="http://schemas.microsoft.com/office/drawing/2014/main" id="{FEB6BB74-B1FF-4AC0-986D-5F4FF5FB8BDC}"/>
                  </a:ext>
                </a:extLst>
              </p:cNvPr>
              <p:cNvSpPr/>
              <p:nvPr/>
            </p:nvSpPr>
            <p:spPr>
              <a:xfrm>
                <a:off x="5560990" y="4530963"/>
                <a:ext cx="4177701" cy="208677"/>
              </a:xfrm>
              <a:prstGeom prst="rect">
                <a:avLst/>
              </a:prstGeom>
              <a:solidFill>
                <a:srgbClr val="5FA6A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70" name="Group 63">
              <a:extLst>
                <a:ext uri="{FF2B5EF4-FFF2-40B4-BE49-F238E27FC236}">
                  <a16:creationId xmlns="" xmlns:a16="http://schemas.microsoft.com/office/drawing/2014/main" id="{727D2783-6789-465B-A8F0-86F7EAA370B0}"/>
                </a:ext>
              </a:extLst>
            </p:cNvPr>
            <p:cNvGrpSpPr/>
            <p:nvPr/>
          </p:nvGrpSpPr>
          <p:grpSpPr>
            <a:xfrm>
              <a:off x="2928211" y="3609132"/>
              <a:ext cx="2575325" cy="163695"/>
              <a:chOff x="5632212" y="4530963"/>
              <a:chExt cx="5076226" cy="208677"/>
            </a:xfrm>
          </p:grpSpPr>
          <p:sp>
            <p:nvSpPr>
              <p:cNvPr id="71" name="Rectangle 64">
                <a:extLst>
                  <a:ext uri="{FF2B5EF4-FFF2-40B4-BE49-F238E27FC236}">
                    <a16:creationId xmlns="" xmlns:a16="http://schemas.microsoft.com/office/drawing/2014/main" id="{D6463115-296B-4184-8D71-40A59C0F1D0F}"/>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72" name="Rectangle 65">
                <a:extLst>
                  <a:ext uri="{FF2B5EF4-FFF2-40B4-BE49-F238E27FC236}">
                    <a16:creationId xmlns="" xmlns:a16="http://schemas.microsoft.com/office/drawing/2014/main" id="{E6DF61BD-4B8A-4580-8444-E735BA59A885}"/>
                  </a:ext>
                </a:extLst>
              </p:cNvPr>
              <p:cNvSpPr/>
              <p:nvPr/>
            </p:nvSpPr>
            <p:spPr>
              <a:xfrm>
                <a:off x="5632212" y="4530963"/>
                <a:ext cx="3658048" cy="208677"/>
              </a:xfrm>
              <a:prstGeom prst="rect">
                <a:avLst/>
              </a:prstGeom>
              <a:solidFill>
                <a:srgbClr val="F69F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sp>
        <p:nvSpPr>
          <p:cNvPr id="65" name="TextBox 58">
            <a:extLst>
              <a:ext uri="{FF2B5EF4-FFF2-40B4-BE49-F238E27FC236}">
                <a16:creationId xmlns="" xmlns:a16="http://schemas.microsoft.com/office/drawing/2014/main" id="{21AA19A0-BCFA-4B8C-BAE3-CE332696CD4C}"/>
              </a:ext>
            </a:extLst>
          </p:cNvPr>
          <p:cNvSpPr txBox="1"/>
          <p:nvPr/>
        </p:nvSpPr>
        <p:spPr>
          <a:xfrm>
            <a:off x="8356244" y="4824096"/>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66" name="TextBox 59">
            <a:extLst>
              <a:ext uri="{FF2B5EF4-FFF2-40B4-BE49-F238E27FC236}">
                <a16:creationId xmlns="" xmlns:a16="http://schemas.microsoft.com/office/drawing/2014/main" id="{C8E5F4CC-FEF9-463D-B9D2-8FE66DC44AFA}"/>
              </a:ext>
            </a:extLst>
          </p:cNvPr>
          <p:cNvSpPr txBox="1"/>
          <p:nvPr/>
        </p:nvSpPr>
        <p:spPr>
          <a:xfrm>
            <a:off x="8356244" y="5375656"/>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67" name="TextBox 60">
            <a:extLst>
              <a:ext uri="{FF2B5EF4-FFF2-40B4-BE49-F238E27FC236}">
                <a16:creationId xmlns="" xmlns:a16="http://schemas.microsoft.com/office/drawing/2014/main" id="{A500F77E-141C-42A4-A3F5-90475E0CDC69}"/>
              </a:ext>
            </a:extLst>
          </p:cNvPr>
          <p:cNvSpPr txBox="1"/>
          <p:nvPr/>
        </p:nvSpPr>
        <p:spPr>
          <a:xfrm>
            <a:off x="11100006" y="5031303"/>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68" name="TextBox 61">
            <a:extLst>
              <a:ext uri="{FF2B5EF4-FFF2-40B4-BE49-F238E27FC236}">
                <a16:creationId xmlns="" xmlns:a16="http://schemas.microsoft.com/office/drawing/2014/main" id="{6B0BD62D-C346-45A6-83A0-419E2876A65E}"/>
              </a:ext>
            </a:extLst>
          </p:cNvPr>
          <p:cNvSpPr txBox="1"/>
          <p:nvPr/>
        </p:nvSpPr>
        <p:spPr>
          <a:xfrm>
            <a:off x="11082848" y="5572002"/>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pic>
        <p:nvPicPr>
          <p:cNvPr id="75" name="图片占位符 6">
            <a:extLst>
              <a:ext uri="{FF2B5EF4-FFF2-40B4-BE49-F238E27FC236}">
                <a16:creationId xmlns="" xmlns:a16="http://schemas.microsoft.com/office/drawing/2014/main" id="{A68F322C-2B0E-4E9D-BE36-29DF51188FDE}"/>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flipH="1">
            <a:off x="630873" y="1573533"/>
            <a:ext cx="1957326" cy="1956817"/>
          </a:xfrm>
          <a:prstGeom prst="flowChartDelay">
            <a:avLst/>
          </a:prstGeom>
        </p:spPr>
      </p:pic>
      <p:pic>
        <p:nvPicPr>
          <p:cNvPr id="76" name="图片占位符 9">
            <a:extLst>
              <a:ext uri="{FF2B5EF4-FFF2-40B4-BE49-F238E27FC236}">
                <a16:creationId xmlns="" xmlns:a16="http://schemas.microsoft.com/office/drawing/2014/main" id="{1F907A00-2B60-4D9D-AEDE-E0E87C73F481}"/>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flipH="1">
            <a:off x="630873" y="3870413"/>
            <a:ext cx="1957326" cy="1956817"/>
          </a:xfrm>
          <a:prstGeom prst="flowChartDelay">
            <a:avLst/>
          </a:prstGeom>
        </p:spPr>
      </p:pic>
      <p:pic>
        <p:nvPicPr>
          <p:cNvPr id="77" name="图片占位符 7">
            <a:extLst>
              <a:ext uri="{FF2B5EF4-FFF2-40B4-BE49-F238E27FC236}">
                <a16:creationId xmlns="" xmlns:a16="http://schemas.microsoft.com/office/drawing/2014/main" id="{28C32E5C-5545-43C4-AB0A-5E29479C852C}"/>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flipH="1">
            <a:off x="6178233" y="1638061"/>
            <a:ext cx="1957326" cy="1956817"/>
          </a:xfrm>
          <a:prstGeom prst="flowChartDelay">
            <a:avLst/>
          </a:prstGeom>
        </p:spPr>
      </p:pic>
      <p:pic>
        <p:nvPicPr>
          <p:cNvPr id="78" name="图片占位符 10">
            <a:extLst>
              <a:ext uri="{FF2B5EF4-FFF2-40B4-BE49-F238E27FC236}">
                <a16:creationId xmlns="" xmlns:a16="http://schemas.microsoft.com/office/drawing/2014/main" id="{0F1DD952-D13C-42E7-BA0C-172A3BD08032}"/>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flipH="1">
            <a:off x="6178233" y="3870412"/>
            <a:ext cx="1957326" cy="1956817"/>
          </a:xfrm>
          <a:prstGeom prst="flowChartDelay">
            <a:avLst/>
          </a:prstGeom>
        </p:spPr>
      </p:pic>
      <p:pic>
        <p:nvPicPr>
          <p:cNvPr id="79" name="图片 78">
            <a:extLst>
              <a:ext uri="{FF2B5EF4-FFF2-40B4-BE49-F238E27FC236}">
                <a16:creationId xmlns="" xmlns:a16="http://schemas.microsoft.com/office/drawing/2014/main" id="{B35054CD-C362-4165-A651-A892C008D01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3353350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8229"/>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pic>
        <p:nvPicPr>
          <p:cNvPr id="13" name="图片 12">
            <a:extLst>
              <a:ext uri="{FF2B5EF4-FFF2-40B4-BE49-F238E27FC236}">
                <a16:creationId xmlns="" xmlns:a16="http://schemas.microsoft.com/office/drawing/2014/main" id="{8C3DDEDC-1CDD-413A-9CE0-0A99D0C852F7}"/>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02036" y="2685226"/>
            <a:ext cx="1595801" cy="1595801"/>
          </a:xfrm>
          <a:custGeom>
            <a:avLst/>
            <a:gdLst>
              <a:gd name="connsiteX0" fmla="*/ 0 w 2806700"/>
              <a:gd name="connsiteY0" fmla="*/ 0 h 2806700"/>
              <a:gd name="connsiteX1" fmla="*/ 2806700 w 2806700"/>
              <a:gd name="connsiteY1" fmla="*/ 0 h 2806700"/>
              <a:gd name="connsiteX2" fmla="*/ 2806700 w 2806700"/>
              <a:gd name="connsiteY2" fmla="*/ 2806700 h 2806700"/>
              <a:gd name="connsiteX3" fmla="*/ 0 w 2806700"/>
              <a:gd name="connsiteY3" fmla="*/ 2806700 h 2806700"/>
            </a:gdLst>
            <a:ahLst/>
            <a:cxnLst>
              <a:cxn ang="0">
                <a:pos x="connsiteX0" y="connsiteY0"/>
              </a:cxn>
              <a:cxn ang="0">
                <a:pos x="connsiteX1" y="connsiteY1"/>
              </a:cxn>
              <a:cxn ang="0">
                <a:pos x="connsiteX2" y="connsiteY2"/>
              </a:cxn>
              <a:cxn ang="0">
                <a:pos x="connsiteX3" y="connsiteY3"/>
              </a:cxn>
            </a:cxnLst>
            <a:rect l="l" t="t" r="r" b="b"/>
            <a:pathLst>
              <a:path w="2806700" h="2806700">
                <a:moveTo>
                  <a:pt x="0" y="0"/>
                </a:moveTo>
                <a:lnTo>
                  <a:pt x="2806700" y="0"/>
                </a:lnTo>
                <a:lnTo>
                  <a:pt x="2806700" y="2806700"/>
                </a:lnTo>
                <a:lnTo>
                  <a:pt x="0" y="2806700"/>
                </a:lnTo>
                <a:close/>
              </a:path>
            </a:pathLst>
          </a:custGeom>
          <a:effectLst>
            <a:outerShdw blurRad="50800" dist="38100" dir="2700000" algn="tl" rotWithShape="0">
              <a:prstClr val="black">
                <a:alpha val="40000"/>
              </a:prstClr>
            </a:outerShdw>
          </a:effectLst>
        </p:spPr>
      </p:pic>
      <p:pic>
        <p:nvPicPr>
          <p:cNvPr id="18" name="图片 17">
            <a:extLst>
              <a:ext uri="{FF2B5EF4-FFF2-40B4-BE49-F238E27FC236}">
                <a16:creationId xmlns="" xmlns:a16="http://schemas.microsoft.com/office/drawing/2014/main" id="{9BF12A42-D457-4DB3-94FB-56B527052D0B}"/>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321050" y="4425113"/>
            <a:ext cx="1595801" cy="1595801"/>
          </a:xfrm>
          <a:custGeom>
            <a:avLst/>
            <a:gdLst>
              <a:gd name="connsiteX0" fmla="*/ 0 w 2806700"/>
              <a:gd name="connsiteY0" fmla="*/ 0 h 2806700"/>
              <a:gd name="connsiteX1" fmla="*/ 2806700 w 2806700"/>
              <a:gd name="connsiteY1" fmla="*/ 0 h 2806700"/>
              <a:gd name="connsiteX2" fmla="*/ 2806700 w 2806700"/>
              <a:gd name="connsiteY2" fmla="*/ 2806700 h 2806700"/>
              <a:gd name="connsiteX3" fmla="*/ 0 w 2806700"/>
              <a:gd name="connsiteY3" fmla="*/ 2806700 h 2806700"/>
            </a:gdLst>
            <a:ahLst/>
            <a:cxnLst>
              <a:cxn ang="0">
                <a:pos x="connsiteX0" y="connsiteY0"/>
              </a:cxn>
              <a:cxn ang="0">
                <a:pos x="connsiteX1" y="connsiteY1"/>
              </a:cxn>
              <a:cxn ang="0">
                <a:pos x="connsiteX2" y="connsiteY2"/>
              </a:cxn>
              <a:cxn ang="0">
                <a:pos x="connsiteX3" y="connsiteY3"/>
              </a:cxn>
            </a:cxnLst>
            <a:rect l="l" t="t" r="r" b="b"/>
            <a:pathLst>
              <a:path w="2806700" h="2806700">
                <a:moveTo>
                  <a:pt x="0" y="0"/>
                </a:moveTo>
                <a:lnTo>
                  <a:pt x="2806700" y="0"/>
                </a:lnTo>
                <a:lnTo>
                  <a:pt x="2806700" y="2806700"/>
                </a:lnTo>
                <a:lnTo>
                  <a:pt x="0" y="2806700"/>
                </a:lnTo>
                <a:close/>
              </a:path>
            </a:pathLst>
          </a:custGeom>
          <a:effectLst>
            <a:outerShdw blurRad="50800" dist="38100" dir="2700000" algn="tl" rotWithShape="0">
              <a:prstClr val="black">
                <a:alpha val="40000"/>
              </a:prstClr>
            </a:outerShdw>
          </a:effectLst>
        </p:spPr>
      </p:pic>
      <p:pic>
        <p:nvPicPr>
          <p:cNvPr id="19" name="图片 18">
            <a:extLst>
              <a:ext uri="{FF2B5EF4-FFF2-40B4-BE49-F238E27FC236}">
                <a16:creationId xmlns="" xmlns:a16="http://schemas.microsoft.com/office/drawing/2014/main" id="{3FAC943E-54C5-422A-8E92-82A07867A44B}"/>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309697" y="932239"/>
            <a:ext cx="1607154" cy="1607154"/>
          </a:xfrm>
          <a:custGeom>
            <a:avLst/>
            <a:gdLst>
              <a:gd name="connsiteX0" fmla="*/ 0 w 2806700"/>
              <a:gd name="connsiteY0" fmla="*/ 0 h 2806700"/>
              <a:gd name="connsiteX1" fmla="*/ 2806700 w 2806700"/>
              <a:gd name="connsiteY1" fmla="*/ 0 h 2806700"/>
              <a:gd name="connsiteX2" fmla="*/ 2806700 w 2806700"/>
              <a:gd name="connsiteY2" fmla="*/ 2806700 h 2806700"/>
              <a:gd name="connsiteX3" fmla="*/ 0 w 2806700"/>
              <a:gd name="connsiteY3" fmla="*/ 2806700 h 2806700"/>
            </a:gdLst>
            <a:ahLst/>
            <a:cxnLst>
              <a:cxn ang="0">
                <a:pos x="connsiteX0" y="connsiteY0"/>
              </a:cxn>
              <a:cxn ang="0">
                <a:pos x="connsiteX1" y="connsiteY1"/>
              </a:cxn>
              <a:cxn ang="0">
                <a:pos x="connsiteX2" y="connsiteY2"/>
              </a:cxn>
              <a:cxn ang="0">
                <a:pos x="connsiteX3" y="connsiteY3"/>
              </a:cxn>
            </a:cxnLst>
            <a:rect l="l" t="t" r="r" b="b"/>
            <a:pathLst>
              <a:path w="2806700" h="2806700">
                <a:moveTo>
                  <a:pt x="0" y="0"/>
                </a:moveTo>
                <a:lnTo>
                  <a:pt x="2806700" y="0"/>
                </a:lnTo>
                <a:lnTo>
                  <a:pt x="2806700" y="2806700"/>
                </a:lnTo>
                <a:lnTo>
                  <a:pt x="0" y="2806700"/>
                </a:lnTo>
                <a:close/>
              </a:path>
            </a:pathLst>
          </a:custGeom>
          <a:effectLst>
            <a:outerShdw blurRad="50800" dist="38100" dir="2700000" algn="tl" rotWithShape="0">
              <a:prstClr val="black">
                <a:alpha val="40000"/>
              </a:prstClr>
            </a:outerShdw>
          </a:effectLst>
        </p:spPr>
      </p:pic>
      <p:sp>
        <p:nvSpPr>
          <p:cNvPr id="20" name="TextBox 70">
            <a:extLst>
              <a:ext uri="{FF2B5EF4-FFF2-40B4-BE49-F238E27FC236}">
                <a16:creationId xmlns="" xmlns:a16="http://schemas.microsoft.com/office/drawing/2014/main" id="{F285B909-71C0-4391-ACB6-CB779A7D82AD}"/>
              </a:ext>
            </a:extLst>
          </p:cNvPr>
          <p:cNvSpPr txBox="1"/>
          <p:nvPr/>
        </p:nvSpPr>
        <p:spPr>
          <a:xfrm>
            <a:off x="6407373" y="1439760"/>
            <a:ext cx="4724337" cy="769441"/>
          </a:xfrm>
          <a:prstGeom prst="rect">
            <a:avLst/>
          </a:prstGeom>
          <a:solidFill>
            <a:sysClr val="window" lastClr="FFFFFF"/>
          </a:solidFill>
          <a:effectLst>
            <a:outerShdw blurRad="50800" dist="38100" dir="5400000" algn="t" rotWithShape="0">
              <a:prstClr val="black">
                <a:alpha val="40000"/>
              </a:prstClr>
            </a:outerShdw>
          </a:effectLst>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lang="zh-CN" altLang="en-US" sz="4400" b="1" kern="0" dirty="0">
                <a:solidFill>
                  <a:srgbClr val="F69FB2"/>
                </a:solidFill>
                <a:cs typeface="+mn-ea"/>
                <a:sym typeface="+mn-lt"/>
              </a:rPr>
              <a:t>活动执行</a:t>
            </a:r>
            <a:endParaRPr kumimoji="0" lang="en-US" sz="4400" b="1" i="0" u="none" strike="noStrike" kern="0" cap="none" spc="0" normalizeH="0" baseline="0" noProof="0" dirty="0">
              <a:ln>
                <a:noFill/>
              </a:ln>
              <a:solidFill>
                <a:srgbClr val="F69FB2"/>
              </a:solidFill>
              <a:effectLst/>
              <a:uLnTx/>
              <a:uFillTx/>
              <a:cs typeface="+mn-ea"/>
              <a:sym typeface="+mn-lt"/>
            </a:endParaRPr>
          </a:p>
        </p:txBody>
      </p:sp>
      <p:sp>
        <p:nvSpPr>
          <p:cNvPr id="21" name="Rectangle 71">
            <a:extLst>
              <a:ext uri="{FF2B5EF4-FFF2-40B4-BE49-F238E27FC236}">
                <a16:creationId xmlns="" xmlns:a16="http://schemas.microsoft.com/office/drawing/2014/main" id="{1251A1B7-B1C4-4556-8438-C7B7420CADBF}"/>
              </a:ext>
            </a:extLst>
          </p:cNvPr>
          <p:cNvSpPr/>
          <p:nvPr/>
        </p:nvSpPr>
        <p:spPr>
          <a:xfrm>
            <a:off x="6414341" y="2185973"/>
            <a:ext cx="3175337" cy="769441"/>
          </a:xfrm>
          <a:prstGeom prst="rect">
            <a:avLst/>
          </a:prstGeom>
          <a:solidFill>
            <a:sysClr val="window" lastClr="FFFFFF"/>
          </a:solidFill>
          <a:effectLst>
            <a:outerShdw blurRad="50800" dist="38100" dir="16200000" rotWithShape="0">
              <a:prstClr val="black">
                <a:alpha val="40000"/>
              </a:prstClr>
            </a:outerShdw>
          </a:effectLst>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lang="zh-CN" altLang="en-US" sz="4400" b="1" kern="0" dirty="0">
                <a:solidFill>
                  <a:srgbClr val="5FA6AE"/>
                </a:solidFill>
                <a:cs typeface="+mn-ea"/>
                <a:sym typeface="+mn-lt"/>
              </a:rPr>
              <a:t>主要策略</a:t>
            </a:r>
            <a:endParaRPr kumimoji="0" lang="en-US" sz="4400" b="1" i="0" u="none" strike="noStrike" kern="0" cap="none" spc="0" normalizeH="0" baseline="0" noProof="0" dirty="0">
              <a:ln>
                <a:noFill/>
              </a:ln>
              <a:solidFill>
                <a:srgbClr val="5FA6AE"/>
              </a:solidFill>
              <a:effectLst/>
              <a:uLnTx/>
              <a:uFillTx/>
              <a:cs typeface="+mn-ea"/>
              <a:sym typeface="+mn-lt"/>
            </a:endParaRPr>
          </a:p>
        </p:txBody>
      </p:sp>
      <p:sp>
        <p:nvSpPr>
          <p:cNvPr id="22" name="Rectangle 76">
            <a:extLst>
              <a:ext uri="{FF2B5EF4-FFF2-40B4-BE49-F238E27FC236}">
                <a16:creationId xmlns="" xmlns:a16="http://schemas.microsoft.com/office/drawing/2014/main" id="{521CAB4A-0C74-4BBA-9F38-57DC69F8AAFD}"/>
              </a:ext>
            </a:extLst>
          </p:cNvPr>
          <p:cNvSpPr/>
          <p:nvPr/>
        </p:nvSpPr>
        <p:spPr>
          <a:xfrm>
            <a:off x="6414342" y="3037386"/>
            <a:ext cx="5023278" cy="1028423"/>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sz="1400" b="0" i="0" u="none" strike="noStrike" kern="3000" cap="none" spc="3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Everyone that works here has a desire to create amazing user experiences. Being great at what you do is the cost of entry at </a:t>
            </a:r>
            <a:r>
              <a:rPr kumimoji="0" lang="en-US" sz="1400" b="0" i="0" u="none" strike="noStrike" kern="3000" cap="none" spc="30" normalizeH="0" baseline="0" noProof="0" dirty="0" err="1">
                <a:ln>
                  <a:noFill/>
                </a:ln>
                <a:solidFill>
                  <a:srgbClr val="F69FB2"/>
                </a:solidFill>
                <a:effectLst/>
                <a:uLnTx/>
                <a:uFillTx/>
                <a:latin typeface="Calibri" panose="020F0502020204030204" pitchFamily="34" charset="0"/>
                <a:cs typeface="Calibri" panose="020F0502020204030204" pitchFamily="34" charset="0"/>
                <a:sym typeface="+mn-lt"/>
              </a:rPr>
              <a:t>Neue</a:t>
            </a:r>
            <a:r>
              <a:rPr kumimoji="0" lang="en-US" sz="1400" b="0" i="0" u="none" strike="noStrike" kern="3000" cap="none" spc="3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 Swiss.</a:t>
            </a:r>
          </a:p>
        </p:txBody>
      </p:sp>
      <p:sp>
        <p:nvSpPr>
          <p:cNvPr id="24" name="矩形 23">
            <a:extLst>
              <a:ext uri="{FF2B5EF4-FFF2-40B4-BE49-F238E27FC236}">
                <a16:creationId xmlns="" xmlns:a16="http://schemas.microsoft.com/office/drawing/2014/main" id="{293A8939-2B2C-4469-A777-89446E368627}"/>
              </a:ext>
            </a:extLst>
          </p:cNvPr>
          <p:cNvSpPr/>
          <p:nvPr/>
        </p:nvSpPr>
        <p:spPr>
          <a:xfrm>
            <a:off x="2555866" y="2685226"/>
            <a:ext cx="1595801" cy="1595800"/>
          </a:xfrm>
          <a:prstGeom prst="rect">
            <a:avLst/>
          </a:prstGeom>
          <a:solidFill>
            <a:srgbClr val="5FA6AE"/>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5" name="Freeform 70">
            <a:extLst>
              <a:ext uri="{FF2B5EF4-FFF2-40B4-BE49-F238E27FC236}">
                <a16:creationId xmlns="" xmlns:a16="http://schemas.microsoft.com/office/drawing/2014/main" id="{B3C6537C-CF6C-4CDD-BE0D-2B29C0B62C64}"/>
              </a:ext>
            </a:extLst>
          </p:cNvPr>
          <p:cNvSpPr>
            <a:spLocks/>
          </p:cNvSpPr>
          <p:nvPr/>
        </p:nvSpPr>
        <p:spPr bwMode="auto">
          <a:xfrm>
            <a:off x="3204392" y="3177917"/>
            <a:ext cx="298748" cy="274967"/>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9" name="文本框 28">
            <a:extLst>
              <a:ext uri="{FF2B5EF4-FFF2-40B4-BE49-F238E27FC236}">
                <a16:creationId xmlns="" xmlns:a16="http://schemas.microsoft.com/office/drawing/2014/main" id="{A3072765-9FF1-4617-AC5E-2C107F5AE8CB}"/>
              </a:ext>
            </a:extLst>
          </p:cNvPr>
          <p:cNvSpPr txBox="1"/>
          <p:nvPr/>
        </p:nvSpPr>
        <p:spPr>
          <a:xfrm>
            <a:off x="2786500" y="3607240"/>
            <a:ext cx="113453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cs typeface="+mn-ea"/>
                <a:sym typeface="+mn-lt"/>
              </a:rPr>
              <a:t>设计新潮</a:t>
            </a:r>
          </a:p>
        </p:txBody>
      </p:sp>
      <p:sp>
        <p:nvSpPr>
          <p:cNvPr id="31" name="矩形 30">
            <a:extLst>
              <a:ext uri="{FF2B5EF4-FFF2-40B4-BE49-F238E27FC236}">
                <a16:creationId xmlns="" xmlns:a16="http://schemas.microsoft.com/office/drawing/2014/main" id="{3A6D23E0-2E62-4F2A-992D-6AD5BF310B10}"/>
              </a:ext>
            </a:extLst>
          </p:cNvPr>
          <p:cNvSpPr/>
          <p:nvPr/>
        </p:nvSpPr>
        <p:spPr>
          <a:xfrm>
            <a:off x="4309696" y="2685226"/>
            <a:ext cx="1595801" cy="1595800"/>
          </a:xfrm>
          <a:prstGeom prst="rect">
            <a:avLst/>
          </a:prstGeom>
          <a:solidFill>
            <a:srgbClr val="F69FB2"/>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 name="Freeform 333">
            <a:extLst>
              <a:ext uri="{FF2B5EF4-FFF2-40B4-BE49-F238E27FC236}">
                <a16:creationId xmlns="" xmlns:a16="http://schemas.microsoft.com/office/drawing/2014/main" id="{70A08B4F-DBE0-4B3E-BF47-501EEA46CD25}"/>
              </a:ext>
            </a:extLst>
          </p:cNvPr>
          <p:cNvSpPr>
            <a:spLocks noEditPoints="1"/>
          </p:cNvSpPr>
          <p:nvPr/>
        </p:nvSpPr>
        <p:spPr bwMode="auto">
          <a:xfrm>
            <a:off x="4954402" y="3167914"/>
            <a:ext cx="306388" cy="369888"/>
          </a:xfrm>
          <a:custGeom>
            <a:avLst/>
            <a:gdLst>
              <a:gd name="T0" fmla="*/ 40 w 87"/>
              <a:gd name="T1" fmla="*/ 38 h 105"/>
              <a:gd name="T2" fmla="*/ 77 w 87"/>
              <a:gd name="T3" fmla="*/ 68 h 105"/>
              <a:gd name="T4" fmla="*/ 78 w 87"/>
              <a:gd name="T5" fmla="*/ 69 h 105"/>
              <a:gd name="T6" fmla="*/ 81 w 87"/>
              <a:gd name="T7" fmla="*/ 65 h 105"/>
              <a:gd name="T8" fmla="*/ 84 w 87"/>
              <a:gd name="T9" fmla="*/ 63 h 105"/>
              <a:gd name="T10" fmla="*/ 86 w 87"/>
              <a:gd name="T11" fmla="*/ 68 h 105"/>
              <a:gd name="T12" fmla="*/ 84 w 87"/>
              <a:gd name="T13" fmla="*/ 69 h 105"/>
              <a:gd name="T14" fmla="*/ 83 w 87"/>
              <a:gd name="T15" fmla="*/ 71 h 105"/>
              <a:gd name="T16" fmla="*/ 84 w 87"/>
              <a:gd name="T17" fmla="*/ 71 h 105"/>
              <a:gd name="T18" fmla="*/ 87 w 87"/>
              <a:gd name="T19" fmla="*/ 76 h 105"/>
              <a:gd name="T20" fmla="*/ 85 w 87"/>
              <a:gd name="T21" fmla="*/ 79 h 105"/>
              <a:gd name="T22" fmla="*/ 83 w 87"/>
              <a:gd name="T23" fmla="*/ 80 h 105"/>
              <a:gd name="T24" fmla="*/ 83 w 87"/>
              <a:gd name="T25" fmla="*/ 80 h 105"/>
              <a:gd name="T26" fmla="*/ 78 w 87"/>
              <a:gd name="T27" fmla="*/ 79 h 105"/>
              <a:gd name="T28" fmla="*/ 77 w 87"/>
              <a:gd name="T29" fmla="*/ 77 h 105"/>
              <a:gd name="T30" fmla="*/ 76 w 87"/>
              <a:gd name="T31" fmla="*/ 74 h 105"/>
              <a:gd name="T32" fmla="*/ 76 w 87"/>
              <a:gd name="T33" fmla="*/ 74 h 105"/>
              <a:gd name="T34" fmla="*/ 65 w 87"/>
              <a:gd name="T35" fmla="*/ 92 h 105"/>
              <a:gd name="T36" fmla="*/ 69 w 87"/>
              <a:gd name="T37" fmla="*/ 100 h 105"/>
              <a:gd name="T38" fmla="*/ 59 w 87"/>
              <a:gd name="T39" fmla="*/ 105 h 105"/>
              <a:gd name="T40" fmla="*/ 56 w 87"/>
              <a:gd name="T41" fmla="*/ 98 h 105"/>
              <a:gd name="T42" fmla="*/ 40 w 87"/>
              <a:gd name="T43" fmla="*/ 101 h 105"/>
              <a:gd name="T44" fmla="*/ 24 w 87"/>
              <a:gd name="T45" fmla="*/ 98 h 105"/>
              <a:gd name="T46" fmla="*/ 20 w 87"/>
              <a:gd name="T47" fmla="*/ 105 h 105"/>
              <a:gd name="T48" fmla="*/ 10 w 87"/>
              <a:gd name="T49" fmla="*/ 100 h 105"/>
              <a:gd name="T50" fmla="*/ 15 w 87"/>
              <a:gd name="T51" fmla="*/ 91 h 105"/>
              <a:gd name="T52" fmla="*/ 6 w 87"/>
              <a:gd name="T53" fmla="*/ 80 h 105"/>
              <a:gd name="T54" fmla="*/ 0 w 87"/>
              <a:gd name="T55" fmla="*/ 80 h 105"/>
              <a:gd name="T56" fmla="*/ 0 w 87"/>
              <a:gd name="T57" fmla="*/ 58 h 105"/>
              <a:gd name="T58" fmla="*/ 7 w 87"/>
              <a:gd name="T59" fmla="*/ 58 h 105"/>
              <a:gd name="T60" fmla="*/ 17 w 87"/>
              <a:gd name="T61" fmla="*/ 45 h 105"/>
              <a:gd name="T62" fmla="*/ 16 w 87"/>
              <a:gd name="T63" fmla="*/ 34 h 105"/>
              <a:gd name="T64" fmla="*/ 34 w 87"/>
              <a:gd name="T65" fmla="*/ 47 h 105"/>
              <a:gd name="T66" fmla="*/ 37 w 87"/>
              <a:gd name="T67" fmla="*/ 47 h 105"/>
              <a:gd name="T68" fmla="*/ 34 w 87"/>
              <a:gd name="T69" fmla="*/ 38 h 105"/>
              <a:gd name="T70" fmla="*/ 40 w 87"/>
              <a:gd name="T71" fmla="*/ 38 h 105"/>
              <a:gd name="T72" fmla="*/ 41 w 87"/>
              <a:gd name="T73" fmla="*/ 0 h 105"/>
              <a:gd name="T74" fmla="*/ 58 w 87"/>
              <a:gd name="T75" fmla="*/ 17 h 105"/>
              <a:gd name="T76" fmla="*/ 41 w 87"/>
              <a:gd name="T77" fmla="*/ 33 h 105"/>
              <a:gd name="T78" fmla="*/ 25 w 87"/>
              <a:gd name="T79" fmla="*/ 17 h 105"/>
              <a:gd name="T80" fmla="*/ 41 w 87"/>
              <a:gd name="T81"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7" h="105">
                <a:moveTo>
                  <a:pt x="40" y="38"/>
                </a:moveTo>
                <a:cubicBezTo>
                  <a:pt x="60" y="38"/>
                  <a:pt x="76" y="51"/>
                  <a:pt x="77" y="68"/>
                </a:cubicBezTo>
                <a:cubicBezTo>
                  <a:pt x="77" y="69"/>
                  <a:pt x="77" y="69"/>
                  <a:pt x="78" y="69"/>
                </a:cubicBezTo>
                <a:cubicBezTo>
                  <a:pt x="79" y="67"/>
                  <a:pt x="80" y="66"/>
                  <a:pt x="81" y="65"/>
                </a:cubicBezTo>
                <a:cubicBezTo>
                  <a:pt x="82" y="64"/>
                  <a:pt x="83" y="64"/>
                  <a:pt x="84" y="63"/>
                </a:cubicBezTo>
                <a:cubicBezTo>
                  <a:pt x="86" y="68"/>
                  <a:pt x="86" y="68"/>
                  <a:pt x="86" y="68"/>
                </a:cubicBezTo>
                <a:cubicBezTo>
                  <a:pt x="86" y="68"/>
                  <a:pt x="85" y="69"/>
                  <a:pt x="84" y="69"/>
                </a:cubicBezTo>
                <a:cubicBezTo>
                  <a:pt x="84" y="70"/>
                  <a:pt x="83" y="70"/>
                  <a:pt x="83" y="71"/>
                </a:cubicBezTo>
                <a:cubicBezTo>
                  <a:pt x="83" y="71"/>
                  <a:pt x="83" y="71"/>
                  <a:pt x="84" y="71"/>
                </a:cubicBezTo>
                <a:cubicBezTo>
                  <a:pt x="86" y="73"/>
                  <a:pt x="87" y="75"/>
                  <a:pt x="87" y="76"/>
                </a:cubicBezTo>
                <a:cubicBezTo>
                  <a:pt x="87" y="77"/>
                  <a:pt x="86" y="78"/>
                  <a:pt x="85" y="79"/>
                </a:cubicBezTo>
                <a:cubicBezTo>
                  <a:pt x="85" y="80"/>
                  <a:pt x="84" y="80"/>
                  <a:pt x="83" y="80"/>
                </a:cubicBezTo>
                <a:cubicBezTo>
                  <a:pt x="83" y="80"/>
                  <a:pt x="83" y="80"/>
                  <a:pt x="83" y="80"/>
                </a:cubicBezTo>
                <a:cubicBezTo>
                  <a:pt x="81" y="81"/>
                  <a:pt x="79" y="80"/>
                  <a:pt x="78" y="79"/>
                </a:cubicBezTo>
                <a:cubicBezTo>
                  <a:pt x="78" y="78"/>
                  <a:pt x="77" y="78"/>
                  <a:pt x="77" y="77"/>
                </a:cubicBezTo>
                <a:cubicBezTo>
                  <a:pt x="77" y="76"/>
                  <a:pt x="76" y="75"/>
                  <a:pt x="76" y="74"/>
                </a:cubicBezTo>
                <a:cubicBezTo>
                  <a:pt x="76" y="74"/>
                  <a:pt x="76" y="74"/>
                  <a:pt x="76" y="74"/>
                </a:cubicBezTo>
                <a:cubicBezTo>
                  <a:pt x="75" y="81"/>
                  <a:pt x="71" y="88"/>
                  <a:pt x="65" y="92"/>
                </a:cubicBezTo>
                <a:cubicBezTo>
                  <a:pt x="69" y="100"/>
                  <a:pt x="69" y="100"/>
                  <a:pt x="69" y="100"/>
                </a:cubicBezTo>
                <a:cubicBezTo>
                  <a:pt x="59" y="105"/>
                  <a:pt x="59" y="105"/>
                  <a:pt x="59" y="105"/>
                </a:cubicBezTo>
                <a:cubicBezTo>
                  <a:pt x="56" y="98"/>
                  <a:pt x="56" y="98"/>
                  <a:pt x="56" y="98"/>
                </a:cubicBezTo>
                <a:cubicBezTo>
                  <a:pt x="51" y="100"/>
                  <a:pt x="46" y="101"/>
                  <a:pt x="40" y="101"/>
                </a:cubicBezTo>
                <a:cubicBezTo>
                  <a:pt x="35" y="101"/>
                  <a:pt x="29" y="100"/>
                  <a:pt x="24" y="98"/>
                </a:cubicBezTo>
                <a:cubicBezTo>
                  <a:pt x="20" y="105"/>
                  <a:pt x="20" y="105"/>
                  <a:pt x="20" y="105"/>
                </a:cubicBezTo>
                <a:cubicBezTo>
                  <a:pt x="10" y="100"/>
                  <a:pt x="10" y="100"/>
                  <a:pt x="10" y="100"/>
                </a:cubicBezTo>
                <a:cubicBezTo>
                  <a:pt x="15" y="91"/>
                  <a:pt x="15" y="91"/>
                  <a:pt x="15" y="91"/>
                </a:cubicBezTo>
                <a:cubicBezTo>
                  <a:pt x="11" y="88"/>
                  <a:pt x="8" y="84"/>
                  <a:pt x="6" y="80"/>
                </a:cubicBezTo>
                <a:cubicBezTo>
                  <a:pt x="0" y="80"/>
                  <a:pt x="0" y="80"/>
                  <a:pt x="0" y="80"/>
                </a:cubicBezTo>
                <a:cubicBezTo>
                  <a:pt x="0" y="58"/>
                  <a:pt x="0" y="58"/>
                  <a:pt x="0" y="58"/>
                </a:cubicBezTo>
                <a:cubicBezTo>
                  <a:pt x="7" y="58"/>
                  <a:pt x="7" y="58"/>
                  <a:pt x="7" y="58"/>
                </a:cubicBezTo>
                <a:cubicBezTo>
                  <a:pt x="9" y="53"/>
                  <a:pt x="13" y="48"/>
                  <a:pt x="17" y="45"/>
                </a:cubicBezTo>
                <a:cubicBezTo>
                  <a:pt x="16" y="34"/>
                  <a:pt x="16" y="34"/>
                  <a:pt x="16" y="34"/>
                </a:cubicBezTo>
                <a:cubicBezTo>
                  <a:pt x="22" y="36"/>
                  <a:pt x="32" y="40"/>
                  <a:pt x="34" y="47"/>
                </a:cubicBezTo>
                <a:cubicBezTo>
                  <a:pt x="37" y="47"/>
                  <a:pt x="37" y="47"/>
                  <a:pt x="37" y="47"/>
                </a:cubicBezTo>
                <a:cubicBezTo>
                  <a:pt x="34" y="38"/>
                  <a:pt x="34" y="38"/>
                  <a:pt x="34" y="38"/>
                </a:cubicBezTo>
                <a:cubicBezTo>
                  <a:pt x="36" y="38"/>
                  <a:pt x="38" y="38"/>
                  <a:pt x="40" y="38"/>
                </a:cubicBezTo>
                <a:close/>
                <a:moveTo>
                  <a:pt x="41" y="0"/>
                </a:moveTo>
                <a:cubicBezTo>
                  <a:pt x="50" y="0"/>
                  <a:pt x="58" y="8"/>
                  <a:pt x="58" y="17"/>
                </a:cubicBezTo>
                <a:cubicBezTo>
                  <a:pt x="58" y="26"/>
                  <a:pt x="50" y="33"/>
                  <a:pt x="41" y="33"/>
                </a:cubicBezTo>
                <a:cubicBezTo>
                  <a:pt x="32" y="33"/>
                  <a:pt x="25" y="26"/>
                  <a:pt x="25" y="17"/>
                </a:cubicBezTo>
                <a:cubicBezTo>
                  <a:pt x="25" y="8"/>
                  <a:pt x="32" y="0"/>
                  <a:pt x="41" y="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3" name="文本框 32">
            <a:extLst>
              <a:ext uri="{FF2B5EF4-FFF2-40B4-BE49-F238E27FC236}">
                <a16:creationId xmlns="" xmlns:a16="http://schemas.microsoft.com/office/drawing/2014/main" id="{E9BDD59E-8DE6-4D4C-8BEF-EAE972D67437}"/>
              </a:ext>
            </a:extLst>
          </p:cNvPr>
          <p:cNvSpPr txBox="1"/>
          <p:nvPr/>
        </p:nvSpPr>
        <p:spPr>
          <a:xfrm>
            <a:off x="4551683" y="3607240"/>
            <a:ext cx="113453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cs typeface="+mn-ea"/>
                <a:sym typeface="+mn-lt"/>
              </a:rPr>
              <a:t>经济效益</a:t>
            </a:r>
          </a:p>
        </p:txBody>
      </p:sp>
      <p:sp>
        <p:nvSpPr>
          <p:cNvPr id="35" name="矩形 34">
            <a:extLst>
              <a:ext uri="{FF2B5EF4-FFF2-40B4-BE49-F238E27FC236}">
                <a16:creationId xmlns="" xmlns:a16="http://schemas.microsoft.com/office/drawing/2014/main" id="{6B67B189-E2E8-4738-B8FF-0A5813CD7934}"/>
              </a:ext>
            </a:extLst>
          </p:cNvPr>
          <p:cNvSpPr/>
          <p:nvPr/>
        </p:nvSpPr>
        <p:spPr>
          <a:xfrm>
            <a:off x="6033633" y="4425114"/>
            <a:ext cx="1595801" cy="1595800"/>
          </a:xfrm>
          <a:prstGeom prst="rect">
            <a:avLst/>
          </a:prstGeom>
          <a:solidFill>
            <a:srgbClr val="5FA6AE"/>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 name="Freeform 30">
            <a:extLst>
              <a:ext uri="{FF2B5EF4-FFF2-40B4-BE49-F238E27FC236}">
                <a16:creationId xmlns="" xmlns:a16="http://schemas.microsoft.com/office/drawing/2014/main" id="{08200195-42B5-43B8-9740-5D653871DA57}"/>
              </a:ext>
            </a:extLst>
          </p:cNvPr>
          <p:cNvSpPr>
            <a:spLocks noEditPoints="1"/>
          </p:cNvSpPr>
          <p:nvPr/>
        </p:nvSpPr>
        <p:spPr bwMode="auto">
          <a:xfrm>
            <a:off x="6701481" y="4891686"/>
            <a:ext cx="260104" cy="341850"/>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7" name="文本框 36">
            <a:extLst>
              <a:ext uri="{FF2B5EF4-FFF2-40B4-BE49-F238E27FC236}">
                <a16:creationId xmlns="" xmlns:a16="http://schemas.microsoft.com/office/drawing/2014/main" id="{C0A13037-8165-4780-BBBB-1A3CE10206F0}"/>
              </a:ext>
            </a:extLst>
          </p:cNvPr>
          <p:cNvSpPr txBox="1"/>
          <p:nvPr/>
        </p:nvSpPr>
        <p:spPr>
          <a:xfrm>
            <a:off x="6264266" y="5283294"/>
            <a:ext cx="113453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cs typeface="+mn-ea"/>
                <a:sym typeface="+mn-lt"/>
              </a:rPr>
              <a:t>市场分析</a:t>
            </a:r>
          </a:p>
        </p:txBody>
      </p:sp>
      <p:sp>
        <p:nvSpPr>
          <p:cNvPr id="39" name="矩形 38">
            <a:extLst>
              <a:ext uri="{FF2B5EF4-FFF2-40B4-BE49-F238E27FC236}">
                <a16:creationId xmlns="" xmlns:a16="http://schemas.microsoft.com/office/drawing/2014/main" id="{27F7E235-B4EF-496B-8ADF-D2811282FD67}"/>
              </a:ext>
            </a:extLst>
          </p:cNvPr>
          <p:cNvSpPr/>
          <p:nvPr/>
        </p:nvSpPr>
        <p:spPr>
          <a:xfrm>
            <a:off x="7757569" y="4425114"/>
            <a:ext cx="1595801" cy="1595800"/>
          </a:xfrm>
          <a:prstGeom prst="rect">
            <a:avLst/>
          </a:prstGeom>
          <a:solidFill>
            <a:srgbClr val="F69FB2"/>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 name="Freeform 41">
            <a:extLst>
              <a:ext uri="{FF2B5EF4-FFF2-40B4-BE49-F238E27FC236}">
                <a16:creationId xmlns="" xmlns:a16="http://schemas.microsoft.com/office/drawing/2014/main" id="{EDE8CBEE-095B-42D4-BAF3-2529AFB34920}"/>
              </a:ext>
            </a:extLst>
          </p:cNvPr>
          <p:cNvSpPr>
            <a:spLocks noEditPoints="1"/>
          </p:cNvSpPr>
          <p:nvPr/>
        </p:nvSpPr>
        <p:spPr bwMode="auto">
          <a:xfrm>
            <a:off x="8407579" y="4895458"/>
            <a:ext cx="295775" cy="33739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41" name="文本框 40">
            <a:extLst>
              <a:ext uri="{FF2B5EF4-FFF2-40B4-BE49-F238E27FC236}">
                <a16:creationId xmlns="" xmlns:a16="http://schemas.microsoft.com/office/drawing/2014/main" id="{6DE640D7-5F90-42D7-8B7B-4F532571F4A0}"/>
              </a:ext>
            </a:extLst>
          </p:cNvPr>
          <p:cNvSpPr txBox="1"/>
          <p:nvPr/>
        </p:nvSpPr>
        <p:spPr>
          <a:xfrm>
            <a:off x="7988201" y="5283294"/>
            <a:ext cx="113453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cs typeface="+mn-ea"/>
                <a:sym typeface="+mn-lt"/>
              </a:rPr>
              <a:t>全天售后</a:t>
            </a:r>
          </a:p>
        </p:txBody>
      </p:sp>
      <p:pic>
        <p:nvPicPr>
          <p:cNvPr id="42" name="图片 41">
            <a:extLst>
              <a:ext uri="{FF2B5EF4-FFF2-40B4-BE49-F238E27FC236}">
                <a16:creationId xmlns="" xmlns:a16="http://schemas.microsoft.com/office/drawing/2014/main" id="{EBAB023C-62B3-45FE-BF3F-D65F8416F12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1589324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4043"/>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grpSp>
        <p:nvGrpSpPr>
          <p:cNvPr id="13" name="组合 12">
            <a:extLst>
              <a:ext uri="{FF2B5EF4-FFF2-40B4-BE49-F238E27FC236}">
                <a16:creationId xmlns="" xmlns:a16="http://schemas.microsoft.com/office/drawing/2014/main" id="{313B24B9-CC08-4D68-8F36-1D66E109437D}"/>
              </a:ext>
            </a:extLst>
          </p:cNvPr>
          <p:cNvGrpSpPr/>
          <p:nvPr/>
        </p:nvGrpSpPr>
        <p:grpSpPr>
          <a:xfrm>
            <a:off x="1301422" y="1007055"/>
            <a:ext cx="2403803" cy="5112119"/>
            <a:chOff x="1025197" y="1932564"/>
            <a:chExt cx="1952191" cy="4151685"/>
          </a:xfrm>
        </p:grpSpPr>
        <p:grpSp>
          <p:nvGrpSpPr>
            <p:cNvPr id="18" name="Group 3">
              <a:extLst>
                <a:ext uri="{FF2B5EF4-FFF2-40B4-BE49-F238E27FC236}">
                  <a16:creationId xmlns="" xmlns:a16="http://schemas.microsoft.com/office/drawing/2014/main" id="{78DA5B7B-1D54-4429-884C-C28E898B2BD8}"/>
                </a:ext>
              </a:extLst>
            </p:cNvPr>
            <p:cNvGrpSpPr/>
            <p:nvPr/>
          </p:nvGrpSpPr>
          <p:grpSpPr>
            <a:xfrm>
              <a:off x="1025197" y="1932564"/>
              <a:ext cx="1952191" cy="4151685"/>
              <a:chOff x="5410200" y="324151"/>
              <a:chExt cx="1238250" cy="2633362"/>
            </a:xfrm>
          </p:grpSpPr>
          <p:sp>
            <p:nvSpPr>
              <p:cNvPr id="20" name="Rounded Rectangle 4">
                <a:extLst>
                  <a:ext uri="{FF2B5EF4-FFF2-40B4-BE49-F238E27FC236}">
                    <a16:creationId xmlns="" xmlns:a16="http://schemas.microsoft.com/office/drawing/2014/main" id="{6A3C975D-73F8-4B08-954A-E60390DB05B2}"/>
                  </a:ext>
                </a:extLst>
              </p:cNvPr>
              <p:cNvSpPr/>
              <p:nvPr/>
            </p:nvSpPr>
            <p:spPr>
              <a:xfrm>
                <a:off x="5410200" y="324151"/>
                <a:ext cx="1238250" cy="2633362"/>
              </a:xfrm>
              <a:prstGeom prst="roundRect">
                <a:avLst>
                  <a:gd name="adj" fmla="val 17821"/>
                </a:avLst>
              </a:prstGeom>
              <a:solidFill>
                <a:sysClr val="windowText" lastClr="000000">
                  <a:lumMod val="90000"/>
                  <a:lumOff val="10000"/>
                </a:sysClr>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sp>
            <p:nvSpPr>
              <p:cNvPr id="21" name="Rectangle 5">
                <a:extLst>
                  <a:ext uri="{FF2B5EF4-FFF2-40B4-BE49-F238E27FC236}">
                    <a16:creationId xmlns="" xmlns:a16="http://schemas.microsoft.com/office/drawing/2014/main" id="{860EA4E5-7E93-48B1-ADF4-165458948211}"/>
                  </a:ext>
                </a:extLst>
              </p:cNvPr>
              <p:cNvSpPr/>
              <p:nvPr/>
            </p:nvSpPr>
            <p:spPr>
              <a:xfrm>
                <a:off x="5487591" y="666750"/>
                <a:ext cx="1083468" cy="1938338"/>
              </a:xfrm>
              <a:prstGeom prst="rect">
                <a:avLst/>
              </a:prstGeom>
              <a:solidFill>
                <a:sysClr val="windowText" lastClr="000000">
                  <a:lumMod val="25000"/>
                  <a:lumOff val="75000"/>
                </a:sysClr>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sp>
            <p:nvSpPr>
              <p:cNvPr id="22" name="Oval 6">
                <a:extLst>
                  <a:ext uri="{FF2B5EF4-FFF2-40B4-BE49-F238E27FC236}">
                    <a16:creationId xmlns="" xmlns:a16="http://schemas.microsoft.com/office/drawing/2014/main" id="{6D625C05-27D3-4F1F-AEC2-1CAE87A87D93}"/>
                  </a:ext>
                </a:extLst>
              </p:cNvPr>
              <p:cNvSpPr/>
              <p:nvPr/>
            </p:nvSpPr>
            <p:spPr>
              <a:xfrm>
                <a:off x="5990523" y="412750"/>
                <a:ext cx="77604" cy="77604"/>
              </a:xfrm>
              <a:prstGeom prst="ellipse">
                <a:avLst/>
              </a:prstGeom>
              <a:solidFill>
                <a:srgbClr val="E7E6E6">
                  <a:lumMod val="85000"/>
                </a:srgbClr>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sp>
            <p:nvSpPr>
              <p:cNvPr id="23" name="Rounded Rectangle 7">
                <a:extLst>
                  <a:ext uri="{FF2B5EF4-FFF2-40B4-BE49-F238E27FC236}">
                    <a16:creationId xmlns="" xmlns:a16="http://schemas.microsoft.com/office/drawing/2014/main" id="{5B4A514D-F34D-4F03-BFE7-84F3D5046A11}"/>
                  </a:ext>
                </a:extLst>
              </p:cNvPr>
              <p:cNvSpPr/>
              <p:nvPr/>
            </p:nvSpPr>
            <p:spPr>
              <a:xfrm>
                <a:off x="5876925" y="532163"/>
                <a:ext cx="304800" cy="30933"/>
              </a:xfrm>
              <a:prstGeom prst="roundRect">
                <a:avLst/>
              </a:prstGeom>
              <a:solidFill>
                <a:srgbClr val="E7E6E6">
                  <a:lumMod val="85000"/>
                </a:srgbClr>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sp>
            <p:nvSpPr>
              <p:cNvPr id="24" name="Oval 8">
                <a:extLst>
                  <a:ext uri="{FF2B5EF4-FFF2-40B4-BE49-F238E27FC236}">
                    <a16:creationId xmlns="" xmlns:a16="http://schemas.microsoft.com/office/drawing/2014/main" id="{306ED121-72C7-47C9-AE51-BB5F3DF47BEB}"/>
                  </a:ext>
                </a:extLst>
              </p:cNvPr>
              <p:cNvSpPr/>
              <p:nvPr/>
            </p:nvSpPr>
            <p:spPr>
              <a:xfrm>
                <a:off x="5931694" y="2674144"/>
                <a:ext cx="195262" cy="195262"/>
              </a:xfrm>
              <a:prstGeom prst="ellipse">
                <a:avLst/>
              </a:prstGeom>
              <a:gradFill flip="none" rotWithShape="1">
                <a:gsLst>
                  <a:gs pos="0">
                    <a:srgbClr val="44546A">
                      <a:lumMod val="25000"/>
                      <a:lumOff val="75000"/>
                      <a:tint val="66000"/>
                      <a:satMod val="160000"/>
                    </a:srgbClr>
                  </a:gs>
                  <a:gs pos="50000">
                    <a:srgbClr val="44546A">
                      <a:lumMod val="25000"/>
                      <a:lumOff val="75000"/>
                      <a:tint val="44500"/>
                      <a:satMod val="160000"/>
                    </a:srgbClr>
                  </a:gs>
                  <a:gs pos="100000">
                    <a:srgbClr val="44546A">
                      <a:lumMod val="25000"/>
                      <a:lumOff val="75000"/>
                      <a:tint val="23500"/>
                      <a:satMod val="160000"/>
                    </a:srgbClr>
                  </a:gs>
                </a:gsLst>
                <a:path path="circle">
                  <a:fillToRect l="50000" t="50000" r="50000" b="50000"/>
                </a:path>
                <a:tileRect/>
              </a:gra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sp>
            <p:nvSpPr>
              <p:cNvPr id="25" name="Right Triangle 9">
                <a:extLst>
                  <a:ext uri="{FF2B5EF4-FFF2-40B4-BE49-F238E27FC236}">
                    <a16:creationId xmlns="" xmlns:a16="http://schemas.microsoft.com/office/drawing/2014/main" id="{DF2702CF-2516-48DF-BBF7-93D6AC80ECDA}"/>
                  </a:ext>
                </a:extLst>
              </p:cNvPr>
              <p:cNvSpPr/>
              <p:nvPr/>
            </p:nvSpPr>
            <p:spPr>
              <a:xfrm flipV="1">
                <a:off x="5487591" y="666750"/>
                <a:ext cx="1083468" cy="1938338"/>
              </a:xfrm>
              <a:prstGeom prst="rtTriangle">
                <a:avLst/>
              </a:prstGeom>
              <a:solidFill>
                <a:sysClr val="window" lastClr="FFFFFF">
                  <a:alpha val="20000"/>
                </a:sysClr>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cs typeface="+mn-ea"/>
                  <a:sym typeface="+mn-lt"/>
                </a:endParaRPr>
              </a:p>
            </p:txBody>
          </p:sp>
        </p:grpSp>
        <p:pic>
          <p:nvPicPr>
            <p:cNvPr id="19" name="图片占位符 11">
              <a:extLst>
                <a:ext uri="{FF2B5EF4-FFF2-40B4-BE49-F238E27FC236}">
                  <a16:creationId xmlns="" xmlns:a16="http://schemas.microsoft.com/office/drawing/2014/main" id="{9089A4F8-42ED-4ADD-95A3-B3A4DC960C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47208" y="2484664"/>
              <a:ext cx="1708165" cy="3031992"/>
            </a:xfrm>
            <a:prstGeom prst="rect">
              <a:avLst/>
            </a:prstGeom>
          </p:spPr>
        </p:pic>
      </p:grpSp>
      <p:sp>
        <p:nvSpPr>
          <p:cNvPr id="29" name="Rectangle 74">
            <a:extLst>
              <a:ext uri="{FF2B5EF4-FFF2-40B4-BE49-F238E27FC236}">
                <a16:creationId xmlns="" xmlns:a16="http://schemas.microsoft.com/office/drawing/2014/main" id="{1BB3C014-22BB-497C-B421-C266EFAD419F}"/>
              </a:ext>
            </a:extLst>
          </p:cNvPr>
          <p:cNvSpPr/>
          <p:nvPr/>
        </p:nvSpPr>
        <p:spPr>
          <a:xfrm>
            <a:off x="6237180" y="2032687"/>
            <a:ext cx="4912573" cy="43088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100" b="0" i="0" u="none" strike="noStrike" kern="3000" cap="none" spc="3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Everyone that works here has a desire to create amazing user experiences. Being great at what you do is the cost of entry at </a:t>
            </a:r>
            <a:r>
              <a:rPr kumimoji="0" lang="en-US" sz="1100" b="0" i="0" u="none" strike="noStrike" kern="3000" cap="none" spc="30" normalizeH="0" baseline="0" noProof="0" dirty="0" err="1">
                <a:ln>
                  <a:noFill/>
                </a:ln>
                <a:solidFill>
                  <a:srgbClr val="F69FB2"/>
                </a:solidFill>
                <a:effectLst/>
                <a:uLnTx/>
                <a:uFillTx/>
                <a:latin typeface="Calibri" panose="020F0502020204030204" pitchFamily="34" charset="0"/>
                <a:cs typeface="Calibri" panose="020F0502020204030204" pitchFamily="34" charset="0"/>
                <a:sym typeface="+mn-lt"/>
              </a:rPr>
              <a:t>Neue</a:t>
            </a:r>
            <a:r>
              <a:rPr kumimoji="0" lang="en-US" sz="1100" b="0" i="0" u="none" strike="noStrike" kern="3000" cap="none" spc="3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 Swiss.</a:t>
            </a:r>
          </a:p>
        </p:txBody>
      </p:sp>
      <p:sp>
        <p:nvSpPr>
          <p:cNvPr id="30" name="Rectangle 75">
            <a:extLst>
              <a:ext uri="{FF2B5EF4-FFF2-40B4-BE49-F238E27FC236}">
                <a16:creationId xmlns="" xmlns:a16="http://schemas.microsoft.com/office/drawing/2014/main" id="{37222863-3A5E-4353-845E-EA96D839AF12}"/>
              </a:ext>
            </a:extLst>
          </p:cNvPr>
          <p:cNvSpPr/>
          <p:nvPr/>
        </p:nvSpPr>
        <p:spPr>
          <a:xfrm>
            <a:off x="6250727" y="1751348"/>
            <a:ext cx="5051456" cy="33855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69FB2"/>
                </a:solidFill>
                <a:effectLst/>
                <a:uLnTx/>
                <a:uFillTx/>
                <a:cs typeface="+mn-ea"/>
                <a:sym typeface="+mn-lt"/>
              </a:rPr>
              <a:t>手机</a:t>
            </a:r>
            <a:r>
              <a:rPr kumimoji="0" lang="en-US" altLang="zh-CN" sz="1600" b="1" i="0" u="none" strike="noStrike" kern="0" cap="none" spc="0" normalizeH="0" baseline="0" noProof="0" dirty="0">
                <a:ln>
                  <a:noFill/>
                </a:ln>
                <a:solidFill>
                  <a:srgbClr val="F69FB2"/>
                </a:solidFill>
                <a:effectLst/>
                <a:uLnTx/>
                <a:uFillTx/>
                <a:cs typeface="+mn-ea"/>
                <a:sym typeface="+mn-lt"/>
              </a:rPr>
              <a:t>APP</a:t>
            </a:r>
            <a:r>
              <a:rPr kumimoji="0" lang="zh-CN" altLang="en-US" sz="1600" b="1" i="0" u="none" strike="noStrike" kern="0" cap="none" spc="0" normalizeH="0" baseline="0" noProof="0" dirty="0">
                <a:ln>
                  <a:noFill/>
                </a:ln>
                <a:solidFill>
                  <a:srgbClr val="F69FB2"/>
                </a:solidFill>
                <a:effectLst/>
                <a:uLnTx/>
                <a:uFillTx/>
                <a:cs typeface="+mn-ea"/>
                <a:sym typeface="+mn-lt"/>
              </a:rPr>
              <a:t>报名</a:t>
            </a:r>
            <a:endParaRPr kumimoji="0" lang="en-US" sz="1600" b="1" i="0" u="none" strike="noStrike" kern="0" cap="none" spc="0" normalizeH="0" baseline="0" noProof="0" dirty="0">
              <a:ln>
                <a:noFill/>
              </a:ln>
              <a:solidFill>
                <a:srgbClr val="F69FB2"/>
              </a:solidFill>
              <a:effectLst/>
              <a:uLnTx/>
              <a:uFillTx/>
              <a:cs typeface="+mn-ea"/>
              <a:sym typeface="+mn-lt"/>
            </a:endParaRPr>
          </a:p>
        </p:txBody>
      </p:sp>
      <p:sp>
        <p:nvSpPr>
          <p:cNvPr id="31" name="Rectangle 76">
            <a:extLst>
              <a:ext uri="{FF2B5EF4-FFF2-40B4-BE49-F238E27FC236}">
                <a16:creationId xmlns="" xmlns:a16="http://schemas.microsoft.com/office/drawing/2014/main" id="{C65F60E5-AC65-4697-A484-6D1B4FFCE018}"/>
              </a:ext>
            </a:extLst>
          </p:cNvPr>
          <p:cNvSpPr/>
          <p:nvPr/>
        </p:nvSpPr>
        <p:spPr>
          <a:xfrm>
            <a:off x="6250727" y="3304095"/>
            <a:ext cx="4960198" cy="43088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100" b="0" i="0" u="none" strike="noStrike" kern="3000" cap="none" spc="3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Everyone that works here has a desire to create amazing user experiences. Being great at what you do is the cost of entry at </a:t>
            </a:r>
            <a:r>
              <a:rPr kumimoji="0" lang="en-US" sz="1100" b="0" i="0" u="none" strike="noStrike" kern="3000" cap="none" spc="30" normalizeH="0" baseline="0" noProof="0" dirty="0" err="1">
                <a:ln>
                  <a:noFill/>
                </a:ln>
                <a:solidFill>
                  <a:srgbClr val="F69FB2"/>
                </a:solidFill>
                <a:effectLst/>
                <a:uLnTx/>
                <a:uFillTx/>
                <a:latin typeface="Calibri" panose="020F0502020204030204" pitchFamily="34" charset="0"/>
                <a:cs typeface="Calibri" panose="020F0502020204030204" pitchFamily="34" charset="0"/>
                <a:sym typeface="+mn-lt"/>
              </a:rPr>
              <a:t>Neue</a:t>
            </a:r>
            <a:r>
              <a:rPr kumimoji="0" lang="en-US" sz="1100" b="0" i="0" u="none" strike="noStrike" kern="3000" cap="none" spc="3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 Swiss.</a:t>
            </a:r>
          </a:p>
        </p:txBody>
      </p:sp>
      <p:sp>
        <p:nvSpPr>
          <p:cNvPr id="32" name="Rectangle 77">
            <a:extLst>
              <a:ext uri="{FF2B5EF4-FFF2-40B4-BE49-F238E27FC236}">
                <a16:creationId xmlns="" xmlns:a16="http://schemas.microsoft.com/office/drawing/2014/main" id="{1A8086D5-1AC4-4089-A6DF-E3F480701247}"/>
              </a:ext>
            </a:extLst>
          </p:cNvPr>
          <p:cNvSpPr/>
          <p:nvPr/>
        </p:nvSpPr>
        <p:spPr>
          <a:xfrm>
            <a:off x="6264274" y="3022756"/>
            <a:ext cx="5051456" cy="33855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69FB2"/>
                </a:solidFill>
                <a:effectLst/>
                <a:uLnTx/>
                <a:uFillTx/>
                <a:cs typeface="+mn-ea"/>
                <a:sym typeface="+mn-lt"/>
              </a:rPr>
              <a:t>电脑端报名</a:t>
            </a:r>
            <a:endParaRPr kumimoji="0" lang="en-US" sz="1600" b="1" i="0" u="none" strike="noStrike" kern="0" cap="none" spc="0" normalizeH="0" baseline="0" noProof="0" dirty="0">
              <a:ln>
                <a:noFill/>
              </a:ln>
              <a:solidFill>
                <a:srgbClr val="F69FB2"/>
              </a:solidFill>
              <a:effectLst/>
              <a:uLnTx/>
              <a:uFillTx/>
              <a:cs typeface="+mn-ea"/>
              <a:sym typeface="+mn-lt"/>
            </a:endParaRPr>
          </a:p>
        </p:txBody>
      </p:sp>
      <p:sp>
        <p:nvSpPr>
          <p:cNvPr id="33" name="Rectangle 78">
            <a:extLst>
              <a:ext uri="{FF2B5EF4-FFF2-40B4-BE49-F238E27FC236}">
                <a16:creationId xmlns="" xmlns:a16="http://schemas.microsoft.com/office/drawing/2014/main" id="{4165315F-201F-4BFD-8894-B529A3908BA0}"/>
              </a:ext>
            </a:extLst>
          </p:cNvPr>
          <p:cNvSpPr/>
          <p:nvPr/>
        </p:nvSpPr>
        <p:spPr>
          <a:xfrm>
            <a:off x="6312640" y="4606207"/>
            <a:ext cx="4960198" cy="600164"/>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100" b="0" i="0" u="none" strike="noStrike" kern="3000" cap="none" spc="3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Everyone here works directly with our clients, so if a client has a question that relates to the design they’ll speak to the designer that worked on it. It’s fun, as it should be. We spend so much of our life working that we’d best enjoy it.</a:t>
            </a:r>
          </a:p>
        </p:txBody>
      </p:sp>
      <p:sp>
        <p:nvSpPr>
          <p:cNvPr id="34" name="Rectangle 79">
            <a:extLst>
              <a:ext uri="{FF2B5EF4-FFF2-40B4-BE49-F238E27FC236}">
                <a16:creationId xmlns="" xmlns:a16="http://schemas.microsoft.com/office/drawing/2014/main" id="{952CB39B-1A74-412F-9A36-A899D237FA68}"/>
              </a:ext>
            </a:extLst>
          </p:cNvPr>
          <p:cNvSpPr/>
          <p:nvPr/>
        </p:nvSpPr>
        <p:spPr>
          <a:xfrm>
            <a:off x="6326187" y="4324868"/>
            <a:ext cx="5051456" cy="33855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5FA6AE"/>
                </a:solidFill>
                <a:effectLst/>
                <a:uLnTx/>
                <a:uFillTx/>
                <a:cs typeface="+mn-ea"/>
                <a:sym typeface="+mn-lt"/>
              </a:rPr>
              <a:t>活动现场报名</a:t>
            </a:r>
            <a:endParaRPr kumimoji="0" lang="en-US" sz="1600" b="1" i="0" u="none" strike="noStrike" kern="0" cap="none" spc="0" normalizeH="0" baseline="0" noProof="0" dirty="0">
              <a:ln>
                <a:noFill/>
              </a:ln>
              <a:solidFill>
                <a:srgbClr val="5FA6AE"/>
              </a:solidFill>
              <a:effectLst/>
              <a:uLnTx/>
              <a:uFillTx/>
              <a:cs typeface="+mn-ea"/>
              <a:sym typeface="+mn-lt"/>
            </a:endParaRPr>
          </a:p>
        </p:txBody>
      </p:sp>
      <p:grpSp>
        <p:nvGrpSpPr>
          <p:cNvPr id="35" name="组合 34">
            <a:extLst>
              <a:ext uri="{FF2B5EF4-FFF2-40B4-BE49-F238E27FC236}">
                <a16:creationId xmlns="" xmlns:a16="http://schemas.microsoft.com/office/drawing/2014/main" id="{D803DA41-0795-4F31-A065-6441E061F3E0}"/>
              </a:ext>
            </a:extLst>
          </p:cNvPr>
          <p:cNvGrpSpPr/>
          <p:nvPr/>
        </p:nvGrpSpPr>
        <p:grpSpPr>
          <a:xfrm>
            <a:off x="3293554" y="2784475"/>
            <a:ext cx="692150" cy="692150"/>
            <a:chOff x="3036379" y="3003550"/>
            <a:chExt cx="692150" cy="692150"/>
          </a:xfrm>
        </p:grpSpPr>
        <p:sp>
          <p:nvSpPr>
            <p:cNvPr id="36" name="椭圆 35">
              <a:extLst>
                <a:ext uri="{FF2B5EF4-FFF2-40B4-BE49-F238E27FC236}">
                  <a16:creationId xmlns="" xmlns:a16="http://schemas.microsoft.com/office/drawing/2014/main" id="{D5439AA2-A217-4516-88E7-127042D1E8FC}"/>
                </a:ext>
              </a:extLst>
            </p:cNvPr>
            <p:cNvSpPr/>
            <p:nvPr/>
          </p:nvSpPr>
          <p:spPr>
            <a:xfrm>
              <a:off x="3036379" y="3003550"/>
              <a:ext cx="692150" cy="692150"/>
            </a:xfrm>
            <a:prstGeom prst="ellipse">
              <a:avLst/>
            </a:prstGeom>
            <a:solidFill>
              <a:srgbClr val="1C1C1C"/>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 name="Freeform 73">
              <a:extLst>
                <a:ext uri="{FF2B5EF4-FFF2-40B4-BE49-F238E27FC236}">
                  <a16:creationId xmlns="" xmlns:a16="http://schemas.microsoft.com/office/drawing/2014/main" id="{0E623E1D-DEB0-400F-8641-6D588AA8A2E2}"/>
                </a:ext>
              </a:extLst>
            </p:cNvPr>
            <p:cNvSpPr>
              <a:spLocks noEditPoints="1"/>
            </p:cNvSpPr>
            <p:nvPr/>
          </p:nvSpPr>
          <p:spPr bwMode="auto">
            <a:xfrm>
              <a:off x="3225648" y="3188751"/>
              <a:ext cx="313611" cy="334419"/>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39" name="椭圆 38">
            <a:extLst>
              <a:ext uri="{FF2B5EF4-FFF2-40B4-BE49-F238E27FC236}">
                <a16:creationId xmlns="" xmlns:a16="http://schemas.microsoft.com/office/drawing/2014/main" id="{6EA048FF-5814-4CA2-A2C0-E2C971D5EDD0}"/>
              </a:ext>
            </a:extLst>
          </p:cNvPr>
          <p:cNvSpPr/>
          <p:nvPr/>
        </p:nvSpPr>
        <p:spPr>
          <a:xfrm>
            <a:off x="4265104" y="1774825"/>
            <a:ext cx="1131774" cy="1131774"/>
          </a:xfrm>
          <a:prstGeom prst="ellipse">
            <a:avLst/>
          </a:prstGeom>
          <a:solidFill>
            <a:srgbClr val="5FA6AE"/>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 name="Freeform 11">
            <a:extLst>
              <a:ext uri="{FF2B5EF4-FFF2-40B4-BE49-F238E27FC236}">
                <a16:creationId xmlns="" xmlns:a16="http://schemas.microsoft.com/office/drawing/2014/main" id="{92BEAE0E-D2AF-4D78-A225-E63A97781A7C}"/>
              </a:ext>
            </a:extLst>
          </p:cNvPr>
          <p:cNvSpPr>
            <a:spLocks noEditPoints="1"/>
          </p:cNvSpPr>
          <p:nvPr/>
        </p:nvSpPr>
        <p:spPr bwMode="auto">
          <a:xfrm>
            <a:off x="4666011" y="2070235"/>
            <a:ext cx="329960" cy="322529"/>
          </a:xfrm>
          <a:custGeom>
            <a:avLst/>
            <a:gdLst>
              <a:gd name="T0" fmla="*/ 90 w 94"/>
              <a:gd name="T1" fmla="*/ 55 h 92"/>
              <a:gd name="T2" fmla="*/ 90 w 94"/>
              <a:gd name="T3" fmla="*/ 85 h 92"/>
              <a:gd name="T4" fmla="*/ 53 w 94"/>
              <a:gd name="T5" fmla="*/ 89 h 92"/>
              <a:gd name="T6" fmla="*/ 54 w 94"/>
              <a:gd name="T7" fmla="*/ 59 h 92"/>
              <a:gd name="T8" fmla="*/ 46 w 94"/>
              <a:gd name="T9" fmla="*/ 0 h 92"/>
              <a:gd name="T10" fmla="*/ 0 w 94"/>
              <a:gd name="T11" fmla="*/ 46 h 92"/>
              <a:gd name="T12" fmla="*/ 46 w 94"/>
              <a:gd name="T13" fmla="*/ 92 h 92"/>
              <a:gd name="T14" fmla="*/ 45 w 94"/>
              <a:gd name="T15" fmla="*/ 84 h 92"/>
              <a:gd name="T16" fmla="*/ 20 w 94"/>
              <a:gd name="T17" fmla="*/ 72 h 92"/>
              <a:gd name="T18" fmla="*/ 20 w 94"/>
              <a:gd name="T19" fmla="*/ 20 h 92"/>
              <a:gd name="T20" fmla="*/ 72 w 94"/>
              <a:gd name="T21" fmla="*/ 20 h 92"/>
              <a:gd name="T22" fmla="*/ 83 w 94"/>
              <a:gd name="T23" fmla="*/ 50 h 92"/>
              <a:gd name="T24" fmla="*/ 92 w 94"/>
              <a:gd name="T25" fmla="*/ 50 h 92"/>
              <a:gd name="T26" fmla="*/ 79 w 94"/>
              <a:gd name="T27" fmla="*/ 13 h 92"/>
              <a:gd name="T28" fmla="*/ 47 w 94"/>
              <a:gd name="T29" fmla="*/ 41 h 92"/>
              <a:gd name="T30" fmla="*/ 31 w 94"/>
              <a:gd name="T31" fmla="*/ 19 h 92"/>
              <a:gd name="T32" fmla="*/ 41 w 94"/>
              <a:gd name="T33" fmla="*/ 44 h 92"/>
              <a:gd name="T34" fmla="*/ 47 w 94"/>
              <a:gd name="T35" fmla="*/ 55 h 92"/>
              <a:gd name="T36" fmla="*/ 54 w 94"/>
              <a:gd name="T37" fmla="*/ 47 h 92"/>
              <a:gd name="T38" fmla="*/ 62 w 94"/>
              <a:gd name="T39" fmla="*/ 30 h 92"/>
              <a:gd name="T40" fmla="*/ 47 w 94"/>
              <a:gd name="T41" fmla="*/ 41 h 92"/>
              <a:gd name="T42" fmla="*/ 88 w 94"/>
              <a:gd name="T43" fmla="*/ 75 h 92"/>
              <a:gd name="T44" fmla="*/ 87 w 94"/>
              <a:gd name="T45" fmla="*/ 74 h 92"/>
              <a:gd name="T46" fmla="*/ 86 w 94"/>
              <a:gd name="T47" fmla="*/ 71 h 92"/>
              <a:gd name="T48" fmla="*/ 81 w 94"/>
              <a:gd name="T49" fmla="*/ 83 h 92"/>
              <a:gd name="T50" fmla="*/ 85 w 94"/>
              <a:gd name="T51" fmla="*/ 76 h 92"/>
              <a:gd name="T52" fmla="*/ 86 w 94"/>
              <a:gd name="T53" fmla="*/ 76 h 92"/>
              <a:gd name="T54" fmla="*/ 87 w 94"/>
              <a:gd name="T55" fmla="*/ 83 h 92"/>
              <a:gd name="T56" fmla="*/ 66 w 94"/>
              <a:gd name="T57" fmla="*/ 80 h 92"/>
              <a:gd name="T58" fmla="*/ 67 w 94"/>
              <a:gd name="T59" fmla="*/ 69 h 92"/>
              <a:gd name="T60" fmla="*/ 68 w 94"/>
              <a:gd name="T61" fmla="*/ 61 h 92"/>
              <a:gd name="T62" fmla="*/ 57 w 94"/>
              <a:gd name="T63" fmla="*/ 64 h 92"/>
              <a:gd name="T64" fmla="*/ 61 w 94"/>
              <a:gd name="T65" fmla="*/ 68 h 92"/>
              <a:gd name="T66" fmla="*/ 63 w 94"/>
              <a:gd name="T67" fmla="*/ 63 h 92"/>
              <a:gd name="T68" fmla="*/ 62 w 94"/>
              <a:gd name="T69" fmla="*/ 69 h 92"/>
              <a:gd name="T70" fmla="*/ 54 w 94"/>
              <a:gd name="T71" fmla="*/ 83 h 92"/>
              <a:gd name="T72" fmla="*/ 81 w 94"/>
              <a:gd name="T73" fmla="*/ 80 h 92"/>
              <a:gd name="T74" fmla="*/ 79 w 94"/>
              <a:gd name="T75" fmla="*/ 76 h 92"/>
              <a:gd name="T76" fmla="*/ 75 w 94"/>
              <a:gd name="T77" fmla="*/ 60 h 92"/>
              <a:gd name="T78" fmla="*/ 66 w 94"/>
              <a:gd name="T79" fmla="*/ 80 h 92"/>
              <a:gd name="T80" fmla="*/ 73 w 94"/>
              <a:gd name="T81" fmla="*/ 83 h 92"/>
              <a:gd name="T82" fmla="*/ 78 w 94"/>
              <a:gd name="T83" fmla="*/ 80 h 92"/>
              <a:gd name="T84" fmla="*/ 74 w 94"/>
              <a:gd name="T85" fmla="*/ 76 h 92"/>
              <a:gd name="T86" fmla="*/ 72 w 94"/>
              <a:gd name="T8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41" name="文本框 40">
            <a:extLst>
              <a:ext uri="{FF2B5EF4-FFF2-40B4-BE49-F238E27FC236}">
                <a16:creationId xmlns="" xmlns:a16="http://schemas.microsoft.com/office/drawing/2014/main" id="{3DC73362-47B9-4AA6-BE94-9D00E7809EF3}"/>
              </a:ext>
            </a:extLst>
          </p:cNvPr>
          <p:cNvSpPr txBox="1"/>
          <p:nvPr/>
        </p:nvSpPr>
        <p:spPr>
          <a:xfrm>
            <a:off x="4275892" y="2406639"/>
            <a:ext cx="1134533"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cs typeface="+mn-ea"/>
                <a:sym typeface="+mn-lt"/>
              </a:rPr>
              <a:t>精心的设计</a:t>
            </a:r>
          </a:p>
        </p:txBody>
      </p:sp>
      <p:sp>
        <p:nvSpPr>
          <p:cNvPr id="43" name="椭圆 42">
            <a:extLst>
              <a:ext uri="{FF2B5EF4-FFF2-40B4-BE49-F238E27FC236}">
                <a16:creationId xmlns="" xmlns:a16="http://schemas.microsoft.com/office/drawing/2014/main" id="{64F7A8D3-A0B1-46D3-8497-ABB52F14AF4C}"/>
              </a:ext>
            </a:extLst>
          </p:cNvPr>
          <p:cNvSpPr/>
          <p:nvPr/>
        </p:nvSpPr>
        <p:spPr>
          <a:xfrm>
            <a:off x="4265103" y="3387724"/>
            <a:ext cx="1719772" cy="1719772"/>
          </a:xfrm>
          <a:prstGeom prst="ellipse">
            <a:avLst/>
          </a:prstGeom>
          <a:solidFill>
            <a:srgbClr val="F69FB2"/>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4" name="文本框 43">
            <a:extLst>
              <a:ext uri="{FF2B5EF4-FFF2-40B4-BE49-F238E27FC236}">
                <a16:creationId xmlns="" xmlns:a16="http://schemas.microsoft.com/office/drawing/2014/main" id="{C981BE62-7642-491F-9230-EBC9A74CFA41}"/>
              </a:ext>
            </a:extLst>
          </p:cNvPr>
          <p:cNvSpPr txBox="1"/>
          <p:nvPr/>
        </p:nvSpPr>
        <p:spPr>
          <a:xfrm>
            <a:off x="4720683" y="3734982"/>
            <a:ext cx="863600" cy="7694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a:ln>
                  <a:noFill/>
                </a:ln>
                <a:solidFill>
                  <a:prstClr val="white"/>
                </a:solidFill>
                <a:effectLst/>
                <a:uLnTx/>
                <a:uFillTx/>
                <a:cs typeface="+mn-ea"/>
                <a:sym typeface="+mn-lt"/>
              </a:rPr>
              <a:t>25</a:t>
            </a:r>
            <a:r>
              <a:rPr kumimoji="0" lang="en-US" altLang="zh-CN" sz="1800" b="1" i="0" u="none" strike="noStrike" kern="0" cap="none" spc="0" normalizeH="0" baseline="0" noProof="0" dirty="0">
                <a:ln>
                  <a:noFill/>
                </a:ln>
                <a:solidFill>
                  <a:prstClr val="white"/>
                </a:solidFill>
                <a:effectLst/>
                <a:uLnTx/>
                <a:uFillTx/>
                <a:cs typeface="+mn-ea"/>
                <a:sym typeface="+mn-lt"/>
              </a:rPr>
              <a:t>%</a:t>
            </a:r>
            <a:endParaRPr kumimoji="0" lang="zh-CN" altLang="en-US" sz="1800" b="1" i="0" u="none" strike="noStrike" kern="0" cap="none" spc="0" normalizeH="0" baseline="0" noProof="0" dirty="0">
              <a:ln>
                <a:noFill/>
              </a:ln>
              <a:solidFill>
                <a:prstClr val="white"/>
              </a:solidFill>
              <a:effectLst/>
              <a:uLnTx/>
              <a:uFillTx/>
              <a:cs typeface="+mn-ea"/>
              <a:sym typeface="+mn-lt"/>
            </a:endParaRPr>
          </a:p>
        </p:txBody>
      </p:sp>
      <p:sp>
        <p:nvSpPr>
          <p:cNvPr id="45" name="文本框 44">
            <a:extLst>
              <a:ext uri="{FF2B5EF4-FFF2-40B4-BE49-F238E27FC236}">
                <a16:creationId xmlns="" xmlns:a16="http://schemas.microsoft.com/office/drawing/2014/main" id="{03866220-8B25-4628-BCC0-C6B18117DCF1}"/>
              </a:ext>
            </a:extLst>
          </p:cNvPr>
          <p:cNvSpPr txBox="1"/>
          <p:nvPr/>
        </p:nvSpPr>
        <p:spPr>
          <a:xfrm>
            <a:off x="4282266" y="4364111"/>
            <a:ext cx="1748772"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white"/>
                </a:solidFill>
                <a:effectLst/>
                <a:uLnTx/>
                <a:uFillTx/>
                <a:cs typeface="+mn-ea"/>
                <a:sym typeface="+mn-lt"/>
              </a:rPr>
              <a:t>报名增长</a:t>
            </a:r>
          </a:p>
        </p:txBody>
      </p:sp>
      <p:pic>
        <p:nvPicPr>
          <p:cNvPr id="46" name="图片 45">
            <a:extLst>
              <a:ext uri="{FF2B5EF4-FFF2-40B4-BE49-F238E27FC236}">
                <a16:creationId xmlns="" xmlns:a16="http://schemas.microsoft.com/office/drawing/2014/main" id="{DBA2821C-A91D-405A-94CD-99AD63ADB86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40783178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2922"/>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grpSp>
        <p:nvGrpSpPr>
          <p:cNvPr id="13" name="组合 12">
            <a:extLst>
              <a:ext uri="{FF2B5EF4-FFF2-40B4-BE49-F238E27FC236}">
                <a16:creationId xmlns="" xmlns:a16="http://schemas.microsoft.com/office/drawing/2014/main" id="{A0B64C37-934C-44F5-B4E1-1A94AF80443B}"/>
              </a:ext>
            </a:extLst>
          </p:cNvPr>
          <p:cNvGrpSpPr/>
          <p:nvPr/>
        </p:nvGrpSpPr>
        <p:grpSpPr>
          <a:xfrm>
            <a:off x="7501467" y="1094364"/>
            <a:ext cx="4021663" cy="4665131"/>
            <a:chOff x="7315200" y="1439336"/>
            <a:chExt cx="4021663" cy="4665131"/>
          </a:xfrm>
        </p:grpSpPr>
        <p:sp>
          <p:nvSpPr>
            <p:cNvPr id="18" name="六边形 17">
              <a:extLst>
                <a:ext uri="{FF2B5EF4-FFF2-40B4-BE49-F238E27FC236}">
                  <a16:creationId xmlns="" xmlns:a16="http://schemas.microsoft.com/office/drawing/2014/main" id="{E8ACA5F1-A965-492B-8C25-522E193AA33A}"/>
                </a:ext>
              </a:extLst>
            </p:cNvPr>
            <p:cNvSpPr/>
            <p:nvPr/>
          </p:nvSpPr>
          <p:spPr>
            <a:xfrm rot="5400000">
              <a:off x="6993466" y="1761070"/>
              <a:ext cx="4665131" cy="4021663"/>
            </a:xfrm>
            <a:prstGeom prst="hexagon">
              <a:avLst/>
            </a:prstGeom>
            <a:solidFill>
              <a:schemeClr val="tx1">
                <a:lumMod val="65000"/>
                <a:lumOff val="35000"/>
              </a:schemeClr>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pic>
          <p:nvPicPr>
            <p:cNvPr id="19" name="图片 18">
              <a:extLst>
                <a:ext uri="{FF2B5EF4-FFF2-40B4-BE49-F238E27FC236}">
                  <a16:creationId xmlns="" xmlns:a16="http://schemas.microsoft.com/office/drawing/2014/main" id="{58E7381B-74DB-4F91-B01A-B9AC55D39224}"/>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534164" y="1693334"/>
              <a:ext cx="3583733" cy="4157133"/>
            </a:xfrm>
            <a:custGeom>
              <a:avLst/>
              <a:gdLst>
                <a:gd name="connsiteX0" fmla="*/ 1791866 w 3583733"/>
                <a:gd name="connsiteY0" fmla="*/ 0 h 4157133"/>
                <a:gd name="connsiteX1" fmla="*/ 3583733 w 3583733"/>
                <a:gd name="connsiteY1" fmla="*/ 895934 h 4157133"/>
                <a:gd name="connsiteX2" fmla="*/ 3583733 w 3583733"/>
                <a:gd name="connsiteY2" fmla="*/ 3261200 h 4157133"/>
                <a:gd name="connsiteX3" fmla="*/ 1791866 w 3583733"/>
                <a:gd name="connsiteY3" fmla="*/ 4157133 h 4157133"/>
                <a:gd name="connsiteX4" fmla="*/ 1791865 w 3583733"/>
                <a:gd name="connsiteY4" fmla="*/ 4157133 h 4157133"/>
                <a:gd name="connsiteX5" fmla="*/ 0 w 3583733"/>
                <a:gd name="connsiteY5" fmla="*/ 3261200 h 4157133"/>
                <a:gd name="connsiteX6" fmla="*/ 0 w 3583733"/>
                <a:gd name="connsiteY6" fmla="*/ 895934 h 4157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3733" h="4157133">
                  <a:moveTo>
                    <a:pt x="1791866" y="0"/>
                  </a:moveTo>
                  <a:lnTo>
                    <a:pt x="3583733" y="895934"/>
                  </a:lnTo>
                  <a:lnTo>
                    <a:pt x="3583733" y="3261200"/>
                  </a:lnTo>
                  <a:lnTo>
                    <a:pt x="1791866" y="4157133"/>
                  </a:lnTo>
                  <a:lnTo>
                    <a:pt x="1791865" y="4157133"/>
                  </a:lnTo>
                  <a:lnTo>
                    <a:pt x="0" y="3261200"/>
                  </a:lnTo>
                  <a:lnTo>
                    <a:pt x="0" y="895934"/>
                  </a:lnTo>
                  <a:close/>
                </a:path>
              </a:pathLst>
            </a:custGeom>
            <a:ln w="57150">
              <a:solidFill>
                <a:sysClr val="window" lastClr="FFFFFF"/>
              </a:solidFill>
            </a:ln>
            <a:effectLst>
              <a:outerShdw blurRad="50800" dist="38100" dir="2700000" algn="tl" rotWithShape="0">
                <a:prstClr val="black">
                  <a:alpha val="40000"/>
                </a:prstClr>
              </a:outerShdw>
            </a:effectLst>
          </p:spPr>
        </p:pic>
      </p:grpSp>
      <p:sp>
        <p:nvSpPr>
          <p:cNvPr id="21" name="六边形 20">
            <a:extLst>
              <a:ext uri="{FF2B5EF4-FFF2-40B4-BE49-F238E27FC236}">
                <a16:creationId xmlns="" xmlns:a16="http://schemas.microsoft.com/office/drawing/2014/main" id="{89D86CFE-75B5-4BA7-814C-872833F7DEF4}"/>
              </a:ext>
            </a:extLst>
          </p:cNvPr>
          <p:cNvSpPr/>
          <p:nvPr/>
        </p:nvSpPr>
        <p:spPr>
          <a:xfrm rot="5400000">
            <a:off x="6998095" y="1066871"/>
            <a:ext cx="1006739" cy="867878"/>
          </a:xfrm>
          <a:prstGeom prst="hexagon">
            <a:avLst/>
          </a:prstGeom>
          <a:solidFill>
            <a:srgbClr val="5FA6AE"/>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2" name="文本框 21">
            <a:extLst>
              <a:ext uri="{FF2B5EF4-FFF2-40B4-BE49-F238E27FC236}">
                <a16:creationId xmlns="" xmlns:a16="http://schemas.microsoft.com/office/drawing/2014/main" id="{D9B523AF-D8BB-4B88-A38E-1E262BF1A04C}"/>
              </a:ext>
            </a:extLst>
          </p:cNvPr>
          <p:cNvSpPr txBox="1"/>
          <p:nvPr/>
        </p:nvSpPr>
        <p:spPr>
          <a:xfrm>
            <a:off x="7203017" y="1316144"/>
            <a:ext cx="73238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cs typeface="+mn-ea"/>
                <a:sym typeface="+mn-lt"/>
              </a:rPr>
              <a:t>总监</a:t>
            </a:r>
          </a:p>
        </p:txBody>
      </p:sp>
      <p:grpSp>
        <p:nvGrpSpPr>
          <p:cNvPr id="23" name="组合 22">
            <a:extLst>
              <a:ext uri="{FF2B5EF4-FFF2-40B4-BE49-F238E27FC236}">
                <a16:creationId xmlns="" xmlns:a16="http://schemas.microsoft.com/office/drawing/2014/main" id="{8D4C627F-5E76-4943-8A49-25AF53D24128}"/>
              </a:ext>
            </a:extLst>
          </p:cNvPr>
          <p:cNvGrpSpPr/>
          <p:nvPr/>
        </p:nvGrpSpPr>
        <p:grpSpPr>
          <a:xfrm>
            <a:off x="3380559" y="2107684"/>
            <a:ext cx="1579278" cy="706901"/>
            <a:chOff x="3115612" y="2558534"/>
            <a:chExt cx="1579278" cy="706901"/>
          </a:xfrm>
        </p:grpSpPr>
        <p:sp>
          <p:nvSpPr>
            <p:cNvPr id="24" name="矩形 23">
              <a:extLst>
                <a:ext uri="{FF2B5EF4-FFF2-40B4-BE49-F238E27FC236}">
                  <a16:creationId xmlns="" xmlns:a16="http://schemas.microsoft.com/office/drawing/2014/main" id="{24CB87A3-23C6-4649-931B-CBCD593ECA7D}"/>
                </a:ext>
              </a:extLst>
            </p:cNvPr>
            <p:cNvSpPr/>
            <p:nvPr/>
          </p:nvSpPr>
          <p:spPr>
            <a:xfrm>
              <a:off x="3115612" y="2558534"/>
              <a:ext cx="1579278" cy="369332"/>
            </a:xfrm>
            <a:prstGeom prst="rect">
              <a:avLst/>
            </a:prstGeom>
          </p:spPr>
          <p:txBody>
            <a:bodyPr wrap="none">
              <a:spAutoFit/>
            </a:bodyPr>
            <a:lstStyle/>
            <a:p>
              <a:pPr algn="dist"/>
              <a:r>
                <a:rPr lang="zh-CN" altLang="en-US" b="1" dirty="0">
                  <a:solidFill>
                    <a:srgbClr val="F69FB2"/>
                  </a:solidFill>
                  <a:cs typeface="+mn-ea"/>
                  <a:sym typeface="+mn-lt"/>
                </a:rPr>
                <a:t>活动策划总监</a:t>
              </a:r>
              <a:endParaRPr lang="en-US" altLang="zh-CN" b="1" dirty="0">
                <a:solidFill>
                  <a:srgbClr val="F69FB2"/>
                </a:solidFill>
                <a:cs typeface="+mn-ea"/>
                <a:sym typeface="+mn-lt"/>
              </a:endParaRPr>
            </a:p>
          </p:txBody>
        </p:sp>
        <p:sp>
          <p:nvSpPr>
            <p:cNvPr id="25" name="矩形 24">
              <a:extLst>
                <a:ext uri="{FF2B5EF4-FFF2-40B4-BE49-F238E27FC236}">
                  <a16:creationId xmlns="" xmlns:a16="http://schemas.microsoft.com/office/drawing/2014/main" id="{C067815D-4F19-4667-B513-2F4D3C38D8BB}"/>
                </a:ext>
              </a:extLst>
            </p:cNvPr>
            <p:cNvSpPr/>
            <p:nvPr/>
          </p:nvSpPr>
          <p:spPr>
            <a:xfrm>
              <a:off x="3118699" y="2896103"/>
              <a:ext cx="1331134" cy="369332"/>
            </a:xfrm>
            <a:prstGeom prst="rect">
              <a:avLst/>
            </a:prstGeom>
          </p:spPr>
          <p:txBody>
            <a:bodyPr wrap="none">
              <a:spAutoFit/>
            </a:bodyPr>
            <a:lstStyle/>
            <a:p>
              <a:pPr algn="dist"/>
              <a:r>
                <a:rPr lang="en-US" altLang="zh-CN" b="1" dirty="0">
                  <a:solidFill>
                    <a:srgbClr val="F69FB2"/>
                  </a:solidFill>
                  <a:latin typeface="Calibri" panose="020F0502020204030204" pitchFamily="34" charset="0"/>
                  <a:cs typeface="Calibri" panose="020F0502020204030204" pitchFamily="34" charset="0"/>
                  <a:sym typeface="+mn-lt"/>
                </a:rPr>
                <a:t>FINE ARTIST</a:t>
              </a:r>
            </a:p>
          </p:txBody>
        </p:sp>
      </p:grpSp>
      <p:sp>
        <p:nvSpPr>
          <p:cNvPr id="29" name="矩形 28">
            <a:extLst>
              <a:ext uri="{FF2B5EF4-FFF2-40B4-BE49-F238E27FC236}">
                <a16:creationId xmlns="" xmlns:a16="http://schemas.microsoft.com/office/drawing/2014/main" id="{5062B466-08C6-4F06-B56D-5BD310BD2E1B}"/>
              </a:ext>
            </a:extLst>
          </p:cNvPr>
          <p:cNvSpPr/>
          <p:nvPr/>
        </p:nvSpPr>
        <p:spPr>
          <a:xfrm>
            <a:off x="3367283" y="1883028"/>
            <a:ext cx="2546210" cy="261610"/>
          </a:xfrm>
          <a:prstGeom prst="rect">
            <a:avLst/>
          </a:prstGeom>
        </p:spPr>
        <p:txBody>
          <a:bodyPr wrap="none">
            <a:spAutoFit/>
          </a:bodyPr>
          <a:lstStyle/>
          <a:p>
            <a:r>
              <a:rPr lang="en-US" altLang="zh-CN" sz="1100" kern="3000" spc="30" dirty="0">
                <a:solidFill>
                  <a:srgbClr val="F69FB2"/>
                </a:solidFill>
                <a:latin typeface="Calibri" panose="020F0502020204030204" pitchFamily="34" charset="0"/>
                <a:cs typeface="Calibri" panose="020F0502020204030204" pitchFamily="34" charset="0"/>
                <a:sym typeface="+mn-lt"/>
              </a:rPr>
              <a:t>Everyone that works here has a desire </a:t>
            </a:r>
            <a:endParaRPr lang="zh-CN" altLang="en-US" sz="1100" dirty="0">
              <a:solidFill>
                <a:srgbClr val="F69FB2"/>
              </a:solidFill>
              <a:latin typeface="Calibri" panose="020F0502020204030204" pitchFamily="34" charset="0"/>
              <a:cs typeface="Calibri" panose="020F0502020204030204" pitchFamily="34" charset="0"/>
              <a:sym typeface="+mn-lt"/>
            </a:endParaRPr>
          </a:p>
        </p:txBody>
      </p:sp>
      <p:sp>
        <p:nvSpPr>
          <p:cNvPr id="30" name="Rectangle 78">
            <a:extLst>
              <a:ext uri="{FF2B5EF4-FFF2-40B4-BE49-F238E27FC236}">
                <a16:creationId xmlns="" xmlns:a16="http://schemas.microsoft.com/office/drawing/2014/main" id="{9B5FAE0B-D026-4CAD-97A1-B97C9E5B9F20}"/>
              </a:ext>
            </a:extLst>
          </p:cNvPr>
          <p:cNvSpPr/>
          <p:nvPr/>
        </p:nvSpPr>
        <p:spPr>
          <a:xfrm>
            <a:off x="3364331" y="2945397"/>
            <a:ext cx="3781536" cy="1107996"/>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sz="1100" b="0" i="0" u="none" strike="noStrike" kern="3000" cap="none" spc="3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Everyone here works directly with our clients, so if a client has a question that relates to the design they’ll speak to the designer that worked on it. It’s fun, as it should be. We spend so much of our life working that we’d best enjoy it.</a:t>
            </a:r>
          </a:p>
        </p:txBody>
      </p:sp>
      <p:sp>
        <p:nvSpPr>
          <p:cNvPr id="31" name="Rectangle 78">
            <a:extLst>
              <a:ext uri="{FF2B5EF4-FFF2-40B4-BE49-F238E27FC236}">
                <a16:creationId xmlns="" xmlns:a16="http://schemas.microsoft.com/office/drawing/2014/main" id="{D6F1AC2F-1BBF-40D3-A2CE-1E27F0E8613A}"/>
              </a:ext>
            </a:extLst>
          </p:cNvPr>
          <p:cNvSpPr/>
          <p:nvPr/>
        </p:nvSpPr>
        <p:spPr>
          <a:xfrm>
            <a:off x="3364331" y="4053393"/>
            <a:ext cx="3781536" cy="1107996"/>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sz="1100" b="0" i="0" u="none" strike="noStrike" kern="3000" cap="none" spc="3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Everyone here works directly with our clients, so if a client has a question that relates to the design they’ll speak to the designer that worked on it. It’s fun, as it should be. We spend so much of our life working that we’d best enjoy it.</a:t>
            </a:r>
          </a:p>
        </p:txBody>
      </p:sp>
      <p:sp>
        <p:nvSpPr>
          <p:cNvPr id="32" name="矩形 31">
            <a:extLst>
              <a:ext uri="{FF2B5EF4-FFF2-40B4-BE49-F238E27FC236}">
                <a16:creationId xmlns="" xmlns:a16="http://schemas.microsoft.com/office/drawing/2014/main" id="{40826D24-8F0E-4E5F-AC1D-0CC8296F9EB8}"/>
              </a:ext>
            </a:extLst>
          </p:cNvPr>
          <p:cNvSpPr/>
          <p:nvPr/>
        </p:nvSpPr>
        <p:spPr>
          <a:xfrm>
            <a:off x="649817" y="1883028"/>
            <a:ext cx="2495550" cy="3278361"/>
          </a:xfrm>
          <a:prstGeom prst="rect">
            <a:avLst/>
          </a:prstGeom>
          <a:solidFill>
            <a:srgbClr val="5FA6AE"/>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3" name="组合 32">
            <a:extLst>
              <a:ext uri="{FF2B5EF4-FFF2-40B4-BE49-F238E27FC236}">
                <a16:creationId xmlns="" xmlns:a16="http://schemas.microsoft.com/office/drawing/2014/main" id="{AE164C3B-ABAB-4CC0-90BB-1F90910907A2}"/>
              </a:ext>
            </a:extLst>
          </p:cNvPr>
          <p:cNvGrpSpPr/>
          <p:nvPr/>
        </p:nvGrpSpPr>
        <p:grpSpPr>
          <a:xfrm>
            <a:off x="859367" y="2406134"/>
            <a:ext cx="648216" cy="648216"/>
            <a:chOff x="868892" y="2882384"/>
            <a:chExt cx="648216" cy="648216"/>
          </a:xfrm>
        </p:grpSpPr>
        <p:sp>
          <p:nvSpPr>
            <p:cNvPr id="34" name="椭圆 33">
              <a:extLst>
                <a:ext uri="{FF2B5EF4-FFF2-40B4-BE49-F238E27FC236}">
                  <a16:creationId xmlns="" xmlns:a16="http://schemas.microsoft.com/office/drawing/2014/main" id="{AE52E7ED-B6B1-4A34-9A67-40F2D9F4C041}"/>
                </a:ext>
              </a:extLst>
            </p:cNvPr>
            <p:cNvSpPr/>
            <p:nvPr/>
          </p:nvSpPr>
          <p:spPr>
            <a:xfrm>
              <a:off x="868892" y="2882384"/>
              <a:ext cx="648216" cy="648216"/>
            </a:xfrm>
            <a:prstGeom prst="ellipse">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 name="Freeform 64">
              <a:extLst>
                <a:ext uri="{FF2B5EF4-FFF2-40B4-BE49-F238E27FC236}">
                  <a16:creationId xmlns="" xmlns:a16="http://schemas.microsoft.com/office/drawing/2014/main" id="{CB90CA57-5688-478E-B86B-AFDB0CD756BB}"/>
                </a:ext>
              </a:extLst>
            </p:cNvPr>
            <p:cNvSpPr>
              <a:spLocks noEditPoints="1"/>
            </p:cNvSpPr>
            <p:nvPr/>
          </p:nvSpPr>
          <p:spPr bwMode="auto">
            <a:xfrm>
              <a:off x="977952" y="3067050"/>
              <a:ext cx="407248" cy="264563"/>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gradFill>
              <a:gsLst>
                <a:gs pos="0">
                  <a:srgbClr val="F36611"/>
                </a:gs>
                <a:gs pos="100000">
                  <a:srgbClr val="F98D07"/>
                </a:gs>
              </a:gsLst>
              <a:lin ang="5400000" scaled="1"/>
            </a:gra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36" name="文本框 35">
            <a:extLst>
              <a:ext uri="{FF2B5EF4-FFF2-40B4-BE49-F238E27FC236}">
                <a16:creationId xmlns="" xmlns:a16="http://schemas.microsoft.com/office/drawing/2014/main" id="{5F4D041A-CC37-4790-8EAB-BB8DC4658418}"/>
              </a:ext>
            </a:extLst>
          </p:cNvPr>
          <p:cNvSpPr txBox="1"/>
          <p:nvPr/>
        </p:nvSpPr>
        <p:spPr>
          <a:xfrm>
            <a:off x="1589600" y="2406134"/>
            <a:ext cx="1301750" cy="369332"/>
          </a:xfrm>
          <a:prstGeom prst="rect">
            <a:avLst/>
          </a:prstGeom>
          <a:noFill/>
        </p:spPr>
        <p:txBody>
          <a:bodyPr wrap="square" rtlCol="0">
            <a:spAutoFit/>
          </a:bodyPr>
          <a:lstStyle/>
          <a:p>
            <a:r>
              <a:rPr lang="zh-CN" altLang="en-US" b="1" dirty="0">
                <a:solidFill>
                  <a:prstClr val="white"/>
                </a:solidFill>
                <a:cs typeface="+mn-ea"/>
                <a:sym typeface="+mn-lt"/>
              </a:rPr>
              <a:t>设计团队</a:t>
            </a:r>
          </a:p>
        </p:txBody>
      </p:sp>
      <p:sp>
        <p:nvSpPr>
          <p:cNvPr id="37" name="矩形 36">
            <a:extLst>
              <a:ext uri="{FF2B5EF4-FFF2-40B4-BE49-F238E27FC236}">
                <a16:creationId xmlns="" xmlns:a16="http://schemas.microsoft.com/office/drawing/2014/main" id="{316E4F86-173F-4DE6-9EBC-57968AF69453}"/>
              </a:ext>
            </a:extLst>
          </p:cNvPr>
          <p:cNvSpPr/>
          <p:nvPr/>
        </p:nvSpPr>
        <p:spPr>
          <a:xfrm>
            <a:off x="1589600" y="2706203"/>
            <a:ext cx="1221232" cy="338554"/>
          </a:xfrm>
          <a:prstGeom prst="rect">
            <a:avLst/>
          </a:prstGeom>
        </p:spPr>
        <p:txBody>
          <a:bodyPr wrap="none">
            <a:spAutoFit/>
          </a:bodyPr>
          <a:lstStyle/>
          <a:p>
            <a:r>
              <a:rPr lang="zh-CN" altLang="en-US" sz="1600" dirty="0">
                <a:solidFill>
                  <a:prstClr val="white"/>
                </a:solidFill>
                <a:latin typeface="Calibri" panose="020F0502020204030204" pitchFamily="34" charset="0"/>
                <a:cs typeface="Calibri" panose="020F0502020204030204" pitchFamily="34" charset="0"/>
                <a:sym typeface="+mn-lt"/>
              </a:rPr>
              <a:t>Design team</a:t>
            </a:r>
          </a:p>
        </p:txBody>
      </p:sp>
      <p:sp>
        <p:nvSpPr>
          <p:cNvPr id="38" name="Rectangle 78">
            <a:extLst>
              <a:ext uri="{FF2B5EF4-FFF2-40B4-BE49-F238E27FC236}">
                <a16:creationId xmlns="" xmlns:a16="http://schemas.microsoft.com/office/drawing/2014/main" id="{4C4C5250-D8CB-4B75-B84A-C3DADE2E4E91}"/>
              </a:ext>
            </a:extLst>
          </p:cNvPr>
          <p:cNvSpPr/>
          <p:nvPr/>
        </p:nvSpPr>
        <p:spPr>
          <a:xfrm>
            <a:off x="945157" y="3249266"/>
            <a:ext cx="1904870" cy="1589602"/>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sz="1100" b="0" i="0" u="none" strike="noStrike" kern="3000" cap="none" normalizeH="0" baseline="0" noProof="0" dirty="0">
                <a:ln>
                  <a:noFill/>
                </a:ln>
                <a:solidFill>
                  <a:prstClr val="white"/>
                </a:solidFill>
                <a:effectLst/>
                <a:uLnTx/>
                <a:uFillTx/>
                <a:latin typeface="Calibri" panose="020F0502020204030204" pitchFamily="34" charset="0"/>
                <a:cs typeface="Calibri" panose="020F0502020204030204" pitchFamily="34" charset="0"/>
                <a:sym typeface="+mn-lt"/>
              </a:rPr>
              <a:t>Everyone here works directly with our clients, so if a client has a question that relates to the design they’ll speak to the designer that worked on it. It’s fun, as it should be</a:t>
            </a:r>
            <a:r>
              <a:rPr kumimoji="0" lang="en-US" sz="1100" b="0" i="0" u="none" strike="noStrike" kern="3000" cap="none" normalizeH="0" baseline="0" noProof="0">
                <a:ln>
                  <a:noFill/>
                </a:ln>
                <a:solidFill>
                  <a:prstClr val="white"/>
                </a:solidFill>
                <a:effectLst/>
                <a:uLnTx/>
                <a:uFillTx/>
                <a:latin typeface="Calibri" panose="020F0502020204030204" pitchFamily="34" charset="0"/>
                <a:cs typeface="Calibri" panose="020F0502020204030204" pitchFamily="34" charset="0"/>
                <a:sym typeface="+mn-lt"/>
              </a:rPr>
              <a:t>. </a:t>
            </a:r>
            <a:endParaRPr kumimoji="0" lang="en-US" sz="1100" b="0" i="0" u="none" strike="noStrike" kern="3000" cap="none" normalizeH="0" baseline="0" noProof="0" dirty="0">
              <a:ln>
                <a:noFill/>
              </a:ln>
              <a:solidFill>
                <a:prstClr val="white"/>
              </a:solidFill>
              <a:effectLst/>
              <a:uLnTx/>
              <a:uFillTx/>
              <a:latin typeface="Calibri" panose="020F0502020204030204" pitchFamily="34" charset="0"/>
              <a:cs typeface="Calibri" panose="020F0502020204030204" pitchFamily="34" charset="0"/>
              <a:sym typeface="+mn-lt"/>
            </a:endParaRPr>
          </a:p>
        </p:txBody>
      </p:sp>
      <p:pic>
        <p:nvPicPr>
          <p:cNvPr id="40" name="图片 39">
            <a:extLst>
              <a:ext uri="{FF2B5EF4-FFF2-40B4-BE49-F238E27FC236}">
                <a16:creationId xmlns="" xmlns:a16="http://schemas.microsoft.com/office/drawing/2014/main" id="{94A204A4-B35B-4D87-9797-D93018D3CB9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39092763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4792"/>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35" name="矩形 60">
            <a:extLst>
              <a:ext uri="{FF2B5EF4-FFF2-40B4-BE49-F238E27FC236}">
                <a16:creationId xmlns="" xmlns:a16="http://schemas.microsoft.com/office/drawing/2014/main" id="{5CDCECD1-E96C-4BB0-B3A9-CF93892FF1F0}"/>
              </a:ext>
            </a:extLst>
          </p:cNvPr>
          <p:cNvSpPr/>
          <p:nvPr/>
        </p:nvSpPr>
        <p:spPr>
          <a:xfrm>
            <a:off x="3316605" y="2803286"/>
            <a:ext cx="5558790" cy="1108075"/>
          </a:xfrm>
          <a:prstGeom prst="rect">
            <a:avLst/>
          </a:prstGeom>
          <a:noFill/>
          <a:ln w="9525">
            <a:noFill/>
          </a:ln>
        </p:spPr>
        <p:txBody>
          <a:bodyPr wrap="square" lIns="0" tIns="0" rIns="0" bIns="0">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7200" b="1">
                <a:solidFill>
                  <a:srgbClr val="F69FB2"/>
                </a:solidFill>
                <a:cs typeface="+mn-ea"/>
                <a:sym typeface="+mn-lt"/>
              </a:rPr>
              <a:t>预算经费方案</a:t>
            </a:r>
          </a:p>
        </p:txBody>
      </p:sp>
      <p:sp>
        <p:nvSpPr>
          <p:cNvPr id="42" name="文本框 41">
            <a:extLst>
              <a:ext uri="{FF2B5EF4-FFF2-40B4-BE49-F238E27FC236}">
                <a16:creationId xmlns="" xmlns:a16="http://schemas.microsoft.com/office/drawing/2014/main" id="{157EF24A-3F43-4742-9F94-17EC0173175B}"/>
              </a:ext>
            </a:extLst>
          </p:cNvPr>
          <p:cNvSpPr txBox="1"/>
          <p:nvPr/>
        </p:nvSpPr>
        <p:spPr>
          <a:xfrm>
            <a:off x="5087620" y="1437640"/>
            <a:ext cx="2042160" cy="1323439"/>
          </a:xfrm>
          <a:prstGeom prst="rect">
            <a:avLst/>
          </a:prstGeom>
          <a:noFill/>
        </p:spPr>
        <p:txBody>
          <a:bodyPr wrap="square" rtlCol="0">
            <a:spAutoFit/>
          </a:bodyPr>
          <a:lstStyle/>
          <a:p>
            <a:pPr algn="ctr"/>
            <a:r>
              <a:rPr lang="en-US" altLang="zh-CN" sz="8000" b="1">
                <a:solidFill>
                  <a:srgbClr val="F69FB2"/>
                </a:solidFill>
                <a:latin typeface="Calibri" panose="020F0502020204030204" pitchFamily="34" charset="0"/>
                <a:cs typeface="Calibri" panose="020F0502020204030204" pitchFamily="34" charset="0"/>
                <a:sym typeface="+mn-lt"/>
              </a:rPr>
              <a:t>04</a:t>
            </a:r>
            <a:endParaRPr lang="zh-CN" altLang="en-US" sz="8000" b="1" dirty="0">
              <a:solidFill>
                <a:srgbClr val="F69FB2"/>
              </a:solidFill>
              <a:latin typeface="Calibri" panose="020F0502020204030204" pitchFamily="34" charset="0"/>
              <a:cs typeface="Calibri" panose="020F0502020204030204" pitchFamily="34" charset="0"/>
              <a:sym typeface="+mn-lt"/>
            </a:endParaRPr>
          </a:p>
        </p:txBody>
      </p:sp>
      <p:grpSp>
        <p:nvGrpSpPr>
          <p:cNvPr id="2" name="组合 1">
            <a:extLst>
              <a:ext uri="{FF2B5EF4-FFF2-40B4-BE49-F238E27FC236}">
                <a16:creationId xmlns="" xmlns:a16="http://schemas.microsoft.com/office/drawing/2014/main" id="{100FBC1E-463E-427A-993B-44F1BCE1F054}"/>
              </a:ext>
            </a:extLst>
          </p:cNvPr>
          <p:cNvGrpSpPr/>
          <p:nvPr/>
        </p:nvGrpSpPr>
        <p:grpSpPr>
          <a:xfrm>
            <a:off x="3135048" y="4130912"/>
            <a:ext cx="5921904" cy="415925"/>
            <a:chOff x="3350260" y="4130912"/>
            <a:chExt cx="5921904" cy="415925"/>
          </a:xfrm>
        </p:grpSpPr>
        <p:sp>
          <p:nvSpPr>
            <p:cNvPr id="36" name="TextBox 65">
              <a:extLst>
                <a:ext uri="{FF2B5EF4-FFF2-40B4-BE49-F238E27FC236}">
                  <a16:creationId xmlns="" xmlns:a16="http://schemas.microsoft.com/office/drawing/2014/main" id="{9CE41FC3-AA3C-4AC3-A988-122FE4F2873A}"/>
                </a:ext>
              </a:extLst>
            </p:cNvPr>
            <p:cNvSpPr txBox="1"/>
            <p:nvPr/>
          </p:nvSpPr>
          <p:spPr>
            <a:xfrm>
              <a:off x="3631248" y="4146787"/>
              <a:ext cx="1533525"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预算背景</a:t>
              </a:r>
              <a:endParaRPr lang="zh-CN" altLang="en-US" dirty="0">
                <a:solidFill>
                  <a:srgbClr val="F69FB2"/>
                </a:solidFill>
                <a:cs typeface="+mn-ea"/>
                <a:sym typeface="+mn-lt"/>
              </a:endParaRPr>
            </a:p>
          </p:txBody>
        </p:sp>
        <p:sp>
          <p:nvSpPr>
            <p:cNvPr id="38" name="Freeform 21">
              <a:extLst>
                <a:ext uri="{FF2B5EF4-FFF2-40B4-BE49-F238E27FC236}">
                  <a16:creationId xmlns="" xmlns:a16="http://schemas.microsoft.com/office/drawing/2014/main" id="{D9F0D5B0-8380-490D-930A-84AAE76B267B}"/>
                </a:ext>
              </a:extLst>
            </p:cNvPr>
            <p:cNvSpPr>
              <a:spLocks noEditPoints="1"/>
            </p:cNvSpPr>
            <p:nvPr/>
          </p:nvSpPr>
          <p:spPr>
            <a:xfrm>
              <a:off x="3350260" y="4213462"/>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30138024"/>
                </a:cxn>
                <a:cxn ang="0">
                  <a:pos x="175366647" y="130138024"/>
                </a:cxn>
                <a:cxn ang="0">
                  <a:pos x="175366647" y="46009099"/>
                </a:cxn>
                <a:cxn ang="0">
                  <a:pos x="128602968" y="46009099"/>
                </a:cxn>
                <a:cxn ang="0">
                  <a:pos x="128602968" y="130138024"/>
                </a:cxn>
                <a:cxn ang="0">
                  <a:pos x="45465512" y="130138024"/>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39" name="Freeform 22">
              <a:extLst>
                <a:ext uri="{FF2B5EF4-FFF2-40B4-BE49-F238E27FC236}">
                  <a16:creationId xmlns="" xmlns:a16="http://schemas.microsoft.com/office/drawing/2014/main" id="{013EFDB0-B4DF-437F-8F2F-01A22EEE8525}"/>
                </a:ext>
              </a:extLst>
            </p:cNvPr>
            <p:cNvSpPr>
              <a:spLocks noEditPoints="1"/>
            </p:cNvSpPr>
            <p:nvPr/>
          </p:nvSpPr>
          <p:spPr>
            <a:xfrm>
              <a:off x="5488623" y="4213462"/>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28824101"/>
                </a:cxn>
                <a:cxn ang="0">
                  <a:pos x="175366647" y="128824101"/>
                </a:cxn>
                <a:cxn ang="0">
                  <a:pos x="175366647" y="46009099"/>
                </a:cxn>
                <a:cxn ang="0">
                  <a:pos x="128602968" y="46009099"/>
                </a:cxn>
                <a:cxn ang="0">
                  <a:pos x="128602968" y="128824101"/>
                </a:cxn>
                <a:cxn ang="0">
                  <a:pos x="45465512" y="128824101"/>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40" name="TextBox 15">
              <a:extLst>
                <a:ext uri="{FF2B5EF4-FFF2-40B4-BE49-F238E27FC236}">
                  <a16:creationId xmlns="" xmlns:a16="http://schemas.microsoft.com/office/drawing/2014/main" id="{654D5F2D-BF07-411C-A9CD-1A3A5E9ECF1A}"/>
                </a:ext>
              </a:extLst>
            </p:cNvPr>
            <p:cNvSpPr txBox="1"/>
            <p:nvPr/>
          </p:nvSpPr>
          <p:spPr>
            <a:xfrm>
              <a:off x="8023860" y="4130912"/>
              <a:ext cx="1248304" cy="40005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节约成本</a:t>
              </a:r>
              <a:endParaRPr lang="zh-CN" altLang="en-US" dirty="0">
                <a:solidFill>
                  <a:srgbClr val="F69FB2"/>
                </a:solidFill>
                <a:cs typeface="+mn-ea"/>
                <a:sym typeface="+mn-lt"/>
              </a:endParaRPr>
            </a:p>
          </p:txBody>
        </p:sp>
        <p:sp>
          <p:nvSpPr>
            <p:cNvPr id="41" name="Freeform 22">
              <a:extLst>
                <a:ext uri="{FF2B5EF4-FFF2-40B4-BE49-F238E27FC236}">
                  <a16:creationId xmlns="" xmlns:a16="http://schemas.microsoft.com/office/drawing/2014/main" id="{47D5DFD4-8E6D-4EBE-A249-D56423226DDE}"/>
                </a:ext>
              </a:extLst>
            </p:cNvPr>
            <p:cNvSpPr>
              <a:spLocks noEditPoints="1"/>
            </p:cNvSpPr>
            <p:nvPr/>
          </p:nvSpPr>
          <p:spPr>
            <a:xfrm>
              <a:off x="7726998" y="4196000"/>
              <a:ext cx="266700" cy="268287"/>
            </a:xfrm>
            <a:custGeom>
              <a:avLst/>
              <a:gdLst/>
              <a:ahLst/>
              <a:cxnLst>
                <a:cxn ang="0">
                  <a:pos x="151984808" y="0"/>
                </a:cxn>
                <a:cxn ang="0">
                  <a:pos x="303969615" y="153799536"/>
                </a:cxn>
                <a:cxn ang="0">
                  <a:pos x="151984808" y="307599071"/>
                </a:cxn>
                <a:cxn ang="0">
                  <a:pos x="0" y="153799536"/>
                </a:cxn>
                <a:cxn ang="0">
                  <a:pos x="151984808" y="0"/>
                </a:cxn>
                <a:cxn ang="0">
                  <a:pos x="128602968" y="261590144"/>
                </a:cxn>
                <a:cxn ang="0">
                  <a:pos x="175366647" y="261590144"/>
                </a:cxn>
                <a:cxn ang="0">
                  <a:pos x="175366647" y="178775450"/>
                </a:cxn>
                <a:cxn ang="0">
                  <a:pos x="258504104" y="178775450"/>
                </a:cxn>
                <a:cxn ang="0">
                  <a:pos x="258504104" y="128823621"/>
                </a:cxn>
                <a:cxn ang="0">
                  <a:pos x="175366647" y="128823621"/>
                </a:cxn>
                <a:cxn ang="0">
                  <a:pos x="175366647" y="46008927"/>
                </a:cxn>
                <a:cxn ang="0">
                  <a:pos x="128602968" y="46008927"/>
                </a:cxn>
                <a:cxn ang="0">
                  <a:pos x="128602968" y="128823621"/>
                </a:cxn>
                <a:cxn ang="0">
                  <a:pos x="45465512" y="128823621"/>
                </a:cxn>
                <a:cxn ang="0">
                  <a:pos x="45465512" y="178775450"/>
                </a:cxn>
                <a:cxn ang="0">
                  <a:pos x="128602968" y="178775450"/>
                </a:cxn>
                <a:cxn ang="0">
                  <a:pos x="128602968" y="261590144"/>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20" name="TextBox 65">
              <a:extLst>
                <a:ext uri="{FF2B5EF4-FFF2-40B4-BE49-F238E27FC236}">
                  <a16:creationId xmlns="" xmlns:a16="http://schemas.microsoft.com/office/drawing/2014/main" id="{FC4C7D09-BC05-4BA4-B6B8-EA3D434FD459}"/>
                </a:ext>
              </a:extLst>
            </p:cNvPr>
            <p:cNvSpPr txBox="1"/>
            <p:nvPr/>
          </p:nvSpPr>
          <p:spPr>
            <a:xfrm>
              <a:off x="5775325" y="4146787"/>
              <a:ext cx="1533525"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预算成本</a:t>
              </a:r>
              <a:endParaRPr lang="zh-CN" altLang="en-US" dirty="0">
                <a:solidFill>
                  <a:srgbClr val="F69FB2"/>
                </a:solidFill>
                <a:cs typeface="+mn-ea"/>
                <a:sym typeface="+mn-lt"/>
              </a:endParaRPr>
            </a:p>
          </p:txBody>
        </p:sp>
      </p:grpSp>
      <p:pic>
        <p:nvPicPr>
          <p:cNvPr id="21" name="图片 20">
            <a:extLst>
              <a:ext uri="{FF2B5EF4-FFF2-40B4-BE49-F238E27FC236}">
                <a16:creationId xmlns="" xmlns:a16="http://schemas.microsoft.com/office/drawing/2014/main" id="{E8E90540-251A-437F-AB40-B9F16EEEEE7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270500" y="1239042"/>
            <a:ext cx="1651000" cy="1800794"/>
          </a:xfrm>
          <a:prstGeom prst="rect">
            <a:avLst/>
          </a:prstGeom>
        </p:spPr>
      </p:pic>
    </p:spTree>
    <p:extLst>
      <p:ext uri="{BB962C8B-B14F-4D97-AF65-F5344CB8AC3E}">
        <p14:creationId xmlns:p14="http://schemas.microsoft.com/office/powerpoint/2010/main" val="1013869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1"/>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13" name="文本框 12">
            <a:extLst>
              <a:ext uri="{FF2B5EF4-FFF2-40B4-BE49-F238E27FC236}">
                <a16:creationId xmlns="" xmlns:a16="http://schemas.microsoft.com/office/drawing/2014/main" id="{B49273ED-F8FC-45FF-BC9E-58FB0E413998}"/>
              </a:ext>
            </a:extLst>
          </p:cNvPr>
          <p:cNvSpPr txBox="1"/>
          <p:nvPr/>
        </p:nvSpPr>
        <p:spPr>
          <a:xfrm>
            <a:off x="5274469" y="681038"/>
            <a:ext cx="1643062" cy="369332"/>
          </a:xfrm>
          <a:prstGeom prst="rect">
            <a:avLst/>
          </a:prstGeom>
          <a:noFill/>
        </p:spPr>
        <p:txBody>
          <a:bodyPr wrap="square" rtlCol="0">
            <a:spAutoFit/>
          </a:bodyPr>
          <a:lstStyle/>
          <a:p>
            <a:pPr algn="ctr"/>
            <a:r>
              <a:rPr lang="zh-CN" altLang="en-US" b="1">
                <a:solidFill>
                  <a:srgbClr val="F69FB2"/>
                </a:solidFill>
                <a:cs typeface="+mn-ea"/>
                <a:sym typeface="+mn-lt"/>
              </a:rPr>
              <a:t>预算经费方案</a:t>
            </a:r>
          </a:p>
        </p:txBody>
      </p:sp>
      <p:cxnSp>
        <p:nvCxnSpPr>
          <p:cNvPr id="18" name="直接连接符 17">
            <a:extLst>
              <a:ext uri="{FF2B5EF4-FFF2-40B4-BE49-F238E27FC236}">
                <a16:creationId xmlns="" xmlns:a16="http://schemas.microsoft.com/office/drawing/2014/main" id="{15E8A12F-A223-4E1F-9FA9-926BC0FCA711}"/>
              </a:ext>
            </a:extLst>
          </p:cNvPr>
          <p:cNvCxnSpPr/>
          <p:nvPr/>
        </p:nvCxnSpPr>
        <p:spPr>
          <a:xfrm>
            <a:off x="5792058" y="1106807"/>
            <a:ext cx="561975"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sp>
        <p:nvSpPr>
          <p:cNvPr id="24" name="Oval 21">
            <a:extLst>
              <a:ext uri="{FF2B5EF4-FFF2-40B4-BE49-F238E27FC236}">
                <a16:creationId xmlns="" xmlns:a16="http://schemas.microsoft.com/office/drawing/2014/main" id="{003EA80A-9A2C-4149-A1CF-991831235F6C}"/>
              </a:ext>
            </a:extLst>
          </p:cNvPr>
          <p:cNvSpPr/>
          <p:nvPr/>
        </p:nvSpPr>
        <p:spPr>
          <a:xfrm>
            <a:off x="1771325" y="2639878"/>
            <a:ext cx="2401414" cy="2401414"/>
          </a:xfrm>
          <a:prstGeom prst="ellipse">
            <a:avLst/>
          </a:prstGeom>
          <a:solidFill>
            <a:srgbClr val="5FA6AE"/>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prstClr val="white"/>
              </a:solidFill>
              <a:effectLst/>
              <a:uLnTx/>
              <a:uFillTx/>
              <a:latin typeface="Calibri" panose="020F0502020204030204"/>
              <a:ea typeface="+mn-ea"/>
              <a:cs typeface="+mn-cs"/>
              <a:sym typeface="+mn-lt"/>
            </a:endParaRPr>
          </a:p>
        </p:txBody>
      </p:sp>
      <p:sp>
        <p:nvSpPr>
          <p:cNvPr id="25" name="Oval 22">
            <a:extLst>
              <a:ext uri="{FF2B5EF4-FFF2-40B4-BE49-F238E27FC236}">
                <a16:creationId xmlns="" xmlns:a16="http://schemas.microsoft.com/office/drawing/2014/main" id="{754B5072-D178-4DF4-8C1A-9182C35F9F5B}"/>
              </a:ext>
            </a:extLst>
          </p:cNvPr>
          <p:cNvSpPr/>
          <p:nvPr/>
        </p:nvSpPr>
        <p:spPr>
          <a:xfrm>
            <a:off x="1937776" y="2548822"/>
            <a:ext cx="643487" cy="643487"/>
          </a:xfrm>
          <a:prstGeom prst="ellipse">
            <a:avLst/>
          </a:prstGeom>
          <a:solidFill>
            <a:srgbClr val="F69FB2"/>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a:ln>
                  <a:noFill/>
                </a:ln>
                <a:solidFill>
                  <a:srgbClr val="FFFFFF"/>
                </a:solidFill>
                <a:effectLst/>
                <a:uLnTx/>
                <a:uFillTx/>
                <a:latin typeface="Calibri" panose="020F0502020204030204"/>
                <a:ea typeface="+mn-ea"/>
                <a:cs typeface="+mn-cs"/>
                <a:sym typeface="+mn-lt"/>
              </a:rPr>
              <a:t>S</a:t>
            </a:r>
          </a:p>
        </p:txBody>
      </p:sp>
      <p:sp>
        <p:nvSpPr>
          <p:cNvPr id="21" name="TextBox 23">
            <a:extLst>
              <a:ext uri="{FF2B5EF4-FFF2-40B4-BE49-F238E27FC236}">
                <a16:creationId xmlns="" xmlns:a16="http://schemas.microsoft.com/office/drawing/2014/main" id="{BBC4DA05-D4F4-4C0A-B12C-65E8FA702509}"/>
              </a:ext>
            </a:extLst>
          </p:cNvPr>
          <p:cNvSpPr txBox="1">
            <a:spLocks noChangeArrowheads="1"/>
          </p:cNvSpPr>
          <p:nvPr/>
        </p:nvSpPr>
        <p:spPr bwMode="auto">
          <a:xfrm>
            <a:off x="1720851" y="3526791"/>
            <a:ext cx="2503170"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680" b="0" i="0" u="none" strike="noStrike" kern="0" cap="none" spc="0" normalizeH="0" baseline="0" noProof="0">
                <a:ln>
                  <a:noFill/>
                </a:ln>
                <a:solidFill>
                  <a:srgbClr val="FFFFFF"/>
                </a:solidFill>
                <a:effectLst/>
                <a:uLnTx/>
                <a:uFillTx/>
                <a:ea typeface="微软雅黑"/>
                <a:cs typeface="Calibri" panose="020F0502020204030204" pitchFamily="34" charset="0"/>
                <a:sym typeface="+mn-lt"/>
              </a:rPr>
              <a:t>Strengths</a:t>
            </a:r>
          </a:p>
        </p:txBody>
      </p:sp>
      <p:sp>
        <p:nvSpPr>
          <p:cNvPr id="22" name="TextBox 24">
            <a:extLst>
              <a:ext uri="{FF2B5EF4-FFF2-40B4-BE49-F238E27FC236}">
                <a16:creationId xmlns="" xmlns:a16="http://schemas.microsoft.com/office/drawing/2014/main" id="{8A4CA841-860E-4436-8A14-C54E5A702F94}"/>
              </a:ext>
            </a:extLst>
          </p:cNvPr>
          <p:cNvSpPr txBox="1">
            <a:spLocks noChangeArrowheads="1"/>
          </p:cNvSpPr>
          <p:nvPr/>
        </p:nvSpPr>
        <p:spPr bwMode="auto">
          <a:xfrm>
            <a:off x="2035176" y="3839211"/>
            <a:ext cx="187452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440" b="1" i="0" u="none" strike="noStrike" kern="0" cap="none" spc="0" normalizeH="0" baseline="0" noProof="0">
                <a:ln>
                  <a:noFill/>
                </a:ln>
                <a:solidFill>
                  <a:prstClr val="white"/>
                </a:solidFill>
                <a:effectLst/>
                <a:uLnTx/>
                <a:uFillTx/>
                <a:ea typeface="微软雅黑"/>
                <a:cs typeface="Calibri" panose="020F0502020204030204" pitchFamily="34" charset="0"/>
                <a:sym typeface="+mn-lt"/>
              </a:rPr>
              <a:t>Lorem ipsum dolor sit amet, </a:t>
            </a:r>
            <a:r>
              <a:rPr kumimoji="0" lang="en-US" altLang="zh-CN" sz="1440" b="0" i="0" u="none" strike="noStrike" kern="0" cap="none" spc="0" normalizeH="0" baseline="0" noProof="0">
                <a:ln>
                  <a:noFill/>
                </a:ln>
                <a:solidFill>
                  <a:prstClr val="white"/>
                </a:solidFill>
                <a:effectLst/>
                <a:uLnTx/>
                <a:uFillTx/>
                <a:ea typeface="微软雅黑"/>
                <a:cs typeface="Calibri" panose="020F0502020204030204" pitchFamily="34" charset="0"/>
                <a:sym typeface="+mn-lt"/>
              </a:rPr>
              <a:t>consectetur adipiscing elit. Fusce diam tortor</a:t>
            </a:r>
          </a:p>
        </p:txBody>
      </p:sp>
      <p:sp>
        <p:nvSpPr>
          <p:cNvPr id="23" name="Freeform 336">
            <a:extLst>
              <a:ext uri="{FF2B5EF4-FFF2-40B4-BE49-F238E27FC236}">
                <a16:creationId xmlns="" xmlns:a16="http://schemas.microsoft.com/office/drawing/2014/main" id="{7D84D708-D092-41EE-B92A-0CC1FEE7E6C5}"/>
              </a:ext>
            </a:extLst>
          </p:cNvPr>
          <p:cNvSpPr>
            <a:spLocks noEditPoints="1"/>
          </p:cNvSpPr>
          <p:nvPr/>
        </p:nvSpPr>
        <p:spPr bwMode="auto">
          <a:xfrm>
            <a:off x="2747646" y="3014346"/>
            <a:ext cx="363854" cy="314324"/>
          </a:xfrm>
          <a:custGeom>
            <a:avLst/>
            <a:gdLst>
              <a:gd name="T0" fmla="*/ 0 w 86"/>
              <a:gd name="T1" fmla="*/ 60175 h 74"/>
              <a:gd name="T2" fmla="*/ 77566 w 86"/>
              <a:gd name="T3" fmla="*/ 60175 h 74"/>
              <a:gd name="T4" fmla="*/ 77566 w 86"/>
              <a:gd name="T5" fmla="*/ 42476 h 74"/>
              <a:gd name="T6" fmla="*/ 91669 w 86"/>
              <a:gd name="T7" fmla="*/ 14159 h 74"/>
              <a:gd name="T8" fmla="*/ 91669 w 86"/>
              <a:gd name="T9" fmla="*/ 14159 h 74"/>
              <a:gd name="T10" fmla="*/ 91669 w 86"/>
              <a:gd name="T11" fmla="*/ 14159 h 74"/>
              <a:gd name="T12" fmla="*/ 119875 w 86"/>
              <a:gd name="T13" fmla="*/ 0 h 74"/>
              <a:gd name="T14" fmla="*/ 183338 w 86"/>
              <a:gd name="T15" fmla="*/ 0 h 74"/>
              <a:gd name="T16" fmla="*/ 211544 w 86"/>
              <a:gd name="T17" fmla="*/ 14159 h 74"/>
              <a:gd name="T18" fmla="*/ 225647 w 86"/>
              <a:gd name="T19" fmla="*/ 42476 h 74"/>
              <a:gd name="T20" fmla="*/ 225647 w 86"/>
              <a:gd name="T21" fmla="*/ 60175 h 74"/>
              <a:gd name="T22" fmla="*/ 303213 w 86"/>
              <a:gd name="T23" fmla="*/ 60175 h 74"/>
              <a:gd name="T24" fmla="*/ 303213 w 86"/>
              <a:gd name="T25" fmla="*/ 261938 h 74"/>
              <a:gd name="T26" fmla="*/ 0 w 86"/>
              <a:gd name="T27" fmla="*/ 261938 h 74"/>
              <a:gd name="T28" fmla="*/ 0 w 86"/>
              <a:gd name="T29" fmla="*/ 60175 h 74"/>
              <a:gd name="T30" fmla="*/ 52886 w 86"/>
              <a:gd name="T31" fmla="*/ 109731 h 74"/>
              <a:gd name="T32" fmla="*/ 52886 w 86"/>
              <a:gd name="T33" fmla="*/ 120350 h 74"/>
              <a:gd name="T34" fmla="*/ 250327 w 86"/>
              <a:gd name="T35" fmla="*/ 120350 h 74"/>
              <a:gd name="T36" fmla="*/ 250327 w 86"/>
              <a:gd name="T37" fmla="*/ 109731 h 74"/>
              <a:gd name="T38" fmla="*/ 52886 w 86"/>
              <a:gd name="T39" fmla="*/ 109731 h 74"/>
              <a:gd name="T40" fmla="*/ 52886 w 86"/>
              <a:gd name="T41" fmla="*/ 201763 h 74"/>
              <a:gd name="T42" fmla="*/ 52886 w 86"/>
              <a:gd name="T43" fmla="*/ 215922 h 74"/>
              <a:gd name="T44" fmla="*/ 250327 w 86"/>
              <a:gd name="T45" fmla="*/ 215922 h 74"/>
              <a:gd name="T46" fmla="*/ 250327 w 86"/>
              <a:gd name="T47" fmla="*/ 201763 h 74"/>
              <a:gd name="T48" fmla="*/ 52886 w 86"/>
              <a:gd name="T49" fmla="*/ 201763 h 74"/>
              <a:gd name="T50" fmla="*/ 52886 w 86"/>
              <a:gd name="T51" fmla="*/ 152207 h 74"/>
              <a:gd name="T52" fmla="*/ 52886 w 86"/>
              <a:gd name="T53" fmla="*/ 166366 h 74"/>
              <a:gd name="T54" fmla="*/ 250327 w 86"/>
              <a:gd name="T55" fmla="*/ 166366 h 74"/>
              <a:gd name="T56" fmla="*/ 250327 w 86"/>
              <a:gd name="T57" fmla="*/ 152207 h 74"/>
              <a:gd name="T58" fmla="*/ 52886 w 86"/>
              <a:gd name="T59" fmla="*/ 152207 h 74"/>
              <a:gd name="T60" fmla="*/ 105772 w 86"/>
              <a:gd name="T61" fmla="*/ 60175 h 74"/>
              <a:gd name="T62" fmla="*/ 197441 w 86"/>
              <a:gd name="T63" fmla="*/ 60175 h 74"/>
              <a:gd name="T64" fmla="*/ 197441 w 86"/>
              <a:gd name="T65" fmla="*/ 42476 h 74"/>
              <a:gd name="T66" fmla="*/ 193915 w 86"/>
              <a:gd name="T67" fmla="*/ 31857 h 74"/>
              <a:gd name="T68" fmla="*/ 183338 w 86"/>
              <a:gd name="T69" fmla="*/ 24778 h 74"/>
              <a:gd name="T70" fmla="*/ 119875 w 86"/>
              <a:gd name="T71" fmla="*/ 24778 h 74"/>
              <a:gd name="T72" fmla="*/ 109298 w 86"/>
              <a:gd name="T73" fmla="*/ 31857 h 74"/>
              <a:gd name="T74" fmla="*/ 109298 w 86"/>
              <a:gd name="T75" fmla="*/ 31857 h 74"/>
              <a:gd name="T76" fmla="*/ 105772 w 86"/>
              <a:gd name="T77" fmla="*/ 42476 h 74"/>
              <a:gd name="T78" fmla="*/ 105772 w 86"/>
              <a:gd name="T79" fmla="*/ 60175 h 7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86" h="74">
                <a:moveTo>
                  <a:pt x="0" y="17"/>
                </a:moveTo>
                <a:cubicBezTo>
                  <a:pt x="22" y="17"/>
                  <a:pt x="22" y="17"/>
                  <a:pt x="22" y="17"/>
                </a:cubicBezTo>
                <a:cubicBezTo>
                  <a:pt x="22" y="12"/>
                  <a:pt x="22" y="12"/>
                  <a:pt x="22" y="12"/>
                </a:cubicBezTo>
                <a:cubicBezTo>
                  <a:pt x="22" y="9"/>
                  <a:pt x="24" y="6"/>
                  <a:pt x="26" y="4"/>
                </a:cubicBezTo>
                <a:cubicBezTo>
                  <a:pt x="26" y="4"/>
                  <a:pt x="26" y="4"/>
                  <a:pt x="26" y="4"/>
                </a:cubicBezTo>
                <a:cubicBezTo>
                  <a:pt x="26" y="4"/>
                  <a:pt x="26" y="4"/>
                  <a:pt x="26" y="4"/>
                </a:cubicBezTo>
                <a:cubicBezTo>
                  <a:pt x="28" y="1"/>
                  <a:pt x="31" y="0"/>
                  <a:pt x="34" y="0"/>
                </a:cubicBezTo>
                <a:cubicBezTo>
                  <a:pt x="52" y="0"/>
                  <a:pt x="52" y="0"/>
                  <a:pt x="52" y="0"/>
                </a:cubicBezTo>
                <a:cubicBezTo>
                  <a:pt x="55" y="0"/>
                  <a:pt x="58" y="1"/>
                  <a:pt x="60" y="4"/>
                </a:cubicBezTo>
                <a:cubicBezTo>
                  <a:pt x="62" y="6"/>
                  <a:pt x="64" y="9"/>
                  <a:pt x="64" y="12"/>
                </a:cubicBezTo>
                <a:cubicBezTo>
                  <a:pt x="64" y="17"/>
                  <a:pt x="64" y="17"/>
                  <a:pt x="64" y="17"/>
                </a:cubicBezTo>
                <a:cubicBezTo>
                  <a:pt x="86" y="17"/>
                  <a:pt x="86" y="17"/>
                  <a:pt x="86" y="17"/>
                </a:cubicBezTo>
                <a:cubicBezTo>
                  <a:pt x="86" y="74"/>
                  <a:pt x="86" y="74"/>
                  <a:pt x="86" y="74"/>
                </a:cubicBezTo>
                <a:cubicBezTo>
                  <a:pt x="0" y="74"/>
                  <a:pt x="0" y="74"/>
                  <a:pt x="0" y="74"/>
                </a:cubicBezTo>
                <a:cubicBezTo>
                  <a:pt x="0" y="17"/>
                  <a:pt x="0" y="17"/>
                  <a:pt x="0" y="17"/>
                </a:cubicBezTo>
                <a:close/>
                <a:moveTo>
                  <a:pt x="15" y="31"/>
                </a:moveTo>
                <a:cubicBezTo>
                  <a:pt x="15" y="34"/>
                  <a:pt x="15" y="34"/>
                  <a:pt x="15" y="34"/>
                </a:cubicBezTo>
                <a:cubicBezTo>
                  <a:pt x="71" y="34"/>
                  <a:pt x="71" y="34"/>
                  <a:pt x="71" y="34"/>
                </a:cubicBezTo>
                <a:cubicBezTo>
                  <a:pt x="71" y="31"/>
                  <a:pt x="71" y="31"/>
                  <a:pt x="71" y="31"/>
                </a:cubicBezTo>
                <a:cubicBezTo>
                  <a:pt x="15" y="31"/>
                  <a:pt x="15" y="31"/>
                  <a:pt x="15" y="31"/>
                </a:cubicBezTo>
                <a:close/>
                <a:moveTo>
                  <a:pt x="15" y="57"/>
                </a:moveTo>
                <a:cubicBezTo>
                  <a:pt x="15" y="61"/>
                  <a:pt x="15" y="61"/>
                  <a:pt x="15" y="61"/>
                </a:cubicBezTo>
                <a:cubicBezTo>
                  <a:pt x="71" y="61"/>
                  <a:pt x="71" y="61"/>
                  <a:pt x="71" y="61"/>
                </a:cubicBezTo>
                <a:cubicBezTo>
                  <a:pt x="71" y="57"/>
                  <a:pt x="71" y="57"/>
                  <a:pt x="71" y="57"/>
                </a:cubicBezTo>
                <a:cubicBezTo>
                  <a:pt x="15" y="57"/>
                  <a:pt x="15" y="57"/>
                  <a:pt x="15" y="57"/>
                </a:cubicBezTo>
                <a:close/>
                <a:moveTo>
                  <a:pt x="15" y="43"/>
                </a:moveTo>
                <a:cubicBezTo>
                  <a:pt x="15" y="47"/>
                  <a:pt x="15" y="47"/>
                  <a:pt x="15" y="47"/>
                </a:cubicBezTo>
                <a:cubicBezTo>
                  <a:pt x="71" y="47"/>
                  <a:pt x="71" y="47"/>
                  <a:pt x="71" y="47"/>
                </a:cubicBezTo>
                <a:cubicBezTo>
                  <a:pt x="71" y="43"/>
                  <a:pt x="71" y="43"/>
                  <a:pt x="71" y="43"/>
                </a:cubicBezTo>
                <a:cubicBezTo>
                  <a:pt x="15" y="43"/>
                  <a:pt x="15" y="43"/>
                  <a:pt x="15" y="43"/>
                </a:cubicBezTo>
                <a:close/>
                <a:moveTo>
                  <a:pt x="30" y="17"/>
                </a:moveTo>
                <a:cubicBezTo>
                  <a:pt x="56" y="17"/>
                  <a:pt x="56" y="17"/>
                  <a:pt x="56" y="17"/>
                </a:cubicBezTo>
                <a:cubicBezTo>
                  <a:pt x="56" y="12"/>
                  <a:pt x="56" y="12"/>
                  <a:pt x="56" y="12"/>
                </a:cubicBezTo>
                <a:cubicBezTo>
                  <a:pt x="56" y="11"/>
                  <a:pt x="56" y="9"/>
                  <a:pt x="55" y="9"/>
                </a:cubicBezTo>
                <a:cubicBezTo>
                  <a:pt x="54" y="8"/>
                  <a:pt x="53" y="7"/>
                  <a:pt x="52" y="7"/>
                </a:cubicBezTo>
                <a:cubicBezTo>
                  <a:pt x="34" y="7"/>
                  <a:pt x="34" y="7"/>
                  <a:pt x="34" y="7"/>
                </a:cubicBezTo>
                <a:cubicBezTo>
                  <a:pt x="33" y="7"/>
                  <a:pt x="32" y="8"/>
                  <a:pt x="31" y="9"/>
                </a:cubicBezTo>
                <a:cubicBezTo>
                  <a:pt x="31" y="9"/>
                  <a:pt x="31" y="9"/>
                  <a:pt x="31" y="9"/>
                </a:cubicBezTo>
                <a:cubicBezTo>
                  <a:pt x="30" y="9"/>
                  <a:pt x="30" y="11"/>
                  <a:pt x="30" y="12"/>
                </a:cubicBezTo>
                <a:lnTo>
                  <a:pt x="30" y="1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485776" eaLnBrk="0" fontAlgn="base" latinLnBrk="0" hangingPunct="0">
              <a:lnSpc>
                <a:spcPct val="100000"/>
              </a:lnSpc>
              <a:spcBef>
                <a:spcPct val="0"/>
              </a:spcBef>
              <a:spcAft>
                <a:spcPct val="0"/>
              </a:spcAft>
              <a:buClrTx/>
              <a:buSzTx/>
              <a:buFontTx/>
              <a:buNone/>
              <a:tabLst/>
              <a:defRPr/>
            </a:pPr>
            <a:endParaRPr kumimoji="0" lang="zh-CN" altLang="en-US" sz="1920" b="0" i="0" u="none" strike="noStrike" kern="0" cap="none" spc="0" normalizeH="0" baseline="0" noProof="0">
              <a:ln>
                <a:noFill/>
              </a:ln>
              <a:solidFill>
                <a:prstClr val="black"/>
              </a:solidFill>
              <a:effectLst/>
              <a:uLnTx/>
              <a:uFillTx/>
              <a:latin typeface="Calibri" panose="020F0502020204030204" pitchFamily="34" charset="0"/>
              <a:ea typeface="MS PGothic" panose="020B0600070205080204" pitchFamily="34" charset="-128"/>
            </a:endParaRPr>
          </a:p>
        </p:txBody>
      </p:sp>
      <p:sp>
        <p:nvSpPr>
          <p:cNvPr id="34" name="Oval 26">
            <a:extLst>
              <a:ext uri="{FF2B5EF4-FFF2-40B4-BE49-F238E27FC236}">
                <a16:creationId xmlns="" xmlns:a16="http://schemas.microsoft.com/office/drawing/2014/main" id="{3DA8BA03-03A5-4AA1-A194-521F6DC42DA1}"/>
              </a:ext>
            </a:extLst>
          </p:cNvPr>
          <p:cNvSpPr/>
          <p:nvPr/>
        </p:nvSpPr>
        <p:spPr>
          <a:xfrm>
            <a:off x="3908912" y="2639878"/>
            <a:ext cx="2401414" cy="2401414"/>
          </a:xfrm>
          <a:prstGeom prst="ellipse">
            <a:avLst/>
          </a:prstGeom>
          <a:solidFill>
            <a:srgbClr val="F69FB2"/>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prstClr val="white"/>
              </a:solidFill>
              <a:effectLst/>
              <a:uLnTx/>
              <a:uFillTx/>
              <a:latin typeface="Calibri" panose="020F0502020204030204"/>
              <a:ea typeface="+mn-ea"/>
              <a:cs typeface="+mn-cs"/>
              <a:sym typeface="+mn-lt"/>
            </a:endParaRPr>
          </a:p>
        </p:txBody>
      </p:sp>
      <p:sp>
        <p:nvSpPr>
          <p:cNvPr id="35" name="Oval 27">
            <a:extLst>
              <a:ext uri="{FF2B5EF4-FFF2-40B4-BE49-F238E27FC236}">
                <a16:creationId xmlns="" xmlns:a16="http://schemas.microsoft.com/office/drawing/2014/main" id="{C2B9525E-F496-47D6-9E30-B2A33039FEB0}"/>
              </a:ext>
            </a:extLst>
          </p:cNvPr>
          <p:cNvSpPr/>
          <p:nvPr/>
        </p:nvSpPr>
        <p:spPr>
          <a:xfrm>
            <a:off x="4075363" y="2548822"/>
            <a:ext cx="643487" cy="643487"/>
          </a:xfrm>
          <a:prstGeom prst="ellipse">
            <a:avLst/>
          </a:prstGeom>
          <a:solidFill>
            <a:srgbClr val="5FA6AE"/>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a:ln>
                  <a:noFill/>
                </a:ln>
                <a:solidFill>
                  <a:srgbClr val="FFFFFF"/>
                </a:solidFill>
                <a:effectLst/>
                <a:uLnTx/>
                <a:uFillTx/>
                <a:latin typeface="Calibri" panose="020F0502020204030204"/>
                <a:ea typeface="+mn-ea"/>
                <a:cs typeface="+mn-cs"/>
                <a:sym typeface="+mn-lt"/>
              </a:rPr>
              <a:t>W</a:t>
            </a:r>
          </a:p>
        </p:txBody>
      </p:sp>
      <p:sp>
        <p:nvSpPr>
          <p:cNvPr id="31" name="TextBox 34">
            <a:extLst>
              <a:ext uri="{FF2B5EF4-FFF2-40B4-BE49-F238E27FC236}">
                <a16:creationId xmlns="" xmlns:a16="http://schemas.microsoft.com/office/drawing/2014/main" id="{1107A274-52A2-4748-91EA-DF601BAB1107}"/>
              </a:ext>
            </a:extLst>
          </p:cNvPr>
          <p:cNvSpPr txBox="1">
            <a:spLocks noChangeArrowheads="1"/>
          </p:cNvSpPr>
          <p:nvPr/>
        </p:nvSpPr>
        <p:spPr bwMode="auto">
          <a:xfrm>
            <a:off x="3808730" y="3526791"/>
            <a:ext cx="2501266"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680" b="0" i="0" u="none" strike="noStrike" kern="0" cap="none" spc="0" normalizeH="0" baseline="0" noProof="0">
                <a:ln>
                  <a:noFill/>
                </a:ln>
                <a:solidFill>
                  <a:srgbClr val="FFFFFF"/>
                </a:solidFill>
                <a:effectLst/>
                <a:uLnTx/>
                <a:uFillTx/>
                <a:ea typeface="微软雅黑"/>
                <a:cs typeface="Calibri" panose="020F0502020204030204" pitchFamily="34" charset="0"/>
                <a:sym typeface="+mn-lt"/>
              </a:rPr>
              <a:t>Weaknesses</a:t>
            </a:r>
          </a:p>
        </p:txBody>
      </p:sp>
      <p:sp>
        <p:nvSpPr>
          <p:cNvPr id="32" name="TextBox 45">
            <a:extLst>
              <a:ext uri="{FF2B5EF4-FFF2-40B4-BE49-F238E27FC236}">
                <a16:creationId xmlns="" xmlns:a16="http://schemas.microsoft.com/office/drawing/2014/main" id="{6807089C-3DE2-497C-932E-84A4069D6C56}"/>
              </a:ext>
            </a:extLst>
          </p:cNvPr>
          <p:cNvSpPr txBox="1">
            <a:spLocks noChangeArrowheads="1"/>
          </p:cNvSpPr>
          <p:nvPr/>
        </p:nvSpPr>
        <p:spPr bwMode="auto">
          <a:xfrm>
            <a:off x="4140200" y="3839211"/>
            <a:ext cx="1872616"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440" b="1" i="0" u="none" strike="noStrike" kern="0" cap="none" spc="0" normalizeH="0" baseline="0" noProof="0">
                <a:ln>
                  <a:noFill/>
                </a:ln>
                <a:solidFill>
                  <a:prstClr val="white"/>
                </a:solidFill>
                <a:effectLst/>
                <a:uLnTx/>
                <a:uFillTx/>
                <a:ea typeface="微软雅黑"/>
                <a:cs typeface="Calibri" panose="020F0502020204030204" pitchFamily="34" charset="0"/>
                <a:sym typeface="+mn-lt"/>
              </a:rPr>
              <a:t>Lorem ipsum dolor sit amet, </a:t>
            </a:r>
            <a:r>
              <a:rPr kumimoji="0" lang="en-US" altLang="zh-CN" sz="1440" b="0" i="0" u="none" strike="noStrike" kern="0" cap="none" spc="0" normalizeH="0" baseline="0" noProof="0">
                <a:ln>
                  <a:noFill/>
                </a:ln>
                <a:solidFill>
                  <a:prstClr val="white"/>
                </a:solidFill>
                <a:effectLst/>
                <a:uLnTx/>
                <a:uFillTx/>
                <a:ea typeface="微软雅黑"/>
                <a:cs typeface="Calibri" panose="020F0502020204030204" pitchFamily="34" charset="0"/>
                <a:sym typeface="+mn-lt"/>
              </a:rPr>
              <a:t>consectetur adipiscing elit. Fusce diam tortor</a:t>
            </a:r>
          </a:p>
        </p:txBody>
      </p:sp>
      <p:sp>
        <p:nvSpPr>
          <p:cNvPr id="33" name="Freeform 283">
            <a:extLst>
              <a:ext uri="{FF2B5EF4-FFF2-40B4-BE49-F238E27FC236}">
                <a16:creationId xmlns="" xmlns:a16="http://schemas.microsoft.com/office/drawing/2014/main" id="{41FB9B02-F34D-4C4E-B67E-A711E52D82E1}"/>
              </a:ext>
            </a:extLst>
          </p:cNvPr>
          <p:cNvSpPr>
            <a:spLocks noEditPoints="1"/>
          </p:cNvSpPr>
          <p:nvPr/>
        </p:nvSpPr>
        <p:spPr bwMode="auto">
          <a:xfrm>
            <a:off x="4841241" y="2974341"/>
            <a:ext cx="400050" cy="506730"/>
          </a:xfrm>
          <a:custGeom>
            <a:avLst/>
            <a:gdLst>
              <a:gd name="T0" fmla="*/ 143878 w 95"/>
              <a:gd name="T1" fmla="*/ 0 h 120"/>
              <a:gd name="T2" fmla="*/ 101767 w 95"/>
              <a:gd name="T3" fmla="*/ 24633 h 120"/>
              <a:gd name="T4" fmla="*/ 101767 w 95"/>
              <a:gd name="T5" fmla="*/ 24633 h 120"/>
              <a:gd name="T6" fmla="*/ 49129 w 95"/>
              <a:gd name="T7" fmla="*/ 3519 h 120"/>
              <a:gd name="T8" fmla="*/ 10528 w 95"/>
              <a:gd name="T9" fmla="*/ 28152 h 120"/>
              <a:gd name="T10" fmla="*/ 0 w 95"/>
              <a:gd name="T11" fmla="*/ 73898 h 120"/>
              <a:gd name="T12" fmla="*/ 10528 w 95"/>
              <a:gd name="T13" fmla="*/ 119645 h 120"/>
              <a:gd name="T14" fmla="*/ 49129 w 95"/>
              <a:gd name="T15" fmla="*/ 140758 h 120"/>
              <a:gd name="T16" fmla="*/ 108786 w 95"/>
              <a:gd name="T17" fmla="*/ 130201 h 120"/>
              <a:gd name="T18" fmla="*/ 143878 w 95"/>
              <a:gd name="T19" fmla="*/ 144277 h 120"/>
              <a:gd name="T20" fmla="*/ 150896 w 95"/>
              <a:gd name="T21" fmla="*/ 144277 h 120"/>
              <a:gd name="T22" fmla="*/ 200025 w 95"/>
              <a:gd name="T23" fmla="*/ 197062 h 120"/>
              <a:gd name="T24" fmla="*/ 238626 w 95"/>
              <a:gd name="T25" fmla="*/ 204100 h 120"/>
              <a:gd name="T26" fmla="*/ 231608 w 95"/>
              <a:gd name="T27" fmla="*/ 274479 h 120"/>
              <a:gd name="T28" fmla="*/ 228099 w 95"/>
              <a:gd name="T29" fmla="*/ 422275 h 120"/>
              <a:gd name="T30" fmla="*/ 263191 w 95"/>
              <a:gd name="T31" fmla="*/ 422275 h 120"/>
              <a:gd name="T32" fmla="*/ 270209 w 95"/>
              <a:gd name="T33" fmla="*/ 295593 h 120"/>
              <a:gd name="T34" fmla="*/ 287755 w 95"/>
              <a:gd name="T35" fmla="*/ 295593 h 120"/>
              <a:gd name="T36" fmla="*/ 294774 w 95"/>
              <a:gd name="T37" fmla="*/ 422275 h 120"/>
              <a:gd name="T38" fmla="*/ 333375 w 95"/>
              <a:gd name="T39" fmla="*/ 422275 h 120"/>
              <a:gd name="T40" fmla="*/ 322847 w 95"/>
              <a:gd name="T41" fmla="*/ 274479 h 120"/>
              <a:gd name="T42" fmla="*/ 329866 w 95"/>
              <a:gd name="T43" fmla="*/ 144277 h 120"/>
              <a:gd name="T44" fmla="*/ 259682 w 95"/>
              <a:gd name="T45" fmla="*/ 144277 h 120"/>
              <a:gd name="T46" fmla="*/ 245645 w 95"/>
              <a:gd name="T47" fmla="*/ 123164 h 120"/>
              <a:gd name="T48" fmla="*/ 249154 w 95"/>
              <a:gd name="T49" fmla="*/ 123164 h 120"/>
              <a:gd name="T50" fmla="*/ 277228 w 95"/>
              <a:gd name="T51" fmla="*/ 133720 h 120"/>
              <a:gd name="T52" fmla="*/ 319338 w 95"/>
              <a:gd name="T53" fmla="*/ 91493 h 120"/>
              <a:gd name="T54" fmla="*/ 277228 w 95"/>
              <a:gd name="T55" fmla="*/ 49265 h 120"/>
              <a:gd name="T56" fmla="*/ 249154 w 95"/>
              <a:gd name="T57" fmla="*/ 63341 h 120"/>
              <a:gd name="T58" fmla="*/ 168442 w 95"/>
              <a:gd name="T59" fmla="*/ 7038 h 120"/>
              <a:gd name="T60" fmla="*/ 143878 w 95"/>
              <a:gd name="T61" fmla="*/ 0 h 120"/>
              <a:gd name="T62" fmla="*/ 228099 w 95"/>
              <a:gd name="T63" fmla="*/ 151315 h 120"/>
              <a:gd name="T64" fmla="*/ 203534 w 95"/>
              <a:gd name="T65" fmla="*/ 161872 h 120"/>
              <a:gd name="T66" fmla="*/ 178970 w 95"/>
              <a:gd name="T67" fmla="*/ 137239 h 120"/>
              <a:gd name="T68" fmla="*/ 217571 w 95"/>
              <a:gd name="T69" fmla="*/ 130201 h 120"/>
              <a:gd name="T70" fmla="*/ 228099 w 95"/>
              <a:gd name="T71" fmla="*/ 151315 h 120"/>
              <a:gd name="T72" fmla="*/ 35092 w 95"/>
              <a:gd name="T73" fmla="*/ 42228 h 120"/>
              <a:gd name="T74" fmla="*/ 49129 w 95"/>
              <a:gd name="T75" fmla="*/ 31671 h 120"/>
              <a:gd name="T76" fmla="*/ 63166 w 95"/>
              <a:gd name="T77" fmla="*/ 42228 h 120"/>
              <a:gd name="T78" fmla="*/ 73693 w 95"/>
              <a:gd name="T79" fmla="*/ 73898 h 120"/>
              <a:gd name="T80" fmla="*/ 63166 w 95"/>
              <a:gd name="T81" fmla="*/ 105569 h 120"/>
              <a:gd name="T82" fmla="*/ 49129 w 95"/>
              <a:gd name="T83" fmla="*/ 112607 h 120"/>
              <a:gd name="T84" fmla="*/ 35092 w 95"/>
              <a:gd name="T85" fmla="*/ 105569 h 120"/>
              <a:gd name="T86" fmla="*/ 24564 w 95"/>
              <a:gd name="T87" fmla="*/ 73898 h 120"/>
              <a:gd name="T88" fmla="*/ 35092 w 95"/>
              <a:gd name="T89" fmla="*/ 42228 h 120"/>
              <a:gd name="T90" fmla="*/ 122822 w 95"/>
              <a:gd name="T91" fmla="*/ 38709 h 120"/>
              <a:gd name="T92" fmla="*/ 143878 w 95"/>
              <a:gd name="T93" fmla="*/ 28152 h 120"/>
              <a:gd name="T94" fmla="*/ 164933 w 95"/>
              <a:gd name="T95" fmla="*/ 38709 h 120"/>
              <a:gd name="T96" fmla="*/ 175461 w 95"/>
              <a:gd name="T97" fmla="*/ 73898 h 120"/>
              <a:gd name="T98" fmla="*/ 164933 w 95"/>
              <a:gd name="T99" fmla="*/ 105569 h 120"/>
              <a:gd name="T100" fmla="*/ 143878 w 95"/>
              <a:gd name="T101" fmla="*/ 119645 h 120"/>
              <a:gd name="T102" fmla="*/ 122822 w 95"/>
              <a:gd name="T103" fmla="*/ 105569 h 120"/>
              <a:gd name="T104" fmla="*/ 115804 w 95"/>
              <a:gd name="T105" fmla="*/ 73898 h 120"/>
              <a:gd name="T106" fmla="*/ 122822 w 95"/>
              <a:gd name="T107" fmla="*/ 38709 h 12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485776" eaLnBrk="0" fontAlgn="base" latinLnBrk="0" hangingPunct="0">
              <a:lnSpc>
                <a:spcPct val="100000"/>
              </a:lnSpc>
              <a:spcBef>
                <a:spcPct val="0"/>
              </a:spcBef>
              <a:spcAft>
                <a:spcPct val="0"/>
              </a:spcAft>
              <a:buClrTx/>
              <a:buSzTx/>
              <a:buFontTx/>
              <a:buNone/>
              <a:tabLst/>
              <a:defRPr/>
            </a:pPr>
            <a:endParaRPr kumimoji="0" lang="zh-CN" altLang="en-US" sz="1920" b="0" i="0" u="none" strike="noStrike" kern="0" cap="none" spc="0" normalizeH="0" baseline="0" noProof="0">
              <a:ln>
                <a:noFill/>
              </a:ln>
              <a:solidFill>
                <a:prstClr val="black"/>
              </a:solidFill>
              <a:effectLst/>
              <a:uLnTx/>
              <a:uFillTx/>
              <a:latin typeface="Calibri" panose="020F0502020204030204" pitchFamily="34" charset="0"/>
              <a:ea typeface="MS PGothic" panose="020B0600070205080204" pitchFamily="34" charset="-128"/>
            </a:endParaRPr>
          </a:p>
        </p:txBody>
      </p:sp>
      <p:sp>
        <p:nvSpPr>
          <p:cNvPr id="41" name="Oval 29">
            <a:extLst>
              <a:ext uri="{FF2B5EF4-FFF2-40B4-BE49-F238E27FC236}">
                <a16:creationId xmlns="" xmlns:a16="http://schemas.microsoft.com/office/drawing/2014/main" id="{5EE3D76D-5A5C-45C0-AB43-94CD009D8338}"/>
              </a:ext>
            </a:extLst>
          </p:cNvPr>
          <p:cNvSpPr/>
          <p:nvPr/>
        </p:nvSpPr>
        <p:spPr>
          <a:xfrm>
            <a:off x="6046499" y="2639878"/>
            <a:ext cx="2401414" cy="2401414"/>
          </a:xfrm>
          <a:prstGeom prst="ellipse">
            <a:avLst/>
          </a:prstGeom>
          <a:solidFill>
            <a:srgbClr val="5FA6AE"/>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prstClr val="white"/>
              </a:solidFill>
              <a:effectLst/>
              <a:uLnTx/>
              <a:uFillTx/>
              <a:latin typeface="Calibri" panose="020F0502020204030204"/>
              <a:ea typeface="+mn-ea"/>
              <a:cs typeface="+mn-cs"/>
              <a:sym typeface="+mn-lt"/>
            </a:endParaRPr>
          </a:p>
        </p:txBody>
      </p:sp>
      <p:sp>
        <p:nvSpPr>
          <p:cNvPr id="42" name="Oval 30">
            <a:extLst>
              <a:ext uri="{FF2B5EF4-FFF2-40B4-BE49-F238E27FC236}">
                <a16:creationId xmlns="" xmlns:a16="http://schemas.microsoft.com/office/drawing/2014/main" id="{618CD934-BBBF-4927-8550-6E210E5A3260}"/>
              </a:ext>
            </a:extLst>
          </p:cNvPr>
          <p:cNvSpPr/>
          <p:nvPr/>
        </p:nvSpPr>
        <p:spPr>
          <a:xfrm>
            <a:off x="6212950" y="2548822"/>
            <a:ext cx="643487" cy="643487"/>
          </a:xfrm>
          <a:prstGeom prst="ellipse">
            <a:avLst/>
          </a:prstGeom>
          <a:solidFill>
            <a:srgbClr val="F69FB2"/>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a:ln>
                  <a:noFill/>
                </a:ln>
                <a:solidFill>
                  <a:srgbClr val="FFFFFF"/>
                </a:solidFill>
                <a:effectLst/>
                <a:uLnTx/>
                <a:uFillTx/>
                <a:latin typeface="Calibri" panose="020F0502020204030204"/>
                <a:ea typeface="+mn-ea"/>
                <a:cs typeface="+mn-cs"/>
                <a:sym typeface="+mn-lt"/>
              </a:rPr>
              <a:t>O</a:t>
            </a:r>
          </a:p>
        </p:txBody>
      </p:sp>
      <p:sp>
        <p:nvSpPr>
          <p:cNvPr id="38" name="TextBox 36">
            <a:extLst>
              <a:ext uri="{FF2B5EF4-FFF2-40B4-BE49-F238E27FC236}">
                <a16:creationId xmlns="" xmlns:a16="http://schemas.microsoft.com/office/drawing/2014/main" id="{2C969FAA-8C79-418C-AA4B-6DF627245525}"/>
              </a:ext>
            </a:extLst>
          </p:cNvPr>
          <p:cNvSpPr txBox="1">
            <a:spLocks noChangeArrowheads="1"/>
          </p:cNvSpPr>
          <p:nvPr/>
        </p:nvSpPr>
        <p:spPr bwMode="auto">
          <a:xfrm>
            <a:off x="5946140" y="3526791"/>
            <a:ext cx="2501266"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680" b="0" i="0" u="none" strike="noStrike" kern="0" cap="none" spc="0" normalizeH="0" baseline="0" noProof="0">
                <a:ln>
                  <a:noFill/>
                </a:ln>
                <a:solidFill>
                  <a:srgbClr val="FFFFFF"/>
                </a:solidFill>
                <a:effectLst/>
                <a:uLnTx/>
                <a:uFillTx/>
                <a:ea typeface="微软雅黑"/>
                <a:cs typeface="Calibri" panose="020F0502020204030204" pitchFamily="34" charset="0"/>
                <a:sym typeface="+mn-lt"/>
              </a:rPr>
              <a:t>Opportunities</a:t>
            </a:r>
          </a:p>
        </p:txBody>
      </p:sp>
      <p:sp>
        <p:nvSpPr>
          <p:cNvPr id="39" name="TextBox 46">
            <a:extLst>
              <a:ext uri="{FF2B5EF4-FFF2-40B4-BE49-F238E27FC236}">
                <a16:creationId xmlns="" xmlns:a16="http://schemas.microsoft.com/office/drawing/2014/main" id="{82297810-8DDB-4C86-A20E-91024EA5AA83}"/>
              </a:ext>
            </a:extLst>
          </p:cNvPr>
          <p:cNvSpPr txBox="1">
            <a:spLocks noChangeArrowheads="1"/>
          </p:cNvSpPr>
          <p:nvPr/>
        </p:nvSpPr>
        <p:spPr bwMode="auto">
          <a:xfrm>
            <a:off x="6260466" y="3839211"/>
            <a:ext cx="1872614"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440" b="1" i="0" u="none" strike="noStrike" kern="0" cap="none" spc="0" normalizeH="0" baseline="0" noProof="0">
                <a:ln>
                  <a:noFill/>
                </a:ln>
                <a:solidFill>
                  <a:prstClr val="white"/>
                </a:solidFill>
                <a:effectLst/>
                <a:uLnTx/>
                <a:uFillTx/>
                <a:ea typeface="微软雅黑"/>
                <a:cs typeface="Calibri" panose="020F0502020204030204" pitchFamily="34" charset="0"/>
                <a:sym typeface="+mn-lt"/>
              </a:rPr>
              <a:t>Lorem ipsum dolor sit amet, </a:t>
            </a:r>
            <a:r>
              <a:rPr kumimoji="0" lang="en-US" altLang="zh-CN" sz="1440" b="0" i="0" u="none" strike="noStrike" kern="0" cap="none" spc="0" normalizeH="0" baseline="0" noProof="0">
                <a:ln>
                  <a:noFill/>
                </a:ln>
                <a:solidFill>
                  <a:prstClr val="white"/>
                </a:solidFill>
                <a:effectLst/>
                <a:uLnTx/>
                <a:uFillTx/>
                <a:ea typeface="微软雅黑"/>
                <a:cs typeface="Calibri" panose="020F0502020204030204" pitchFamily="34" charset="0"/>
                <a:sym typeface="+mn-lt"/>
              </a:rPr>
              <a:t>consectetur adipiscing elit. Fusce diam tortor</a:t>
            </a:r>
          </a:p>
        </p:txBody>
      </p:sp>
      <p:sp>
        <p:nvSpPr>
          <p:cNvPr id="40" name="Freeform 256">
            <a:extLst>
              <a:ext uri="{FF2B5EF4-FFF2-40B4-BE49-F238E27FC236}">
                <a16:creationId xmlns="" xmlns:a16="http://schemas.microsoft.com/office/drawing/2014/main" id="{63894ECD-3869-4B80-BFE4-54B352503817}"/>
              </a:ext>
            </a:extLst>
          </p:cNvPr>
          <p:cNvSpPr>
            <a:spLocks noEditPoints="1"/>
          </p:cNvSpPr>
          <p:nvPr/>
        </p:nvSpPr>
        <p:spPr bwMode="auto">
          <a:xfrm>
            <a:off x="7001511" y="2959101"/>
            <a:ext cx="377190" cy="400050"/>
          </a:xfrm>
          <a:custGeom>
            <a:avLst/>
            <a:gdLst>
              <a:gd name="T0" fmla="*/ 264881 w 89"/>
              <a:gd name="T1" fmla="*/ 73693 h 95"/>
              <a:gd name="T2" fmla="*/ 314325 w 89"/>
              <a:gd name="T3" fmla="*/ 185988 h 95"/>
              <a:gd name="T4" fmla="*/ 275476 w 89"/>
              <a:gd name="T5" fmla="*/ 280737 h 95"/>
              <a:gd name="T6" fmla="*/ 169524 w 89"/>
              <a:gd name="T7" fmla="*/ 185988 h 95"/>
              <a:gd name="T8" fmla="*/ 264881 w 89"/>
              <a:gd name="T9" fmla="*/ 73693 h 95"/>
              <a:gd name="T10" fmla="*/ 268412 w 89"/>
              <a:gd name="T11" fmla="*/ 291264 h 95"/>
              <a:gd name="T12" fmla="*/ 247222 w 89"/>
              <a:gd name="T13" fmla="*/ 308811 h 95"/>
              <a:gd name="T14" fmla="*/ 261349 w 89"/>
              <a:gd name="T15" fmla="*/ 284246 h 95"/>
              <a:gd name="T16" fmla="*/ 268412 w 89"/>
              <a:gd name="T17" fmla="*/ 291264 h 95"/>
              <a:gd name="T18" fmla="*/ 229563 w 89"/>
              <a:gd name="T19" fmla="*/ 322847 h 95"/>
              <a:gd name="T20" fmla="*/ 254285 w 89"/>
              <a:gd name="T21" fmla="*/ 277228 h 95"/>
              <a:gd name="T22" fmla="*/ 247222 w 89"/>
              <a:gd name="T23" fmla="*/ 270209 h 95"/>
              <a:gd name="T24" fmla="*/ 211904 w 89"/>
              <a:gd name="T25" fmla="*/ 326357 h 95"/>
              <a:gd name="T26" fmla="*/ 229563 w 89"/>
              <a:gd name="T27" fmla="*/ 322847 h 95"/>
              <a:gd name="T28" fmla="*/ 208373 w 89"/>
              <a:gd name="T29" fmla="*/ 319338 h 95"/>
              <a:gd name="T30" fmla="*/ 240158 w 89"/>
              <a:gd name="T31" fmla="*/ 263191 h 95"/>
              <a:gd name="T32" fmla="*/ 233095 w 89"/>
              <a:gd name="T33" fmla="*/ 256172 h 95"/>
              <a:gd name="T34" fmla="*/ 201309 w 89"/>
              <a:gd name="T35" fmla="*/ 308811 h 95"/>
              <a:gd name="T36" fmla="*/ 208373 w 89"/>
              <a:gd name="T37" fmla="*/ 319338 h 95"/>
              <a:gd name="T38" fmla="*/ 197778 w 89"/>
              <a:gd name="T39" fmla="*/ 294774 h 95"/>
              <a:gd name="T40" fmla="*/ 226031 w 89"/>
              <a:gd name="T41" fmla="*/ 252663 h 95"/>
              <a:gd name="T42" fmla="*/ 218968 w 89"/>
              <a:gd name="T43" fmla="*/ 245645 h 95"/>
              <a:gd name="T44" fmla="*/ 194246 w 89"/>
              <a:gd name="T45" fmla="*/ 284246 h 95"/>
              <a:gd name="T46" fmla="*/ 197778 w 89"/>
              <a:gd name="T47" fmla="*/ 294774 h 95"/>
              <a:gd name="T48" fmla="*/ 190714 w 89"/>
              <a:gd name="T49" fmla="*/ 273718 h 95"/>
              <a:gd name="T50" fmla="*/ 211904 w 89"/>
              <a:gd name="T51" fmla="*/ 238626 h 95"/>
              <a:gd name="T52" fmla="*/ 204841 w 89"/>
              <a:gd name="T53" fmla="*/ 231608 h 95"/>
              <a:gd name="T54" fmla="*/ 187182 w 89"/>
              <a:gd name="T55" fmla="*/ 259682 h 95"/>
              <a:gd name="T56" fmla="*/ 190714 w 89"/>
              <a:gd name="T57" fmla="*/ 273718 h 95"/>
              <a:gd name="T58" fmla="*/ 180119 w 89"/>
              <a:gd name="T59" fmla="*/ 249154 h 95"/>
              <a:gd name="T60" fmla="*/ 194246 w 89"/>
              <a:gd name="T61" fmla="*/ 224589 h 95"/>
              <a:gd name="T62" fmla="*/ 187182 w 89"/>
              <a:gd name="T63" fmla="*/ 217571 h 95"/>
              <a:gd name="T64" fmla="*/ 176587 w 89"/>
              <a:gd name="T65" fmla="*/ 238626 h 95"/>
              <a:gd name="T66" fmla="*/ 180119 w 89"/>
              <a:gd name="T67" fmla="*/ 249154 h 95"/>
              <a:gd name="T68" fmla="*/ 173055 w 89"/>
              <a:gd name="T69" fmla="*/ 228099 h 95"/>
              <a:gd name="T70" fmla="*/ 180119 w 89"/>
              <a:gd name="T71" fmla="*/ 210553 h 95"/>
              <a:gd name="T72" fmla="*/ 173055 w 89"/>
              <a:gd name="T73" fmla="*/ 207043 h 95"/>
              <a:gd name="T74" fmla="*/ 169524 w 89"/>
              <a:gd name="T75" fmla="*/ 214062 h 95"/>
              <a:gd name="T76" fmla="*/ 173055 w 89"/>
              <a:gd name="T77" fmla="*/ 228099 h 95"/>
              <a:gd name="T78" fmla="*/ 162460 w 89"/>
              <a:gd name="T79" fmla="*/ 203534 h 95"/>
              <a:gd name="T80" fmla="*/ 158928 w 89"/>
              <a:gd name="T81" fmla="*/ 193007 h 95"/>
              <a:gd name="T82" fmla="*/ 165992 w 89"/>
              <a:gd name="T83" fmla="*/ 200025 h 95"/>
              <a:gd name="T84" fmla="*/ 162460 w 89"/>
              <a:gd name="T85" fmla="*/ 203534 h 95"/>
              <a:gd name="T86" fmla="*/ 211904 w 89"/>
              <a:gd name="T87" fmla="*/ 59657 h 95"/>
              <a:gd name="T88" fmla="*/ 148333 w 89"/>
              <a:gd name="T89" fmla="*/ 189497 h 95"/>
              <a:gd name="T90" fmla="*/ 130674 w 89"/>
              <a:gd name="T91" fmla="*/ 45620 h 95"/>
              <a:gd name="T92" fmla="*/ 0 w 89"/>
              <a:gd name="T93" fmla="*/ 189497 h 95"/>
              <a:gd name="T94" fmla="*/ 148333 w 89"/>
              <a:gd name="T95" fmla="*/ 333375 h 95"/>
              <a:gd name="T96" fmla="*/ 197778 w 89"/>
              <a:gd name="T97" fmla="*/ 322847 h 95"/>
              <a:gd name="T98" fmla="*/ 148333 w 89"/>
              <a:gd name="T99" fmla="*/ 189497 h 95"/>
              <a:gd name="T100" fmla="*/ 243690 w 89"/>
              <a:gd name="T101" fmla="*/ 80712 h 95"/>
              <a:gd name="T102" fmla="*/ 211904 w 89"/>
              <a:gd name="T103" fmla="*/ 59657 h 95"/>
              <a:gd name="T104" fmla="*/ 151865 w 89"/>
              <a:gd name="T105" fmla="*/ 0 h 95"/>
              <a:gd name="T106" fmla="*/ 137738 w 89"/>
              <a:gd name="T107" fmla="*/ 0 h 95"/>
              <a:gd name="T108" fmla="*/ 151865 w 89"/>
              <a:gd name="T109" fmla="*/ 143878 h 95"/>
              <a:gd name="T110" fmla="*/ 218968 w 89"/>
              <a:gd name="T111" fmla="*/ 14037 h 95"/>
              <a:gd name="T112" fmla="*/ 151865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9" h="95">
                <a:moveTo>
                  <a:pt x="75" y="21"/>
                </a:moveTo>
                <a:cubicBezTo>
                  <a:pt x="84" y="29"/>
                  <a:pt x="89" y="40"/>
                  <a:pt x="89" y="53"/>
                </a:cubicBezTo>
                <a:cubicBezTo>
                  <a:pt x="89" y="63"/>
                  <a:pt x="85" y="73"/>
                  <a:pt x="78" y="80"/>
                </a:cubicBezTo>
                <a:cubicBezTo>
                  <a:pt x="48" y="53"/>
                  <a:pt x="48" y="53"/>
                  <a:pt x="48" y="53"/>
                </a:cubicBezTo>
                <a:cubicBezTo>
                  <a:pt x="75" y="21"/>
                  <a:pt x="75" y="21"/>
                  <a:pt x="75" y="21"/>
                </a:cubicBezTo>
                <a:close/>
                <a:moveTo>
                  <a:pt x="76" y="83"/>
                </a:moveTo>
                <a:cubicBezTo>
                  <a:pt x="74" y="85"/>
                  <a:pt x="72" y="87"/>
                  <a:pt x="70" y="88"/>
                </a:cubicBezTo>
                <a:cubicBezTo>
                  <a:pt x="74" y="81"/>
                  <a:pt x="74" y="81"/>
                  <a:pt x="74" y="81"/>
                </a:cubicBezTo>
                <a:cubicBezTo>
                  <a:pt x="76" y="83"/>
                  <a:pt x="76" y="83"/>
                  <a:pt x="76" y="83"/>
                </a:cubicBezTo>
                <a:close/>
                <a:moveTo>
                  <a:pt x="65" y="92"/>
                </a:moveTo>
                <a:cubicBezTo>
                  <a:pt x="72" y="79"/>
                  <a:pt x="72" y="79"/>
                  <a:pt x="72" y="79"/>
                </a:cubicBezTo>
                <a:cubicBezTo>
                  <a:pt x="70" y="77"/>
                  <a:pt x="70" y="77"/>
                  <a:pt x="70" y="77"/>
                </a:cubicBezTo>
                <a:cubicBezTo>
                  <a:pt x="60" y="93"/>
                  <a:pt x="60" y="93"/>
                  <a:pt x="60" y="93"/>
                </a:cubicBezTo>
                <a:cubicBezTo>
                  <a:pt x="62" y="93"/>
                  <a:pt x="63" y="92"/>
                  <a:pt x="65" y="92"/>
                </a:cubicBezTo>
                <a:close/>
                <a:moveTo>
                  <a:pt x="59" y="91"/>
                </a:moveTo>
                <a:cubicBezTo>
                  <a:pt x="68" y="75"/>
                  <a:pt x="68" y="75"/>
                  <a:pt x="68" y="75"/>
                </a:cubicBezTo>
                <a:cubicBezTo>
                  <a:pt x="66" y="73"/>
                  <a:pt x="66" y="73"/>
                  <a:pt x="66" y="73"/>
                </a:cubicBezTo>
                <a:cubicBezTo>
                  <a:pt x="57" y="88"/>
                  <a:pt x="57" y="88"/>
                  <a:pt x="57" y="88"/>
                </a:cubicBezTo>
                <a:cubicBezTo>
                  <a:pt x="59" y="91"/>
                  <a:pt x="59" y="91"/>
                  <a:pt x="59" y="91"/>
                </a:cubicBezTo>
                <a:close/>
                <a:moveTo>
                  <a:pt x="56" y="84"/>
                </a:moveTo>
                <a:cubicBezTo>
                  <a:pt x="64" y="72"/>
                  <a:pt x="64" y="72"/>
                  <a:pt x="64" y="72"/>
                </a:cubicBezTo>
                <a:cubicBezTo>
                  <a:pt x="62" y="70"/>
                  <a:pt x="62" y="70"/>
                  <a:pt x="62" y="70"/>
                </a:cubicBezTo>
                <a:cubicBezTo>
                  <a:pt x="55" y="81"/>
                  <a:pt x="55" y="81"/>
                  <a:pt x="55" y="81"/>
                </a:cubicBezTo>
                <a:cubicBezTo>
                  <a:pt x="56" y="84"/>
                  <a:pt x="56" y="84"/>
                  <a:pt x="56" y="84"/>
                </a:cubicBezTo>
                <a:close/>
                <a:moveTo>
                  <a:pt x="54" y="78"/>
                </a:moveTo>
                <a:cubicBezTo>
                  <a:pt x="60" y="68"/>
                  <a:pt x="60" y="68"/>
                  <a:pt x="60" y="68"/>
                </a:cubicBezTo>
                <a:cubicBezTo>
                  <a:pt x="58" y="66"/>
                  <a:pt x="58" y="66"/>
                  <a:pt x="58" y="66"/>
                </a:cubicBezTo>
                <a:cubicBezTo>
                  <a:pt x="53" y="74"/>
                  <a:pt x="53" y="74"/>
                  <a:pt x="53" y="74"/>
                </a:cubicBezTo>
                <a:cubicBezTo>
                  <a:pt x="54" y="78"/>
                  <a:pt x="54" y="78"/>
                  <a:pt x="54"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9" y="65"/>
                </a:moveTo>
                <a:cubicBezTo>
                  <a:pt x="51" y="60"/>
                  <a:pt x="51" y="60"/>
                  <a:pt x="51" y="60"/>
                </a:cubicBezTo>
                <a:cubicBezTo>
                  <a:pt x="49" y="59"/>
                  <a:pt x="49" y="59"/>
                  <a:pt x="49" y="59"/>
                </a:cubicBezTo>
                <a:cubicBezTo>
                  <a:pt x="48" y="61"/>
                  <a:pt x="48" y="61"/>
                  <a:pt x="48" y="61"/>
                </a:cubicBezTo>
                <a:cubicBezTo>
                  <a:pt x="49" y="65"/>
                  <a:pt x="49" y="65"/>
                  <a:pt x="49" y="65"/>
                </a:cubicBezTo>
                <a:close/>
                <a:moveTo>
                  <a:pt x="46" y="58"/>
                </a:moveTo>
                <a:cubicBezTo>
                  <a:pt x="45" y="55"/>
                  <a:pt x="45" y="55"/>
                  <a:pt x="45" y="55"/>
                </a:cubicBezTo>
                <a:cubicBezTo>
                  <a:pt x="47" y="57"/>
                  <a:pt x="47" y="57"/>
                  <a:pt x="47" y="57"/>
                </a:cubicBezTo>
                <a:cubicBezTo>
                  <a:pt x="46" y="58"/>
                  <a:pt x="46" y="58"/>
                  <a:pt x="46" y="58"/>
                </a:cubicBezTo>
                <a:close/>
                <a:moveTo>
                  <a:pt x="60" y="17"/>
                </a:moveTo>
                <a:cubicBezTo>
                  <a:pt x="42" y="54"/>
                  <a:pt x="42" y="54"/>
                  <a:pt x="42" y="54"/>
                </a:cubicBezTo>
                <a:cubicBezTo>
                  <a:pt x="42" y="54"/>
                  <a:pt x="38" y="27"/>
                  <a:pt x="37" y="13"/>
                </a:cubicBezTo>
                <a:cubicBezTo>
                  <a:pt x="16" y="15"/>
                  <a:pt x="0" y="33"/>
                  <a:pt x="0" y="54"/>
                </a:cubicBezTo>
                <a:cubicBezTo>
                  <a:pt x="0" y="77"/>
                  <a:pt x="19" y="95"/>
                  <a:pt x="42" y="95"/>
                </a:cubicBezTo>
                <a:cubicBezTo>
                  <a:pt x="47" y="95"/>
                  <a:pt x="52" y="94"/>
                  <a:pt x="56" y="92"/>
                </a:cubicBezTo>
                <a:cubicBezTo>
                  <a:pt x="42" y="54"/>
                  <a:pt x="42" y="54"/>
                  <a:pt x="42" y="54"/>
                </a:cubicBezTo>
                <a:cubicBezTo>
                  <a:pt x="69" y="23"/>
                  <a:pt x="69" y="23"/>
                  <a:pt x="69" y="23"/>
                </a:cubicBezTo>
                <a:cubicBezTo>
                  <a:pt x="66" y="20"/>
                  <a:pt x="63" y="18"/>
                  <a:pt x="60" y="17"/>
                </a:cubicBezTo>
                <a:close/>
                <a:moveTo>
                  <a:pt x="43" y="0"/>
                </a:moveTo>
                <a:cubicBezTo>
                  <a:pt x="42" y="0"/>
                  <a:pt x="40" y="0"/>
                  <a:pt x="39" y="0"/>
                </a:cubicBezTo>
                <a:cubicBezTo>
                  <a:pt x="40" y="15"/>
                  <a:pt x="43" y="41"/>
                  <a:pt x="43" y="41"/>
                </a:cubicBezTo>
                <a:cubicBezTo>
                  <a:pt x="62" y="4"/>
                  <a:pt x="62" y="4"/>
                  <a:pt x="62" y="4"/>
                </a:cubicBezTo>
                <a:cubicBezTo>
                  <a:pt x="56" y="1"/>
                  <a:pt x="50" y="0"/>
                  <a:pt x="43" y="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485776" eaLnBrk="0" fontAlgn="base" latinLnBrk="0" hangingPunct="0">
              <a:lnSpc>
                <a:spcPct val="100000"/>
              </a:lnSpc>
              <a:spcBef>
                <a:spcPct val="0"/>
              </a:spcBef>
              <a:spcAft>
                <a:spcPct val="0"/>
              </a:spcAft>
              <a:buClrTx/>
              <a:buSzTx/>
              <a:buFontTx/>
              <a:buNone/>
              <a:tabLst/>
              <a:defRPr/>
            </a:pPr>
            <a:endParaRPr kumimoji="0" lang="zh-CN" altLang="en-US" sz="1920" b="0" i="0" u="none" strike="noStrike" kern="0" cap="none" spc="0" normalizeH="0" baseline="0" noProof="0">
              <a:ln>
                <a:noFill/>
              </a:ln>
              <a:solidFill>
                <a:prstClr val="black"/>
              </a:solidFill>
              <a:effectLst/>
              <a:uLnTx/>
              <a:uFillTx/>
              <a:latin typeface="Calibri" panose="020F0502020204030204" pitchFamily="34" charset="0"/>
              <a:ea typeface="MS PGothic" panose="020B0600070205080204" pitchFamily="34" charset="-128"/>
            </a:endParaRPr>
          </a:p>
        </p:txBody>
      </p:sp>
      <p:grpSp>
        <p:nvGrpSpPr>
          <p:cNvPr id="44" name="Group 31">
            <a:extLst>
              <a:ext uri="{FF2B5EF4-FFF2-40B4-BE49-F238E27FC236}">
                <a16:creationId xmlns="" xmlns:a16="http://schemas.microsoft.com/office/drawing/2014/main" id="{B8A20B3E-0ADB-46B8-8661-1D26475CBCEF}"/>
              </a:ext>
            </a:extLst>
          </p:cNvPr>
          <p:cNvGrpSpPr/>
          <p:nvPr/>
        </p:nvGrpSpPr>
        <p:grpSpPr>
          <a:xfrm>
            <a:off x="8184085" y="2548822"/>
            <a:ext cx="2401414" cy="2492470"/>
            <a:chOff x="4551947" y="1988328"/>
            <a:chExt cx="3088105" cy="3205199"/>
          </a:xfrm>
          <a:effectLst>
            <a:outerShdw dist="38100" dir="5400000" algn="ctr" rotWithShape="0">
              <a:srgbClr val="000000">
                <a:alpha val="10000"/>
              </a:srgbClr>
            </a:outerShdw>
          </a:effectLst>
        </p:grpSpPr>
        <p:sp>
          <p:nvSpPr>
            <p:cNvPr id="48" name="Oval 32">
              <a:extLst>
                <a:ext uri="{FF2B5EF4-FFF2-40B4-BE49-F238E27FC236}">
                  <a16:creationId xmlns="" xmlns:a16="http://schemas.microsoft.com/office/drawing/2014/main" id="{D1CA6D18-33EE-48DA-9184-A58CD38F03A5}"/>
                </a:ext>
              </a:extLst>
            </p:cNvPr>
            <p:cNvSpPr/>
            <p:nvPr/>
          </p:nvSpPr>
          <p:spPr>
            <a:xfrm>
              <a:off x="4551947" y="2105422"/>
              <a:ext cx="3088105" cy="3088105"/>
            </a:xfrm>
            <a:prstGeom prst="ellipse">
              <a:avLst/>
            </a:prstGeom>
            <a:solidFill>
              <a:srgbClr val="F69FB2"/>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prstClr val="white"/>
                </a:solidFill>
                <a:effectLst/>
                <a:uLnTx/>
                <a:uFillTx/>
                <a:latin typeface="Calibri" panose="020F0502020204030204"/>
                <a:ea typeface="+mn-ea"/>
                <a:cs typeface="+mn-cs"/>
                <a:sym typeface="+mn-lt"/>
              </a:endParaRPr>
            </a:p>
          </p:txBody>
        </p:sp>
        <p:sp>
          <p:nvSpPr>
            <p:cNvPr id="49" name="Oval 33">
              <a:extLst>
                <a:ext uri="{FF2B5EF4-FFF2-40B4-BE49-F238E27FC236}">
                  <a16:creationId xmlns="" xmlns:a16="http://schemas.microsoft.com/office/drawing/2014/main" id="{D3378C33-33B5-4DB8-A1A0-F8CE02B1F3D1}"/>
                </a:ext>
              </a:extLst>
            </p:cNvPr>
            <p:cNvSpPr/>
            <p:nvPr/>
          </p:nvSpPr>
          <p:spPr>
            <a:xfrm>
              <a:off x="4765995" y="1988328"/>
              <a:ext cx="827494" cy="827494"/>
            </a:xfrm>
            <a:prstGeom prst="ellipse">
              <a:avLst/>
            </a:prstGeom>
            <a:solidFill>
              <a:srgbClr val="5FA6AE"/>
            </a:solidFill>
            <a:ln w="12700" cap="flat" cmpd="sng" algn="ctr">
              <a:noFill/>
              <a:prstDash val="solid"/>
              <a:miter lim="800000"/>
            </a:ln>
            <a:effectLst/>
          </p:spPr>
          <p:txBody>
            <a:bodyPr anchor="ctr"/>
            <a:lstStyle/>
            <a:p>
              <a:pPr marL="0" marR="0" lvl="0" indent="0" algn="ctr" defTabSz="486044"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a:ln>
                    <a:noFill/>
                  </a:ln>
                  <a:solidFill>
                    <a:srgbClr val="FFFFFF"/>
                  </a:solidFill>
                  <a:effectLst/>
                  <a:uLnTx/>
                  <a:uFillTx/>
                  <a:latin typeface="Calibri" panose="020F0502020204030204"/>
                  <a:ea typeface="+mn-ea"/>
                  <a:cs typeface="+mn-cs"/>
                  <a:sym typeface="+mn-lt"/>
                </a:rPr>
                <a:t>T</a:t>
              </a:r>
            </a:p>
          </p:txBody>
        </p:sp>
      </p:grpSp>
      <p:sp>
        <p:nvSpPr>
          <p:cNvPr id="45" name="TextBox 38">
            <a:extLst>
              <a:ext uri="{FF2B5EF4-FFF2-40B4-BE49-F238E27FC236}">
                <a16:creationId xmlns="" xmlns:a16="http://schemas.microsoft.com/office/drawing/2014/main" id="{B1E8BBFE-D4E7-428C-8A83-2BC8F5562927}"/>
              </a:ext>
            </a:extLst>
          </p:cNvPr>
          <p:cNvSpPr txBox="1">
            <a:spLocks noChangeArrowheads="1"/>
          </p:cNvSpPr>
          <p:nvPr/>
        </p:nvSpPr>
        <p:spPr bwMode="auto">
          <a:xfrm>
            <a:off x="8133081" y="3526791"/>
            <a:ext cx="2503170"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680" b="0" i="0" u="none" strike="noStrike" kern="0" cap="none" spc="0" normalizeH="0" baseline="0" noProof="0">
                <a:ln>
                  <a:noFill/>
                </a:ln>
                <a:solidFill>
                  <a:srgbClr val="FFFFFF"/>
                </a:solidFill>
                <a:effectLst/>
                <a:uLnTx/>
                <a:uFillTx/>
                <a:ea typeface="微软雅黑"/>
                <a:cs typeface="Calibri" panose="020F0502020204030204" pitchFamily="34" charset="0"/>
                <a:sym typeface="+mn-lt"/>
              </a:rPr>
              <a:t>Threats</a:t>
            </a:r>
          </a:p>
        </p:txBody>
      </p:sp>
      <p:sp>
        <p:nvSpPr>
          <p:cNvPr id="46" name="TextBox 47">
            <a:extLst>
              <a:ext uri="{FF2B5EF4-FFF2-40B4-BE49-F238E27FC236}">
                <a16:creationId xmlns="" xmlns:a16="http://schemas.microsoft.com/office/drawing/2014/main" id="{1C9B3E7A-B1E7-4A13-A028-5D3C4F71D51A}"/>
              </a:ext>
            </a:extLst>
          </p:cNvPr>
          <p:cNvSpPr txBox="1">
            <a:spLocks noChangeArrowheads="1"/>
          </p:cNvSpPr>
          <p:nvPr/>
        </p:nvSpPr>
        <p:spPr bwMode="auto">
          <a:xfrm>
            <a:off x="8519796" y="3839211"/>
            <a:ext cx="187452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anose="020F0502020204030204" pitchFamily="34" charset="0"/>
                <a:ea typeface="MS PGothic" panose="020B0600070205080204" pitchFamily="34" charset="-128"/>
              </a:defRPr>
            </a:lvl1pPr>
            <a:lvl2pPr marL="742950" indent="-285750">
              <a:defRPr sz="1600">
                <a:solidFill>
                  <a:schemeClr val="tx1"/>
                </a:solidFill>
                <a:latin typeface="Calibri" panose="020F0502020204030204" pitchFamily="34" charset="0"/>
                <a:ea typeface="MS PGothic" panose="020B0600070205080204" pitchFamily="34" charset="-128"/>
              </a:defRPr>
            </a:lvl2pPr>
            <a:lvl3pPr marL="1143000" indent="-228600">
              <a:defRPr sz="1600">
                <a:solidFill>
                  <a:schemeClr val="tx1"/>
                </a:solidFill>
                <a:latin typeface="Calibri" panose="020F0502020204030204" pitchFamily="34" charset="0"/>
                <a:ea typeface="MS PGothic" panose="020B0600070205080204" pitchFamily="34" charset="-128"/>
              </a:defRPr>
            </a:lvl3pPr>
            <a:lvl4pPr marL="1600200" indent="-228600">
              <a:defRPr sz="1600">
                <a:solidFill>
                  <a:schemeClr val="tx1"/>
                </a:solidFill>
                <a:latin typeface="Calibri" panose="020F0502020204030204" pitchFamily="34" charset="0"/>
                <a:ea typeface="MS PGothic" panose="020B0600070205080204" pitchFamily="34" charset="-128"/>
              </a:defRPr>
            </a:lvl4pPr>
            <a:lvl5pPr marL="2057400" indent="-228600">
              <a:defRPr sz="1600">
                <a:solidFill>
                  <a:schemeClr val="tx1"/>
                </a:solidFill>
                <a:latin typeface="Calibri" panose="020F0502020204030204" pitchFamily="34" charset="0"/>
                <a:ea typeface="MS PGothic" panose="020B0600070205080204" pitchFamily="34" charset="-128"/>
              </a:defRPr>
            </a:lvl5pPr>
            <a:lvl6pPr marL="25146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6pPr>
            <a:lvl7pPr marL="29718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7pPr>
            <a:lvl8pPr marL="34290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8pPr>
            <a:lvl9pPr marL="3886200" indent="-228600" defTabSz="404813" fontAlgn="base">
              <a:spcBef>
                <a:spcPct val="0"/>
              </a:spcBef>
              <a:spcAft>
                <a:spcPct val="0"/>
              </a:spcAft>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85776" eaLnBrk="1" fontAlgn="base" latinLnBrk="0" hangingPunct="1">
              <a:lnSpc>
                <a:spcPct val="100000"/>
              </a:lnSpc>
              <a:spcBef>
                <a:spcPct val="0"/>
              </a:spcBef>
              <a:spcAft>
                <a:spcPct val="0"/>
              </a:spcAft>
              <a:buClrTx/>
              <a:buSzTx/>
              <a:buFontTx/>
              <a:buNone/>
              <a:tabLst/>
              <a:defRPr/>
            </a:pPr>
            <a:r>
              <a:rPr kumimoji="0" lang="en-US" altLang="zh-CN" sz="1440" b="1" i="0" u="none" strike="noStrike" kern="0" cap="none" spc="0" normalizeH="0" baseline="0" noProof="0">
                <a:ln>
                  <a:noFill/>
                </a:ln>
                <a:solidFill>
                  <a:prstClr val="white"/>
                </a:solidFill>
                <a:effectLst/>
                <a:uLnTx/>
                <a:uFillTx/>
                <a:ea typeface="微软雅黑"/>
                <a:cs typeface="Calibri" panose="020F0502020204030204" pitchFamily="34" charset="0"/>
                <a:sym typeface="+mn-lt"/>
              </a:rPr>
              <a:t>Lorem ipsum dolor sit amet, </a:t>
            </a:r>
            <a:r>
              <a:rPr kumimoji="0" lang="en-US" altLang="zh-CN" sz="1440" b="0" i="0" u="none" strike="noStrike" kern="0" cap="none" spc="0" normalizeH="0" baseline="0" noProof="0">
                <a:ln>
                  <a:noFill/>
                </a:ln>
                <a:solidFill>
                  <a:prstClr val="white"/>
                </a:solidFill>
                <a:effectLst/>
                <a:uLnTx/>
                <a:uFillTx/>
                <a:ea typeface="微软雅黑"/>
                <a:cs typeface="Calibri" panose="020F0502020204030204" pitchFamily="34" charset="0"/>
                <a:sym typeface="+mn-lt"/>
              </a:rPr>
              <a:t>consectetur adipiscing elit. Fusce diam tortor</a:t>
            </a:r>
          </a:p>
        </p:txBody>
      </p:sp>
      <p:sp>
        <p:nvSpPr>
          <p:cNvPr id="47" name="Freeform 334">
            <a:extLst>
              <a:ext uri="{FF2B5EF4-FFF2-40B4-BE49-F238E27FC236}">
                <a16:creationId xmlns="" xmlns:a16="http://schemas.microsoft.com/office/drawing/2014/main" id="{2067E4DD-2DDB-41F3-B795-4004B080D856}"/>
              </a:ext>
            </a:extLst>
          </p:cNvPr>
          <p:cNvSpPr>
            <a:spLocks noEditPoints="1"/>
          </p:cNvSpPr>
          <p:nvPr/>
        </p:nvSpPr>
        <p:spPr bwMode="auto">
          <a:xfrm>
            <a:off x="9220836" y="2951480"/>
            <a:ext cx="381000" cy="481966"/>
          </a:xfrm>
          <a:custGeom>
            <a:avLst/>
            <a:gdLst>
              <a:gd name="T0" fmla="*/ 257528 w 90"/>
              <a:gd name="T1" fmla="*/ 45801 h 114"/>
              <a:gd name="T2" fmla="*/ 275167 w 90"/>
              <a:gd name="T3" fmla="*/ 236050 h 114"/>
              <a:gd name="T4" fmla="*/ 254000 w 90"/>
              <a:gd name="T5" fmla="*/ 158541 h 114"/>
              <a:gd name="T6" fmla="*/ 225778 w 90"/>
              <a:gd name="T7" fmla="*/ 77509 h 114"/>
              <a:gd name="T8" fmla="*/ 74083 w 90"/>
              <a:gd name="T9" fmla="*/ 77509 h 114"/>
              <a:gd name="T10" fmla="*/ 74083 w 90"/>
              <a:gd name="T11" fmla="*/ 225481 h 114"/>
              <a:gd name="T12" fmla="*/ 158750 w 90"/>
              <a:gd name="T13" fmla="*/ 257189 h 114"/>
              <a:gd name="T14" fmla="*/ 158750 w 90"/>
              <a:gd name="T15" fmla="*/ 302990 h 114"/>
              <a:gd name="T16" fmla="*/ 42333 w 90"/>
              <a:gd name="T17" fmla="*/ 257189 h 114"/>
              <a:gd name="T18" fmla="*/ 42333 w 90"/>
              <a:gd name="T19" fmla="*/ 45801 h 114"/>
              <a:gd name="T20" fmla="*/ 204611 w 90"/>
              <a:gd name="T21" fmla="*/ 165588 h 114"/>
              <a:gd name="T22" fmla="*/ 190500 w 90"/>
              <a:gd name="T23" fmla="*/ 264236 h 114"/>
              <a:gd name="T24" fmla="*/ 172861 w 90"/>
              <a:gd name="T25" fmla="*/ 281851 h 114"/>
              <a:gd name="T26" fmla="*/ 211667 w 90"/>
              <a:gd name="T27" fmla="*/ 401638 h 114"/>
              <a:gd name="T28" fmla="*/ 292806 w 90"/>
              <a:gd name="T29" fmla="*/ 366407 h 114"/>
              <a:gd name="T30" fmla="*/ 310444 w 90"/>
              <a:gd name="T31" fmla="*/ 264236 h 114"/>
              <a:gd name="T32" fmla="*/ 285750 w 90"/>
              <a:gd name="T33" fmla="*/ 267759 h 114"/>
              <a:gd name="T34" fmla="*/ 264583 w 90"/>
              <a:gd name="T35" fmla="*/ 257189 h 114"/>
              <a:gd name="T36" fmla="*/ 257528 w 90"/>
              <a:gd name="T37" fmla="*/ 253666 h 114"/>
              <a:gd name="T38" fmla="*/ 232833 w 90"/>
              <a:gd name="T39" fmla="*/ 162064 h 114"/>
              <a:gd name="T40" fmla="*/ 130528 w 90"/>
              <a:gd name="T41" fmla="*/ 88079 h 114"/>
              <a:gd name="T42" fmla="*/ 151694 w 90"/>
              <a:gd name="T43" fmla="*/ 109217 h 114"/>
              <a:gd name="T44" fmla="*/ 172861 w 90"/>
              <a:gd name="T45" fmla="*/ 88079 h 114"/>
              <a:gd name="T46" fmla="*/ 151694 w 90"/>
              <a:gd name="T47" fmla="*/ 70463 h 114"/>
              <a:gd name="T48" fmla="*/ 130528 w 90"/>
              <a:gd name="T49" fmla="*/ 88079 h 114"/>
              <a:gd name="T50" fmla="*/ 176389 w 90"/>
              <a:gd name="T51" fmla="*/ 119787 h 114"/>
              <a:gd name="T52" fmla="*/ 116417 w 90"/>
              <a:gd name="T53" fmla="*/ 140926 h 114"/>
              <a:gd name="T54" fmla="*/ 130528 w 90"/>
              <a:gd name="T55" fmla="*/ 140926 h 114"/>
              <a:gd name="T56" fmla="*/ 130528 w 90"/>
              <a:gd name="T57" fmla="*/ 197296 h 114"/>
              <a:gd name="T58" fmla="*/ 119944 w 90"/>
              <a:gd name="T59" fmla="*/ 207865 h 114"/>
              <a:gd name="T60" fmla="*/ 116417 w 90"/>
              <a:gd name="T61" fmla="*/ 229004 h 114"/>
              <a:gd name="T62" fmla="*/ 179917 w 90"/>
              <a:gd name="T63" fmla="*/ 204342 h 114"/>
              <a:gd name="T64" fmla="*/ 176389 w 90"/>
              <a:gd name="T65" fmla="*/ 197296 h 1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90" h="114">
                <a:moveTo>
                  <a:pt x="42" y="0"/>
                </a:moveTo>
                <a:cubicBezTo>
                  <a:pt x="54" y="0"/>
                  <a:pt x="65" y="5"/>
                  <a:pt x="73" y="13"/>
                </a:cubicBezTo>
                <a:cubicBezTo>
                  <a:pt x="80" y="20"/>
                  <a:pt x="85" y="31"/>
                  <a:pt x="85" y="43"/>
                </a:cubicBezTo>
                <a:cubicBezTo>
                  <a:pt x="85" y="52"/>
                  <a:pt x="82" y="60"/>
                  <a:pt x="78" y="67"/>
                </a:cubicBezTo>
                <a:cubicBezTo>
                  <a:pt x="74" y="66"/>
                  <a:pt x="74" y="66"/>
                  <a:pt x="74" y="66"/>
                </a:cubicBezTo>
                <a:cubicBezTo>
                  <a:pt x="72" y="45"/>
                  <a:pt x="72" y="45"/>
                  <a:pt x="72" y="45"/>
                </a:cubicBezTo>
                <a:cubicBezTo>
                  <a:pt x="73" y="45"/>
                  <a:pt x="73" y="44"/>
                  <a:pt x="73" y="43"/>
                </a:cubicBezTo>
                <a:cubicBezTo>
                  <a:pt x="73" y="35"/>
                  <a:pt x="69" y="27"/>
                  <a:pt x="64" y="22"/>
                </a:cubicBezTo>
                <a:cubicBezTo>
                  <a:pt x="58" y="16"/>
                  <a:pt x="51" y="13"/>
                  <a:pt x="42" y="13"/>
                </a:cubicBezTo>
                <a:cubicBezTo>
                  <a:pt x="34" y="13"/>
                  <a:pt x="27" y="16"/>
                  <a:pt x="21" y="22"/>
                </a:cubicBezTo>
                <a:cubicBezTo>
                  <a:pt x="16" y="27"/>
                  <a:pt x="12" y="35"/>
                  <a:pt x="12" y="43"/>
                </a:cubicBezTo>
                <a:cubicBezTo>
                  <a:pt x="12" y="51"/>
                  <a:pt x="16" y="59"/>
                  <a:pt x="21" y="64"/>
                </a:cubicBezTo>
                <a:cubicBezTo>
                  <a:pt x="27" y="70"/>
                  <a:pt x="34" y="73"/>
                  <a:pt x="42" y="73"/>
                </a:cubicBezTo>
                <a:cubicBezTo>
                  <a:pt x="43" y="73"/>
                  <a:pt x="44" y="73"/>
                  <a:pt x="45" y="73"/>
                </a:cubicBezTo>
                <a:cubicBezTo>
                  <a:pt x="43" y="81"/>
                  <a:pt x="43" y="81"/>
                  <a:pt x="43" y="81"/>
                </a:cubicBezTo>
                <a:cubicBezTo>
                  <a:pt x="45" y="86"/>
                  <a:pt x="45" y="86"/>
                  <a:pt x="45" y="86"/>
                </a:cubicBezTo>
                <a:cubicBezTo>
                  <a:pt x="44" y="86"/>
                  <a:pt x="43" y="86"/>
                  <a:pt x="42" y="86"/>
                </a:cubicBezTo>
                <a:cubicBezTo>
                  <a:pt x="31" y="86"/>
                  <a:pt x="20" y="81"/>
                  <a:pt x="12" y="73"/>
                </a:cubicBezTo>
                <a:cubicBezTo>
                  <a:pt x="5" y="65"/>
                  <a:pt x="0" y="55"/>
                  <a:pt x="0" y="43"/>
                </a:cubicBezTo>
                <a:cubicBezTo>
                  <a:pt x="0" y="31"/>
                  <a:pt x="5" y="20"/>
                  <a:pt x="12" y="13"/>
                </a:cubicBezTo>
                <a:cubicBezTo>
                  <a:pt x="20" y="5"/>
                  <a:pt x="31" y="0"/>
                  <a:pt x="42" y="0"/>
                </a:cubicBezTo>
                <a:close/>
                <a:moveTo>
                  <a:pt x="58" y="47"/>
                </a:moveTo>
                <a:cubicBezTo>
                  <a:pt x="56" y="76"/>
                  <a:pt x="56" y="76"/>
                  <a:pt x="56" y="76"/>
                </a:cubicBezTo>
                <a:cubicBezTo>
                  <a:pt x="54" y="75"/>
                  <a:pt x="54" y="75"/>
                  <a:pt x="54" y="75"/>
                </a:cubicBezTo>
                <a:cubicBezTo>
                  <a:pt x="50" y="77"/>
                  <a:pt x="50" y="77"/>
                  <a:pt x="50" y="77"/>
                </a:cubicBezTo>
                <a:cubicBezTo>
                  <a:pt x="49" y="80"/>
                  <a:pt x="49" y="80"/>
                  <a:pt x="49" y="80"/>
                </a:cubicBezTo>
                <a:cubicBezTo>
                  <a:pt x="59" y="105"/>
                  <a:pt x="59" y="105"/>
                  <a:pt x="59" y="105"/>
                </a:cubicBezTo>
                <a:cubicBezTo>
                  <a:pt x="60" y="114"/>
                  <a:pt x="60" y="114"/>
                  <a:pt x="60" y="114"/>
                </a:cubicBezTo>
                <a:cubicBezTo>
                  <a:pt x="83" y="113"/>
                  <a:pt x="83" y="113"/>
                  <a:pt x="83" y="113"/>
                </a:cubicBezTo>
                <a:cubicBezTo>
                  <a:pt x="83" y="104"/>
                  <a:pt x="83" y="104"/>
                  <a:pt x="83" y="104"/>
                </a:cubicBezTo>
                <a:cubicBezTo>
                  <a:pt x="90" y="79"/>
                  <a:pt x="90" y="79"/>
                  <a:pt x="90" y="79"/>
                </a:cubicBezTo>
                <a:cubicBezTo>
                  <a:pt x="88" y="75"/>
                  <a:pt x="88" y="75"/>
                  <a:pt x="88" y="75"/>
                </a:cubicBezTo>
                <a:cubicBezTo>
                  <a:pt x="83" y="74"/>
                  <a:pt x="83" y="74"/>
                  <a:pt x="83" y="74"/>
                </a:cubicBezTo>
                <a:cubicBezTo>
                  <a:pt x="81" y="76"/>
                  <a:pt x="81" y="76"/>
                  <a:pt x="81" y="76"/>
                </a:cubicBezTo>
                <a:cubicBezTo>
                  <a:pt x="80" y="74"/>
                  <a:pt x="80" y="74"/>
                  <a:pt x="80" y="74"/>
                </a:cubicBezTo>
                <a:cubicBezTo>
                  <a:pt x="75" y="73"/>
                  <a:pt x="75" y="73"/>
                  <a:pt x="75" y="73"/>
                </a:cubicBezTo>
                <a:cubicBezTo>
                  <a:pt x="74" y="74"/>
                  <a:pt x="74" y="74"/>
                  <a:pt x="74" y="74"/>
                </a:cubicBezTo>
                <a:cubicBezTo>
                  <a:pt x="73" y="72"/>
                  <a:pt x="73" y="72"/>
                  <a:pt x="73" y="72"/>
                </a:cubicBezTo>
                <a:cubicBezTo>
                  <a:pt x="69" y="71"/>
                  <a:pt x="69" y="71"/>
                  <a:pt x="69" y="71"/>
                </a:cubicBezTo>
                <a:cubicBezTo>
                  <a:pt x="66" y="46"/>
                  <a:pt x="66" y="46"/>
                  <a:pt x="66" y="46"/>
                </a:cubicBezTo>
                <a:cubicBezTo>
                  <a:pt x="58" y="47"/>
                  <a:pt x="58" y="47"/>
                  <a:pt x="58" y="47"/>
                </a:cubicBezTo>
                <a:close/>
                <a:moveTo>
                  <a:pt x="37" y="25"/>
                </a:moveTo>
                <a:cubicBezTo>
                  <a:pt x="37" y="27"/>
                  <a:pt x="38" y="28"/>
                  <a:pt x="39" y="30"/>
                </a:cubicBezTo>
                <a:cubicBezTo>
                  <a:pt x="40" y="31"/>
                  <a:pt x="41" y="31"/>
                  <a:pt x="43" y="31"/>
                </a:cubicBezTo>
                <a:cubicBezTo>
                  <a:pt x="45" y="31"/>
                  <a:pt x="46" y="31"/>
                  <a:pt x="47" y="30"/>
                </a:cubicBezTo>
                <a:cubicBezTo>
                  <a:pt x="48" y="28"/>
                  <a:pt x="49" y="27"/>
                  <a:pt x="49" y="25"/>
                </a:cubicBezTo>
                <a:cubicBezTo>
                  <a:pt x="49" y="24"/>
                  <a:pt x="48" y="22"/>
                  <a:pt x="47" y="21"/>
                </a:cubicBezTo>
                <a:cubicBezTo>
                  <a:pt x="46" y="20"/>
                  <a:pt x="45" y="20"/>
                  <a:pt x="43" y="20"/>
                </a:cubicBezTo>
                <a:cubicBezTo>
                  <a:pt x="41" y="20"/>
                  <a:pt x="40" y="20"/>
                  <a:pt x="39" y="21"/>
                </a:cubicBezTo>
                <a:cubicBezTo>
                  <a:pt x="38" y="22"/>
                  <a:pt x="37" y="24"/>
                  <a:pt x="37" y="25"/>
                </a:cubicBezTo>
                <a:close/>
                <a:moveTo>
                  <a:pt x="50" y="56"/>
                </a:moveTo>
                <a:cubicBezTo>
                  <a:pt x="50" y="34"/>
                  <a:pt x="50" y="34"/>
                  <a:pt x="50" y="34"/>
                </a:cubicBezTo>
                <a:cubicBezTo>
                  <a:pt x="33" y="34"/>
                  <a:pt x="33" y="34"/>
                  <a:pt x="33" y="34"/>
                </a:cubicBezTo>
                <a:cubicBezTo>
                  <a:pt x="33" y="40"/>
                  <a:pt x="33" y="40"/>
                  <a:pt x="33" y="40"/>
                </a:cubicBezTo>
                <a:cubicBezTo>
                  <a:pt x="34" y="40"/>
                  <a:pt x="34" y="40"/>
                  <a:pt x="34" y="40"/>
                </a:cubicBezTo>
                <a:cubicBezTo>
                  <a:pt x="36" y="40"/>
                  <a:pt x="36" y="40"/>
                  <a:pt x="37" y="40"/>
                </a:cubicBezTo>
                <a:cubicBezTo>
                  <a:pt x="37" y="40"/>
                  <a:pt x="37" y="41"/>
                  <a:pt x="37" y="43"/>
                </a:cubicBezTo>
                <a:cubicBezTo>
                  <a:pt x="37" y="56"/>
                  <a:pt x="37" y="56"/>
                  <a:pt x="37" y="56"/>
                </a:cubicBezTo>
                <a:cubicBezTo>
                  <a:pt x="37" y="57"/>
                  <a:pt x="37" y="58"/>
                  <a:pt x="37" y="58"/>
                </a:cubicBezTo>
                <a:cubicBezTo>
                  <a:pt x="36" y="59"/>
                  <a:pt x="36" y="59"/>
                  <a:pt x="34" y="59"/>
                </a:cubicBezTo>
                <a:cubicBezTo>
                  <a:pt x="33" y="59"/>
                  <a:pt x="33" y="59"/>
                  <a:pt x="33" y="59"/>
                </a:cubicBezTo>
                <a:cubicBezTo>
                  <a:pt x="33" y="65"/>
                  <a:pt x="33" y="65"/>
                  <a:pt x="33" y="65"/>
                </a:cubicBezTo>
                <a:cubicBezTo>
                  <a:pt x="51" y="65"/>
                  <a:pt x="51" y="65"/>
                  <a:pt x="51" y="65"/>
                </a:cubicBezTo>
                <a:cubicBezTo>
                  <a:pt x="51" y="58"/>
                  <a:pt x="51" y="58"/>
                  <a:pt x="51" y="58"/>
                </a:cubicBezTo>
                <a:cubicBezTo>
                  <a:pt x="51" y="58"/>
                  <a:pt x="51" y="58"/>
                  <a:pt x="51" y="58"/>
                </a:cubicBezTo>
                <a:cubicBezTo>
                  <a:pt x="51" y="58"/>
                  <a:pt x="50" y="57"/>
                  <a:pt x="50" y="56"/>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485776" eaLnBrk="0" fontAlgn="base" latinLnBrk="0" hangingPunct="0">
              <a:lnSpc>
                <a:spcPct val="100000"/>
              </a:lnSpc>
              <a:spcBef>
                <a:spcPct val="0"/>
              </a:spcBef>
              <a:spcAft>
                <a:spcPct val="0"/>
              </a:spcAft>
              <a:buClrTx/>
              <a:buSzTx/>
              <a:buFontTx/>
              <a:buNone/>
              <a:tabLst/>
              <a:defRPr/>
            </a:pPr>
            <a:endParaRPr kumimoji="0" lang="zh-CN" altLang="en-US" sz="1920" b="0" i="0" u="none" strike="noStrike" kern="0" cap="none" spc="0" normalizeH="0" baseline="0" noProof="0">
              <a:ln>
                <a:noFill/>
              </a:ln>
              <a:solidFill>
                <a:prstClr val="black"/>
              </a:solidFill>
              <a:effectLst/>
              <a:uLnTx/>
              <a:uFillTx/>
              <a:latin typeface="Calibri" panose="020F0502020204030204" pitchFamily="34" charset="0"/>
              <a:ea typeface="MS PGothic" panose="020B0600070205080204" pitchFamily="34" charset="-128"/>
            </a:endParaRPr>
          </a:p>
        </p:txBody>
      </p:sp>
      <p:pic>
        <p:nvPicPr>
          <p:cNvPr id="50" name="图片 49">
            <a:extLst>
              <a:ext uri="{FF2B5EF4-FFF2-40B4-BE49-F238E27FC236}">
                <a16:creationId xmlns="" xmlns:a16="http://schemas.microsoft.com/office/drawing/2014/main" id="{E09F62C6-CC2A-4014-B0D5-5107C9A3E1C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3335981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1"/>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 xmlns:a16="http://schemas.microsoft.com/office/drawing/2014/main" id="{06BF9D4E-5150-44E8-AC2B-DA988D5936C6}"/>
              </a:ext>
            </a:extLst>
          </p:cNvPr>
          <p:cNvSpPr txBox="1"/>
          <p:nvPr/>
        </p:nvSpPr>
        <p:spPr>
          <a:xfrm>
            <a:off x="2138091" y="2663011"/>
            <a:ext cx="2076359" cy="144655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1" u="none" strike="noStrike" kern="1200" cap="none" spc="0" normalizeH="0" baseline="0" noProof="0" dirty="0">
                <a:ln>
                  <a:noFill/>
                </a:ln>
                <a:solidFill>
                  <a:srgbClr val="F69FB2"/>
                </a:solidFill>
                <a:effectLst/>
                <a:uLnTx/>
                <a:uFillTx/>
                <a:cs typeface="+mn-ea"/>
                <a:sym typeface="+mn-lt"/>
              </a:rPr>
              <a:t>目录</a:t>
            </a:r>
            <a:endParaRPr kumimoji="0" lang="en-US" altLang="zh-CN" sz="6000" b="1" u="none" strike="noStrike" kern="1200" cap="none" spc="0" normalizeH="0" baseline="0" noProof="0" dirty="0">
              <a:ln>
                <a:noFill/>
              </a:ln>
              <a:solidFill>
                <a:srgbClr val="F69FB2"/>
              </a:solidFill>
              <a:effectLst/>
              <a:uLnTx/>
              <a:uFillTx/>
              <a:cs typeface="+mn-ea"/>
              <a:sym typeface="+mn-lt"/>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en-US" altLang="zh-CN" sz="2800" dirty="0">
                <a:solidFill>
                  <a:srgbClr val="F69FB2"/>
                </a:solidFill>
                <a:latin typeface="Calibri" panose="020F0502020204030204" pitchFamily="34" charset="0"/>
                <a:cs typeface="Calibri" panose="020F0502020204030204" pitchFamily="34" charset="0"/>
                <a:sym typeface="+mn-lt"/>
              </a:rPr>
              <a:t>CONENTS</a:t>
            </a:r>
            <a:endParaRPr kumimoji="0" lang="zh-CN" altLang="en-US" sz="2800" u="none" strike="noStrike" kern="1200" cap="none" spc="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endParaRPr>
          </a:p>
        </p:txBody>
      </p:sp>
      <p:cxnSp>
        <p:nvCxnSpPr>
          <p:cNvPr id="5" name="直接连接符 4">
            <a:extLst>
              <a:ext uri="{FF2B5EF4-FFF2-40B4-BE49-F238E27FC236}">
                <a16:creationId xmlns="" xmlns:a16="http://schemas.microsoft.com/office/drawing/2014/main" id="{BBB7EC47-7BD5-433E-B048-2073B5A6A92C}"/>
              </a:ext>
            </a:extLst>
          </p:cNvPr>
          <p:cNvCxnSpPr/>
          <p:nvPr/>
        </p:nvCxnSpPr>
        <p:spPr>
          <a:xfrm>
            <a:off x="5003800" y="2101850"/>
            <a:ext cx="0" cy="2654300"/>
          </a:xfrm>
          <a:prstGeom prst="line">
            <a:avLst/>
          </a:prstGeom>
          <a:ln w="38100">
            <a:solidFill>
              <a:srgbClr val="F69FB2"/>
            </a:solidFill>
          </a:ln>
        </p:spPr>
        <p:style>
          <a:lnRef idx="1">
            <a:schemeClr val="accent1"/>
          </a:lnRef>
          <a:fillRef idx="0">
            <a:schemeClr val="accent1"/>
          </a:fillRef>
          <a:effectRef idx="0">
            <a:schemeClr val="accent1"/>
          </a:effectRef>
          <a:fontRef idx="minor">
            <a:schemeClr val="tx1"/>
          </a:fontRef>
        </p:style>
      </p:cxnSp>
      <p:grpSp>
        <p:nvGrpSpPr>
          <p:cNvPr id="8" name="组合 7">
            <a:extLst>
              <a:ext uri="{FF2B5EF4-FFF2-40B4-BE49-F238E27FC236}">
                <a16:creationId xmlns="" xmlns:a16="http://schemas.microsoft.com/office/drawing/2014/main" id="{11F86AC2-5354-438F-93CE-E9BC9607090A}"/>
              </a:ext>
            </a:extLst>
          </p:cNvPr>
          <p:cNvGrpSpPr/>
          <p:nvPr/>
        </p:nvGrpSpPr>
        <p:grpSpPr>
          <a:xfrm>
            <a:off x="6471956" y="1349146"/>
            <a:ext cx="3055306" cy="540192"/>
            <a:chOff x="6471956" y="1349146"/>
            <a:chExt cx="3055306" cy="540192"/>
          </a:xfrm>
        </p:grpSpPr>
        <p:sp>
          <p:nvSpPr>
            <p:cNvPr id="29" name="TextBox 119">
              <a:extLst>
                <a:ext uri="{FF2B5EF4-FFF2-40B4-BE49-F238E27FC236}">
                  <a16:creationId xmlns="" xmlns:a16="http://schemas.microsoft.com/office/drawing/2014/main" id="{D3B1075C-4308-4BE6-B9A6-743BF8906E5F}"/>
                </a:ext>
              </a:extLst>
            </p:cNvPr>
            <p:cNvSpPr txBox="1"/>
            <p:nvPr/>
          </p:nvSpPr>
          <p:spPr>
            <a:xfrm>
              <a:off x="7058341" y="1349146"/>
              <a:ext cx="2468921" cy="307777"/>
            </a:xfrm>
            <a:prstGeom prst="rect">
              <a:avLst/>
            </a:prstGeom>
            <a:noFill/>
          </p:spPr>
          <p:txBody>
            <a:bodyPr wrap="square" rtlCol="0">
              <a:spAutoFit/>
            </a:bodyPr>
            <a:lstStyle/>
            <a:p>
              <a:pPr defTabSz="914217"/>
              <a:r>
                <a:rPr lang="zh-CN" altLang="en-US" sz="1400" b="1">
                  <a:solidFill>
                    <a:srgbClr val="F69FB2"/>
                  </a:solidFill>
                  <a:latin typeface="+mj-ea"/>
                  <a:ea typeface="+mj-ea"/>
                  <a:cs typeface="+mn-ea"/>
                  <a:sym typeface="+mn-lt"/>
                </a:rPr>
                <a:t>活动</a:t>
              </a:r>
              <a:r>
                <a:rPr lang="zh-CN" altLang="en-US" sz="1400" b="1" dirty="0">
                  <a:solidFill>
                    <a:srgbClr val="F69FB2"/>
                  </a:solidFill>
                  <a:latin typeface="+mj-ea"/>
                  <a:ea typeface="+mj-ea"/>
                  <a:cs typeface="+mn-ea"/>
                  <a:sym typeface="+mn-lt"/>
                </a:rPr>
                <a:t>整体思路</a:t>
              </a:r>
              <a:endParaRPr lang="id-ID" sz="1400" b="1" dirty="0">
                <a:solidFill>
                  <a:srgbClr val="F69FB2"/>
                </a:solidFill>
                <a:latin typeface="+mj-ea"/>
                <a:ea typeface="+mj-ea"/>
                <a:cs typeface="+mn-ea"/>
                <a:sym typeface="+mn-lt"/>
              </a:endParaRPr>
            </a:p>
          </p:txBody>
        </p:sp>
        <p:sp>
          <p:nvSpPr>
            <p:cNvPr id="30" name="Rectangle 120">
              <a:extLst>
                <a:ext uri="{FF2B5EF4-FFF2-40B4-BE49-F238E27FC236}">
                  <a16:creationId xmlns="" xmlns:a16="http://schemas.microsoft.com/office/drawing/2014/main" id="{CBCFD3CD-BCB3-4408-9205-9E8E3B32D6E3}"/>
                </a:ext>
              </a:extLst>
            </p:cNvPr>
            <p:cNvSpPr/>
            <p:nvPr/>
          </p:nvSpPr>
          <p:spPr>
            <a:xfrm>
              <a:off x="7058341" y="1578483"/>
              <a:ext cx="1996759" cy="278602"/>
            </a:xfrm>
            <a:prstGeom prst="rect">
              <a:avLst/>
            </a:prstGeom>
          </p:spPr>
          <p:txBody>
            <a:bodyPr wrap="square">
              <a:spAutoFit/>
            </a:bodyPr>
            <a:lstStyle/>
            <a:p>
              <a:pPr defTabSz="914217">
                <a:lnSpc>
                  <a:spcPct val="150000"/>
                </a:lnSpc>
              </a:pPr>
              <a:r>
                <a:rPr lang="id-ID" sz="900" dirty="0">
                  <a:solidFill>
                    <a:srgbClr val="F69FB2"/>
                  </a:solidFill>
                  <a:latin typeface="Calibri" panose="020F0502020204030204" pitchFamily="34" charset="0"/>
                  <a:cs typeface="Calibri" panose="020F0502020204030204" pitchFamily="34" charset="0"/>
                  <a:sym typeface="+mn-lt"/>
                </a:rPr>
                <a:t>Geplis dipsam volorib </a:t>
              </a:r>
              <a:r>
                <a:rPr lang="id-ID" sz="900">
                  <a:solidFill>
                    <a:srgbClr val="F69FB2"/>
                  </a:solidFill>
                  <a:latin typeface="Calibri" panose="020F0502020204030204" pitchFamily="34" charset="0"/>
                  <a:cs typeface="Calibri" panose="020F0502020204030204" pitchFamily="34" charset="0"/>
                  <a:sym typeface="+mn-lt"/>
                </a:rPr>
                <a:t>vendian debist</a:t>
              </a:r>
              <a:endParaRPr lang="id-ID" sz="900" dirty="0">
                <a:solidFill>
                  <a:srgbClr val="F69FB2"/>
                </a:solidFill>
                <a:latin typeface="Calibri" panose="020F0502020204030204" pitchFamily="34" charset="0"/>
                <a:cs typeface="Calibri" panose="020F0502020204030204" pitchFamily="34" charset="0"/>
                <a:sym typeface="+mn-lt"/>
              </a:endParaRPr>
            </a:p>
          </p:txBody>
        </p:sp>
        <p:sp>
          <p:nvSpPr>
            <p:cNvPr id="7" name="文本框 6">
              <a:extLst>
                <a:ext uri="{FF2B5EF4-FFF2-40B4-BE49-F238E27FC236}">
                  <a16:creationId xmlns="" xmlns:a16="http://schemas.microsoft.com/office/drawing/2014/main" id="{55EE9021-58C9-4642-8661-FF7AB199A155}"/>
                </a:ext>
              </a:extLst>
            </p:cNvPr>
            <p:cNvSpPr txBox="1"/>
            <p:nvPr/>
          </p:nvSpPr>
          <p:spPr>
            <a:xfrm>
              <a:off x="6471956" y="1366118"/>
              <a:ext cx="706045" cy="523220"/>
            </a:xfrm>
            <a:prstGeom prst="rect">
              <a:avLst/>
            </a:prstGeom>
            <a:noFill/>
          </p:spPr>
          <p:txBody>
            <a:bodyPr wrap="square" rtlCol="0">
              <a:spAutoFit/>
            </a:bodyPr>
            <a:lstStyle/>
            <a:p>
              <a:pPr algn="ctr"/>
              <a:r>
                <a:rPr lang="en-US" altLang="zh-CN" sz="2800" b="1">
                  <a:solidFill>
                    <a:srgbClr val="F69FB2"/>
                  </a:solidFill>
                  <a:latin typeface="+mj-ea"/>
                  <a:cs typeface="+mn-ea"/>
                  <a:sym typeface="+mn-lt"/>
                </a:rPr>
                <a:t>01.</a:t>
              </a:r>
              <a:endParaRPr lang="zh-CN" altLang="en-US" sz="2800">
                <a:cs typeface="+mn-ea"/>
                <a:sym typeface="+mn-lt"/>
              </a:endParaRPr>
            </a:p>
          </p:txBody>
        </p:sp>
      </p:grpSp>
      <p:grpSp>
        <p:nvGrpSpPr>
          <p:cNvPr id="43" name="组合 42">
            <a:extLst>
              <a:ext uri="{FF2B5EF4-FFF2-40B4-BE49-F238E27FC236}">
                <a16:creationId xmlns="" xmlns:a16="http://schemas.microsoft.com/office/drawing/2014/main" id="{5CC84788-C810-4FB8-A1EF-C5498B02E5C6}"/>
              </a:ext>
            </a:extLst>
          </p:cNvPr>
          <p:cNvGrpSpPr/>
          <p:nvPr/>
        </p:nvGrpSpPr>
        <p:grpSpPr>
          <a:xfrm>
            <a:off x="6471956" y="2231926"/>
            <a:ext cx="3055306" cy="540192"/>
            <a:chOff x="6471956" y="1349146"/>
            <a:chExt cx="3055306" cy="540192"/>
          </a:xfrm>
        </p:grpSpPr>
        <p:sp>
          <p:nvSpPr>
            <p:cNvPr id="44" name="TextBox 119">
              <a:extLst>
                <a:ext uri="{FF2B5EF4-FFF2-40B4-BE49-F238E27FC236}">
                  <a16:creationId xmlns="" xmlns:a16="http://schemas.microsoft.com/office/drawing/2014/main" id="{620AF30D-D01C-4C12-8668-F4279451FD46}"/>
                </a:ext>
              </a:extLst>
            </p:cNvPr>
            <p:cNvSpPr txBox="1"/>
            <p:nvPr/>
          </p:nvSpPr>
          <p:spPr>
            <a:xfrm>
              <a:off x="7058341" y="1349146"/>
              <a:ext cx="2468921" cy="307777"/>
            </a:xfrm>
            <a:prstGeom prst="rect">
              <a:avLst/>
            </a:prstGeom>
            <a:noFill/>
          </p:spPr>
          <p:txBody>
            <a:bodyPr wrap="square" rtlCol="0">
              <a:spAutoFit/>
            </a:bodyPr>
            <a:lstStyle/>
            <a:p>
              <a:pPr defTabSz="914217"/>
              <a:r>
                <a:rPr lang="zh-CN" altLang="en-US" sz="1400" b="1">
                  <a:solidFill>
                    <a:srgbClr val="F69FB2"/>
                  </a:solidFill>
                  <a:latin typeface="+mj-ea"/>
                  <a:ea typeface="+mj-ea"/>
                  <a:cs typeface="+mn-ea"/>
                  <a:sym typeface="+mn-lt"/>
                </a:rPr>
                <a:t>活动运作策划</a:t>
              </a:r>
              <a:endParaRPr lang="id-ID" sz="1400" b="1" dirty="0">
                <a:solidFill>
                  <a:srgbClr val="F69FB2"/>
                </a:solidFill>
                <a:latin typeface="+mj-ea"/>
                <a:ea typeface="+mj-ea"/>
                <a:cs typeface="+mn-ea"/>
                <a:sym typeface="+mn-lt"/>
              </a:endParaRPr>
            </a:p>
          </p:txBody>
        </p:sp>
        <p:sp>
          <p:nvSpPr>
            <p:cNvPr id="45" name="Rectangle 120">
              <a:extLst>
                <a:ext uri="{FF2B5EF4-FFF2-40B4-BE49-F238E27FC236}">
                  <a16:creationId xmlns="" xmlns:a16="http://schemas.microsoft.com/office/drawing/2014/main" id="{960FCBB9-F73F-4796-9E07-E8D794F18A79}"/>
                </a:ext>
              </a:extLst>
            </p:cNvPr>
            <p:cNvSpPr/>
            <p:nvPr/>
          </p:nvSpPr>
          <p:spPr>
            <a:xfrm>
              <a:off x="7058341" y="1578483"/>
              <a:ext cx="1996759" cy="278602"/>
            </a:xfrm>
            <a:prstGeom prst="rect">
              <a:avLst/>
            </a:prstGeom>
          </p:spPr>
          <p:txBody>
            <a:bodyPr wrap="square">
              <a:spAutoFit/>
            </a:bodyPr>
            <a:lstStyle/>
            <a:p>
              <a:pPr defTabSz="914217">
                <a:lnSpc>
                  <a:spcPct val="150000"/>
                </a:lnSpc>
              </a:pPr>
              <a:r>
                <a:rPr lang="id-ID" sz="900" dirty="0">
                  <a:solidFill>
                    <a:srgbClr val="F69FB2"/>
                  </a:solidFill>
                  <a:latin typeface="Calibri" panose="020F0502020204030204" pitchFamily="34" charset="0"/>
                  <a:cs typeface="Calibri" panose="020F0502020204030204" pitchFamily="34" charset="0"/>
                  <a:sym typeface="+mn-lt"/>
                </a:rPr>
                <a:t>Geplis dipsam volorib </a:t>
              </a:r>
              <a:r>
                <a:rPr lang="id-ID" sz="900">
                  <a:solidFill>
                    <a:srgbClr val="F69FB2"/>
                  </a:solidFill>
                  <a:latin typeface="Calibri" panose="020F0502020204030204" pitchFamily="34" charset="0"/>
                  <a:cs typeface="Calibri" panose="020F0502020204030204" pitchFamily="34" charset="0"/>
                  <a:sym typeface="+mn-lt"/>
                </a:rPr>
                <a:t>vendian debist</a:t>
              </a:r>
              <a:endParaRPr lang="id-ID" sz="900" dirty="0">
                <a:solidFill>
                  <a:srgbClr val="F69FB2"/>
                </a:solidFill>
                <a:latin typeface="Calibri" panose="020F0502020204030204" pitchFamily="34" charset="0"/>
                <a:cs typeface="Calibri" panose="020F0502020204030204" pitchFamily="34" charset="0"/>
                <a:sym typeface="+mn-lt"/>
              </a:endParaRPr>
            </a:p>
          </p:txBody>
        </p:sp>
        <p:sp>
          <p:nvSpPr>
            <p:cNvPr id="46" name="文本框 45">
              <a:extLst>
                <a:ext uri="{FF2B5EF4-FFF2-40B4-BE49-F238E27FC236}">
                  <a16:creationId xmlns="" xmlns:a16="http://schemas.microsoft.com/office/drawing/2014/main" id="{69A542DD-12C2-47E2-968F-7171365A3C5E}"/>
                </a:ext>
              </a:extLst>
            </p:cNvPr>
            <p:cNvSpPr txBox="1"/>
            <p:nvPr/>
          </p:nvSpPr>
          <p:spPr>
            <a:xfrm>
              <a:off x="6471956" y="1366118"/>
              <a:ext cx="706045" cy="523220"/>
            </a:xfrm>
            <a:prstGeom prst="rect">
              <a:avLst/>
            </a:prstGeom>
            <a:noFill/>
          </p:spPr>
          <p:txBody>
            <a:bodyPr wrap="square" rtlCol="0">
              <a:spAutoFit/>
            </a:bodyPr>
            <a:lstStyle/>
            <a:p>
              <a:pPr algn="ctr"/>
              <a:r>
                <a:rPr lang="en-US" altLang="zh-CN" sz="2800" b="1">
                  <a:solidFill>
                    <a:srgbClr val="F69FB2"/>
                  </a:solidFill>
                  <a:latin typeface="+mj-ea"/>
                  <a:cs typeface="+mn-ea"/>
                  <a:sym typeface="+mn-lt"/>
                </a:rPr>
                <a:t>02.</a:t>
              </a:r>
              <a:endParaRPr lang="zh-CN" altLang="en-US" sz="2800">
                <a:cs typeface="+mn-ea"/>
                <a:sym typeface="+mn-lt"/>
              </a:endParaRPr>
            </a:p>
          </p:txBody>
        </p:sp>
      </p:grpSp>
      <p:grpSp>
        <p:nvGrpSpPr>
          <p:cNvPr id="47" name="组合 46">
            <a:extLst>
              <a:ext uri="{FF2B5EF4-FFF2-40B4-BE49-F238E27FC236}">
                <a16:creationId xmlns="" xmlns:a16="http://schemas.microsoft.com/office/drawing/2014/main" id="{C7F7D41C-0708-4DA2-AD8C-983DC58B3E48}"/>
              </a:ext>
            </a:extLst>
          </p:cNvPr>
          <p:cNvGrpSpPr/>
          <p:nvPr/>
        </p:nvGrpSpPr>
        <p:grpSpPr>
          <a:xfrm>
            <a:off x="6471956" y="3114706"/>
            <a:ext cx="3055306" cy="540192"/>
            <a:chOff x="6471956" y="1349146"/>
            <a:chExt cx="3055306" cy="540192"/>
          </a:xfrm>
        </p:grpSpPr>
        <p:sp>
          <p:nvSpPr>
            <p:cNvPr id="48" name="TextBox 119">
              <a:extLst>
                <a:ext uri="{FF2B5EF4-FFF2-40B4-BE49-F238E27FC236}">
                  <a16:creationId xmlns="" xmlns:a16="http://schemas.microsoft.com/office/drawing/2014/main" id="{22EE7757-8472-4F17-AF0A-5898ADDE6D62}"/>
                </a:ext>
              </a:extLst>
            </p:cNvPr>
            <p:cNvSpPr txBox="1"/>
            <p:nvPr/>
          </p:nvSpPr>
          <p:spPr>
            <a:xfrm>
              <a:off x="7058341" y="1349146"/>
              <a:ext cx="2468921" cy="307777"/>
            </a:xfrm>
            <a:prstGeom prst="rect">
              <a:avLst/>
            </a:prstGeom>
            <a:noFill/>
          </p:spPr>
          <p:txBody>
            <a:bodyPr wrap="square" rtlCol="0">
              <a:spAutoFit/>
            </a:bodyPr>
            <a:lstStyle/>
            <a:p>
              <a:pPr defTabSz="914217"/>
              <a:r>
                <a:rPr lang="zh-CN" altLang="en-US" sz="1400" b="1">
                  <a:solidFill>
                    <a:srgbClr val="F69FB2"/>
                  </a:solidFill>
                  <a:latin typeface="+mj-ea"/>
                  <a:ea typeface="+mj-ea"/>
                  <a:cs typeface="+mn-ea"/>
                  <a:sym typeface="+mn-lt"/>
                </a:rPr>
                <a:t>现场执行策略</a:t>
              </a:r>
              <a:endParaRPr lang="id-ID" sz="1400" b="1" dirty="0">
                <a:solidFill>
                  <a:srgbClr val="F69FB2"/>
                </a:solidFill>
                <a:latin typeface="+mj-ea"/>
                <a:ea typeface="+mj-ea"/>
                <a:cs typeface="+mn-ea"/>
                <a:sym typeface="+mn-lt"/>
              </a:endParaRPr>
            </a:p>
          </p:txBody>
        </p:sp>
        <p:sp>
          <p:nvSpPr>
            <p:cNvPr id="49" name="Rectangle 120">
              <a:extLst>
                <a:ext uri="{FF2B5EF4-FFF2-40B4-BE49-F238E27FC236}">
                  <a16:creationId xmlns="" xmlns:a16="http://schemas.microsoft.com/office/drawing/2014/main" id="{08EAF4F2-C4D7-495A-B778-CEE6302635C4}"/>
                </a:ext>
              </a:extLst>
            </p:cNvPr>
            <p:cNvSpPr/>
            <p:nvPr/>
          </p:nvSpPr>
          <p:spPr>
            <a:xfrm>
              <a:off x="7058341" y="1578483"/>
              <a:ext cx="1996759" cy="278602"/>
            </a:xfrm>
            <a:prstGeom prst="rect">
              <a:avLst/>
            </a:prstGeom>
          </p:spPr>
          <p:txBody>
            <a:bodyPr wrap="square">
              <a:spAutoFit/>
            </a:bodyPr>
            <a:lstStyle/>
            <a:p>
              <a:pPr defTabSz="914217">
                <a:lnSpc>
                  <a:spcPct val="150000"/>
                </a:lnSpc>
              </a:pPr>
              <a:r>
                <a:rPr lang="id-ID" sz="900" dirty="0">
                  <a:solidFill>
                    <a:srgbClr val="F69FB2"/>
                  </a:solidFill>
                  <a:latin typeface="Calibri" panose="020F0502020204030204" pitchFamily="34" charset="0"/>
                  <a:cs typeface="Calibri" panose="020F0502020204030204" pitchFamily="34" charset="0"/>
                  <a:sym typeface="+mn-lt"/>
                </a:rPr>
                <a:t>Geplis dipsam volorib </a:t>
              </a:r>
              <a:r>
                <a:rPr lang="id-ID" sz="900">
                  <a:solidFill>
                    <a:srgbClr val="F69FB2"/>
                  </a:solidFill>
                  <a:latin typeface="Calibri" panose="020F0502020204030204" pitchFamily="34" charset="0"/>
                  <a:cs typeface="Calibri" panose="020F0502020204030204" pitchFamily="34" charset="0"/>
                  <a:sym typeface="+mn-lt"/>
                </a:rPr>
                <a:t>vendian debist</a:t>
              </a:r>
              <a:endParaRPr lang="id-ID" sz="900" dirty="0">
                <a:solidFill>
                  <a:srgbClr val="F69FB2"/>
                </a:solidFill>
                <a:latin typeface="Calibri" panose="020F0502020204030204" pitchFamily="34" charset="0"/>
                <a:cs typeface="Calibri" panose="020F0502020204030204" pitchFamily="34" charset="0"/>
                <a:sym typeface="+mn-lt"/>
              </a:endParaRPr>
            </a:p>
          </p:txBody>
        </p:sp>
        <p:sp>
          <p:nvSpPr>
            <p:cNvPr id="50" name="文本框 49">
              <a:extLst>
                <a:ext uri="{FF2B5EF4-FFF2-40B4-BE49-F238E27FC236}">
                  <a16:creationId xmlns="" xmlns:a16="http://schemas.microsoft.com/office/drawing/2014/main" id="{10DB16B1-61A0-4F2B-82DD-DB9F0B0B7877}"/>
                </a:ext>
              </a:extLst>
            </p:cNvPr>
            <p:cNvSpPr txBox="1"/>
            <p:nvPr/>
          </p:nvSpPr>
          <p:spPr>
            <a:xfrm>
              <a:off x="6471956" y="1366118"/>
              <a:ext cx="706045" cy="523220"/>
            </a:xfrm>
            <a:prstGeom prst="rect">
              <a:avLst/>
            </a:prstGeom>
            <a:noFill/>
          </p:spPr>
          <p:txBody>
            <a:bodyPr wrap="square" rtlCol="0">
              <a:spAutoFit/>
            </a:bodyPr>
            <a:lstStyle/>
            <a:p>
              <a:pPr algn="ctr"/>
              <a:r>
                <a:rPr lang="en-US" altLang="zh-CN" sz="2800" b="1">
                  <a:solidFill>
                    <a:srgbClr val="F69FB2"/>
                  </a:solidFill>
                  <a:latin typeface="+mj-ea"/>
                  <a:cs typeface="+mn-ea"/>
                  <a:sym typeface="+mn-lt"/>
                </a:rPr>
                <a:t>03.</a:t>
              </a:r>
              <a:endParaRPr lang="zh-CN" altLang="en-US" sz="2800">
                <a:cs typeface="+mn-ea"/>
                <a:sym typeface="+mn-lt"/>
              </a:endParaRPr>
            </a:p>
          </p:txBody>
        </p:sp>
      </p:grpSp>
      <p:grpSp>
        <p:nvGrpSpPr>
          <p:cNvPr id="51" name="组合 50">
            <a:extLst>
              <a:ext uri="{FF2B5EF4-FFF2-40B4-BE49-F238E27FC236}">
                <a16:creationId xmlns="" xmlns:a16="http://schemas.microsoft.com/office/drawing/2014/main" id="{11797068-F1E9-4821-94FE-5CE13C0982B5}"/>
              </a:ext>
            </a:extLst>
          </p:cNvPr>
          <p:cNvGrpSpPr/>
          <p:nvPr/>
        </p:nvGrpSpPr>
        <p:grpSpPr>
          <a:xfrm>
            <a:off x="6471956" y="3997486"/>
            <a:ext cx="3055306" cy="540192"/>
            <a:chOff x="6471956" y="1349146"/>
            <a:chExt cx="3055306" cy="540192"/>
          </a:xfrm>
        </p:grpSpPr>
        <p:sp>
          <p:nvSpPr>
            <p:cNvPr id="52" name="TextBox 119">
              <a:extLst>
                <a:ext uri="{FF2B5EF4-FFF2-40B4-BE49-F238E27FC236}">
                  <a16:creationId xmlns="" xmlns:a16="http://schemas.microsoft.com/office/drawing/2014/main" id="{2499E4AB-DF6B-4190-866C-F529E846E0FD}"/>
                </a:ext>
              </a:extLst>
            </p:cNvPr>
            <p:cNvSpPr txBox="1"/>
            <p:nvPr/>
          </p:nvSpPr>
          <p:spPr>
            <a:xfrm>
              <a:off x="7058341" y="1349146"/>
              <a:ext cx="2468921" cy="307777"/>
            </a:xfrm>
            <a:prstGeom prst="rect">
              <a:avLst/>
            </a:prstGeom>
            <a:noFill/>
          </p:spPr>
          <p:txBody>
            <a:bodyPr wrap="square" rtlCol="0">
              <a:spAutoFit/>
            </a:bodyPr>
            <a:lstStyle/>
            <a:p>
              <a:pPr defTabSz="914217"/>
              <a:r>
                <a:rPr lang="zh-CN" altLang="en-US" sz="1400" b="1">
                  <a:solidFill>
                    <a:srgbClr val="F69FB2"/>
                  </a:solidFill>
                  <a:latin typeface="+mj-ea"/>
                  <a:ea typeface="+mj-ea"/>
                  <a:cs typeface="+mn-ea"/>
                  <a:sym typeface="+mn-lt"/>
                </a:rPr>
                <a:t>预算经费方案及预期</a:t>
              </a:r>
              <a:endParaRPr lang="id-ID" sz="1400" b="1" dirty="0">
                <a:solidFill>
                  <a:srgbClr val="F69FB2"/>
                </a:solidFill>
                <a:latin typeface="+mj-ea"/>
                <a:ea typeface="+mj-ea"/>
                <a:cs typeface="+mn-ea"/>
                <a:sym typeface="+mn-lt"/>
              </a:endParaRPr>
            </a:p>
          </p:txBody>
        </p:sp>
        <p:sp>
          <p:nvSpPr>
            <p:cNvPr id="53" name="Rectangle 120">
              <a:extLst>
                <a:ext uri="{FF2B5EF4-FFF2-40B4-BE49-F238E27FC236}">
                  <a16:creationId xmlns="" xmlns:a16="http://schemas.microsoft.com/office/drawing/2014/main" id="{A0414682-5109-4F33-8241-E62A8AB9EA38}"/>
                </a:ext>
              </a:extLst>
            </p:cNvPr>
            <p:cNvSpPr/>
            <p:nvPr/>
          </p:nvSpPr>
          <p:spPr>
            <a:xfrm>
              <a:off x="7058341" y="1578483"/>
              <a:ext cx="1996759" cy="278602"/>
            </a:xfrm>
            <a:prstGeom prst="rect">
              <a:avLst/>
            </a:prstGeom>
          </p:spPr>
          <p:txBody>
            <a:bodyPr wrap="square">
              <a:spAutoFit/>
            </a:bodyPr>
            <a:lstStyle/>
            <a:p>
              <a:pPr defTabSz="914217">
                <a:lnSpc>
                  <a:spcPct val="150000"/>
                </a:lnSpc>
              </a:pPr>
              <a:r>
                <a:rPr lang="id-ID" sz="900" dirty="0">
                  <a:solidFill>
                    <a:srgbClr val="F69FB2"/>
                  </a:solidFill>
                  <a:latin typeface="Calibri" panose="020F0502020204030204" pitchFamily="34" charset="0"/>
                  <a:cs typeface="Calibri" panose="020F0502020204030204" pitchFamily="34" charset="0"/>
                  <a:sym typeface="+mn-lt"/>
                </a:rPr>
                <a:t>Geplis dipsam volorib </a:t>
              </a:r>
              <a:r>
                <a:rPr lang="id-ID" sz="900">
                  <a:solidFill>
                    <a:srgbClr val="F69FB2"/>
                  </a:solidFill>
                  <a:latin typeface="Calibri" panose="020F0502020204030204" pitchFamily="34" charset="0"/>
                  <a:cs typeface="Calibri" panose="020F0502020204030204" pitchFamily="34" charset="0"/>
                  <a:sym typeface="+mn-lt"/>
                </a:rPr>
                <a:t>vendian debist</a:t>
              </a:r>
              <a:endParaRPr lang="id-ID" sz="900" dirty="0">
                <a:solidFill>
                  <a:srgbClr val="F69FB2"/>
                </a:solidFill>
                <a:latin typeface="Calibri" panose="020F0502020204030204" pitchFamily="34" charset="0"/>
                <a:cs typeface="Calibri" panose="020F0502020204030204" pitchFamily="34" charset="0"/>
                <a:sym typeface="+mn-lt"/>
              </a:endParaRPr>
            </a:p>
          </p:txBody>
        </p:sp>
        <p:sp>
          <p:nvSpPr>
            <p:cNvPr id="54" name="文本框 53">
              <a:extLst>
                <a:ext uri="{FF2B5EF4-FFF2-40B4-BE49-F238E27FC236}">
                  <a16:creationId xmlns="" xmlns:a16="http://schemas.microsoft.com/office/drawing/2014/main" id="{C8F3B1A4-2021-41C4-ADB9-FE13C8E029F3}"/>
                </a:ext>
              </a:extLst>
            </p:cNvPr>
            <p:cNvSpPr txBox="1"/>
            <p:nvPr/>
          </p:nvSpPr>
          <p:spPr>
            <a:xfrm>
              <a:off x="6471956" y="1366118"/>
              <a:ext cx="706045" cy="523220"/>
            </a:xfrm>
            <a:prstGeom prst="rect">
              <a:avLst/>
            </a:prstGeom>
            <a:noFill/>
          </p:spPr>
          <p:txBody>
            <a:bodyPr wrap="square" rtlCol="0">
              <a:spAutoFit/>
            </a:bodyPr>
            <a:lstStyle/>
            <a:p>
              <a:pPr algn="ctr"/>
              <a:r>
                <a:rPr lang="en-US" altLang="zh-CN" sz="2800" b="1">
                  <a:solidFill>
                    <a:srgbClr val="F69FB2"/>
                  </a:solidFill>
                  <a:latin typeface="+mj-ea"/>
                  <a:cs typeface="+mn-ea"/>
                  <a:sym typeface="+mn-lt"/>
                </a:rPr>
                <a:t>04.</a:t>
              </a:r>
              <a:endParaRPr lang="zh-CN" altLang="en-US" sz="2800">
                <a:cs typeface="+mn-ea"/>
                <a:sym typeface="+mn-lt"/>
              </a:endParaRPr>
            </a:p>
          </p:txBody>
        </p:sp>
      </p:grpSp>
      <p:grpSp>
        <p:nvGrpSpPr>
          <p:cNvPr id="55" name="组合 54">
            <a:extLst>
              <a:ext uri="{FF2B5EF4-FFF2-40B4-BE49-F238E27FC236}">
                <a16:creationId xmlns="" xmlns:a16="http://schemas.microsoft.com/office/drawing/2014/main" id="{49B46AE5-74CF-40E0-B718-57142FA4F0C4}"/>
              </a:ext>
            </a:extLst>
          </p:cNvPr>
          <p:cNvGrpSpPr/>
          <p:nvPr/>
        </p:nvGrpSpPr>
        <p:grpSpPr>
          <a:xfrm>
            <a:off x="6471956" y="4880268"/>
            <a:ext cx="3055306" cy="540192"/>
            <a:chOff x="6471956" y="1349146"/>
            <a:chExt cx="3055306" cy="540192"/>
          </a:xfrm>
        </p:grpSpPr>
        <p:sp>
          <p:nvSpPr>
            <p:cNvPr id="56" name="TextBox 119">
              <a:extLst>
                <a:ext uri="{FF2B5EF4-FFF2-40B4-BE49-F238E27FC236}">
                  <a16:creationId xmlns="" xmlns:a16="http://schemas.microsoft.com/office/drawing/2014/main" id="{87FE80A5-AD3D-41A7-97E1-E9EBBD5E5D65}"/>
                </a:ext>
              </a:extLst>
            </p:cNvPr>
            <p:cNvSpPr txBox="1"/>
            <p:nvPr/>
          </p:nvSpPr>
          <p:spPr>
            <a:xfrm>
              <a:off x="7058341" y="1349146"/>
              <a:ext cx="2468921" cy="307777"/>
            </a:xfrm>
            <a:prstGeom prst="rect">
              <a:avLst/>
            </a:prstGeom>
            <a:noFill/>
          </p:spPr>
          <p:txBody>
            <a:bodyPr wrap="square" rtlCol="0">
              <a:spAutoFit/>
            </a:bodyPr>
            <a:lstStyle/>
            <a:p>
              <a:pPr defTabSz="914217"/>
              <a:r>
                <a:rPr lang="zh-CN" altLang="en-US" sz="1400" b="1">
                  <a:solidFill>
                    <a:srgbClr val="F69FB2"/>
                  </a:solidFill>
                  <a:latin typeface="+mj-ea"/>
                  <a:ea typeface="+mj-ea"/>
                  <a:cs typeface="+mn-ea"/>
                  <a:sym typeface="+mn-lt"/>
                </a:rPr>
                <a:t>应急预案及其他</a:t>
              </a:r>
              <a:endParaRPr lang="id-ID" sz="1400" b="1" dirty="0">
                <a:solidFill>
                  <a:srgbClr val="F69FB2"/>
                </a:solidFill>
                <a:latin typeface="+mj-ea"/>
                <a:ea typeface="+mj-ea"/>
                <a:cs typeface="+mn-ea"/>
                <a:sym typeface="+mn-lt"/>
              </a:endParaRPr>
            </a:p>
          </p:txBody>
        </p:sp>
        <p:sp>
          <p:nvSpPr>
            <p:cNvPr id="57" name="Rectangle 120">
              <a:extLst>
                <a:ext uri="{FF2B5EF4-FFF2-40B4-BE49-F238E27FC236}">
                  <a16:creationId xmlns="" xmlns:a16="http://schemas.microsoft.com/office/drawing/2014/main" id="{E556FCE5-D76D-4588-9B43-D79FFAA0A8CA}"/>
                </a:ext>
              </a:extLst>
            </p:cNvPr>
            <p:cNvSpPr/>
            <p:nvPr/>
          </p:nvSpPr>
          <p:spPr>
            <a:xfrm>
              <a:off x="7058341" y="1578483"/>
              <a:ext cx="1996759" cy="278602"/>
            </a:xfrm>
            <a:prstGeom prst="rect">
              <a:avLst/>
            </a:prstGeom>
          </p:spPr>
          <p:txBody>
            <a:bodyPr wrap="square">
              <a:spAutoFit/>
            </a:bodyPr>
            <a:lstStyle/>
            <a:p>
              <a:pPr defTabSz="914217">
                <a:lnSpc>
                  <a:spcPct val="150000"/>
                </a:lnSpc>
              </a:pPr>
              <a:r>
                <a:rPr lang="id-ID" sz="900" dirty="0">
                  <a:solidFill>
                    <a:srgbClr val="F69FB2"/>
                  </a:solidFill>
                  <a:latin typeface="Calibri" panose="020F0502020204030204" pitchFamily="34" charset="0"/>
                  <a:cs typeface="Calibri" panose="020F0502020204030204" pitchFamily="34" charset="0"/>
                  <a:sym typeface="+mn-lt"/>
                </a:rPr>
                <a:t>Geplis dipsam volorib </a:t>
              </a:r>
              <a:r>
                <a:rPr lang="id-ID" sz="900">
                  <a:solidFill>
                    <a:srgbClr val="F69FB2"/>
                  </a:solidFill>
                  <a:latin typeface="Calibri" panose="020F0502020204030204" pitchFamily="34" charset="0"/>
                  <a:cs typeface="Calibri" panose="020F0502020204030204" pitchFamily="34" charset="0"/>
                  <a:sym typeface="+mn-lt"/>
                </a:rPr>
                <a:t>vendian debist</a:t>
              </a:r>
              <a:endParaRPr lang="id-ID" sz="900" dirty="0">
                <a:solidFill>
                  <a:srgbClr val="F69FB2"/>
                </a:solidFill>
                <a:latin typeface="Calibri" panose="020F0502020204030204" pitchFamily="34" charset="0"/>
                <a:cs typeface="Calibri" panose="020F0502020204030204" pitchFamily="34" charset="0"/>
                <a:sym typeface="+mn-lt"/>
              </a:endParaRPr>
            </a:p>
          </p:txBody>
        </p:sp>
        <p:sp>
          <p:nvSpPr>
            <p:cNvPr id="58" name="文本框 57">
              <a:extLst>
                <a:ext uri="{FF2B5EF4-FFF2-40B4-BE49-F238E27FC236}">
                  <a16:creationId xmlns="" xmlns:a16="http://schemas.microsoft.com/office/drawing/2014/main" id="{6A1DBE96-AFC0-4028-9116-4EDAE33B92C5}"/>
                </a:ext>
              </a:extLst>
            </p:cNvPr>
            <p:cNvSpPr txBox="1"/>
            <p:nvPr/>
          </p:nvSpPr>
          <p:spPr>
            <a:xfrm>
              <a:off x="6471956" y="1366118"/>
              <a:ext cx="706045" cy="523220"/>
            </a:xfrm>
            <a:prstGeom prst="rect">
              <a:avLst/>
            </a:prstGeom>
            <a:noFill/>
          </p:spPr>
          <p:txBody>
            <a:bodyPr wrap="square" rtlCol="0">
              <a:spAutoFit/>
            </a:bodyPr>
            <a:lstStyle/>
            <a:p>
              <a:pPr algn="ctr"/>
              <a:r>
                <a:rPr lang="en-US" altLang="zh-CN" sz="2800" b="1">
                  <a:solidFill>
                    <a:srgbClr val="F69FB2"/>
                  </a:solidFill>
                  <a:latin typeface="+mj-ea"/>
                  <a:cs typeface="+mn-ea"/>
                  <a:sym typeface="+mn-lt"/>
                </a:rPr>
                <a:t>05.</a:t>
              </a:r>
              <a:endParaRPr lang="zh-CN" altLang="en-US" sz="2800">
                <a:cs typeface="+mn-ea"/>
                <a:sym typeface="+mn-lt"/>
              </a:endParaRPr>
            </a:p>
          </p:txBody>
        </p:sp>
      </p:grpSp>
      <p:pic>
        <p:nvPicPr>
          <p:cNvPr id="12" name="图片 1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Tree>
    <p:extLst>
      <p:ext uri="{BB962C8B-B14F-4D97-AF65-F5344CB8AC3E}">
        <p14:creationId xmlns:p14="http://schemas.microsoft.com/office/powerpoint/2010/main" val="3999193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368"/>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13" name="TextBox 31">
            <a:extLst>
              <a:ext uri="{FF2B5EF4-FFF2-40B4-BE49-F238E27FC236}">
                <a16:creationId xmlns="" xmlns:a16="http://schemas.microsoft.com/office/drawing/2014/main" id="{F4C476D6-33BA-41E1-AC81-911549682793}"/>
              </a:ext>
            </a:extLst>
          </p:cNvPr>
          <p:cNvSpPr txBox="1"/>
          <p:nvPr/>
        </p:nvSpPr>
        <p:spPr>
          <a:xfrm>
            <a:off x="95250" y="1654042"/>
            <a:ext cx="6999406" cy="1154162"/>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6900" b="1" i="0" u="none" strike="noStrike" kern="0" cap="none" spc="300" normalizeH="0" baseline="0" noProof="0" dirty="0">
                <a:ln>
                  <a:noFill/>
                </a:ln>
                <a:solidFill>
                  <a:srgbClr val="F69FB2"/>
                </a:solidFill>
                <a:effectLst/>
                <a:uLnTx/>
                <a:uFillTx/>
                <a:sym typeface="+mn-lt"/>
              </a:rPr>
              <a:t>主要预算</a:t>
            </a:r>
            <a:endParaRPr kumimoji="0" lang="en-US" sz="6900" b="1" i="0" u="none" strike="noStrike" kern="0" cap="none" spc="300" normalizeH="0" baseline="0" noProof="0" dirty="0">
              <a:ln>
                <a:noFill/>
              </a:ln>
              <a:solidFill>
                <a:srgbClr val="F69FB2"/>
              </a:solidFill>
              <a:effectLst/>
              <a:uLnTx/>
              <a:uFillTx/>
              <a:sym typeface="+mn-lt"/>
            </a:endParaRPr>
          </a:p>
        </p:txBody>
      </p:sp>
      <p:sp>
        <p:nvSpPr>
          <p:cNvPr id="18" name="TextBox 58">
            <a:extLst>
              <a:ext uri="{FF2B5EF4-FFF2-40B4-BE49-F238E27FC236}">
                <a16:creationId xmlns="" xmlns:a16="http://schemas.microsoft.com/office/drawing/2014/main" id="{BDE29558-7AD9-4A46-A556-5D10869F3A78}"/>
              </a:ext>
            </a:extLst>
          </p:cNvPr>
          <p:cNvSpPr txBox="1"/>
          <p:nvPr/>
        </p:nvSpPr>
        <p:spPr>
          <a:xfrm>
            <a:off x="1628165" y="3502488"/>
            <a:ext cx="5225256" cy="4770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50" b="0" i="0" u="none" strike="noStrike" kern="0" cap="none" spc="0" normalizeH="0" baseline="0" noProof="0" dirty="0">
                <a:ln>
                  <a:noFill/>
                </a:ln>
                <a:solidFill>
                  <a:srgbClr val="5FA6AE"/>
                </a:solidFill>
                <a:effectLst/>
                <a:uLnTx/>
                <a:uFillTx/>
                <a:latin typeface="Calibri" panose="020F0502020204030204" pitchFamily="34" charset="0"/>
                <a:cs typeface="Calibri" panose="020F0502020204030204" pitchFamily="34" charset="0"/>
                <a:sym typeface="+mn-lt"/>
              </a:rPr>
              <a:t>Entrepreneurial activities differ substantially depending on the type of organization and creativity involved. </a:t>
            </a:r>
          </a:p>
        </p:txBody>
      </p:sp>
      <p:sp>
        <p:nvSpPr>
          <p:cNvPr id="19" name="Rectangle 59">
            <a:extLst>
              <a:ext uri="{FF2B5EF4-FFF2-40B4-BE49-F238E27FC236}">
                <a16:creationId xmlns="" xmlns:a16="http://schemas.microsoft.com/office/drawing/2014/main" id="{F79ABF3C-E641-4B66-BFDA-50308BB829F1}"/>
              </a:ext>
            </a:extLst>
          </p:cNvPr>
          <p:cNvSpPr/>
          <p:nvPr/>
        </p:nvSpPr>
        <p:spPr>
          <a:xfrm>
            <a:off x="4794844" y="3244105"/>
            <a:ext cx="2058577" cy="27699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300" normalizeH="0" baseline="0" noProof="0" dirty="0">
                <a:ln>
                  <a:noFill/>
                </a:ln>
                <a:solidFill>
                  <a:srgbClr val="5FA6AE"/>
                </a:solidFill>
                <a:effectLst/>
                <a:uLnTx/>
                <a:uFillTx/>
                <a:latin typeface="Calibri" panose="020F0502020204030204" pitchFamily="34" charset="0"/>
                <a:cs typeface="Calibri" panose="020F0502020204030204" pitchFamily="34" charset="0"/>
                <a:sym typeface="+mn-lt"/>
              </a:rPr>
              <a:t>PHOTOSHOP SKILLS</a:t>
            </a:r>
          </a:p>
        </p:txBody>
      </p:sp>
      <p:sp>
        <p:nvSpPr>
          <p:cNvPr id="20" name="TextBox 60">
            <a:extLst>
              <a:ext uri="{FF2B5EF4-FFF2-40B4-BE49-F238E27FC236}">
                <a16:creationId xmlns="" xmlns:a16="http://schemas.microsoft.com/office/drawing/2014/main" id="{501BF905-47D8-4FF3-B38B-043B8CB3B5AA}"/>
              </a:ext>
            </a:extLst>
          </p:cNvPr>
          <p:cNvSpPr txBox="1"/>
          <p:nvPr/>
        </p:nvSpPr>
        <p:spPr>
          <a:xfrm>
            <a:off x="433619" y="3989624"/>
            <a:ext cx="1020089" cy="317376"/>
          </a:xfrm>
          <a:prstGeom prst="rect">
            <a:avLst/>
          </a:prstGeom>
          <a:noFill/>
        </p:spPr>
        <p:txBody>
          <a:bodyPr wrap="square" lIns="91422" tIns="45711" rIns="91422" bIns="45711" rtlCol="0">
            <a:spAutoFit/>
          </a:bodyPr>
          <a:lstStyle/>
          <a:p>
            <a:pPr marL="0" marR="0" lvl="0" indent="0" algn="r" defTabSz="914400" eaLnBrk="1" fontAlgn="auto" latinLnBrk="0" hangingPunct="1">
              <a:lnSpc>
                <a:spcPts val="17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lumMod val="75000"/>
                    <a:lumOff val="25000"/>
                  </a:prstClr>
                </a:solidFill>
                <a:effectLst/>
                <a:uLnTx/>
                <a:uFillTx/>
                <a:sym typeface="+mn-lt"/>
              </a:rPr>
              <a:t>95%</a:t>
            </a:r>
          </a:p>
        </p:txBody>
      </p:sp>
      <p:sp>
        <p:nvSpPr>
          <p:cNvPr id="21" name="TextBox 66">
            <a:extLst>
              <a:ext uri="{FF2B5EF4-FFF2-40B4-BE49-F238E27FC236}">
                <a16:creationId xmlns="" xmlns:a16="http://schemas.microsoft.com/office/drawing/2014/main" id="{2DF4C325-DF76-4F62-B3AA-554EE98D560F}"/>
              </a:ext>
            </a:extLst>
          </p:cNvPr>
          <p:cNvSpPr txBox="1"/>
          <p:nvPr/>
        </p:nvSpPr>
        <p:spPr>
          <a:xfrm>
            <a:off x="1628165" y="4772817"/>
            <a:ext cx="5225256" cy="4770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50" b="0" i="0" u="none" strike="noStrike" kern="0" cap="none" spc="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Entrepreneurial activities differ substantially depending on the type of organization and creativity involved. </a:t>
            </a:r>
          </a:p>
        </p:txBody>
      </p:sp>
      <p:sp>
        <p:nvSpPr>
          <p:cNvPr id="22" name="Rectangle 67">
            <a:extLst>
              <a:ext uri="{FF2B5EF4-FFF2-40B4-BE49-F238E27FC236}">
                <a16:creationId xmlns="" xmlns:a16="http://schemas.microsoft.com/office/drawing/2014/main" id="{6E90148B-BABA-4D9E-8861-D460C9083241}"/>
              </a:ext>
            </a:extLst>
          </p:cNvPr>
          <p:cNvSpPr/>
          <p:nvPr/>
        </p:nvSpPr>
        <p:spPr>
          <a:xfrm>
            <a:off x="4829983" y="4561201"/>
            <a:ext cx="2058577" cy="27699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30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PHOTOSHOP SKILLS</a:t>
            </a:r>
          </a:p>
        </p:txBody>
      </p:sp>
      <p:sp>
        <p:nvSpPr>
          <p:cNvPr id="23" name="TextBox 68">
            <a:extLst>
              <a:ext uri="{FF2B5EF4-FFF2-40B4-BE49-F238E27FC236}">
                <a16:creationId xmlns="" xmlns:a16="http://schemas.microsoft.com/office/drawing/2014/main" id="{E642A246-3126-4812-9644-7FA8BBD66A8E}"/>
              </a:ext>
            </a:extLst>
          </p:cNvPr>
          <p:cNvSpPr txBox="1"/>
          <p:nvPr/>
        </p:nvSpPr>
        <p:spPr>
          <a:xfrm>
            <a:off x="429753" y="5250203"/>
            <a:ext cx="1020089" cy="317376"/>
          </a:xfrm>
          <a:prstGeom prst="rect">
            <a:avLst/>
          </a:prstGeom>
          <a:noFill/>
        </p:spPr>
        <p:txBody>
          <a:bodyPr wrap="square" lIns="91422" tIns="45711" rIns="91422" bIns="45711" rtlCol="0">
            <a:spAutoFit/>
          </a:bodyPr>
          <a:lstStyle/>
          <a:p>
            <a:pPr marL="0" marR="0" lvl="0" indent="0" algn="r" defTabSz="914400" eaLnBrk="1" fontAlgn="auto" latinLnBrk="0" hangingPunct="1">
              <a:lnSpc>
                <a:spcPts val="17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lumMod val="75000"/>
                    <a:lumOff val="25000"/>
                  </a:prstClr>
                </a:solidFill>
                <a:effectLst/>
                <a:uLnTx/>
                <a:uFillTx/>
                <a:sym typeface="+mn-lt"/>
              </a:rPr>
              <a:t>95%</a:t>
            </a:r>
          </a:p>
        </p:txBody>
      </p:sp>
      <p:sp>
        <p:nvSpPr>
          <p:cNvPr id="24" name="Freeform 133">
            <a:extLst>
              <a:ext uri="{FF2B5EF4-FFF2-40B4-BE49-F238E27FC236}">
                <a16:creationId xmlns="" xmlns:a16="http://schemas.microsoft.com/office/drawing/2014/main" id="{8EEB60D1-98F6-474E-A411-19A3F4019095}"/>
              </a:ext>
            </a:extLst>
          </p:cNvPr>
          <p:cNvSpPr>
            <a:spLocks noEditPoints="1"/>
          </p:cNvSpPr>
          <p:nvPr/>
        </p:nvSpPr>
        <p:spPr bwMode="auto">
          <a:xfrm>
            <a:off x="6888560" y="3923396"/>
            <a:ext cx="412192" cy="452267"/>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ysClr val="windowText" lastClr="000000">
              <a:lumMod val="75000"/>
              <a:lumOff val="2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37E45"/>
              </a:solidFill>
              <a:effectLst/>
              <a:uLnTx/>
              <a:uFillTx/>
              <a:ea typeface="宋体" panose="02010600030101010101" pitchFamily="2" charset="-122"/>
              <a:cs typeface="+mn-ea"/>
              <a:sym typeface="+mn-lt"/>
            </a:endParaRPr>
          </a:p>
        </p:txBody>
      </p:sp>
      <p:sp>
        <p:nvSpPr>
          <p:cNvPr id="25" name="Freeform 142">
            <a:extLst>
              <a:ext uri="{FF2B5EF4-FFF2-40B4-BE49-F238E27FC236}">
                <a16:creationId xmlns="" xmlns:a16="http://schemas.microsoft.com/office/drawing/2014/main" id="{EFAB0B1F-2256-43C2-A8D8-0FFF3599C443}"/>
              </a:ext>
            </a:extLst>
          </p:cNvPr>
          <p:cNvSpPr>
            <a:spLocks noEditPoints="1"/>
          </p:cNvSpPr>
          <p:nvPr/>
        </p:nvSpPr>
        <p:spPr bwMode="auto">
          <a:xfrm>
            <a:off x="6832292" y="5132103"/>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37E45"/>
              </a:solidFill>
              <a:effectLst/>
              <a:uLnTx/>
              <a:uFillTx/>
              <a:ea typeface="宋体" panose="02010600030101010101" pitchFamily="2" charset="-122"/>
              <a:cs typeface="+mn-ea"/>
              <a:sym typeface="+mn-lt"/>
            </a:endParaRPr>
          </a:p>
        </p:txBody>
      </p:sp>
      <p:grpSp>
        <p:nvGrpSpPr>
          <p:cNvPr id="29" name="Group 24">
            <a:extLst>
              <a:ext uri="{FF2B5EF4-FFF2-40B4-BE49-F238E27FC236}">
                <a16:creationId xmlns="" xmlns:a16="http://schemas.microsoft.com/office/drawing/2014/main" id="{D81829FA-8965-457B-BC1D-E0150F74A07A}"/>
              </a:ext>
            </a:extLst>
          </p:cNvPr>
          <p:cNvGrpSpPr/>
          <p:nvPr/>
        </p:nvGrpSpPr>
        <p:grpSpPr>
          <a:xfrm>
            <a:off x="1638467" y="4029248"/>
            <a:ext cx="5073668" cy="208677"/>
            <a:chOff x="5638800" y="4530963"/>
            <a:chExt cx="5073668" cy="208677"/>
          </a:xfrm>
        </p:grpSpPr>
        <p:sp>
          <p:nvSpPr>
            <p:cNvPr id="30" name="Rectangle 25">
              <a:extLst>
                <a:ext uri="{FF2B5EF4-FFF2-40B4-BE49-F238E27FC236}">
                  <a16:creationId xmlns="" xmlns:a16="http://schemas.microsoft.com/office/drawing/2014/main" id="{B572C4B7-F4DE-455E-BE20-96AE4F9E3674}"/>
                </a:ext>
              </a:extLst>
            </p:cNvPr>
            <p:cNvSpPr/>
            <p:nvPr/>
          </p:nvSpPr>
          <p:spPr>
            <a:xfrm>
              <a:off x="5638800" y="4530963"/>
              <a:ext cx="5069638" cy="208677"/>
            </a:xfrm>
            <a:prstGeom prst="rect">
              <a:avLst/>
            </a:prstGeom>
            <a:solidFill>
              <a:srgbClr val="E7E6E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latin typeface="Calibri" panose="020F0502020204030204"/>
                <a:ea typeface="+mn-ea"/>
                <a:cs typeface="+mn-cs"/>
                <a:sym typeface="+mn-lt"/>
              </a:endParaRPr>
            </a:p>
          </p:txBody>
        </p:sp>
        <p:sp>
          <p:nvSpPr>
            <p:cNvPr id="31" name="Rectangle 26">
              <a:extLst>
                <a:ext uri="{FF2B5EF4-FFF2-40B4-BE49-F238E27FC236}">
                  <a16:creationId xmlns="" xmlns:a16="http://schemas.microsoft.com/office/drawing/2014/main" id="{407B9740-08E3-4445-9600-2401E68A6676}"/>
                </a:ext>
              </a:extLst>
            </p:cNvPr>
            <p:cNvSpPr/>
            <p:nvPr/>
          </p:nvSpPr>
          <p:spPr>
            <a:xfrm>
              <a:off x="6534767" y="4530963"/>
              <a:ext cx="4177701" cy="208677"/>
            </a:xfrm>
            <a:prstGeom prst="rect">
              <a:avLst/>
            </a:prstGeom>
            <a:solidFill>
              <a:srgbClr val="F69F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latin typeface="Calibri" panose="020F0502020204030204"/>
                <a:ea typeface="+mn-ea"/>
                <a:cs typeface="+mn-cs"/>
                <a:sym typeface="+mn-lt"/>
              </a:endParaRPr>
            </a:p>
          </p:txBody>
        </p:sp>
      </p:grpSp>
      <p:grpSp>
        <p:nvGrpSpPr>
          <p:cNvPr id="32" name="Group 29">
            <a:extLst>
              <a:ext uri="{FF2B5EF4-FFF2-40B4-BE49-F238E27FC236}">
                <a16:creationId xmlns="" xmlns:a16="http://schemas.microsoft.com/office/drawing/2014/main" id="{558E0350-3C29-42F4-9BBB-A71FE17FD912}"/>
              </a:ext>
            </a:extLst>
          </p:cNvPr>
          <p:cNvGrpSpPr/>
          <p:nvPr/>
        </p:nvGrpSpPr>
        <p:grpSpPr>
          <a:xfrm>
            <a:off x="1638467" y="5299997"/>
            <a:ext cx="5069638" cy="208677"/>
            <a:chOff x="5638800" y="4530963"/>
            <a:chExt cx="5069638" cy="208677"/>
          </a:xfrm>
        </p:grpSpPr>
        <p:sp>
          <p:nvSpPr>
            <p:cNvPr id="33" name="Rectangle 30">
              <a:extLst>
                <a:ext uri="{FF2B5EF4-FFF2-40B4-BE49-F238E27FC236}">
                  <a16:creationId xmlns="" xmlns:a16="http://schemas.microsoft.com/office/drawing/2014/main" id="{286B7DAA-5400-4A15-9CD7-9AC5FF484058}"/>
                </a:ext>
              </a:extLst>
            </p:cNvPr>
            <p:cNvSpPr/>
            <p:nvPr/>
          </p:nvSpPr>
          <p:spPr>
            <a:xfrm>
              <a:off x="5638800" y="4530963"/>
              <a:ext cx="5069638" cy="208677"/>
            </a:xfrm>
            <a:prstGeom prst="rect">
              <a:avLst/>
            </a:prstGeom>
            <a:solidFill>
              <a:srgbClr val="E7E6E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latin typeface="Calibri" panose="020F0502020204030204"/>
                <a:ea typeface="+mn-ea"/>
                <a:cs typeface="+mn-cs"/>
                <a:sym typeface="+mn-lt"/>
              </a:endParaRPr>
            </a:p>
          </p:txBody>
        </p:sp>
        <p:sp>
          <p:nvSpPr>
            <p:cNvPr id="34" name="Rectangle 32">
              <a:extLst>
                <a:ext uri="{FF2B5EF4-FFF2-40B4-BE49-F238E27FC236}">
                  <a16:creationId xmlns="" xmlns:a16="http://schemas.microsoft.com/office/drawing/2014/main" id="{5D246EB1-4064-4254-B087-C422789E016C}"/>
                </a:ext>
              </a:extLst>
            </p:cNvPr>
            <p:cNvSpPr/>
            <p:nvPr/>
          </p:nvSpPr>
          <p:spPr>
            <a:xfrm>
              <a:off x="6142876" y="4530963"/>
              <a:ext cx="4554338" cy="208677"/>
            </a:xfrm>
            <a:prstGeom prst="rect">
              <a:avLst/>
            </a:prstGeom>
            <a:solidFill>
              <a:srgbClr val="5FA6A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latin typeface="Calibri" panose="020F0502020204030204"/>
                <a:ea typeface="+mn-ea"/>
                <a:cs typeface="+mn-cs"/>
                <a:sym typeface="+mn-lt"/>
              </a:endParaRPr>
            </a:p>
          </p:txBody>
        </p:sp>
      </p:grpSp>
      <p:pic>
        <p:nvPicPr>
          <p:cNvPr id="36" name="Picture 23">
            <a:extLst>
              <a:ext uri="{FF2B5EF4-FFF2-40B4-BE49-F238E27FC236}">
                <a16:creationId xmlns="" xmlns:a16="http://schemas.microsoft.com/office/drawing/2014/main" id="{B75F4175-A0B1-4BDC-A9A1-9DC54181BB6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990623" y="861153"/>
            <a:ext cx="3412610" cy="5282669"/>
          </a:xfrm>
          <a:prstGeom prst="rect">
            <a:avLst/>
          </a:prstGeom>
        </p:spPr>
      </p:pic>
      <p:pic>
        <p:nvPicPr>
          <p:cNvPr id="37" name="图片占位符 4">
            <a:extLst>
              <a:ext uri="{FF2B5EF4-FFF2-40B4-BE49-F238E27FC236}">
                <a16:creationId xmlns="" xmlns:a16="http://schemas.microsoft.com/office/drawing/2014/main" id="{8A6280F7-F2DF-480B-8F23-8B414596798E}"/>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144080" y="1374500"/>
            <a:ext cx="3094855" cy="4154905"/>
          </a:xfrm>
          <a:prstGeom prst="rect">
            <a:avLst/>
          </a:prstGeom>
        </p:spPr>
      </p:pic>
      <p:pic>
        <p:nvPicPr>
          <p:cNvPr id="38" name="图片 37">
            <a:extLst>
              <a:ext uri="{FF2B5EF4-FFF2-40B4-BE49-F238E27FC236}">
                <a16:creationId xmlns="" xmlns:a16="http://schemas.microsoft.com/office/drawing/2014/main" id="{E8560ED0-496C-4DE7-8E82-10BC6453F7B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7803" b="22866"/>
          <a:stretch/>
        </p:blipFill>
        <p:spPr>
          <a:xfrm rot="3220857">
            <a:off x="-981196" y="-4718192"/>
            <a:ext cx="6289758" cy="10777833"/>
          </a:xfrm>
          <a:prstGeom prst="rect">
            <a:avLst/>
          </a:prstGeom>
        </p:spPr>
      </p:pic>
    </p:spTree>
    <p:extLst>
      <p:ext uri="{BB962C8B-B14F-4D97-AF65-F5344CB8AC3E}">
        <p14:creationId xmlns:p14="http://schemas.microsoft.com/office/powerpoint/2010/main" val="17663142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5181"/>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graphicFrame>
        <p:nvGraphicFramePr>
          <p:cNvPr id="13" name="Chart 1">
            <a:extLst>
              <a:ext uri="{FF2B5EF4-FFF2-40B4-BE49-F238E27FC236}">
                <a16:creationId xmlns="" xmlns:a16="http://schemas.microsoft.com/office/drawing/2014/main" id="{839311A4-3C2F-40DE-A8C7-7DAA30668191}"/>
              </a:ext>
            </a:extLst>
          </p:cNvPr>
          <p:cNvGraphicFramePr/>
          <p:nvPr>
            <p:extLst>
              <p:ext uri="{D42A27DB-BD31-4B8C-83A1-F6EECF244321}">
                <p14:modId xmlns:p14="http://schemas.microsoft.com/office/powerpoint/2010/main" val="3577450763"/>
              </p:ext>
            </p:extLst>
          </p:nvPr>
        </p:nvGraphicFramePr>
        <p:xfrm>
          <a:off x="836122" y="1682984"/>
          <a:ext cx="5498003" cy="3495661"/>
        </p:xfrm>
        <a:graphic>
          <a:graphicData uri="http://schemas.openxmlformats.org/drawingml/2006/chart">
            <c:chart xmlns:c="http://schemas.openxmlformats.org/drawingml/2006/chart" xmlns:r="http://schemas.openxmlformats.org/officeDocument/2006/relationships" r:id="rId5"/>
          </a:graphicData>
        </a:graphic>
      </p:graphicFrame>
      <p:sp>
        <p:nvSpPr>
          <p:cNvPr id="18" name="Freeform 171">
            <a:extLst>
              <a:ext uri="{FF2B5EF4-FFF2-40B4-BE49-F238E27FC236}">
                <a16:creationId xmlns="" xmlns:a16="http://schemas.microsoft.com/office/drawing/2014/main" id="{8EC48A54-BA16-4387-AE39-68F4CBEFF798}"/>
              </a:ext>
            </a:extLst>
          </p:cNvPr>
          <p:cNvSpPr>
            <a:spLocks noEditPoints="1"/>
          </p:cNvSpPr>
          <p:nvPr/>
        </p:nvSpPr>
        <p:spPr bwMode="auto">
          <a:xfrm>
            <a:off x="6708441" y="1250799"/>
            <a:ext cx="488212" cy="418466"/>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solidFill>
            <a:srgbClr val="5FA6A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sym typeface="+mn-lt"/>
            </a:endParaRPr>
          </a:p>
        </p:txBody>
      </p:sp>
      <p:sp>
        <p:nvSpPr>
          <p:cNvPr id="19" name="TextBox 17">
            <a:extLst>
              <a:ext uri="{FF2B5EF4-FFF2-40B4-BE49-F238E27FC236}">
                <a16:creationId xmlns="" xmlns:a16="http://schemas.microsoft.com/office/drawing/2014/main" id="{C328DFB7-79D7-44C6-BE2C-FCC6C28E92AB}"/>
              </a:ext>
            </a:extLst>
          </p:cNvPr>
          <p:cNvSpPr txBox="1"/>
          <p:nvPr/>
        </p:nvSpPr>
        <p:spPr>
          <a:xfrm>
            <a:off x="7323686" y="1261814"/>
            <a:ext cx="739305" cy="37997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5FA6AE"/>
                </a:solidFill>
                <a:effectLst/>
                <a:uLnTx/>
                <a:uFillTx/>
                <a:sym typeface="+mn-lt"/>
              </a:rPr>
              <a:t>预算</a:t>
            </a:r>
            <a:r>
              <a:rPr kumimoji="0" lang="en-US" altLang="zh-CN" sz="1600" b="1" i="0" u="none" strike="noStrike" kern="0" cap="none" spc="0" normalizeH="0" baseline="0" noProof="0" dirty="0">
                <a:ln>
                  <a:noFill/>
                </a:ln>
                <a:solidFill>
                  <a:srgbClr val="5FA6AE"/>
                </a:solidFill>
                <a:effectLst/>
                <a:uLnTx/>
                <a:uFillTx/>
                <a:sym typeface="+mn-lt"/>
              </a:rPr>
              <a:t>01</a:t>
            </a:r>
            <a:endParaRPr kumimoji="0" lang="en-US" sz="1600" b="1" i="0" u="none" strike="noStrike" kern="0" cap="none" spc="0" normalizeH="0" baseline="0" noProof="0" dirty="0">
              <a:ln>
                <a:noFill/>
              </a:ln>
              <a:solidFill>
                <a:srgbClr val="5FA6AE"/>
              </a:solidFill>
              <a:effectLst/>
              <a:uLnTx/>
              <a:uFillTx/>
              <a:sym typeface="+mn-lt"/>
            </a:endParaRPr>
          </a:p>
        </p:txBody>
      </p:sp>
      <p:sp>
        <p:nvSpPr>
          <p:cNvPr id="20" name="Rectangle 19">
            <a:extLst>
              <a:ext uri="{FF2B5EF4-FFF2-40B4-BE49-F238E27FC236}">
                <a16:creationId xmlns="" xmlns:a16="http://schemas.microsoft.com/office/drawing/2014/main" id="{A007AF9A-C876-4D7C-BFAC-6E8B2000A4E6}"/>
              </a:ext>
            </a:extLst>
          </p:cNvPr>
          <p:cNvSpPr/>
          <p:nvPr/>
        </p:nvSpPr>
        <p:spPr>
          <a:xfrm>
            <a:off x="6615405" y="1849237"/>
            <a:ext cx="4749209" cy="532453"/>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sz="1100" b="0" i="0" u="none" strike="noStrike" kern="0" cap="none" spc="0" normalizeH="0" baseline="0" noProof="0">
                <a:ln>
                  <a:noFill/>
                </a:ln>
                <a:solidFill>
                  <a:srgbClr val="5FA6AE"/>
                </a:solidFill>
                <a:effectLst/>
                <a:uLnTx/>
                <a:uFillTx/>
                <a:latin typeface="Calibri" panose="020F0502020204030204" pitchFamily="34" charset="0"/>
                <a:cs typeface="Calibri" panose="020F0502020204030204" pitchFamily="34" charset="0"/>
                <a:sym typeface="+mn-lt"/>
              </a:rPr>
              <a:t>Authoritatively cultivate out-of-the-box processes after emerging products. Efficiently fabricate front-end results after ubiquitous methodologies. </a:t>
            </a:r>
          </a:p>
        </p:txBody>
      </p:sp>
      <p:sp>
        <p:nvSpPr>
          <p:cNvPr id="21" name="TextBox 20">
            <a:extLst>
              <a:ext uri="{FF2B5EF4-FFF2-40B4-BE49-F238E27FC236}">
                <a16:creationId xmlns="" xmlns:a16="http://schemas.microsoft.com/office/drawing/2014/main" id="{00FF2E32-7F45-4B41-8429-40C3FDE46BE6}"/>
              </a:ext>
            </a:extLst>
          </p:cNvPr>
          <p:cNvSpPr txBox="1"/>
          <p:nvPr/>
        </p:nvSpPr>
        <p:spPr>
          <a:xfrm>
            <a:off x="7323686" y="4302725"/>
            <a:ext cx="785793" cy="37997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69FB2"/>
                </a:solidFill>
                <a:effectLst/>
                <a:uLnTx/>
                <a:uFillTx/>
                <a:sym typeface="+mn-lt"/>
              </a:rPr>
              <a:t>预算</a:t>
            </a:r>
            <a:r>
              <a:rPr kumimoji="0" lang="en-US" altLang="zh-CN" sz="1600" b="1" i="0" u="none" strike="noStrike" kern="0" cap="none" spc="0" normalizeH="0" baseline="0" noProof="0" dirty="0">
                <a:ln>
                  <a:noFill/>
                </a:ln>
                <a:solidFill>
                  <a:srgbClr val="F69FB2"/>
                </a:solidFill>
                <a:effectLst/>
                <a:uLnTx/>
                <a:uFillTx/>
                <a:sym typeface="+mn-lt"/>
              </a:rPr>
              <a:t>03</a:t>
            </a:r>
            <a:endParaRPr kumimoji="0" lang="en-US" sz="1600" b="1" i="0" u="none" strike="noStrike" kern="0" cap="none" spc="0" normalizeH="0" baseline="0" noProof="0" dirty="0">
              <a:ln>
                <a:noFill/>
              </a:ln>
              <a:solidFill>
                <a:srgbClr val="F69FB2"/>
              </a:solidFill>
              <a:effectLst/>
              <a:uLnTx/>
              <a:uFillTx/>
              <a:sym typeface="+mn-lt"/>
            </a:endParaRPr>
          </a:p>
        </p:txBody>
      </p:sp>
      <p:sp>
        <p:nvSpPr>
          <p:cNvPr id="22" name="Rectangle 21">
            <a:extLst>
              <a:ext uri="{FF2B5EF4-FFF2-40B4-BE49-F238E27FC236}">
                <a16:creationId xmlns="" xmlns:a16="http://schemas.microsoft.com/office/drawing/2014/main" id="{8540A21F-CF8B-4F0D-AC5E-92F63D28C4E7}"/>
              </a:ext>
            </a:extLst>
          </p:cNvPr>
          <p:cNvSpPr/>
          <p:nvPr/>
        </p:nvSpPr>
        <p:spPr>
          <a:xfrm>
            <a:off x="6615405" y="4890148"/>
            <a:ext cx="4749209" cy="532453"/>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sz="1100" b="0" i="0" u="none" strike="noStrike" kern="0" cap="none" spc="0" normalizeH="0" baseline="0" noProof="0">
                <a:ln>
                  <a:noFill/>
                </a:ln>
                <a:solidFill>
                  <a:srgbClr val="F69FB2"/>
                </a:solidFill>
                <a:effectLst/>
                <a:uLnTx/>
                <a:uFillTx/>
                <a:latin typeface="Calibri" panose="020F0502020204030204" pitchFamily="34" charset="0"/>
                <a:cs typeface="Calibri" panose="020F0502020204030204" pitchFamily="34" charset="0"/>
                <a:sym typeface="+mn-lt"/>
              </a:rPr>
              <a:t>Authoritatively cultivate out-of-the-box processes after emerging products. Efficiently fabricate front-end results after ubiquitous methodologies. </a:t>
            </a:r>
          </a:p>
        </p:txBody>
      </p:sp>
      <p:sp>
        <p:nvSpPr>
          <p:cNvPr id="23" name="TextBox 22">
            <a:extLst>
              <a:ext uri="{FF2B5EF4-FFF2-40B4-BE49-F238E27FC236}">
                <a16:creationId xmlns="" xmlns:a16="http://schemas.microsoft.com/office/drawing/2014/main" id="{04E4DCB6-FDED-420C-9DA9-CCF332DBBCE0}"/>
              </a:ext>
            </a:extLst>
          </p:cNvPr>
          <p:cNvSpPr txBox="1"/>
          <p:nvPr/>
        </p:nvSpPr>
        <p:spPr>
          <a:xfrm>
            <a:off x="7323686" y="2782269"/>
            <a:ext cx="780983" cy="37997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69FB2"/>
                </a:solidFill>
                <a:effectLst/>
                <a:uLnTx/>
                <a:uFillTx/>
                <a:sym typeface="+mn-lt"/>
              </a:rPr>
              <a:t>预算</a:t>
            </a:r>
            <a:r>
              <a:rPr kumimoji="0" lang="en-US" altLang="zh-CN" sz="1600" b="1" i="0" u="none" strike="noStrike" kern="0" cap="none" spc="0" normalizeH="0" baseline="0" noProof="0" dirty="0">
                <a:ln>
                  <a:noFill/>
                </a:ln>
                <a:solidFill>
                  <a:srgbClr val="F69FB2"/>
                </a:solidFill>
                <a:effectLst/>
                <a:uLnTx/>
                <a:uFillTx/>
                <a:sym typeface="+mn-lt"/>
              </a:rPr>
              <a:t>02</a:t>
            </a:r>
            <a:endParaRPr kumimoji="0" lang="en-US" sz="1600" b="1" i="0" u="none" strike="noStrike" kern="0" cap="none" spc="0" normalizeH="0" baseline="0" noProof="0" dirty="0">
              <a:ln>
                <a:noFill/>
              </a:ln>
              <a:solidFill>
                <a:srgbClr val="F69FB2"/>
              </a:solidFill>
              <a:effectLst/>
              <a:uLnTx/>
              <a:uFillTx/>
              <a:sym typeface="+mn-lt"/>
            </a:endParaRPr>
          </a:p>
        </p:txBody>
      </p:sp>
      <p:sp>
        <p:nvSpPr>
          <p:cNvPr id="24" name="Rectangle 24">
            <a:extLst>
              <a:ext uri="{FF2B5EF4-FFF2-40B4-BE49-F238E27FC236}">
                <a16:creationId xmlns="" xmlns:a16="http://schemas.microsoft.com/office/drawing/2014/main" id="{58D3441F-5E01-47B9-A64A-5AE5B54E00AA}"/>
              </a:ext>
            </a:extLst>
          </p:cNvPr>
          <p:cNvSpPr/>
          <p:nvPr/>
        </p:nvSpPr>
        <p:spPr>
          <a:xfrm>
            <a:off x="6615405" y="3369692"/>
            <a:ext cx="4749209" cy="532453"/>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sz="1100" b="0" i="0" u="none" strike="noStrike" kern="0" cap="none" spc="0" normalizeH="0" baseline="0" noProof="0">
                <a:ln>
                  <a:noFill/>
                </a:ln>
                <a:solidFill>
                  <a:srgbClr val="F69FB2"/>
                </a:solidFill>
                <a:effectLst/>
                <a:uLnTx/>
                <a:uFillTx/>
                <a:latin typeface="Calibri" panose="020F0502020204030204" pitchFamily="34" charset="0"/>
                <a:cs typeface="Calibri" panose="020F0502020204030204" pitchFamily="34" charset="0"/>
                <a:sym typeface="+mn-lt"/>
              </a:rPr>
              <a:t>Authoritatively cultivate out-of-the-box processes after emerging products. Efficiently fabricate front-end results after ubiquitous methodologies. </a:t>
            </a:r>
          </a:p>
        </p:txBody>
      </p:sp>
      <p:sp>
        <p:nvSpPr>
          <p:cNvPr id="25" name="Freeform 173">
            <a:extLst>
              <a:ext uri="{FF2B5EF4-FFF2-40B4-BE49-F238E27FC236}">
                <a16:creationId xmlns="" xmlns:a16="http://schemas.microsoft.com/office/drawing/2014/main" id="{2189D45F-B7C5-438B-A2DE-AFC471D6032A}"/>
              </a:ext>
            </a:extLst>
          </p:cNvPr>
          <p:cNvSpPr>
            <a:spLocks noEditPoints="1"/>
          </p:cNvSpPr>
          <p:nvPr/>
        </p:nvSpPr>
        <p:spPr bwMode="auto">
          <a:xfrm>
            <a:off x="6728501" y="2804711"/>
            <a:ext cx="448091" cy="418466"/>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rgbClr val="F69FB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sym typeface="+mn-lt"/>
            </a:endParaRPr>
          </a:p>
        </p:txBody>
      </p:sp>
      <p:sp>
        <p:nvSpPr>
          <p:cNvPr id="29" name="Freeform 130">
            <a:extLst>
              <a:ext uri="{FF2B5EF4-FFF2-40B4-BE49-F238E27FC236}">
                <a16:creationId xmlns="" xmlns:a16="http://schemas.microsoft.com/office/drawing/2014/main" id="{550382F2-7FF2-4BCF-9499-B042BF1FEF2B}"/>
              </a:ext>
            </a:extLst>
          </p:cNvPr>
          <p:cNvSpPr>
            <a:spLocks noEditPoints="1"/>
          </p:cNvSpPr>
          <p:nvPr/>
        </p:nvSpPr>
        <p:spPr bwMode="auto">
          <a:xfrm>
            <a:off x="6728501" y="4325167"/>
            <a:ext cx="456508" cy="418466"/>
          </a:xfrm>
          <a:custGeom>
            <a:avLst/>
            <a:gdLst>
              <a:gd name="T0" fmla="*/ 120 w 181"/>
              <a:gd name="T1" fmla="*/ 94 h 166"/>
              <a:gd name="T2" fmla="*/ 101 w 181"/>
              <a:gd name="T3" fmla="*/ 104 h 166"/>
              <a:gd name="T4" fmla="*/ 109 w 181"/>
              <a:gd name="T5" fmla="*/ 119 h 166"/>
              <a:gd name="T6" fmla="*/ 92 w 181"/>
              <a:gd name="T7" fmla="*/ 132 h 166"/>
              <a:gd name="T8" fmla="*/ 72 w 181"/>
              <a:gd name="T9" fmla="*/ 141 h 166"/>
              <a:gd name="T10" fmla="*/ 49 w 181"/>
              <a:gd name="T11" fmla="*/ 143 h 166"/>
              <a:gd name="T12" fmla="*/ 39 w 181"/>
              <a:gd name="T13" fmla="*/ 124 h 166"/>
              <a:gd name="T14" fmla="*/ 24 w 181"/>
              <a:gd name="T15" fmla="*/ 132 h 166"/>
              <a:gd name="T16" fmla="*/ 15 w 181"/>
              <a:gd name="T17" fmla="*/ 110 h 166"/>
              <a:gd name="T18" fmla="*/ 2 w 181"/>
              <a:gd name="T19" fmla="*/ 94 h 166"/>
              <a:gd name="T20" fmla="*/ 0 w 181"/>
              <a:gd name="T21" fmla="*/ 74 h 166"/>
              <a:gd name="T22" fmla="*/ 16 w 181"/>
              <a:gd name="T23" fmla="*/ 69 h 166"/>
              <a:gd name="T24" fmla="*/ 10 w 181"/>
              <a:gd name="T25" fmla="*/ 49 h 166"/>
              <a:gd name="T26" fmla="*/ 26 w 181"/>
              <a:gd name="T27" fmla="*/ 33 h 166"/>
              <a:gd name="T28" fmla="*/ 46 w 181"/>
              <a:gd name="T29" fmla="*/ 39 h 166"/>
              <a:gd name="T30" fmla="*/ 69 w 181"/>
              <a:gd name="T31" fmla="*/ 22 h 166"/>
              <a:gd name="T32" fmla="*/ 74 w 181"/>
              <a:gd name="T33" fmla="*/ 39 h 166"/>
              <a:gd name="T34" fmla="*/ 94 w 181"/>
              <a:gd name="T35" fmla="*/ 33 h 166"/>
              <a:gd name="T36" fmla="*/ 109 w 181"/>
              <a:gd name="T37" fmla="*/ 51 h 166"/>
              <a:gd name="T38" fmla="*/ 104 w 181"/>
              <a:gd name="T39" fmla="*/ 69 h 166"/>
              <a:gd name="T40" fmla="*/ 121 w 181"/>
              <a:gd name="T41" fmla="*/ 74 h 166"/>
              <a:gd name="T42" fmla="*/ 77 w 181"/>
              <a:gd name="T43" fmla="*/ 66 h 166"/>
              <a:gd name="T44" fmla="*/ 36 w 181"/>
              <a:gd name="T45" fmla="*/ 83 h 166"/>
              <a:gd name="T46" fmla="*/ 77 w 181"/>
              <a:gd name="T47" fmla="*/ 100 h 166"/>
              <a:gd name="T48" fmla="*/ 167 w 181"/>
              <a:gd name="T49" fmla="*/ 44 h 166"/>
              <a:gd name="T50" fmla="*/ 169 w 181"/>
              <a:gd name="T51" fmla="*/ 63 h 166"/>
              <a:gd name="T52" fmla="*/ 148 w 181"/>
              <a:gd name="T53" fmla="*/ 59 h 166"/>
              <a:gd name="T54" fmla="*/ 137 w 181"/>
              <a:gd name="T55" fmla="*/ 65 h 166"/>
              <a:gd name="T56" fmla="*/ 121 w 181"/>
              <a:gd name="T57" fmla="*/ 62 h 166"/>
              <a:gd name="T58" fmla="*/ 109 w 181"/>
              <a:gd name="T59" fmla="*/ 41 h 166"/>
              <a:gd name="T60" fmla="*/ 125 w 181"/>
              <a:gd name="T61" fmla="*/ 20 h 166"/>
              <a:gd name="T62" fmla="*/ 124 w 181"/>
              <a:gd name="T63" fmla="*/ 4 h 166"/>
              <a:gd name="T64" fmla="*/ 137 w 181"/>
              <a:gd name="T65" fmla="*/ 4 h 166"/>
              <a:gd name="T66" fmla="*/ 148 w 181"/>
              <a:gd name="T67" fmla="*/ 11 h 166"/>
              <a:gd name="T68" fmla="*/ 169 w 181"/>
              <a:gd name="T69" fmla="*/ 6 h 166"/>
              <a:gd name="T70" fmla="*/ 167 w 181"/>
              <a:gd name="T71" fmla="*/ 25 h 166"/>
              <a:gd name="T72" fmla="*/ 181 w 181"/>
              <a:gd name="T73" fmla="*/ 138 h 166"/>
              <a:gd name="T74" fmla="*/ 169 w 181"/>
              <a:gd name="T75" fmla="*/ 159 h 166"/>
              <a:gd name="T76" fmla="*/ 153 w 181"/>
              <a:gd name="T77" fmla="*/ 162 h 166"/>
              <a:gd name="T78" fmla="*/ 142 w 181"/>
              <a:gd name="T79" fmla="*/ 155 h 166"/>
              <a:gd name="T80" fmla="*/ 121 w 181"/>
              <a:gd name="T81" fmla="*/ 160 h 166"/>
              <a:gd name="T82" fmla="*/ 123 w 181"/>
              <a:gd name="T83" fmla="*/ 141 h 166"/>
              <a:gd name="T84" fmla="*/ 123 w 181"/>
              <a:gd name="T85" fmla="*/ 122 h 166"/>
              <a:gd name="T86" fmla="*/ 121 w 181"/>
              <a:gd name="T87" fmla="*/ 103 h 166"/>
              <a:gd name="T88" fmla="*/ 133 w 181"/>
              <a:gd name="T89" fmla="*/ 97 h 166"/>
              <a:gd name="T90" fmla="*/ 145 w 181"/>
              <a:gd name="T91" fmla="*/ 107 h 166"/>
              <a:gd name="T92" fmla="*/ 157 w 181"/>
              <a:gd name="T93" fmla="*/ 97 h 166"/>
              <a:gd name="T94" fmla="*/ 164 w 181"/>
              <a:gd name="T95" fmla="*/ 117 h 166"/>
              <a:gd name="T96" fmla="*/ 157 w 181"/>
              <a:gd name="T97" fmla="*/ 35 h 166"/>
              <a:gd name="T98" fmla="*/ 136 w 181"/>
              <a:gd name="T99" fmla="*/ 26 h 166"/>
              <a:gd name="T100" fmla="*/ 145 w 181"/>
              <a:gd name="T101" fmla="*/ 47 h 166"/>
              <a:gd name="T102" fmla="*/ 157 w 181"/>
              <a:gd name="T103" fmla="*/ 131 h 166"/>
              <a:gd name="T104" fmla="*/ 136 w 181"/>
              <a:gd name="T105" fmla="*/ 123 h 166"/>
              <a:gd name="T106" fmla="*/ 145 w 181"/>
              <a:gd name="T107"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66">
                <a:moveTo>
                  <a:pt x="121" y="74"/>
                </a:moveTo>
                <a:cubicBezTo>
                  <a:pt x="121" y="92"/>
                  <a:pt x="121" y="92"/>
                  <a:pt x="121" y="92"/>
                </a:cubicBezTo>
                <a:cubicBezTo>
                  <a:pt x="121" y="92"/>
                  <a:pt x="120" y="93"/>
                  <a:pt x="120" y="94"/>
                </a:cubicBezTo>
                <a:cubicBezTo>
                  <a:pt x="120" y="94"/>
                  <a:pt x="119" y="95"/>
                  <a:pt x="118" y="95"/>
                </a:cubicBezTo>
                <a:cubicBezTo>
                  <a:pt x="104" y="97"/>
                  <a:pt x="104" y="97"/>
                  <a:pt x="104" y="97"/>
                </a:cubicBezTo>
                <a:cubicBezTo>
                  <a:pt x="103" y="99"/>
                  <a:pt x="102" y="102"/>
                  <a:pt x="101" y="104"/>
                </a:cubicBezTo>
                <a:cubicBezTo>
                  <a:pt x="103" y="107"/>
                  <a:pt x="106" y="111"/>
                  <a:pt x="109" y="115"/>
                </a:cubicBezTo>
                <a:cubicBezTo>
                  <a:pt x="110" y="116"/>
                  <a:pt x="110" y="116"/>
                  <a:pt x="110" y="117"/>
                </a:cubicBezTo>
                <a:cubicBezTo>
                  <a:pt x="110" y="118"/>
                  <a:pt x="110" y="118"/>
                  <a:pt x="109" y="119"/>
                </a:cubicBezTo>
                <a:cubicBezTo>
                  <a:pt x="108" y="121"/>
                  <a:pt x="105" y="123"/>
                  <a:pt x="101" y="127"/>
                </a:cubicBezTo>
                <a:cubicBezTo>
                  <a:pt x="98" y="131"/>
                  <a:pt x="95" y="133"/>
                  <a:pt x="94" y="133"/>
                </a:cubicBezTo>
                <a:cubicBezTo>
                  <a:pt x="93" y="133"/>
                  <a:pt x="93" y="133"/>
                  <a:pt x="92" y="132"/>
                </a:cubicBezTo>
                <a:cubicBezTo>
                  <a:pt x="81" y="124"/>
                  <a:pt x="81" y="124"/>
                  <a:pt x="81" y="124"/>
                </a:cubicBezTo>
                <a:cubicBezTo>
                  <a:pt x="79" y="125"/>
                  <a:pt x="76" y="126"/>
                  <a:pt x="74" y="127"/>
                </a:cubicBezTo>
                <a:cubicBezTo>
                  <a:pt x="73" y="133"/>
                  <a:pt x="72" y="138"/>
                  <a:pt x="72" y="141"/>
                </a:cubicBezTo>
                <a:cubicBezTo>
                  <a:pt x="71" y="143"/>
                  <a:pt x="70" y="143"/>
                  <a:pt x="69" y="143"/>
                </a:cubicBezTo>
                <a:cubicBezTo>
                  <a:pt x="51" y="143"/>
                  <a:pt x="51" y="143"/>
                  <a:pt x="51" y="143"/>
                </a:cubicBezTo>
                <a:cubicBezTo>
                  <a:pt x="51" y="143"/>
                  <a:pt x="50" y="143"/>
                  <a:pt x="49" y="143"/>
                </a:cubicBezTo>
                <a:cubicBezTo>
                  <a:pt x="49" y="142"/>
                  <a:pt x="49" y="142"/>
                  <a:pt x="48" y="141"/>
                </a:cubicBezTo>
                <a:cubicBezTo>
                  <a:pt x="46" y="127"/>
                  <a:pt x="46" y="127"/>
                  <a:pt x="46" y="127"/>
                </a:cubicBezTo>
                <a:cubicBezTo>
                  <a:pt x="44" y="126"/>
                  <a:pt x="42" y="125"/>
                  <a:pt x="39" y="124"/>
                </a:cubicBezTo>
                <a:cubicBezTo>
                  <a:pt x="28" y="132"/>
                  <a:pt x="28" y="132"/>
                  <a:pt x="28" y="132"/>
                </a:cubicBezTo>
                <a:cubicBezTo>
                  <a:pt x="28" y="133"/>
                  <a:pt x="27" y="133"/>
                  <a:pt x="26" y="133"/>
                </a:cubicBezTo>
                <a:cubicBezTo>
                  <a:pt x="25" y="133"/>
                  <a:pt x="25" y="133"/>
                  <a:pt x="24" y="132"/>
                </a:cubicBezTo>
                <a:cubicBezTo>
                  <a:pt x="15" y="124"/>
                  <a:pt x="11" y="119"/>
                  <a:pt x="11" y="117"/>
                </a:cubicBezTo>
                <a:cubicBezTo>
                  <a:pt x="11" y="116"/>
                  <a:pt x="11" y="116"/>
                  <a:pt x="11" y="115"/>
                </a:cubicBezTo>
                <a:cubicBezTo>
                  <a:pt x="12" y="114"/>
                  <a:pt x="13" y="113"/>
                  <a:pt x="15" y="110"/>
                </a:cubicBezTo>
                <a:cubicBezTo>
                  <a:pt x="17" y="108"/>
                  <a:pt x="19" y="106"/>
                  <a:pt x="20" y="104"/>
                </a:cubicBezTo>
                <a:cubicBezTo>
                  <a:pt x="18" y="102"/>
                  <a:pt x="17" y="99"/>
                  <a:pt x="16" y="97"/>
                </a:cubicBezTo>
                <a:cubicBezTo>
                  <a:pt x="2" y="94"/>
                  <a:pt x="2" y="94"/>
                  <a:pt x="2" y="94"/>
                </a:cubicBezTo>
                <a:cubicBezTo>
                  <a:pt x="1" y="94"/>
                  <a:pt x="1" y="94"/>
                  <a:pt x="0" y="93"/>
                </a:cubicBezTo>
                <a:cubicBezTo>
                  <a:pt x="0" y="93"/>
                  <a:pt x="0" y="92"/>
                  <a:pt x="0" y="92"/>
                </a:cubicBezTo>
                <a:cubicBezTo>
                  <a:pt x="0" y="74"/>
                  <a:pt x="0" y="74"/>
                  <a:pt x="0" y="74"/>
                </a:cubicBezTo>
                <a:cubicBezTo>
                  <a:pt x="0" y="73"/>
                  <a:pt x="0" y="73"/>
                  <a:pt x="0" y="72"/>
                </a:cubicBezTo>
                <a:cubicBezTo>
                  <a:pt x="1" y="72"/>
                  <a:pt x="1" y="71"/>
                  <a:pt x="2" y="71"/>
                </a:cubicBezTo>
                <a:cubicBezTo>
                  <a:pt x="16" y="69"/>
                  <a:pt x="16" y="69"/>
                  <a:pt x="16" y="69"/>
                </a:cubicBezTo>
                <a:cubicBezTo>
                  <a:pt x="17" y="67"/>
                  <a:pt x="18" y="64"/>
                  <a:pt x="19" y="62"/>
                </a:cubicBezTo>
                <a:cubicBezTo>
                  <a:pt x="17" y="59"/>
                  <a:pt x="14" y="55"/>
                  <a:pt x="11" y="51"/>
                </a:cubicBezTo>
                <a:cubicBezTo>
                  <a:pt x="10" y="50"/>
                  <a:pt x="10" y="50"/>
                  <a:pt x="10" y="49"/>
                </a:cubicBezTo>
                <a:cubicBezTo>
                  <a:pt x="10" y="48"/>
                  <a:pt x="10" y="48"/>
                  <a:pt x="11" y="47"/>
                </a:cubicBezTo>
                <a:cubicBezTo>
                  <a:pt x="12" y="45"/>
                  <a:pt x="15" y="42"/>
                  <a:pt x="19" y="39"/>
                </a:cubicBezTo>
                <a:cubicBezTo>
                  <a:pt x="22" y="35"/>
                  <a:pt x="25" y="33"/>
                  <a:pt x="26" y="33"/>
                </a:cubicBezTo>
                <a:cubicBezTo>
                  <a:pt x="27" y="33"/>
                  <a:pt x="28" y="33"/>
                  <a:pt x="28" y="34"/>
                </a:cubicBezTo>
                <a:cubicBezTo>
                  <a:pt x="39" y="42"/>
                  <a:pt x="39" y="42"/>
                  <a:pt x="39" y="42"/>
                </a:cubicBezTo>
                <a:cubicBezTo>
                  <a:pt x="41" y="41"/>
                  <a:pt x="44" y="40"/>
                  <a:pt x="46" y="39"/>
                </a:cubicBezTo>
                <a:cubicBezTo>
                  <a:pt x="47" y="32"/>
                  <a:pt x="48" y="28"/>
                  <a:pt x="48" y="25"/>
                </a:cubicBezTo>
                <a:cubicBezTo>
                  <a:pt x="49" y="23"/>
                  <a:pt x="50" y="22"/>
                  <a:pt x="51" y="22"/>
                </a:cubicBezTo>
                <a:cubicBezTo>
                  <a:pt x="69" y="22"/>
                  <a:pt x="69" y="22"/>
                  <a:pt x="69" y="22"/>
                </a:cubicBezTo>
                <a:cubicBezTo>
                  <a:pt x="70" y="22"/>
                  <a:pt x="70" y="23"/>
                  <a:pt x="71" y="23"/>
                </a:cubicBezTo>
                <a:cubicBezTo>
                  <a:pt x="71" y="24"/>
                  <a:pt x="72" y="24"/>
                  <a:pt x="72" y="25"/>
                </a:cubicBezTo>
                <a:cubicBezTo>
                  <a:pt x="74" y="39"/>
                  <a:pt x="74" y="39"/>
                  <a:pt x="74" y="39"/>
                </a:cubicBezTo>
                <a:cubicBezTo>
                  <a:pt x="76" y="40"/>
                  <a:pt x="78" y="41"/>
                  <a:pt x="81" y="42"/>
                </a:cubicBezTo>
                <a:cubicBezTo>
                  <a:pt x="92" y="34"/>
                  <a:pt x="92" y="34"/>
                  <a:pt x="92" y="34"/>
                </a:cubicBezTo>
                <a:cubicBezTo>
                  <a:pt x="93" y="33"/>
                  <a:pt x="93" y="33"/>
                  <a:pt x="94" y="33"/>
                </a:cubicBezTo>
                <a:cubicBezTo>
                  <a:pt x="95" y="33"/>
                  <a:pt x="95" y="33"/>
                  <a:pt x="96" y="34"/>
                </a:cubicBezTo>
                <a:cubicBezTo>
                  <a:pt x="105" y="42"/>
                  <a:pt x="110" y="47"/>
                  <a:pt x="110" y="49"/>
                </a:cubicBezTo>
                <a:cubicBezTo>
                  <a:pt x="110" y="50"/>
                  <a:pt x="109" y="50"/>
                  <a:pt x="109" y="51"/>
                </a:cubicBezTo>
                <a:cubicBezTo>
                  <a:pt x="108" y="52"/>
                  <a:pt x="107" y="54"/>
                  <a:pt x="105" y="56"/>
                </a:cubicBezTo>
                <a:cubicBezTo>
                  <a:pt x="103" y="58"/>
                  <a:pt x="102" y="60"/>
                  <a:pt x="101" y="62"/>
                </a:cubicBezTo>
                <a:cubicBezTo>
                  <a:pt x="102" y="65"/>
                  <a:pt x="103" y="67"/>
                  <a:pt x="104" y="69"/>
                </a:cubicBezTo>
                <a:cubicBezTo>
                  <a:pt x="118" y="72"/>
                  <a:pt x="118" y="72"/>
                  <a:pt x="118" y="72"/>
                </a:cubicBezTo>
                <a:cubicBezTo>
                  <a:pt x="119" y="72"/>
                  <a:pt x="120" y="72"/>
                  <a:pt x="120" y="73"/>
                </a:cubicBezTo>
                <a:cubicBezTo>
                  <a:pt x="120" y="73"/>
                  <a:pt x="121" y="74"/>
                  <a:pt x="121" y="74"/>
                </a:cubicBezTo>
                <a:close/>
                <a:moveTo>
                  <a:pt x="77" y="100"/>
                </a:moveTo>
                <a:cubicBezTo>
                  <a:pt x="82" y="95"/>
                  <a:pt x="84" y="90"/>
                  <a:pt x="84" y="83"/>
                </a:cubicBezTo>
                <a:cubicBezTo>
                  <a:pt x="84" y="76"/>
                  <a:pt x="82" y="71"/>
                  <a:pt x="77" y="66"/>
                </a:cubicBezTo>
                <a:cubicBezTo>
                  <a:pt x="72" y="61"/>
                  <a:pt x="67" y="59"/>
                  <a:pt x="60" y="59"/>
                </a:cubicBezTo>
                <a:cubicBezTo>
                  <a:pt x="53" y="59"/>
                  <a:pt x="48" y="61"/>
                  <a:pt x="43" y="66"/>
                </a:cubicBezTo>
                <a:cubicBezTo>
                  <a:pt x="38" y="71"/>
                  <a:pt x="36" y="76"/>
                  <a:pt x="36" y="83"/>
                </a:cubicBezTo>
                <a:cubicBezTo>
                  <a:pt x="36" y="90"/>
                  <a:pt x="38" y="95"/>
                  <a:pt x="43" y="100"/>
                </a:cubicBezTo>
                <a:cubicBezTo>
                  <a:pt x="48" y="105"/>
                  <a:pt x="53" y="107"/>
                  <a:pt x="60" y="107"/>
                </a:cubicBezTo>
                <a:cubicBezTo>
                  <a:pt x="67" y="107"/>
                  <a:pt x="72" y="105"/>
                  <a:pt x="77" y="100"/>
                </a:cubicBezTo>
                <a:close/>
                <a:moveTo>
                  <a:pt x="181" y="28"/>
                </a:moveTo>
                <a:cubicBezTo>
                  <a:pt x="181" y="41"/>
                  <a:pt x="181" y="41"/>
                  <a:pt x="181" y="41"/>
                </a:cubicBezTo>
                <a:cubicBezTo>
                  <a:pt x="181" y="42"/>
                  <a:pt x="176" y="43"/>
                  <a:pt x="167" y="44"/>
                </a:cubicBezTo>
                <a:cubicBezTo>
                  <a:pt x="166" y="46"/>
                  <a:pt x="165" y="47"/>
                  <a:pt x="164" y="49"/>
                </a:cubicBezTo>
                <a:cubicBezTo>
                  <a:pt x="167" y="56"/>
                  <a:pt x="169" y="60"/>
                  <a:pt x="169" y="62"/>
                </a:cubicBezTo>
                <a:cubicBezTo>
                  <a:pt x="169" y="62"/>
                  <a:pt x="169" y="63"/>
                  <a:pt x="169" y="63"/>
                </a:cubicBezTo>
                <a:cubicBezTo>
                  <a:pt x="161" y="67"/>
                  <a:pt x="157" y="69"/>
                  <a:pt x="157" y="69"/>
                </a:cubicBezTo>
                <a:cubicBezTo>
                  <a:pt x="156" y="69"/>
                  <a:pt x="155" y="68"/>
                  <a:pt x="153" y="65"/>
                </a:cubicBezTo>
                <a:cubicBezTo>
                  <a:pt x="150" y="62"/>
                  <a:pt x="149" y="60"/>
                  <a:pt x="148" y="59"/>
                </a:cubicBezTo>
                <a:cubicBezTo>
                  <a:pt x="146" y="59"/>
                  <a:pt x="145" y="59"/>
                  <a:pt x="145" y="59"/>
                </a:cubicBezTo>
                <a:cubicBezTo>
                  <a:pt x="144" y="59"/>
                  <a:pt x="143" y="59"/>
                  <a:pt x="142" y="59"/>
                </a:cubicBezTo>
                <a:cubicBezTo>
                  <a:pt x="141" y="60"/>
                  <a:pt x="139" y="62"/>
                  <a:pt x="137" y="65"/>
                </a:cubicBezTo>
                <a:cubicBezTo>
                  <a:pt x="135" y="68"/>
                  <a:pt x="133" y="69"/>
                  <a:pt x="133" y="69"/>
                </a:cubicBezTo>
                <a:cubicBezTo>
                  <a:pt x="133" y="69"/>
                  <a:pt x="129" y="67"/>
                  <a:pt x="121" y="63"/>
                </a:cubicBezTo>
                <a:cubicBezTo>
                  <a:pt x="121" y="63"/>
                  <a:pt x="121" y="62"/>
                  <a:pt x="121" y="62"/>
                </a:cubicBezTo>
                <a:cubicBezTo>
                  <a:pt x="121" y="60"/>
                  <a:pt x="122" y="56"/>
                  <a:pt x="125" y="49"/>
                </a:cubicBezTo>
                <a:cubicBezTo>
                  <a:pt x="124" y="47"/>
                  <a:pt x="123" y="46"/>
                  <a:pt x="123" y="44"/>
                </a:cubicBezTo>
                <a:cubicBezTo>
                  <a:pt x="113" y="43"/>
                  <a:pt x="109" y="42"/>
                  <a:pt x="109" y="41"/>
                </a:cubicBezTo>
                <a:cubicBezTo>
                  <a:pt x="109" y="28"/>
                  <a:pt x="109" y="28"/>
                  <a:pt x="109" y="28"/>
                </a:cubicBezTo>
                <a:cubicBezTo>
                  <a:pt x="109" y="27"/>
                  <a:pt x="113" y="26"/>
                  <a:pt x="123" y="25"/>
                </a:cubicBezTo>
                <a:cubicBezTo>
                  <a:pt x="123" y="23"/>
                  <a:pt x="124" y="22"/>
                  <a:pt x="125" y="20"/>
                </a:cubicBezTo>
                <a:cubicBezTo>
                  <a:pt x="122" y="13"/>
                  <a:pt x="121" y="9"/>
                  <a:pt x="121" y="7"/>
                </a:cubicBezTo>
                <a:cubicBezTo>
                  <a:pt x="121" y="7"/>
                  <a:pt x="121" y="7"/>
                  <a:pt x="121" y="6"/>
                </a:cubicBezTo>
                <a:cubicBezTo>
                  <a:pt x="121" y="6"/>
                  <a:pt x="122" y="6"/>
                  <a:pt x="124" y="4"/>
                </a:cubicBezTo>
                <a:cubicBezTo>
                  <a:pt x="126" y="3"/>
                  <a:pt x="128" y="2"/>
                  <a:pt x="130" y="1"/>
                </a:cubicBezTo>
                <a:cubicBezTo>
                  <a:pt x="132" y="0"/>
                  <a:pt x="133" y="0"/>
                  <a:pt x="133" y="0"/>
                </a:cubicBezTo>
                <a:cubicBezTo>
                  <a:pt x="133" y="0"/>
                  <a:pt x="135" y="1"/>
                  <a:pt x="137" y="4"/>
                </a:cubicBezTo>
                <a:cubicBezTo>
                  <a:pt x="139" y="7"/>
                  <a:pt x="141" y="9"/>
                  <a:pt x="142" y="11"/>
                </a:cubicBezTo>
                <a:cubicBezTo>
                  <a:pt x="143" y="10"/>
                  <a:pt x="144" y="10"/>
                  <a:pt x="145" y="10"/>
                </a:cubicBezTo>
                <a:cubicBezTo>
                  <a:pt x="145" y="10"/>
                  <a:pt x="146" y="10"/>
                  <a:pt x="148" y="11"/>
                </a:cubicBezTo>
                <a:cubicBezTo>
                  <a:pt x="151" y="6"/>
                  <a:pt x="154" y="3"/>
                  <a:pt x="156" y="0"/>
                </a:cubicBezTo>
                <a:cubicBezTo>
                  <a:pt x="157" y="0"/>
                  <a:pt x="157" y="0"/>
                  <a:pt x="157" y="0"/>
                </a:cubicBezTo>
                <a:cubicBezTo>
                  <a:pt x="157" y="0"/>
                  <a:pt x="161" y="2"/>
                  <a:pt x="169" y="6"/>
                </a:cubicBezTo>
                <a:cubicBezTo>
                  <a:pt x="169" y="7"/>
                  <a:pt x="169" y="7"/>
                  <a:pt x="169" y="7"/>
                </a:cubicBezTo>
                <a:cubicBezTo>
                  <a:pt x="169" y="9"/>
                  <a:pt x="167" y="13"/>
                  <a:pt x="164" y="20"/>
                </a:cubicBezTo>
                <a:cubicBezTo>
                  <a:pt x="165" y="22"/>
                  <a:pt x="166" y="23"/>
                  <a:pt x="167" y="25"/>
                </a:cubicBezTo>
                <a:cubicBezTo>
                  <a:pt x="176" y="26"/>
                  <a:pt x="181" y="27"/>
                  <a:pt x="181" y="28"/>
                </a:cubicBezTo>
                <a:close/>
                <a:moveTo>
                  <a:pt x="181" y="125"/>
                </a:moveTo>
                <a:cubicBezTo>
                  <a:pt x="181" y="138"/>
                  <a:pt x="181" y="138"/>
                  <a:pt x="181" y="138"/>
                </a:cubicBezTo>
                <a:cubicBezTo>
                  <a:pt x="181" y="139"/>
                  <a:pt x="176" y="140"/>
                  <a:pt x="167" y="141"/>
                </a:cubicBezTo>
                <a:cubicBezTo>
                  <a:pt x="166" y="143"/>
                  <a:pt x="165" y="144"/>
                  <a:pt x="164" y="146"/>
                </a:cubicBezTo>
                <a:cubicBezTo>
                  <a:pt x="167" y="153"/>
                  <a:pt x="169" y="157"/>
                  <a:pt x="169" y="159"/>
                </a:cubicBezTo>
                <a:cubicBezTo>
                  <a:pt x="169" y="159"/>
                  <a:pt x="169" y="159"/>
                  <a:pt x="169" y="160"/>
                </a:cubicBezTo>
                <a:cubicBezTo>
                  <a:pt x="161" y="164"/>
                  <a:pt x="157" y="166"/>
                  <a:pt x="157" y="166"/>
                </a:cubicBezTo>
                <a:cubicBezTo>
                  <a:pt x="156" y="166"/>
                  <a:pt x="155" y="165"/>
                  <a:pt x="153" y="162"/>
                </a:cubicBezTo>
                <a:cubicBezTo>
                  <a:pt x="150" y="159"/>
                  <a:pt x="149" y="157"/>
                  <a:pt x="148" y="155"/>
                </a:cubicBezTo>
                <a:cubicBezTo>
                  <a:pt x="146" y="155"/>
                  <a:pt x="145" y="156"/>
                  <a:pt x="145" y="156"/>
                </a:cubicBezTo>
                <a:cubicBezTo>
                  <a:pt x="144" y="156"/>
                  <a:pt x="143" y="155"/>
                  <a:pt x="142" y="155"/>
                </a:cubicBezTo>
                <a:cubicBezTo>
                  <a:pt x="141" y="157"/>
                  <a:pt x="139" y="159"/>
                  <a:pt x="137" y="162"/>
                </a:cubicBezTo>
                <a:cubicBezTo>
                  <a:pt x="135" y="165"/>
                  <a:pt x="133" y="166"/>
                  <a:pt x="133" y="166"/>
                </a:cubicBezTo>
                <a:cubicBezTo>
                  <a:pt x="133" y="166"/>
                  <a:pt x="129" y="164"/>
                  <a:pt x="121" y="160"/>
                </a:cubicBezTo>
                <a:cubicBezTo>
                  <a:pt x="121" y="159"/>
                  <a:pt x="121" y="159"/>
                  <a:pt x="121" y="159"/>
                </a:cubicBezTo>
                <a:cubicBezTo>
                  <a:pt x="121" y="157"/>
                  <a:pt x="122" y="153"/>
                  <a:pt x="125" y="146"/>
                </a:cubicBezTo>
                <a:cubicBezTo>
                  <a:pt x="124" y="144"/>
                  <a:pt x="123" y="143"/>
                  <a:pt x="123" y="141"/>
                </a:cubicBezTo>
                <a:cubicBezTo>
                  <a:pt x="113" y="140"/>
                  <a:pt x="109" y="139"/>
                  <a:pt x="109" y="138"/>
                </a:cubicBezTo>
                <a:cubicBezTo>
                  <a:pt x="109" y="125"/>
                  <a:pt x="109" y="125"/>
                  <a:pt x="109" y="125"/>
                </a:cubicBezTo>
                <a:cubicBezTo>
                  <a:pt x="109" y="124"/>
                  <a:pt x="113" y="123"/>
                  <a:pt x="123" y="122"/>
                </a:cubicBezTo>
                <a:cubicBezTo>
                  <a:pt x="123" y="120"/>
                  <a:pt x="124" y="118"/>
                  <a:pt x="125" y="117"/>
                </a:cubicBezTo>
                <a:cubicBezTo>
                  <a:pt x="122" y="110"/>
                  <a:pt x="121" y="105"/>
                  <a:pt x="121" y="104"/>
                </a:cubicBezTo>
                <a:cubicBezTo>
                  <a:pt x="121" y="104"/>
                  <a:pt x="121" y="103"/>
                  <a:pt x="121" y="103"/>
                </a:cubicBezTo>
                <a:cubicBezTo>
                  <a:pt x="121" y="103"/>
                  <a:pt x="122" y="102"/>
                  <a:pt x="124" y="101"/>
                </a:cubicBezTo>
                <a:cubicBezTo>
                  <a:pt x="126" y="100"/>
                  <a:pt x="128" y="99"/>
                  <a:pt x="130" y="98"/>
                </a:cubicBezTo>
                <a:cubicBezTo>
                  <a:pt x="132" y="97"/>
                  <a:pt x="133" y="97"/>
                  <a:pt x="133" y="97"/>
                </a:cubicBezTo>
                <a:cubicBezTo>
                  <a:pt x="133" y="97"/>
                  <a:pt x="135" y="98"/>
                  <a:pt x="137" y="101"/>
                </a:cubicBezTo>
                <a:cubicBezTo>
                  <a:pt x="139" y="104"/>
                  <a:pt x="141" y="106"/>
                  <a:pt x="142" y="107"/>
                </a:cubicBezTo>
                <a:cubicBezTo>
                  <a:pt x="143" y="107"/>
                  <a:pt x="144" y="107"/>
                  <a:pt x="145" y="107"/>
                </a:cubicBezTo>
                <a:cubicBezTo>
                  <a:pt x="145" y="107"/>
                  <a:pt x="146" y="107"/>
                  <a:pt x="148" y="107"/>
                </a:cubicBezTo>
                <a:cubicBezTo>
                  <a:pt x="151" y="103"/>
                  <a:pt x="154" y="99"/>
                  <a:pt x="156" y="97"/>
                </a:cubicBezTo>
                <a:cubicBezTo>
                  <a:pt x="157" y="97"/>
                  <a:pt x="157" y="97"/>
                  <a:pt x="157" y="97"/>
                </a:cubicBezTo>
                <a:cubicBezTo>
                  <a:pt x="157" y="97"/>
                  <a:pt x="161" y="99"/>
                  <a:pt x="169" y="103"/>
                </a:cubicBezTo>
                <a:cubicBezTo>
                  <a:pt x="169" y="103"/>
                  <a:pt x="169" y="104"/>
                  <a:pt x="169" y="104"/>
                </a:cubicBezTo>
                <a:cubicBezTo>
                  <a:pt x="169" y="105"/>
                  <a:pt x="167" y="110"/>
                  <a:pt x="164" y="117"/>
                </a:cubicBezTo>
                <a:cubicBezTo>
                  <a:pt x="165" y="118"/>
                  <a:pt x="166" y="120"/>
                  <a:pt x="167" y="122"/>
                </a:cubicBezTo>
                <a:cubicBezTo>
                  <a:pt x="176" y="123"/>
                  <a:pt x="181" y="124"/>
                  <a:pt x="181" y="125"/>
                </a:cubicBezTo>
                <a:close/>
                <a:moveTo>
                  <a:pt x="157" y="35"/>
                </a:moveTo>
                <a:cubicBezTo>
                  <a:pt x="157" y="31"/>
                  <a:pt x="156" y="28"/>
                  <a:pt x="153" y="26"/>
                </a:cubicBezTo>
                <a:cubicBezTo>
                  <a:pt x="151" y="24"/>
                  <a:pt x="148" y="22"/>
                  <a:pt x="145" y="22"/>
                </a:cubicBezTo>
                <a:cubicBezTo>
                  <a:pt x="142" y="22"/>
                  <a:pt x="139" y="24"/>
                  <a:pt x="136" y="26"/>
                </a:cubicBezTo>
                <a:cubicBezTo>
                  <a:pt x="134" y="28"/>
                  <a:pt x="133" y="31"/>
                  <a:pt x="133" y="35"/>
                </a:cubicBezTo>
                <a:cubicBezTo>
                  <a:pt x="133" y="38"/>
                  <a:pt x="134" y="41"/>
                  <a:pt x="136" y="43"/>
                </a:cubicBezTo>
                <a:cubicBezTo>
                  <a:pt x="139" y="45"/>
                  <a:pt x="141" y="47"/>
                  <a:pt x="145" y="47"/>
                </a:cubicBezTo>
                <a:cubicBezTo>
                  <a:pt x="148" y="47"/>
                  <a:pt x="151" y="45"/>
                  <a:pt x="153" y="43"/>
                </a:cubicBezTo>
                <a:cubicBezTo>
                  <a:pt x="156" y="41"/>
                  <a:pt x="157" y="38"/>
                  <a:pt x="157" y="35"/>
                </a:cubicBezTo>
                <a:close/>
                <a:moveTo>
                  <a:pt x="157" y="131"/>
                </a:moveTo>
                <a:cubicBezTo>
                  <a:pt x="157" y="128"/>
                  <a:pt x="156" y="125"/>
                  <a:pt x="153" y="123"/>
                </a:cubicBezTo>
                <a:cubicBezTo>
                  <a:pt x="151" y="120"/>
                  <a:pt x="148" y="119"/>
                  <a:pt x="145" y="119"/>
                </a:cubicBezTo>
                <a:cubicBezTo>
                  <a:pt x="142" y="119"/>
                  <a:pt x="139" y="120"/>
                  <a:pt x="136" y="123"/>
                </a:cubicBezTo>
                <a:cubicBezTo>
                  <a:pt x="134" y="125"/>
                  <a:pt x="133" y="128"/>
                  <a:pt x="133" y="131"/>
                </a:cubicBezTo>
                <a:cubicBezTo>
                  <a:pt x="133" y="135"/>
                  <a:pt x="134" y="138"/>
                  <a:pt x="136" y="140"/>
                </a:cubicBezTo>
                <a:cubicBezTo>
                  <a:pt x="139" y="142"/>
                  <a:pt x="141" y="143"/>
                  <a:pt x="145" y="143"/>
                </a:cubicBezTo>
                <a:cubicBezTo>
                  <a:pt x="148" y="143"/>
                  <a:pt x="151" y="142"/>
                  <a:pt x="153" y="140"/>
                </a:cubicBezTo>
                <a:cubicBezTo>
                  <a:pt x="156" y="138"/>
                  <a:pt x="157" y="135"/>
                  <a:pt x="157" y="131"/>
                </a:cubicBezTo>
                <a:close/>
              </a:path>
            </a:pathLst>
          </a:custGeom>
          <a:solidFill>
            <a:srgbClr val="F69FB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sym typeface="+mn-lt"/>
            </a:endParaRPr>
          </a:p>
        </p:txBody>
      </p:sp>
      <p:pic>
        <p:nvPicPr>
          <p:cNvPr id="30" name="图片 29">
            <a:extLst>
              <a:ext uri="{FF2B5EF4-FFF2-40B4-BE49-F238E27FC236}">
                <a16:creationId xmlns="" xmlns:a16="http://schemas.microsoft.com/office/drawing/2014/main" id="{DBEAB235-47F7-4CD6-9D75-7A0B505B7C5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3986230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5674"/>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35" name="矩形 60">
            <a:extLst>
              <a:ext uri="{FF2B5EF4-FFF2-40B4-BE49-F238E27FC236}">
                <a16:creationId xmlns="" xmlns:a16="http://schemas.microsoft.com/office/drawing/2014/main" id="{5CDCECD1-E96C-4BB0-B3A9-CF93892FF1F0}"/>
              </a:ext>
            </a:extLst>
          </p:cNvPr>
          <p:cNvSpPr/>
          <p:nvPr/>
        </p:nvSpPr>
        <p:spPr>
          <a:xfrm>
            <a:off x="2814955" y="2803286"/>
            <a:ext cx="6562090" cy="1108075"/>
          </a:xfrm>
          <a:prstGeom prst="rect">
            <a:avLst/>
          </a:prstGeom>
          <a:noFill/>
          <a:ln w="9525">
            <a:noFill/>
          </a:ln>
        </p:spPr>
        <p:txBody>
          <a:bodyPr wrap="square" lIns="0" tIns="0" rIns="0" bIns="0">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7200" b="1">
                <a:solidFill>
                  <a:srgbClr val="F69FB2"/>
                </a:solidFill>
                <a:cs typeface="+mn-ea"/>
                <a:sym typeface="+mn-lt"/>
              </a:rPr>
              <a:t>应急预案及其他</a:t>
            </a:r>
          </a:p>
        </p:txBody>
      </p:sp>
      <p:grpSp>
        <p:nvGrpSpPr>
          <p:cNvPr id="2" name="组合 1">
            <a:extLst>
              <a:ext uri="{FF2B5EF4-FFF2-40B4-BE49-F238E27FC236}">
                <a16:creationId xmlns="" xmlns:a16="http://schemas.microsoft.com/office/drawing/2014/main" id="{0C150997-C8D5-40AA-BBAF-3FA25C44DA1E}"/>
              </a:ext>
            </a:extLst>
          </p:cNvPr>
          <p:cNvGrpSpPr/>
          <p:nvPr/>
        </p:nvGrpSpPr>
        <p:grpSpPr>
          <a:xfrm>
            <a:off x="3135048" y="4130912"/>
            <a:ext cx="5921904" cy="415925"/>
            <a:chOff x="3350260" y="4130912"/>
            <a:chExt cx="5921904" cy="415925"/>
          </a:xfrm>
        </p:grpSpPr>
        <p:sp>
          <p:nvSpPr>
            <p:cNvPr id="36" name="TextBox 65">
              <a:extLst>
                <a:ext uri="{FF2B5EF4-FFF2-40B4-BE49-F238E27FC236}">
                  <a16:creationId xmlns="" xmlns:a16="http://schemas.microsoft.com/office/drawing/2014/main" id="{9CE41FC3-AA3C-4AC3-A988-122FE4F2873A}"/>
                </a:ext>
              </a:extLst>
            </p:cNvPr>
            <p:cNvSpPr txBox="1"/>
            <p:nvPr/>
          </p:nvSpPr>
          <p:spPr>
            <a:xfrm>
              <a:off x="3631248" y="4146787"/>
              <a:ext cx="1533525"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应急预案</a:t>
              </a:r>
              <a:endParaRPr lang="zh-CN" altLang="en-US" dirty="0">
                <a:solidFill>
                  <a:srgbClr val="F69FB2"/>
                </a:solidFill>
                <a:cs typeface="+mn-ea"/>
                <a:sym typeface="+mn-lt"/>
              </a:endParaRPr>
            </a:p>
          </p:txBody>
        </p:sp>
        <p:sp>
          <p:nvSpPr>
            <p:cNvPr id="37" name="TextBox 66">
              <a:extLst>
                <a:ext uri="{FF2B5EF4-FFF2-40B4-BE49-F238E27FC236}">
                  <a16:creationId xmlns="" xmlns:a16="http://schemas.microsoft.com/office/drawing/2014/main" id="{E6677A02-89C9-45F4-BFE8-B35CB50315E8}"/>
                </a:ext>
              </a:extLst>
            </p:cNvPr>
            <p:cNvSpPr txBox="1"/>
            <p:nvPr/>
          </p:nvSpPr>
          <p:spPr>
            <a:xfrm>
              <a:off x="5734685" y="4146787"/>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先后顺序</a:t>
              </a:r>
              <a:endParaRPr lang="zh-CN" altLang="en-US" dirty="0">
                <a:solidFill>
                  <a:srgbClr val="F69FB2"/>
                </a:solidFill>
                <a:cs typeface="+mn-ea"/>
                <a:sym typeface="+mn-lt"/>
              </a:endParaRPr>
            </a:p>
          </p:txBody>
        </p:sp>
        <p:sp>
          <p:nvSpPr>
            <p:cNvPr id="38" name="Freeform 21">
              <a:extLst>
                <a:ext uri="{FF2B5EF4-FFF2-40B4-BE49-F238E27FC236}">
                  <a16:creationId xmlns="" xmlns:a16="http://schemas.microsoft.com/office/drawing/2014/main" id="{D9F0D5B0-8380-490D-930A-84AAE76B267B}"/>
                </a:ext>
              </a:extLst>
            </p:cNvPr>
            <p:cNvSpPr>
              <a:spLocks noEditPoints="1"/>
            </p:cNvSpPr>
            <p:nvPr/>
          </p:nvSpPr>
          <p:spPr>
            <a:xfrm>
              <a:off x="3350260" y="4213462"/>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30138024"/>
                </a:cxn>
                <a:cxn ang="0">
                  <a:pos x="175366647" y="130138024"/>
                </a:cxn>
                <a:cxn ang="0">
                  <a:pos x="175366647" y="46009099"/>
                </a:cxn>
                <a:cxn ang="0">
                  <a:pos x="128602968" y="46009099"/>
                </a:cxn>
                <a:cxn ang="0">
                  <a:pos x="128602968" y="130138024"/>
                </a:cxn>
                <a:cxn ang="0">
                  <a:pos x="45465512" y="130138024"/>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39" name="Freeform 22">
              <a:extLst>
                <a:ext uri="{FF2B5EF4-FFF2-40B4-BE49-F238E27FC236}">
                  <a16:creationId xmlns="" xmlns:a16="http://schemas.microsoft.com/office/drawing/2014/main" id="{013EFDB0-B4DF-437F-8F2F-01A22EEE8525}"/>
                </a:ext>
              </a:extLst>
            </p:cNvPr>
            <p:cNvSpPr>
              <a:spLocks noEditPoints="1"/>
            </p:cNvSpPr>
            <p:nvPr/>
          </p:nvSpPr>
          <p:spPr>
            <a:xfrm>
              <a:off x="5437823" y="4213462"/>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28824101"/>
                </a:cxn>
                <a:cxn ang="0">
                  <a:pos x="175366647" y="128824101"/>
                </a:cxn>
                <a:cxn ang="0">
                  <a:pos x="175366647" y="46009099"/>
                </a:cxn>
                <a:cxn ang="0">
                  <a:pos x="128602968" y="46009099"/>
                </a:cxn>
                <a:cxn ang="0">
                  <a:pos x="128602968" y="128824101"/>
                </a:cxn>
                <a:cxn ang="0">
                  <a:pos x="45465512" y="128824101"/>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40" name="TextBox 15">
              <a:extLst>
                <a:ext uri="{FF2B5EF4-FFF2-40B4-BE49-F238E27FC236}">
                  <a16:creationId xmlns="" xmlns:a16="http://schemas.microsoft.com/office/drawing/2014/main" id="{654D5F2D-BF07-411C-A9CD-1A3A5E9ECF1A}"/>
                </a:ext>
              </a:extLst>
            </p:cNvPr>
            <p:cNvSpPr txBox="1"/>
            <p:nvPr/>
          </p:nvSpPr>
          <p:spPr>
            <a:xfrm>
              <a:off x="8023860" y="4130912"/>
              <a:ext cx="1248304" cy="40005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其他想法</a:t>
              </a:r>
              <a:endParaRPr lang="zh-CN" altLang="en-US" dirty="0">
                <a:solidFill>
                  <a:srgbClr val="F69FB2"/>
                </a:solidFill>
                <a:cs typeface="+mn-ea"/>
                <a:sym typeface="+mn-lt"/>
              </a:endParaRPr>
            </a:p>
          </p:txBody>
        </p:sp>
        <p:sp>
          <p:nvSpPr>
            <p:cNvPr id="41" name="Freeform 22">
              <a:extLst>
                <a:ext uri="{FF2B5EF4-FFF2-40B4-BE49-F238E27FC236}">
                  <a16:creationId xmlns="" xmlns:a16="http://schemas.microsoft.com/office/drawing/2014/main" id="{47D5DFD4-8E6D-4EBE-A249-D56423226DDE}"/>
                </a:ext>
              </a:extLst>
            </p:cNvPr>
            <p:cNvSpPr>
              <a:spLocks noEditPoints="1"/>
            </p:cNvSpPr>
            <p:nvPr/>
          </p:nvSpPr>
          <p:spPr>
            <a:xfrm>
              <a:off x="7726998" y="4196000"/>
              <a:ext cx="266700" cy="268287"/>
            </a:xfrm>
            <a:custGeom>
              <a:avLst/>
              <a:gdLst/>
              <a:ahLst/>
              <a:cxnLst>
                <a:cxn ang="0">
                  <a:pos x="151984808" y="0"/>
                </a:cxn>
                <a:cxn ang="0">
                  <a:pos x="303969615" y="153799536"/>
                </a:cxn>
                <a:cxn ang="0">
                  <a:pos x="151984808" y="307599071"/>
                </a:cxn>
                <a:cxn ang="0">
                  <a:pos x="0" y="153799536"/>
                </a:cxn>
                <a:cxn ang="0">
                  <a:pos x="151984808" y="0"/>
                </a:cxn>
                <a:cxn ang="0">
                  <a:pos x="128602968" y="261590144"/>
                </a:cxn>
                <a:cxn ang="0">
                  <a:pos x="175366647" y="261590144"/>
                </a:cxn>
                <a:cxn ang="0">
                  <a:pos x="175366647" y="178775450"/>
                </a:cxn>
                <a:cxn ang="0">
                  <a:pos x="258504104" y="178775450"/>
                </a:cxn>
                <a:cxn ang="0">
                  <a:pos x="258504104" y="128823621"/>
                </a:cxn>
                <a:cxn ang="0">
                  <a:pos x="175366647" y="128823621"/>
                </a:cxn>
                <a:cxn ang="0">
                  <a:pos x="175366647" y="46008927"/>
                </a:cxn>
                <a:cxn ang="0">
                  <a:pos x="128602968" y="46008927"/>
                </a:cxn>
                <a:cxn ang="0">
                  <a:pos x="128602968" y="128823621"/>
                </a:cxn>
                <a:cxn ang="0">
                  <a:pos x="45465512" y="128823621"/>
                </a:cxn>
                <a:cxn ang="0">
                  <a:pos x="45465512" y="178775450"/>
                </a:cxn>
                <a:cxn ang="0">
                  <a:pos x="128602968" y="178775450"/>
                </a:cxn>
                <a:cxn ang="0">
                  <a:pos x="128602968" y="261590144"/>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grpSp>
      <p:sp>
        <p:nvSpPr>
          <p:cNvPr id="42" name="文本框 41">
            <a:extLst>
              <a:ext uri="{FF2B5EF4-FFF2-40B4-BE49-F238E27FC236}">
                <a16:creationId xmlns="" xmlns:a16="http://schemas.microsoft.com/office/drawing/2014/main" id="{157EF24A-3F43-4742-9F94-17EC0173175B}"/>
              </a:ext>
            </a:extLst>
          </p:cNvPr>
          <p:cNvSpPr txBox="1"/>
          <p:nvPr/>
        </p:nvSpPr>
        <p:spPr>
          <a:xfrm>
            <a:off x="5087620" y="1437640"/>
            <a:ext cx="2042160" cy="1323439"/>
          </a:xfrm>
          <a:prstGeom prst="rect">
            <a:avLst/>
          </a:prstGeom>
          <a:noFill/>
        </p:spPr>
        <p:txBody>
          <a:bodyPr wrap="square" rtlCol="0">
            <a:spAutoFit/>
          </a:bodyPr>
          <a:lstStyle/>
          <a:p>
            <a:pPr algn="ctr"/>
            <a:r>
              <a:rPr lang="en-US" altLang="zh-CN" sz="8000" b="1">
                <a:solidFill>
                  <a:srgbClr val="F69FB2"/>
                </a:solidFill>
                <a:latin typeface="Calibri" panose="020F0502020204030204" pitchFamily="34" charset="0"/>
                <a:cs typeface="Calibri" panose="020F0502020204030204" pitchFamily="34" charset="0"/>
                <a:sym typeface="+mn-lt"/>
              </a:rPr>
              <a:t>05</a:t>
            </a:r>
            <a:endParaRPr lang="zh-CN" altLang="en-US" sz="8000" b="1" dirty="0">
              <a:solidFill>
                <a:srgbClr val="F69FB2"/>
              </a:solidFill>
              <a:latin typeface="Calibri" panose="020F0502020204030204" pitchFamily="34" charset="0"/>
              <a:cs typeface="Calibri" panose="020F0502020204030204" pitchFamily="34" charset="0"/>
              <a:sym typeface="+mn-lt"/>
            </a:endParaRPr>
          </a:p>
        </p:txBody>
      </p:sp>
      <p:pic>
        <p:nvPicPr>
          <p:cNvPr id="21" name="图片 20">
            <a:extLst>
              <a:ext uri="{FF2B5EF4-FFF2-40B4-BE49-F238E27FC236}">
                <a16:creationId xmlns="" xmlns:a16="http://schemas.microsoft.com/office/drawing/2014/main" id="{6FD5AE4B-2D62-4E96-9322-BDBFB7DD9E8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270500" y="1239042"/>
            <a:ext cx="1651000" cy="1800794"/>
          </a:xfrm>
          <a:prstGeom prst="rect">
            <a:avLst/>
          </a:prstGeom>
        </p:spPr>
      </p:pic>
    </p:spTree>
    <p:extLst>
      <p:ext uri="{BB962C8B-B14F-4D97-AF65-F5344CB8AC3E}">
        <p14:creationId xmlns:p14="http://schemas.microsoft.com/office/powerpoint/2010/main" val="441180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368"/>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graphicFrame>
        <p:nvGraphicFramePr>
          <p:cNvPr id="13" name="Chart 15">
            <a:extLst>
              <a:ext uri="{FF2B5EF4-FFF2-40B4-BE49-F238E27FC236}">
                <a16:creationId xmlns="" xmlns:a16="http://schemas.microsoft.com/office/drawing/2014/main" id="{99C23F1E-471E-4AF8-B753-634CA7B63A1B}"/>
              </a:ext>
            </a:extLst>
          </p:cNvPr>
          <p:cNvGraphicFramePr>
            <a:graphicFrameLocks/>
          </p:cNvGraphicFramePr>
          <p:nvPr>
            <p:extLst>
              <p:ext uri="{D42A27DB-BD31-4B8C-83A1-F6EECF244321}">
                <p14:modId xmlns:p14="http://schemas.microsoft.com/office/powerpoint/2010/main" val="2187655039"/>
              </p:ext>
            </p:extLst>
          </p:nvPr>
        </p:nvGraphicFramePr>
        <p:xfrm>
          <a:off x="5948220" y="1144579"/>
          <a:ext cx="5777055" cy="4192596"/>
        </p:xfrm>
        <a:graphic>
          <a:graphicData uri="http://schemas.openxmlformats.org/drawingml/2006/chart">
            <c:chart xmlns:c="http://schemas.openxmlformats.org/drawingml/2006/chart" xmlns:r="http://schemas.openxmlformats.org/officeDocument/2006/relationships" r:id="rId5"/>
          </a:graphicData>
        </a:graphic>
      </p:graphicFrame>
      <p:sp>
        <p:nvSpPr>
          <p:cNvPr id="18" name="Freeform 171">
            <a:extLst>
              <a:ext uri="{FF2B5EF4-FFF2-40B4-BE49-F238E27FC236}">
                <a16:creationId xmlns="" xmlns:a16="http://schemas.microsoft.com/office/drawing/2014/main" id="{76C295A8-F858-4E3D-99C5-F1E88F8D4F8A}"/>
              </a:ext>
            </a:extLst>
          </p:cNvPr>
          <p:cNvSpPr>
            <a:spLocks noEditPoints="1"/>
          </p:cNvSpPr>
          <p:nvPr/>
        </p:nvSpPr>
        <p:spPr bwMode="auto">
          <a:xfrm>
            <a:off x="1292047" y="1251676"/>
            <a:ext cx="488212" cy="418466"/>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solidFill>
            <a:srgbClr val="F69FB2"/>
          </a:solidFill>
          <a:ln>
            <a:noFill/>
          </a:ln>
          <a:extLst/>
        </p:spPr>
        <p:txBody>
          <a:bodyPr vert="horz" wrap="square" lIns="91440" tIns="45720" rIns="91440" bIns="45720" numCol="1" anchor="t" anchorCtr="0" compatLnSpc="1">
            <a:prstTxWarp prst="textNoShape">
              <a:avLst/>
            </a:prstTxWarp>
          </a:bodyPr>
          <a:lstStyle/>
          <a:p>
            <a:endParaRPr lang="en-US">
              <a:solidFill>
                <a:schemeClr val="tx2">
                  <a:lumMod val="50000"/>
                </a:schemeClr>
              </a:solidFill>
              <a:latin typeface="Agency FB" panose="020B0503020202020204" pitchFamily="34" charset="0"/>
              <a:cs typeface="+mn-ea"/>
              <a:sym typeface="+mn-lt"/>
            </a:endParaRPr>
          </a:p>
        </p:txBody>
      </p:sp>
      <p:sp>
        <p:nvSpPr>
          <p:cNvPr id="19" name="TextBox 23">
            <a:extLst>
              <a:ext uri="{FF2B5EF4-FFF2-40B4-BE49-F238E27FC236}">
                <a16:creationId xmlns="" xmlns:a16="http://schemas.microsoft.com/office/drawing/2014/main" id="{EF787BA6-1A45-4258-A290-EE04E44B4B4E}"/>
              </a:ext>
            </a:extLst>
          </p:cNvPr>
          <p:cNvSpPr txBox="1"/>
          <p:nvPr/>
        </p:nvSpPr>
        <p:spPr>
          <a:xfrm>
            <a:off x="1893623" y="1308982"/>
            <a:ext cx="1027845" cy="344005"/>
          </a:xfrm>
          <a:prstGeom prst="rect">
            <a:avLst/>
          </a:prstGeom>
          <a:noFill/>
        </p:spPr>
        <p:txBody>
          <a:bodyPr wrap="none" rtlCol="0">
            <a:spAutoFit/>
          </a:bodyPr>
          <a:lstStyle/>
          <a:p>
            <a:pPr>
              <a:lnSpc>
                <a:spcPct val="130000"/>
              </a:lnSpc>
            </a:pPr>
            <a:r>
              <a:rPr lang="zh-CN" altLang="en-US" sz="1400" b="1" dirty="0">
                <a:solidFill>
                  <a:srgbClr val="F69FB2"/>
                </a:solidFill>
                <a:latin typeface="Agency FB" panose="020B0503020202020204" pitchFamily="34" charset="0"/>
                <a:cs typeface="+mn-ea"/>
                <a:sym typeface="+mn-lt"/>
              </a:rPr>
              <a:t>预期增长</a:t>
            </a:r>
            <a:r>
              <a:rPr lang="en-US" altLang="zh-CN" sz="1400" b="1" dirty="0">
                <a:solidFill>
                  <a:srgbClr val="F69FB2"/>
                </a:solidFill>
                <a:latin typeface="Agency FB" panose="020B0503020202020204" pitchFamily="34" charset="0"/>
                <a:cs typeface="+mn-ea"/>
                <a:sym typeface="+mn-lt"/>
              </a:rPr>
              <a:t>01</a:t>
            </a:r>
            <a:endParaRPr lang="en-US" sz="1400" b="1" dirty="0">
              <a:solidFill>
                <a:srgbClr val="F69FB2"/>
              </a:solidFill>
              <a:latin typeface="Agency FB" panose="020B0503020202020204" pitchFamily="34" charset="0"/>
              <a:cs typeface="+mn-ea"/>
              <a:sym typeface="+mn-lt"/>
            </a:endParaRPr>
          </a:p>
        </p:txBody>
      </p:sp>
      <p:sp>
        <p:nvSpPr>
          <p:cNvPr id="20" name="Rectangle 25">
            <a:extLst>
              <a:ext uri="{FF2B5EF4-FFF2-40B4-BE49-F238E27FC236}">
                <a16:creationId xmlns="" xmlns:a16="http://schemas.microsoft.com/office/drawing/2014/main" id="{7631CAF6-BDC5-4DCB-823E-9790E9FFA747}"/>
              </a:ext>
            </a:extLst>
          </p:cNvPr>
          <p:cNvSpPr/>
          <p:nvPr/>
        </p:nvSpPr>
        <p:spPr>
          <a:xfrm>
            <a:off x="1199011" y="1850114"/>
            <a:ext cx="4749209" cy="532453"/>
          </a:xfrm>
          <a:prstGeom prst="rect">
            <a:avLst/>
          </a:prstGeom>
        </p:spPr>
        <p:txBody>
          <a:bodyPr wrap="square">
            <a:spAutoFit/>
          </a:bodyPr>
          <a:lstStyle/>
          <a:p>
            <a:pPr>
              <a:lnSpc>
                <a:spcPct val="130000"/>
              </a:lnSpc>
            </a:pPr>
            <a:r>
              <a:rPr lang="en-US" sz="1100">
                <a:solidFill>
                  <a:srgbClr val="F69FB2"/>
                </a:solidFill>
                <a:latin typeface="Calibri" panose="020F0502020204030204" pitchFamily="34" charset="0"/>
                <a:cs typeface="Calibri" panose="020F0502020204030204" pitchFamily="34" charset="0"/>
                <a:sym typeface="+mn-lt"/>
              </a:rPr>
              <a:t>Authoritatively cultivate out-of-the-box processes after emerging products. Efficiently fabricate front-end results after ubiquitous methodologies. </a:t>
            </a:r>
          </a:p>
        </p:txBody>
      </p:sp>
      <p:sp>
        <p:nvSpPr>
          <p:cNvPr id="21" name="TextBox 27">
            <a:extLst>
              <a:ext uri="{FF2B5EF4-FFF2-40B4-BE49-F238E27FC236}">
                <a16:creationId xmlns="" xmlns:a16="http://schemas.microsoft.com/office/drawing/2014/main" id="{2070C2AA-066E-44EC-A4C8-642525A614C9}"/>
              </a:ext>
            </a:extLst>
          </p:cNvPr>
          <p:cNvSpPr txBox="1"/>
          <p:nvPr/>
        </p:nvSpPr>
        <p:spPr>
          <a:xfrm>
            <a:off x="1893623" y="4349893"/>
            <a:ext cx="1069524" cy="344005"/>
          </a:xfrm>
          <a:prstGeom prst="rect">
            <a:avLst/>
          </a:prstGeom>
          <a:noFill/>
        </p:spPr>
        <p:txBody>
          <a:bodyPr wrap="none" rtlCol="0">
            <a:spAutoFit/>
          </a:bodyPr>
          <a:lstStyle/>
          <a:p>
            <a:pPr>
              <a:lnSpc>
                <a:spcPct val="130000"/>
              </a:lnSpc>
            </a:pPr>
            <a:r>
              <a:rPr lang="zh-CN" altLang="en-US" sz="1400" b="1" dirty="0">
                <a:solidFill>
                  <a:srgbClr val="5FA6AE"/>
                </a:solidFill>
                <a:latin typeface="Agency FB" panose="020B0503020202020204" pitchFamily="34" charset="0"/>
                <a:cs typeface="+mn-ea"/>
                <a:sym typeface="+mn-lt"/>
              </a:rPr>
              <a:t>预期增长</a:t>
            </a:r>
            <a:r>
              <a:rPr lang="en-US" altLang="zh-CN" sz="1400" b="1" dirty="0">
                <a:solidFill>
                  <a:srgbClr val="5FA6AE"/>
                </a:solidFill>
                <a:latin typeface="Agency FB" panose="020B0503020202020204" pitchFamily="34" charset="0"/>
                <a:cs typeface="+mn-ea"/>
                <a:sym typeface="+mn-lt"/>
              </a:rPr>
              <a:t>03</a:t>
            </a:r>
            <a:endParaRPr lang="en-US" sz="1400" b="1" dirty="0">
              <a:solidFill>
                <a:srgbClr val="5FA6AE"/>
              </a:solidFill>
              <a:latin typeface="Agency FB" panose="020B0503020202020204" pitchFamily="34" charset="0"/>
              <a:cs typeface="+mn-ea"/>
              <a:sym typeface="+mn-lt"/>
            </a:endParaRPr>
          </a:p>
        </p:txBody>
      </p:sp>
      <p:sp>
        <p:nvSpPr>
          <p:cNvPr id="22" name="Rectangle 28">
            <a:extLst>
              <a:ext uri="{FF2B5EF4-FFF2-40B4-BE49-F238E27FC236}">
                <a16:creationId xmlns="" xmlns:a16="http://schemas.microsoft.com/office/drawing/2014/main" id="{560DDB8B-D78D-4EF9-86DA-98CD9D39D382}"/>
              </a:ext>
            </a:extLst>
          </p:cNvPr>
          <p:cNvSpPr/>
          <p:nvPr/>
        </p:nvSpPr>
        <p:spPr>
          <a:xfrm>
            <a:off x="1199011" y="4891025"/>
            <a:ext cx="4749209" cy="507575"/>
          </a:xfrm>
          <a:prstGeom prst="rect">
            <a:avLst/>
          </a:prstGeom>
        </p:spPr>
        <p:txBody>
          <a:bodyPr wrap="square">
            <a:spAutoFit/>
          </a:bodyPr>
          <a:lstStyle/>
          <a:p>
            <a:pPr>
              <a:lnSpc>
                <a:spcPct val="130000"/>
              </a:lnSpc>
            </a:pPr>
            <a:r>
              <a:rPr lang="en-US" sz="1100">
                <a:solidFill>
                  <a:srgbClr val="5FA6AE"/>
                </a:solidFill>
                <a:latin typeface="Agency FB" panose="020B0503020202020204" pitchFamily="34" charset="0"/>
                <a:cs typeface="+mn-ea"/>
                <a:sym typeface="+mn-lt"/>
              </a:rPr>
              <a:t>Authoritatively cultivate out-of-the-box processes after emerging products. Efficiently fabricate front-end results after ubiquitous methodologies. </a:t>
            </a:r>
          </a:p>
        </p:txBody>
      </p:sp>
      <p:sp>
        <p:nvSpPr>
          <p:cNvPr id="23" name="TextBox 29">
            <a:extLst>
              <a:ext uri="{FF2B5EF4-FFF2-40B4-BE49-F238E27FC236}">
                <a16:creationId xmlns="" xmlns:a16="http://schemas.microsoft.com/office/drawing/2014/main" id="{6E7CA930-4E0C-445E-A9D8-D10193905F0C}"/>
              </a:ext>
            </a:extLst>
          </p:cNvPr>
          <p:cNvSpPr txBox="1"/>
          <p:nvPr/>
        </p:nvSpPr>
        <p:spPr>
          <a:xfrm>
            <a:off x="1893623" y="2829437"/>
            <a:ext cx="1064715" cy="344005"/>
          </a:xfrm>
          <a:prstGeom prst="rect">
            <a:avLst/>
          </a:prstGeom>
          <a:noFill/>
        </p:spPr>
        <p:txBody>
          <a:bodyPr wrap="none" rtlCol="0">
            <a:spAutoFit/>
          </a:bodyPr>
          <a:lstStyle/>
          <a:p>
            <a:pPr>
              <a:lnSpc>
                <a:spcPct val="130000"/>
              </a:lnSpc>
            </a:pPr>
            <a:r>
              <a:rPr lang="zh-CN" altLang="en-US" sz="1400" b="1" dirty="0">
                <a:solidFill>
                  <a:srgbClr val="5FA6AE"/>
                </a:solidFill>
                <a:latin typeface="Agency FB" panose="020B0503020202020204" pitchFamily="34" charset="0"/>
                <a:cs typeface="+mn-ea"/>
                <a:sym typeface="+mn-lt"/>
              </a:rPr>
              <a:t>预期增长</a:t>
            </a:r>
            <a:r>
              <a:rPr lang="en-US" altLang="zh-CN" sz="1400" b="1" dirty="0">
                <a:solidFill>
                  <a:srgbClr val="5FA6AE"/>
                </a:solidFill>
                <a:latin typeface="Agency FB" panose="020B0503020202020204" pitchFamily="34" charset="0"/>
                <a:cs typeface="+mn-ea"/>
                <a:sym typeface="+mn-lt"/>
              </a:rPr>
              <a:t>02</a:t>
            </a:r>
            <a:endParaRPr lang="en-US" sz="1400" b="1" dirty="0">
              <a:solidFill>
                <a:srgbClr val="5FA6AE"/>
              </a:solidFill>
              <a:latin typeface="Agency FB" panose="020B0503020202020204" pitchFamily="34" charset="0"/>
              <a:cs typeface="+mn-ea"/>
              <a:sym typeface="+mn-lt"/>
            </a:endParaRPr>
          </a:p>
        </p:txBody>
      </p:sp>
      <p:sp>
        <p:nvSpPr>
          <p:cNvPr id="24" name="Rectangle 33">
            <a:extLst>
              <a:ext uri="{FF2B5EF4-FFF2-40B4-BE49-F238E27FC236}">
                <a16:creationId xmlns="" xmlns:a16="http://schemas.microsoft.com/office/drawing/2014/main" id="{911458D9-FEBF-43F3-A72D-2AA50E4178B1}"/>
              </a:ext>
            </a:extLst>
          </p:cNvPr>
          <p:cNvSpPr/>
          <p:nvPr/>
        </p:nvSpPr>
        <p:spPr>
          <a:xfrm>
            <a:off x="1199011" y="3370569"/>
            <a:ext cx="4749209" cy="532453"/>
          </a:xfrm>
          <a:prstGeom prst="rect">
            <a:avLst/>
          </a:prstGeom>
        </p:spPr>
        <p:txBody>
          <a:bodyPr wrap="square">
            <a:spAutoFit/>
          </a:bodyPr>
          <a:lstStyle/>
          <a:p>
            <a:pPr>
              <a:lnSpc>
                <a:spcPct val="130000"/>
              </a:lnSpc>
            </a:pPr>
            <a:r>
              <a:rPr lang="en-US" sz="1100">
                <a:solidFill>
                  <a:srgbClr val="5FA6AE"/>
                </a:solidFill>
                <a:latin typeface="Calibri" panose="020F0502020204030204" pitchFamily="34" charset="0"/>
                <a:cs typeface="Calibri" panose="020F0502020204030204" pitchFamily="34" charset="0"/>
                <a:sym typeface="+mn-lt"/>
              </a:rPr>
              <a:t>Authoritatively cultivate out-of-the-box processes after emerging products. Efficiently fabricate front-end results after ubiquitous methodologies. </a:t>
            </a:r>
          </a:p>
        </p:txBody>
      </p:sp>
      <p:sp>
        <p:nvSpPr>
          <p:cNvPr id="25" name="Freeform 173">
            <a:extLst>
              <a:ext uri="{FF2B5EF4-FFF2-40B4-BE49-F238E27FC236}">
                <a16:creationId xmlns="" xmlns:a16="http://schemas.microsoft.com/office/drawing/2014/main" id="{FD351074-9039-4662-B22B-AA6354D0EB60}"/>
              </a:ext>
            </a:extLst>
          </p:cNvPr>
          <p:cNvSpPr>
            <a:spLocks noEditPoints="1"/>
          </p:cNvSpPr>
          <p:nvPr/>
        </p:nvSpPr>
        <p:spPr bwMode="auto">
          <a:xfrm>
            <a:off x="1312107" y="2805588"/>
            <a:ext cx="448091" cy="418466"/>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rgbClr val="5FA6AE"/>
          </a:solidFill>
          <a:ln>
            <a:noFill/>
          </a:ln>
          <a:extLst/>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cs typeface="+mn-ea"/>
              <a:sym typeface="+mn-lt"/>
            </a:endParaRPr>
          </a:p>
        </p:txBody>
      </p:sp>
      <p:sp>
        <p:nvSpPr>
          <p:cNvPr id="29" name="Freeform 130">
            <a:extLst>
              <a:ext uri="{FF2B5EF4-FFF2-40B4-BE49-F238E27FC236}">
                <a16:creationId xmlns="" xmlns:a16="http://schemas.microsoft.com/office/drawing/2014/main" id="{1C6042D1-D640-4EF1-9A54-A601A7CF5FF5}"/>
              </a:ext>
            </a:extLst>
          </p:cNvPr>
          <p:cNvSpPr>
            <a:spLocks noEditPoints="1"/>
          </p:cNvSpPr>
          <p:nvPr/>
        </p:nvSpPr>
        <p:spPr bwMode="auto">
          <a:xfrm>
            <a:off x="1312107" y="4326044"/>
            <a:ext cx="456508" cy="418466"/>
          </a:xfrm>
          <a:custGeom>
            <a:avLst/>
            <a:gdLst>
              <a:gd name="T0" fmla="*/ 120 w 181"/>
              <a:gd name="T1" fmla="*/ 94 h 166"/>
              <a:gd name="T2" fmla="*/ 101 w 181"/>
              <a:gd name="T3" fmla="*/ 104 h 166"/>
              <a:gd name="T4" fmla="*/ 109 w 181"/>
              <a:gd name="T5" fmla="*/ 119 h 166"/>
              <a:gd name="T6" fmla="*/ 92 w 181"/>
              <a:gd name="T7" fmla="*/ 132 h 166"/>
              <a:gd name="T8" fmla="*/ 72 w 181"/>
              <a:gd name="T9" fmla="*/ 141 h 166"/>
              <a:gd name="T10" fmla="*/ 49 w 181"/>
              <a:gd name="T11" fmla="*/ 143 h 166"/>
              <a:gd name="T12" fmla="*/ 39 w 181"/>
              <a:gd name="T13" fmla="*/ 124 h 166"/>
              <a:gd name="T14" fmla="*/ 24 w 181"/>
              <a:gd name="T15" fmla="*/ 132 h 166"/>
              <a:gd name="T16" fmla="*/ 15 w 181"/>
              <a:gd name="T17" fmla="*/ 110 h 166"/>
              <a:gd name="T18" fmla="*/ 2 w 181"/>
              <a:gd name="T19" fmla="*/ 94 h 166"/>
              <a:gd name="T20" fmla="*/ 0 w 181"/>
              <a:gd name="T21" fmla="*/ 74 h 166"/>
              <a:gd name="T22" fmla="*/ 16 w 181"/>
              <a:gd name="T23" fmla="*/ 69 h 166"/>
              <a:gd name="T24" fmla="*/ 10 w 181"/>
              <a:gd name="T25" fmla="*/ 49 h 166"/>
              <a:gd name="T26" fmla="*/ 26 w 181"/>
              <a:gd name="T27" fmla="*/ 33 h 166"/>
              <a:gd name="T28" fmla="*/ 46 w 181"/>
              <a:gd name="T29" fmla="*/ 39 h 166"/>
              <a:gd name="T30" fmla="*/ 69 w 181"/>
              <a:gd name="T31" fmla="*/ 22 h 166"/>
              <a:gd name="T32" fmla="*/ 74 w 181"/>
              <a:gd name="T33" fmla="*/ 39 h 166"/>
              <a:gd name="T34" fmla="*/ 94 w 181"/>
              <a:gd name="T35" fmla="*/ 33 h 166"/>
              <a:gd name="T36" fmla="*/ 109 w 181"/>
              <a:gd name="T37" fmla="*/ 51 h 166"/>
              <a:gd name="T38" fmla="*/ 104 w 181"/>
              <a:gd name="T39" fmla="*/ 69 h 166"/>
              <a:gd name="T40" fmla="*/ 121 w 181"/>
              <a:gd name="T41" fmla="*/ 74 h 166"/>
              <a:gd name="T42" fmla="*/ 77 w 181"/>
              <a:gd name="T43" fmla="*/ 66 h 166"/>
              <a:gd name="T44" fmla="*/ 36 w 181"/>
              <a:gd name="T45" fmla="*/ 83 h 166"/>
              <a:gd name="T46" fmla="*/ 77 w 181"/>
              <a:gd name="T47" fmla="*/ 100 h 166"/>
              <a:gd name="T48" fmla="*/ 167 w 181"/>
              <a:gd name="T49" fmla="*/ 44 h 166"/>
              <a:gd name="T50" fmla="*/ 169 w 181"/>
              <a:gd name="T51" fmla="*/ 63 h 166"/>
              <a:gd name="T52" fmla="*/ 148 w 181"/>
              <a:gd name="T53" fmla="*/ 59 h 166"/>
              <a:gd name="T54" fmla="*/ 137 w 181"/>
              <a:gd name="T55" fmla="*/ 65 h 166"/>
              <a:gd name="T56" fmla="*/ 121 w 181"/>
              <a:gd name="T57" fmla="*/ 62 h 166"/>
              <a:gd name="T58" fmla="*/ 109 w 181"/>
              <a:gd name="T59" fmla="*/ 41 h 166"/>
              <a:gd name="T60" fmla="*/ 125 w 181"/>
              <a:gd name="T61" fmla="*/ 20 h 166"/>
              <a:gd name="T62" fmla="*/ 124 w 181"/>
              <a:gd name="T63" fmla="*/ 4 h 166"/>
              <a:gd name="T64" fmla="*/ 137 w 181"/>
              <a:gd name="T65" fmla="*/ 4 h 166"/>
              <a:gd name="T66" fmla="*/ 148 w 181"/>
              <a:gd name="T67" fmla="*/ 11 h 166"/>
              <a:gd name="T68" fmla="*/ 169 w 181"/>
              <a:gd name="T69" fmla="*/ 6 h 166"/>
              <a:gd name="T70" fmla="*/ 167 w 181"/>
              <a:gd name="T71" fmla="*/ 25 h 166"/>
              <a:gd name="T72" fmla="*/ 181 w 181"/>
              <a:gd name="T73" fmla="*/ 138 h 166"/>
              <a:gd name="T74" fmla="*/ 169 w 181"/>
              <a:gd name="T75" fmla="*/ 159 h 166"/>
              <a:gd name="T76" fmla="*/ 153 w 181"/>
              <a:gd name="T77" fmla="*/ 162 h 166"/>
              <a:gd name="T78" fmla="*/ 142 w 181"/>
              <a:gd name="T79" fmla="*/ 155 h 166"/>
              <a:gd name="T80" fmla="*/ 121 w 181"/>
              <a:gd name="T81" fmla="*/ 160 h 166"/>
              <a:gd name="T82" fmla="*/ 123 w 181"/>
              <a:gd name="T83" fmla="*/ 141 h 166"/>
              <a:gd name="T84" fmla="*/ 123 w 181"/>
              <a:gd name="T85" fmla="*/ 122 h 166"/>
              <a:gd name="T86" fmla="*/ 121 w 181"/>
              <a:gd name="T87" fmla="*/ 103 h 166"/>
              <a:gd name="T88" fmla="*/ 133 w 181"/>
              <a:gd name="T89" fmla="*/ 97 h 166"/>
              <a:gd name="T90" fmla="*/ 145 w 181"/>
              <a:gd name="T91" fmla="*/ 107 h 166"/>
              <a:gd name="T92" fmla="*/ 157 w 181"/>
              <a:gd name="T93" fmla="*/ 97 h 166"/>
              <a:gd name="T94" fmla="*/ 164 w 181"/>
              <a:gd name="T95" fmla="*/ 117 h 166"/>
              <a:gd name="T96" fmla="*/ 157 w 181"/>
              <a:gd name="T97" fmla="*/ 35 h 166"/>
              <a:gd name="T98" fmla="*/ 136 w 181"/>
              <a:gd name="T99" fmla="*/ 26 h 166"/>
              <a:gd name="T100" fmla="*/ 145 w 181"/>
              <a:gd name="T101" fmla="*/ 47 h 166"/>
              <a:gd name="T102" fmla="*/ 157 w 181"/>
              <a:gd name="T103" fmla="*/ 131 h 166"/>
              <a:gd name="T104" fmla="*/ 136 w 181"/>
              <a:gd name="T105" fmla="*/ 123 h 166"/>
              <a:gd name="T106" fmla="*/ 145 w 181"/>
              <a:gd name="T107"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66">
                <a:moveTo>
                  <a:pt x="121" y="74"/>
                </a:moveTo>
                <a:cubicBezTo>
                  <a:pt x="121" y="92"/>
                  <a:pt x="121" y="92"/>
                  <a:pt x="121" y="92"/>
                </a:cubicBezTo>
                <a:cubicBezTo>
                  <a:pt x="121" y="92"/>
                  <a:pt x="120" y="93"/>
                  <a:pt x="120" y="94"/>
                </a:cubicBezTo>
                <a:cubicBezTo>
                  <a:pt x="120" y="94"/>
                  <a:pt x="119" y="95"/>
                  <a:pt x="118" y="95"/>
                </a:cubicBezTo>
                <a:cubicBezTo>
                  <a:pt x="104" y="97"/>
                  <a:pt x="104" y="97"/>
                  <a:pt x="104" y="97"/>
                </a:cubicBezTo>
                <a:cubicBezTo>
                  <a:pt x="103" y="99"/>
                  <a:pt x="102" y="102"/>
                  <a:pt x="101" y="104"/>
                </a:cubicBezTo>
                <a:cubicBezTo>
                  <a:pt x="103" y="107"/>
                  <a:pt x="106" y="111"/>
                  <a:pt x="109" y="115"/>
                </a:cubicBezTo>
                <a:cubicBezTo>
                  <a:pt x="110" y="116"/>
                  <a:pt x="110" y="116"/>
                  <a:pt x="110" y="117"/>
                </a:cubicBezTo>
                <a:cubicBezTo>
                  <a:pt x="110" y="118"/>
                  <a:pt x="110" y="118"/>
                  <a:pt x="109" y="119"/>
                </a:cubicBezTo>
                <a:cubicBezTo>
                  <a:pt x="108" y="121"/>
                  <a:pt x="105" y="123"/>
                  <a:pt x="101" y="127"/>
                </a:cubicBezTo>
                <a:cubicBezTo>
                  <a:pt x="98" y="131"/>
                  <a:pt x="95" y="133"/>
                  <a:pt x="94" y="133"/>
                </a:cubicBezTo>
                <a:cubicBezTo>
                  <a:pt x="93" y="133"/>
                  <a:pt x="93" y="133"/>
                  <a:pt x="92" y="132"/>
                </a:cubicBezTo>
                <a:cubicBezTo>
                  <a:pt x="81" y="124"/>
                  <a:pt x="81" y="124"/>
                  <a:pt x="81" y="124"/>
                </a:cubicBezTo>
                <a:cubicBezTo>
                  <a:pt x="79" y="125"/>
                  <a:pt x="76" y="126"/>
                  <a:pt x="74" y="127"/>
                </a:cubicBezTo>
                <a:cubicBezTo>
                  <a:pt x="73" y="133"/>
                  <a:pt x="72" y="138"/>
                  <a:pt x="72" y="141"/>
                </a:cubicBezTo>
                <a:cubicBezTo>
                  <a:pt x="71" y="143"/>
                  <a:pt x="70" y="143"/>
                  <a:pt x="69" y="143"/>
                </a:cubicBezTo>
                <a:cubicBezTo>
                  <a:pt x="51" y="143"/>
                  <a:pt x="51" y="143"/>
                  <a:pt x="51" y="143"/>
                </a:cubicBezTo>
                <a:cubicBezTo>
                  <a:pt x="51" y="143"/>
                  <a:pt x="50" y="143"/>
                  <a:pt x="49" y="143"/>
                </a:cubicBezTo>
                <a:cubicBezTo>
                  <a:pt x="49" y="142"/>
                  <a:pt x="49" y="142"/>
                  <a:pt x="48" y="141"/>
                </a:cubicBezTo>
                <a:cubicBezTo>
                  <a:pt x="46" y="127"/>
                  <a:pt x="46" y="127"/>
                  <a:pt x="46" y="127"/>
                </a:cubicBezTo>
                <a:cubicBezTo>
                  <a:pt x="44" y="126"/>
                  <a:pt x="42" y="125"/>
                  <a:pt x="39" y="124"/>
                </a:cubicBezTo>
                <a:cubicBezTo>
                  <a:pt x="28" y="132"/>
                  <a:pt x="28" y="132"/>
                  <a:pt x="28" y="132"/>
                </a:cubicBezTo>
                <a:cubicBezTo>
                  <a:pt x="28" y="133"/>
                  <a:pt x="27" y="133"/>
                  <a:pt x="26" y="133"/>
                </a:cubicBezTo>
                <a:cubicBezTo>
                  <a:pt x="25" y="133"/>
                  <a:pt x="25" y="133"/>
                  <a:pt x="24" y="132"/>
                </a:cubicBezTo>
                <a:cubicBezTo>
                  <a:pt x="15" y="124"/>
                  <a:pt x="11" y="119"/>
                  <a:pt x="11" y="117"/>
                </a:cubicBezTo>
                <a:cubicBezTo>
                  <a:pt x="11" y="116"/>
                  <a:pt x="11" y="116"/>
                  <a:pt x="11" y="115"/>
                </a:cubicBezTo>
                <a:cubicBezTo>
                  <a:pt x="12" y="114"/>
                  <a:pt x="13" y="113"/>
                  <a:pt x="15" y="110"/>
                </a:cubicBezTo>
                <a:cubicBezTo>
                  <a:pt x="17" y="108"/>
                  <a:pt x="19" y="106"/>
                  <a:pt x="20" y="104"/>
                </a:cubicBezTo>
                <a:cubicBezTo>
                  <a:pt x="18" y="102"/>
                  <a:pt x="17" y="99"/>
                  <a:pt x="16" y="97"/>
                </a:cubicBezTo>
                <a:cubicBezTo>
                  <a:pt x="2" y="94"/>
                  <a:pt x="2" y="94"/>
                  <a:pt x="2" y="94"/>
                </a:cubicBezTo>
                <a:cubicBezTo>
                  <a:pt x="1" y="94"/>
                  <a:pt x="1" y="94"/>
                  <a:pt x="0" y="93"/>
                </a:cubicBezTo>
                <a:cubicBezTo>
                  <a:pt x="0" y="93"/>
                  <a:pt x="0" y="92"/>
                  <a:pt x="0" y="92"/>
                </a:cubicBezTo>
                <a:cubicBezTo>
                  <a:pt x="0" y="74"/>
                  <a:pt x="0" y="74"/>
                  <a:pt x="0" y="74"/>
                </a:cubicBezTo>
                <a:cubicBezTo>
                  <a:pt x="0" y="73"/>
                  <a:pt x="0" y="73"/>
                  <a:pt x="0" y="72"/>
                </a:cubicBezTo>
                <a:cubicBezTo>
                  <a:pt x="1" y="72"/>
                  <a:pt x="1" y="71"/>
                  <a:pt x="2" y="71"/>
                </a:cubicBezTo>
                <a:cubicBezTo>
                  <a:pt x="16" y="69"/>
                  <a:pt x="16" y="69"/>
                  <a:pt x="16" y="69"/>
                </a:cubicBezTo>
                <a:cubicBezTo>
                  <a:pt x="17" y="67"/>
                  <a:pt x="18" y="64"/>
                  <a:pt x="19" y="62"/>
                </a:cubicBezTo>
                <a:cubicBezTo>
                  <a:pt x="17" y="59"/>
                  <a:pt x="14" y="55"/>
                  <a:pt x="11" y="51"/>
                </a:cubicBezTo>
                <a:cubicBezTo>
                  <a:pt x="10" y="50"/>
                  <a:pt x="10" y="50"/>
                  <a:pt x="10" y="49"/>
                </a:cubicBezTo>
                <a:cubicBezTo>
                  <a:pt x="10" y="48"/>
                  <a:pt x="10" y="48"/>
                  <a:pt x="11" y="47"/>
                </a:cubicBezTo>
                <a:cubicBezTo>
                  <a:pt x="12" y="45"/>
                  <a:pt x="15" y="42"/>
                  <a:pt x="19" y="39"/>
                </a:cubicBezTo>
                <a:cubicBezTo>
                  <a:pt x="22" y="35"/>
                  <a:pt x="25" y="33"/>
                  <a:pt x="26" y="33"/>
                </a:cubicBezTo>
                <a:cubicBezTo>
                  <a:pt x="27" y="33"/>
                  <a:pt x="28" y="33"/>
                  <a:pt x="28" y="34"/>
                </a:cubicBezTo>
                <a:cubicBezTo>
                  <a:pt x="39" y="42"/>
                  <a:pt x="39" y="42"/>
                  <a:pt x="39" y="42"/>
                </a:cubicBezTo>
                <a:cubicBezTo>
                  <a:pt x="41" y="41"/>
                  <a:pt x="44" y="40"/>
                  <a:pt x="46" y="39"/>
                </a:cubicBezTo>
                <a:cubicBezTo>
                  <a:pt x="47" y="32"/>
                  <a:pt x="48" y="28"/>
                  <a:pt x="48" y="25"/>
                </a:cubicBezTo>
                <a:cubicBezTo>
                  <a:pt x="49" y="23"/>
                  <a:pt x="50" y="22"/>
                  <a:pt x="51" y="22"/>
                </a:cubicBezTo>
                <a:cubicBezTo>
                  <a:pt x="69" y="22"/>
                  <a:pt x="69" y="22"/>
                  <a:pt x="69" y="22"/>
                </a:cubicBezTo>
                <a:cubicBezTo>
                  <a:pt x="70" y="22"/>
                  <a:pt x="70" y="23"/>
                  <a:pt x="71" y="23"/>
                </a:cubicBezTo>
                <a:cubicBezTo>
                  <a:pt x="71" y="24"/>
                  <a:pt x="72" y="24"/>
                  <a:pt x="72" y="25"/>
                </a:cubicBezTo>
                <a:cubicBezTo>
                  <a:pt x="74" y="39"/>
                  <a:pt x="74" y="39"/>
                  <a:pt x="74" y="39"/>
                </a:cubicBezTo>
                <a:cubicBezTo>
                  <a:pt x="76" y="40"/>
                  <a:pt x="78" y="41"/>
                  <a:pt x="81" y="42"/>
                </a:cubicBezTo>
                <a:cubicBezTo>
                  <a:pt x="92" y="34"/>
                  <a:pt x="92" y="34"/>
                  <a:pt x="92" y="34"/>
                </a:cubicBezTo>
                <a:cubicBezTo>
                  <a:pt x="93" y="33"/>
                  <a:pt x="93" y="33"/>
                  <a:pt x="94" y="33"/>
                </a:cubicBezTo>
                <a:cubicBezTo>
                  <a:pt x="95" y="33"/>
                  <a:pt x="95" y="33"/>
                  <a:pt x="96" y="34"/>
                </a:cubicBezTo>
                <a:cubicBezTo>
                  <a:pt x="105" y="42"/>
                  <a:pt x="110" y="47"/>
                  <a:pt x="110" y="49"/>
                </a:cubicBezTo>
                <a:cubicBezTo>
                  <a:pt x="110" y="50"/>
                  <a:pt x="109" y="50"/>
                  <a:pt x="109" y="51"/>
                </a:cubicBezTo>
                <a:cubicBezTo>
                  <a:pt x="108" y="52"/>
                  <a:pt x="107" y="54"/>
                  <a:pt x="105" y="56"/>
                </a:cubicBezTo>
                <a:cubicBezTo>
                  <a:pt x="103" y="58"/>
                  <a:pt x="102" y="60"/>
                  <a:pt x="101" y="62"/>
                </a:cubicBezTo>
                <a:cubicBezTo>
                  <a:pt x="102" y="65"/>
                  <a:pt x="103" y="67"/>
                  <a:pt x="104" y="69"/>
                </a:cubicBezTo>
                <a:cubicBezTo>
                  <a:pt x="118" y="72"/>
                  <a:pt x="118" y="72"/>
                  <a:pt x="118" y="72"/>
                </a:cubicBezTo>
                <a:cubicBezTo>
                  <a:pt x="119" y="72"/>
                  <a:pt x="120" y="72"/>
                  <a:pt x="120" y="73"/>
                </a:cubicBezTo>
                <a:cubicBezTo>
                  <a:pt x="120" y="73"/>
                  <a:pt x="121" y="74"/>
                  <a:pt x="121" y="74"/>
                </a:cubicBezTo>
                <a:close/>
                <a:moveTo>
                  <a:pt x="77" y="100"/>
                </a:moveTo>
                <a:cubicBezTo>
                  <a:pt x="82" y="95"/>
                  <a:pt x="84" y="90"/>
                  <a:pt x="84" y="83"/>
                </a:cubicBezTo>
                <a:cubicBezTo>
                  <a:pt x="84" y="76"/>
                  <a:pt x="82" y="71"/>
                  <a:pt x="77" y="66"/>
                </a:cubicBezTo>
                <a:cubicBezTo>
                  <a:pt x="72" y="61"/>
                  <a:pt x="67" y="59"/>
                  <a:pt x="60" y="59"/>
                </a:cubicBezTo>
                <a:cubicBezTo>
                  <a:pt x="53" y="59"/>
                  <a:pt x="48" y="61"/>
                  <a:pt x="43" y="66"/>
                </a:cubicBezTo>
                <a:cubicBezTo>
                  <a:pt x="38" y="71"/>
                  <a:pt x="36" y="76"/>
                  <a:pt x="36" y="83"/>
                </a:cubicBezTo>
                <a:cubicBezTo>
                  <a:pt x="36" y="90"/>
                  <a:pt x="38" y="95"/>
                  <a:pt x="43" y="100"/>
                </a:cubicBezTo>
                <a:cubicBezTo>
                  <a:pt x="48" y="105"/>
                  <a:pt x="53" y="107"/>
                  <a:pt x="60" y="107"/>
                </a:cubicBezTo>
                <a:cubicBezTo>
                  <a:pt x="67" y="107"/>
                  <a:pt x="72" y="105"/>
                  <a:pt x="77" y="100"/>
                </a:cubicBezTo>
                <a:close/>
                <a:moveTo>
                  <a:pt x="181" y="28"/>
                </a:moveTo>
                <a:cubicBezTo>
                  <a:pt x="181" y="41"/>
                  <a:pt x="181" y="41"/>
                  <a:pt x="181" y="41"/>
                </a:cubicBezTo>
                <a:cubicBezTo>
                  <a:pt x="181" y="42"/>
                  <a:pt x="176" y="43"/>
                  <a:pt x="167" y="44"/>
                </a:cubicBezTo>
                <a:cubicBezTo>
                  <a:pt x="166" y="46"/>
                  <a:pt x="165" y="47"/>
                  <a:pt x="164" y="49"/>
                </a:cubicBezTo>
                <a:cubicBezTo>
                  <a:pt x="167" y="56"/>
                  <a:pt x="169" y="60"/>
                  <a:pt x="169" y="62"/>
                </a:cubicBezTo>
                <a:cubicBezTo>
                  <a:pt x="169" y="62"/>
                  <a:pt x="169" y="63"/>
                  <a:pt x="169" y="63"/>
                </a:cubicBezTo>
                <a:cubicBezTo>
                  <a:pt x="161" y="67"/>
                  <a:pt x="157" y="69"/>
                  <a:pt x="157" y="69"/>
                </a:cubicBezTo>
                <a:cubicBezTo>
                  <a:pt x="156" y="69"/>
                  <a:pt x="155" y="68"/>
                  <a:pt x="153" y="65"/>
                </a:cubicBezTo>
                <a:cubicBezTo>
                  <a:pt x="150" y="62"/>
                  <a:pt x="149" y="60"/>
                  <a:pt x="148" y="59"/>
                </a:cubicBezTo>
                <a:cubicBezTo>
                  <a:pt x="146" y="59"/>
                  <a:pt x="145" y="59"/>
                  <a:pt x="145" y="59"/>
                </a:cubicBezTo>
                <a:cubicBezTo>
                  <a:pt x="144" y="59"/>
                  <a:pt x="143" y="59"/>
                  <a:pt x="142" y="59"/>
                </a:cubicBezTo>
                <a:cubicBezTo>
                  <a:pt x="141" y="60"/>
                  <a:pt x="139" y="62"/>
                  <a:pt x="137" y="65"/>
                </a:cubicBezTo>
                <a:cubicBezTo>
                  <a:pt x="135" y="68"/>
                  <a:pt x="133" y="69"/>
                  <a:pt x="133" y="69"/>
                </a:cubicBezTo>
                <a:cubicBezTo>
                  <a:pt x="133" y="69"/>
                  <a:pt x="129" y="67"/>
                  <a:pt x="121" y="63"/>
                </a:cubicBezTo>
                <a:cubicBezTo>
                  <a:pt x="121" y="63"/>
                  <a:pt x="121" y="62"/>
                  <a:pt x="121" y="62"/>
                </a:cubicBezTo>
                <a:cubicBezTo>
                  <a:pt x="121" y="60"/>
                  <a:pt x="122" y="56"/>
                  <a:pt x="125" y="49"/>
                </a:cubicBezTo>
                <a:cubicBezTo>
                  <a:pt x="124" y="47"/>
                  <a:pt x="123" y="46"/>
                  <a:pt x="123" y="44"/>
                </a:cubicBezTo>
                <a:cubicBezTo>
                  <a:pt x="113" y="43"/>
                  <a:pt x="109" y="42"/>
                  <a:pt x="109" y="41"/>
                </a:cubicBezTo>
                <a:cubicBezTo>
                  <a:pt x="109" y="28"/>
                  <a:pt x="109" y="28"/>
                  <a:pt x="109" y="28"/>
                </a:cubicBezTo>
                <a:cubicBezTo>
                  <a:pt x="109" y="27"/>
                  <a:pt x="113" y="26"/>
                  <a:pt x="123" y="25"/>
                </a:cubicBezTo>
                <a:cubicBezTo>
                  <a:pt x="123" y="23"/>
                  <a:pt x="124" y="22"/>
                  <a:pt x="125" y="20"/>
                </a:cubicBezTo>
                <a:cubicBezTo>
                  <a:pt x="122" y="13"/>
                  <a:pt x="121" y="9"/>
                  <a:pt x="121" y="7"/>
                </a:cubicBezTo>
                <a:cubicBezTo>
                  <a:pt x="121" y="7"/>
                  <a:pt x="121" y="7"/>
                  <a:pt x="121" y="6"/>
                </a:cubicBezTo>
                <a:cubicBezTo>
                  <a:pt x="121" y="6"/>
                  <a:pt x="122" y="6"/>
                  <a:pt x="124" y="4"/>
                </a:cubicBezTo>
                <a:cubicBezTo>
                  <a:pt x="126" y="3"/>
                  <a:pt x="128" y="2"/>
                  <a:pt x="130" y="1"/>
                </a:cubicBezTo>
                <a:cubicBezTo>
                  <a:pt x="132" y="0"/>
                  <a:pt x="133" y="0"/>
                  <a:pt x="133" y="0"/>
                </a:cubicBezTo>
                <a:cubicBezTo>
                  <a:pt x="133" y="0"/>
                  <a:pt x="135" y="1"/>
                  <a:pt x="137" y="4"/>
                </a:cubicBezTo>
                <a:cubicBezTo>
                  <a:pt x="139" y="7"/>
                  <a:pt x="141" y="9"/>
                  <a:pt x="142" y="11"/>
                </a:cubicBezTo>
                <a:cubicBezTo>
                  <a:pt x="143" y="10"/>
                  <a:pt x="144" y="10"/>
                  <a:pt x="145" y="10"/>
                </a:cubicBezTo>
                <a:cubicBezTo>
                  <a:pt x="145" y="10"/>
                  <a:pt x="146" y="10"/>
                  <a:pt x="148" y="11"/>
                </a:cubicBezTo>
                <a:cubicBezTo>
                  <a:pt x="151" y="6"/>
                  <a:pt x="154" y="3"/>
                  <a:pt x="156" y="0"/>
                </a:cubicBezTo>
                <a:cubicBezTo>
                  <a:pt x="157" y="0"/>
                  <a:pt x="157" y="0"/>
                  <a:pt x="157" y="0"/>
                </a:cubicBezTo>
                <a:cubicBezTo>
                  <a:pt x="157" y="0"/>
                  <a:pt x="161" y="2"/>
                  <a:pt x="169" y="6"/>
                </a:cubicBezTo>
                <a:cubicBezTo>
                  <a:pt x="169" y="7"/>
                  <a:pt x="169" y="7"/>
                  <a:pt x="169" y="7"/>
                </a:cubicBezTo>
                <a:cubicBezTo>
                  <a:pt x="169" y="9"/>
                  <a:pt x="167" y="13"/>
                  <a:pt x="164" y="20"/>
                </a:cubicBezTo>
                <a:cubicBezTo>
                  <a:pt x="165" y="22"/>
                  <a:pt x="166" y="23"/>
                  <a:pt x="167" y="25"/>
                </a:cubicBezTo>
                <a:cubicBezTo>
                  <a:pt x="176" y="26"/>
                  <a:pt x="181" y="27"/>
                  <a:pt x="181" y="28"/>
                </a:cubicBezTo>
                <a:close/>
                <a:moveTo>
                  <a:pt x="181" y="125"/>
                </a:moveTo>
                <a:cubicBezTo>
                  <a:pt x="181" y="138"/>
                  <a:pt x="181" y="138"/>
                  <a:pt x="181" y="138"/>
                </a:cubicBezTo>
                <a:cubicBezTo>
                  <a:pt x="181" y="139"/>
                  <a:pt x="176" y="140"/>
                  <a:pt x="167" y="141"/>
                </a:cubicBezTo>
                <a:cubicBezTo>
                  <a:pt x="166" y="143"/>
                  <a:pt x="165" y="144"/>
                  <a:pt x="164" y="146"/>
                </a:cubicBezTo>
                <a:cubicBezTo>
                  <a:pt x="167" y="153"/>
                  <a:pt x="169" y="157"/>
                  <a:pt x="169" y="159"/>
                </a:cubicBezTo>
                <a:cubicBezTo>
                  <a:pt x="169" y="159"/>
                  <a:pt x="169" y="159"/>
                  <a:pt x="169" y="160"/>
                </a:cubicBezTo>
                <a:cubicBezTo>
                  <a:pt x="161" y="164"/>
                  <a:pt x="157" y="166"/>
                  <a:pt x="157" y="166"/>
                </a:cubicBezTo>
                <a:cubicBezTo>
                  <a:pt x="156" y="166"/>
                  <a:pt x="155" y="165"/>
                  <a:pt x="153" y="162"/>
                </a:cubicBezTo>
                <a:cubicBezTo>
                  <a:pt x="150" y="159"/>
                  <a:pt x="149" y="157"/>
                  <a:pt x="148" y="155"/>
                </a:cubicBezTo>
                <a:cubicBezTo>
                  <a:pt x="146" y="155"/>
                  <a:pt x="145" y="156"/>
                  <a:pt x="145" y="156"/>
                </a:cubicBezTo>
                <a:cubicBezTo>
                  <a:pt x="144" y="156"/>
                  <a:pt x="143" y="155"/>
                  <a:pt x="142" y="155"/>
                </a:cubicBezTo>
                <a:cubicBezTo>
                  <a:pt x="141" y="157"/>
                  <a:pt x="139" y="159"/>
                  <a:pt x="137" y="162"/>
                </a:cubicBezTo>
                <a:cubicBezTo>
                  <a:pt x="135" y="165"/>
                  <a:pt x="133" y="166"/>
                  <a:pt x="133" y="166"/>
                </a:cubicBezTo>
                <a:cubicBezTo>
                  <a:pt x="133" y="166"/>
                  <a:pt x="129" y="164"/>
                  <a:pt x="121" y="160"/>
                </a:cubicBezTo>
                <a:cubicBezTo>
                  <a:pt x="121" y="159"/>
                  <a:pt x="121" y="159"/>
                  <a:pt x="121" y="159"/>
                </a:cubicBezTo>
                <a:cubicBezTo>
                  <a:pt x="121" y="157"/>
                  <a:pt x="122" y="153"/>
                  <a:pt x="125" y="146"/>
                </a:cubicBezTo>
                <a:cubicBezTo>
                  <a:pt x="124" y="144"/>
                  <a:pt x="123" y="143"/>
                  <a:pt x="123" y="141"/>
                </a:cubicBezTo>
                <a:cubicBezTo>
                  <a:pt x="113" y="140"/>
                  <a:pt x="109" y="139"/>
                  <a:pt x="109" y="138"/>
                </a:cubicBezTo>
                <a:cubicBezTo>
                  <a:pt x="109" y="125"/>
                  <a:pt x="109" y="125"/>
                  <a:pt x="109" y="125"/>
                </a:cubicBezTo>
                <a:cubicBezTo>
                  <a:pt x="109" y="124"/>
                  <a:pt x="113" y="123"/>
                  <a:pt x="123" y="122"/>
                </a:cubicBezTo>
                <a:cubicBezTo>
                  <a:pt x="123" y="120"/>
                  <a:pt x="124" y="118"/>
                  <a:pt x="125" y="117"/>
                </a:cubicBezTo>
                <a:cubicBezTo>
                  <a:pt x="122" y="110"/>
                  <a:pt x="121" y="105"/>
                  <a:pt x="121" y="104"/>
                </a:cubicBezTo>
                <a:cubicBezTo>
                  <a:pt x="121" y="104"/>
                  <a:pt x="121" y="103"/>
                  <a:pt x="121" y="103"/>
                </a:cubicBezTo>
                <a:cubicBezTo>
                  <a:pt x="121" y="103"/>
                  <a:pt x="122" y="102"/>
                  <a:pt x="124" y="101"/>
                </a:cubicBezTo>
                <a:cubicBezTo>
                  <a:pt x="126" y="100"/>
                  <a:pt x="128" y="99"/>
                  <a:pt x="130" y="98"/>
                </a:cubicBezTo>
                <a:cubicBezTo>
                  <a:pt x="132" y="97"/>
                  <a:pt x="133" y="97"/>
                  <a:pt x="133" y="97"/>
                </a:cubicBezTo>
                <a:cubicBezTo>
                  <a:pt x="133" y="97"/>
                  <a:pt x="135" y="98"/>
                  <a:pt x="137" y="101"/>
                </a:cubicBezTo>
                <a:cubicBezTo>
                  <a:pt x="139" y="104"/>
                  <a:pt x="141" y="106"/>
                  <a:pt x="142" y="107"/>
                </a:cubicBezTo>
                <a:cubicBezTo>
                  <a:pt x="143" y="107"/>
                  <a:pt x="144" y="107"/>
                  <a:pt x="145" y="107"/>
                </a:cubicBezTo>
                <a:cubicBezTo>
                  <a:pt x="145" y="107"/>
                  <a:pt x="146" y="107"/>
                  <a:pt x="148" y="107"/>
                </a:cubicBezTo>
                <a:cubicBezTo>
                  <a:pt x="151" y="103"/>
                  <a:pt x="154" y="99"/>
                  <a:pt x="156" y="97"/>
                </a:cubicBezTo>
                <a:cubicBezTo>
                  <a:pt x="157" y="97"/>
                  <a:pt x="157" y="97"/>
                  <a:pt x="157" y="97"/>
                </a:cubicBezTo>
                <a:cubicBezTo>
                  <a:pt x="157" y="97"/>
                  <a:pt x="161" y="99"/>
                  <a:pt x="169" y="103"/>
                </a:cubicBezTo>
                <a:cubicBezTo>
                  <a:pt x="169" y="103"/>
                  <a:pt x="169" y="104"/>
                  <a:pt x="169" y="104"/>
                </a:cubicBezTo>
                <a:cubicBezTo>
                  <a:pt x="169" y="105"/>
                  <a:pt x="167" y="110"/>
                  <a:pt x="164" y="117"/>
                </a:cubicBezTo>
                <a:cubicBezTo>
                  <a:pt x="165" y="118"/>
                  <a:pt x="166" y="120"/>
                  <a:pt x="167" y="122"/>
                </a:cubicBezTo>
                <a:cubicBezTo>
                  <a:pt x="176" y="123"/>
                  <a:pt x="181" y="124"/>
                  <a:pt x="181" y="125"/>
                </a:cubicBezTo>
                <a:close/>
                <a:moveTo>
                  <a:pt x="157" y="35"/>
                </a:moveTo>
                <a:cubicBezTo>
                  <a:pt x="157" y="31"/>
                  <a:pt x="156" y="28"/>
                  <a:pt x="153" y="26"/>
                </a:cubicBezTo>
                <a:cubicBezTo>
                  <a:pt x="151" y="24"/>
                  <a:pt x="148" y="22"/>
                  <a:pt x="145" y="22"/>
                </a:cubicBezTo>
                <a:cubicBezTo>
                  <a:pt x="142" y="22"/>
                  <a:pt x="139" y="24"/>
                  <a:pt x="136" y="26"/>
                </a:cubicBezTo>
                <a:cubicBezTo>
                  <a:pt x="134" y="28"/>
                  <a:pt x="133" y="31"/>
                  <a:pt x="133" y="35"/>
                </a:cubicBezTo>
                <a:cubicBezTo>
                  <a:pt x="133" y="38"/>
                  <a:pt x="134" y="41"/>
                  <a:pt x="136" y="43"/>
                </a:cubicBezTo>
                <a:cubicBezTo>
                  <a:pt x="139" y="45"/>
                  <a:pt x="141" y="47"/>
                  <a:pt x="145" y="47"/>
                </a:cubicBezTo>
                <a:cubicBezTo>
                  <a:pt x="148" y="47"/>
                  <a:pt x="151" y="45"/>
                  <a:pt x="153" y="43"/>
                </a:cubicBezTo>
                <a:cubicBezTo>
                  <a:pt x="156" y="41"/>
                  <a:pt x="157" y="38"/>
                  <a:pt x="157" y="35"/>
                </a:cubicBezTo>
                <a:close/>
                <a:moveTo>
                  <a:pt x="157" y="131"/>
                </a:moveTo>
                <a:cubicBezTo>
                  <a:pt x="157" y="128"/>
                  <a:pt x="156" y="125"/>
                  <a:pt x="153" y="123"/>
                </a:cubicBezTo>
                <a:cubicBezTo>
                  <a:pt x="151" y="120"/>
                  <a:pt x="148" y="119"/>
                  <a:pt x="145" y="119"/>
                </a:cubicBezTo>
                <a:cubicBezTo>
                  <a:pt x="142" y="119"/>
                  <a:pt x="139" y="120"/>
                  <a:pt x="136" y="123"/>
                </a:cubicBezTo>
                <a:cubicBezTo>
                  <a:pt x="134" y="125"/>
                  <a:pt x="133" y="128"/>
                  <a:pt x="133" y="131"/>
                </a:cubicBezTo>
                <a:cubicBezTo>
                  <a:pt x="133" y="135"/>
                  <a:pt x="134" y="138"/>
                  <a:pt x="136" y="140"/>
                </a:cubicBezTo>
                <a:cubicBezTo>
                  <a:pt x="139" y="142"/>
                  <a:pt x="141" y="143"/>
                  <a:pt x="145" y="143"/>
                </a:cubicBezTo>
                <a:cubicBezTo>
                  <a:pt x="148" y="143"/>
                  <a:pt x="151" y="142"/>
                  <a:pt x="153" y="140"/>
                </a:cubicBezTo>
                <a:cubicBezTo>
                  <a:pt x="156" y="138"/>
                  <a:pt x="157" y="135"/>
                  <a:pt x="157" y="131"/>
                </a:cubicBezTo>
                <a:close/>
              </a:path>
            </a:pathLst>
          </a:custGeom>
          <a:solidFill>
            <a:srgbClr val="5FA6AE"/>
          </a:solidFill>
          <a:ln>
            <a:noFill/>
          </a:ln>
          <a:extLst/>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cs typeface="+mn-ea"/>
              <a:sym typeface="+mn-lt"/>
            </a:endParaRPr>
          </a:p>
        </p:txBody>
      </p:sp>
      <p:pic>
        <p:nvPicPr>
          <p:cNvPr id="30" name="图片 29">
            <a:extLst>
              <a:ext uri="{FF2B5EF4-FFF2-40B4-BE49-F238E27FC236}">
                <a16:creationId xmlns="" xmlns:a16="http://schemas.microsoft.com/office/drawing/2014/main" id="{0115E744-1083-40F8-890C-EF0B5810AE5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7803" b="22866"/>
          <a:stretch/>
        </p:blipFill>
        <p:spPr>
          <a:xfrm rot="3220857">
            <a:off x="-981196" y="-4718192"/>
            <a:ext cx="6289758" cy="10777833"/>
          </a:xfrm>
          <a:prstGeom prst="rect">
            <a:avLst/>
          </a:prstGeom>
        </p:spPr>
      </p:pic>
    </p:spTree>
    <p:extLst>
      <p:ext uri="{BB962C8B-B14F-4D97-AF65-F5344CB8AC3E}">
        <p14:creationId xmlns:p14="http://schemas.microsoft.com/office/powerpoint/2010/main" val="15629930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5099"/>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cxnSp>
        <p:nvCxnSpPr>
          <p:cNvPr id="13" name="Straight Connector 3">
            <a:extLst>
              <a:ext uri="{FF2B5EF4-FFF2-40B4-BE49-F238E27FC236}">
                <a16:creationId xmlns="" xmlns:a16="http://schemas.microsoft.com/office/drawing/2014/main" id="{60127F33-EE6D-4B90-BB54-5BE63A3F1F51}"/>
              </a:ext>
            </a:extLst>
          </p:cNvPr>
          <p:cNvCxnSpPr/>
          <p:nvPr/>
        </p:nvCxnSpPr>
        <p:spPr>
          <a:xfrm>
            <a:off x="0" y="3497952"/>
            <a:ext cx="1219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8" name="Group 18">
            <a:extLst>
              <a:ext uri="{FF2B5EF4-FFF2-40B4-BE49-F238E27FC236}">
                <a16:creationId xmlns="" xmlns:a16="http://schemas.microsoft.com/office/drawing/2014/main" id="{CC6081CF-9D3E-4705-8DA1-F39450B37940}"/>
              </a:ext>
            </a:extLst>
          </p:cNvPr>
          <p:cNvGrpSpPr/>
          <p:nvPr/>
        </p:nvGrpSpPr>
        <p:grpSpPr>
          <a:xfrm flipV="1">
            <a:off x="1048117" y="3728365"/>
            <a:ext cx="1269066" cy="995436"/>
            <a:chOff x="1301082" y="1936376"/>
            <a:chExt cx="1912926" cy="1379295"/>
          </a:xfrm>
        </p:grpSpPr>
        <p:cxnSp>
          <p:nvCxnSpPr>
            <p:cNvPr id="19" name="Straight Connector 19">
              <a:extLst>
                <a:ext uri="{FF2B5EF4-FFF2-40B4-BE49-F238E27FC236}">
                  <a16:creationId xmlns="" xmlns:a16="http://schemas.microsoft.com/office/drawing/2014/main" id="{19367E78-99F6-4C9D-B3CC-EC0059A05C44}"/>
                </a:ext>
              </a:extLst>
            </p:cNvPr>
            <p:cNvCxnSpPr/>
            <p:nvPr/>
          </p:nvCxnSpPr>
          <p:spPr>
            <a:xfrm flipV="1">
              <a:off x="1301082" y="1936376"/>
              <a:ext cx="0" cy="1379295"/>
            </a:xfrm>
            <a:prstGeom prst="line">
              <a:avLst/>
            </a:prstGeom>
            <a:ln>
              <a:solidFill>
                <a:srgbClr val="5FA6AE"/>
              </a:solidFill>
            </a:ln>
          </p:spPr>
          <p:style>
            <a:lnRef idx="1">
              <a:schemeClr val="accent1"/>
            </a:lnRef>
            <a:fillRef idx="0">
              <a:schemeClr val="accent1"/>
            </a:fillRef>
            <a:effectRef idx="0">
              <a:schemeClr val="accent1"/>
            </a:effectRef>
            <a:fontRef idx="minor">
              <a:schemeClr val="tx1"/>
            </a:fontRef>
          </p:style>
        </p:cxnSp>
        <p:cxnSp>
          <p:nvCxnSpPr>
            <p:cNvPr id="20" name="Straight Connector 20">
              <a:extLst>
                <a:ext uri="{FF2B5EF4-FFF2-40B4-BE49-F238E27FC236}">
                  <a16:creationId xmlns="" xmlns:a16="http://schemas.microsoft.com/office/drawing/2014/main" id="{98A140BB-F008-479B-B438-56C3D43534E7}"/>
                </a:ext>
              </a:extLst>
            </p:cNvPr>
            <p:cNvCxnSpPr/>
            <p:nvPr/>
          </p:nvCxnSpPr>
          <p:spPr>
            <a:xfrm>
              <a:off x="1301082" y="1936377"/>
              <a:ext cx="1912926" cy="0"/>
            </a:xfrm>
            <a:prstGeom prst="line">
              <a:avLst/>
            </a:prstGeom>
            <a:ln>
              <a:solidFill>
                <a:srgbClr val="5FA6AE"/>
              </a:solidFill>
            </a:ln>
          </p:spPr>
          <p:style>
            <a:lnRef idx="1">
              <a:schemeClr val="accent1"/>
            </a:lnRef>
            <a:fillRef idx="0">
              <a:schemeClr val="accent1"/>
            </a:fillRef>
            <a:effectRef idx="0">
              <a:schemeClr val="accent1"/>
            </a:effectRef>
            <a:fontRef idx="minor">
              <a:schemeClr val="tx1"/>
            </a:fontRef>
          </p:style>
        </p:cxnSp>
      </p:grpSp>
      <p:sp>
        <p:nvSpPr>
          <p:cNvPr id="21" name="TextBox 21">
            <a:extLst>
              <a:ext uri="{FF2B5EF4-FFF2-40B4-BE49-F238E27FC236}">
                <a16:creationId xmlns="" xmlns:a16="http://schemas.microsoft.com/office/drawing/2014/main" id="{6563AB49-3463-4371-BC2D-E77C9BDD8526}"/>
              </a:ext>
            </a:extLst>
          </p:cNvPr>
          <p:cNvSpPr txBox="1"/>
          <p:nvPr/>
        </p:nvSpPr>
        <p:spPr>
          <a:xfrm>
            <a:off x="1048117" y="4366775"/>
            <a:ext cx="1942824" cy="338554"/>
          </a:xfrm>
          <a:prstGeom prst="rect">
            <a:avLst/>
          </a:prstGeom>
          <a:noFill/>
        </p:spPr>
        <p:txBody>
          <a:bodyPr wrap="square" rtlCol="0">
            <a:spAutoFit/>
          </a:bodyPr>
          <a:lstStyle/>
          <a:p>
            <a:r>
              <a:rPr lang="zh-CN" altLang="en-US" sz="1600" b="1" dirty="0">
                <a:solidFill>
                  <a:srgbClr val="5FA6AE"/>
                </a:solidFill>
                <a:latin typeface="Agency FB" panose="020B0503020202020204" pitchFamily="34" charset="0"/>
                <a:cs typeface="+mn-ea"/>
                <a:sym typeface="+mn-lt"/>
              </a:rPr>
              <a:t>预案步骤一</a:t>
            </a:r>
            <a:endParaRPr lang="id-ID" sz="1600" b="1" dirty="0">
              <a:solidFill>
                <a:srgbClr val="5FA6AE"/>
              </a:solidFill>
              <a:latin typeface="Agency FB" panose="020B0503020202020204" pitchFamily="34" charset="0"/>
              <a:cs typeface="+mn-ea"/>
              <a:sym typeface="+mn-lt"/>
            </a:endParaRPr>
          </a:p>
        </p:txBody>
      </p:sp>
      <p:sp>
        <p:nvSpPr>
          <p:cNvPr id="22" name="Text Placeholder 5">
            <a:extLst>
              <a:ext uri="{FF2B5EF4-FFF2-40B4-BE49-F238E27FC236}">
                <a16:creationId xmlns="" xmlns:a16="http://schemas.microsoft.com/office/drawing/2014/main" id="{C6A15238-62AE-46F7-BEAF-E43F92D4ABEC}"/>
              </a:ext>
            </a:extLst>
          </p:cNvPr>
          <p:cNvSpPr txBox="1">
            <a:spLocks/>
          </p:cNvSpPr>
          <p:nvPr/>
        </p:nvSpPr>
        <p:spPr>
          <a:xfrm>
            <a:off x="1063529" y="4742272"/>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rgbClr val="5FA6AE"/>
                </a:solidFill>
                <a:latin typeface="Calibri" panose="020F0502020204030204" pitchFamily="34" charset="0"/>
                <a:cs typeface="Calibri" panose="020F0502020204030204" pitchFamily="34" charset="0"/>
                <a:sym typeface="+mn-lt"/>
              </a:rPr>
              <a:t>Lorem ipsum dolor sit </a:t>
            </a:r>
            <a:r>
              <a:rPr lang="id-ID" sz="1200">
                <a:solidFill>
                  <a:srgbClr val="5FA6AE"/>
                </a:solidFill>
                <a:latin typeface="Calibri" panose="020F0502020204030204" pitchFamily="34" charset="0"/>
                <a:cs typeface="Calibri" panose="020F0502020204030204" pitchFamily="34" charset="0"/>
                <a:sym typeface="+mn-lt"/>
              </a:rPr>
              <a:t>dudu </a:t>
            </a:r>
            <a:r>
              <a:rPr lang="en-US" sz="1200">
                <a:solidFill>
                  <a:srgbClr val="5FA6AE"/>
                </a:solidFill>
                <a:latin typeface="Calibri" panose="020F0502020204030204" pitchFamily="34" charset="0"/>
                <a:cs typeface="Calibri" panose="020F0502020204030204" pitchFamily="34" charset="0"/>
                <a:sym typeface="+mn-lt"/>
              </a:rPr>
              <a:t>amet, consectetur adipiscing elit. </a:t>
            </a:r>
            <a:endParaRPr lang="id-ID" sz="1200">
              <a:solidFill>
                <a:srgbClr val="5FA6AE"/>
              </a:solidFill>
              <a:latin typeface="Calibri" panose="020F0502020204030204" pitchFamily="34" charset="0"/>
              <a:cs typeface="Calibri" panose="020F0502020204030204" pitchFamily="34" charset="0"/>
              <a:sym typeface="+mn-lt"/>
            </a:endParaRPr>
          </a:p>
        </p:txBody>
      </p:sp>
      <p:grpSp>
        <p:nvGrpSpPr>
          <p:cNvPr id="23" name="Group 23">
            <a:extLst>
              <a:ext uri="{FF2B5EF4-FFF2-40B4-BE49-F238E27FC236}">
                <a16:creationId xmlns="" xmlns:a16="http://schemas.microsoft.com/office/drawing/2014/main" id="{4FAB9097-A3DA-4C1D-A228-2A9B5AF080AE}"/>
              </a:ext>
            </a:extLst>
          </p:cNvPr>
          <p:cNvGrpSpPr/>
          <p:nvPr/>
        </p:nvGrpSpPr>
        <p:grpSpPr>
          <a:xfrm>
            <a:off x="3121904" y="2381486"/>
            <a:ext cx="1473708" cy="851033"/>
            <a:chOff x="1301082" y="1936376"/>
            <a:chExt cx="1912926" cy="380065"/>
          </a:xfrm>
        </p:grpSpPr>
        <p:cxnSp>
          <p:nvCxnSpPr>
            <p:cNvPr id="24" name="Straight Connector 24">
              <a:extLst>
                <a:ext uri="{FF2B5EF4-FFF2-40B4-BE49-F238E27FC236}">
                  <a16:creationId xmlns="" xmlns:a16="http://schemas.microsoft.com/office/drawing/2014/main" id="{E57569DE-0975-4D74-9B8B-A76908D7D179}"/>
                </a:ext>
              </a:extLst>
            </p:cNvPr>
            <p:cNvCxnSpPr/>
            <p:nvPr/>
          </p:nvCxnSpPr>
          <p:spPr>
            <a:xfrm flipV="1">
              <a:off x="1301082" y="1936376"/>
              <a:ext cx="0" cy="380065"/>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cxnSp>
          <p:nvCxnSpPr>
            <p:cNvPr id="25" name="Straight Connector 25">
              <a:extLst>
                <a:ext uri="{FF2B5EF4-FFF2-40B4-BE49-F238E27FC236}">
                  <a16:creationId xmlns="" xmlns:a16="http://schemas.microsoft.com/office/drawing/2014/main" id="{8475E2FE-C820-45BD-9D0E-15613A4DF25D}"/>
                </a:ext>
              </a:extLst>
            </p:cNvPr>
            <p:cNvCxnSpPr/>
            <p:nvPr/>
          </p:nvCxnSpPr>
          <p:spPr>
            <a:xfrm>
              <a:off x="1301082" y="1936377"/>
              <a:ext cx="1912926"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grpSp>
      <p:sp>
        <p:nvSpPr>
          <p:cNvPr id="29" name="TextBox 26">
            <a:extLst>
              <a:ext uri="{FF2B5EF4-FFF2-40B4-BE49-F238E27FC236}">
                <a16:creationId xmlns="" xmlns:a16="http://schemas.microsoft.com/office/drawing/2014/main" id="{198550CD-AF92-498D-8FDB-72808A7BF64A}"/>
              </a:ext>
            </a:extLst>
          </p:cNvPr>
          <p:cNvSpPr txBox="1"/>
          <p:nvPr/>
        </p:nvSpPr>
        <p:spPr>
          <a:xfrm>
            <a:off x="3167930" y="2039683"/>
            <a:ext cx="1917432" cy="338554"/>
          </a:xfrm>
          <a:prstGeom prst="rect">
            <a:avLst/>
          </a:prstGeom>
          <a:noFill/>
        </p:spPr>
        <p:txBody>
          <a:bodyPr wrap="square" rtlCol="0">
            <a:spAutoFit/>
          </a:bodyPr>
          <a:lstStyle/>
          <a:p>
            <a:r>
              <a:rPr lang="zh-CN" altLang="en-US" sz="1600" b="1" dirty="0">
                <a:solidFill>
                  <a:srgbClr val="F69FB2"/>
                </a:solidFill>
                <a:latin typeface="Agency FB" panose="020B0503020202020204" pitchFamily="34" charset="0"/>
                <a:cs typeface="+mn-ea"/>
                <a:sym typeface="+mn-lt"/>
              </a:rPr>
              <a:t>预案步骤二</a:t>
            </a:r>
            <a:endParaRPr lang="id-ID" sz="1600" b="1" dirty="0">
              <a:solidFill>
                <a:srgbClr val="F69FB2"/>
              </a:solidFill>
              <a:latin typeface="Agency FB" panose="020B0503020202020204" pitchFamily="34" charset="0"/>
              <a:cs typeface="+mn-ea"/>
              <a:sym typeface="+mn-lt"/>
            </a:endParaRPr>
          </a:p>
        </p:txBody>
      </p:sp>
      <p:sp>
        <p:nvSpPr>
          <p:cNvPr id="30" name="Text Placeholder 5">
            <a:extLst>
              <a:ext uri="{FF2B5EF4-FFF2-40B4-BE49-F238E27FC236}">
                <a16:creationId xmlns="" xmlns:a16="http://schemas.microsoft.com/office/drawing/2014/main" id="{DC47396F-4C1B-4451-AA27-0E13FE34E5BD}"/>
              </a:ext>
            </a:extLst>
          </p:cNvPr>
          <p:cNvSpPr txBox="1">
            <a:spLocks/>
          </p:cNvSpPr>
          <p:nvPr/>
        </p:nvSpPr>
        <p:spPr>
          <a:xfrm>
            <a:off x="3188238" y="2348294"/>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rgbClr val="F69FB2"/>
                </a:solidFill>
                <a:latin typeface="Calibri" panose="020F0502020204030204" pitchFamily="34" charset="0"/>
                <a:cs typeface="Calibri" panose="020F0502020204030204" pitchFamily="34" charset="0"/>
                <a:sym typeface="+mn-lt"/>
              </a:rPr>
              <a:t>Lorem ipsum dolor sit </a:t>
            </a:r>
            <a:r>
              <a:rPr lang="id-ID" sz="1200">
                <a:solidFill>
                  <a:srgbClr val="F69FB2"/>
                </a:solidFill>
                <a:latin typeface="Calibri" panose="020F0502020204030204" pitchFamily="34" charset="0"/>
                <a:cs typeface="Calibri" panose="020F0502020204030204" pitchFamily="34" charset="0"/>
                <a:sym typeface="+mn-lt"/>
              </a:rPr>
              <a:t>dudu </a:t>
            </a:r>
            <a:r>
              <a:rPr lang="en-US" sz="1200">
                <a:solidFill>
                  <a:srgbClr val="F69FB2"/>
                </a:solidFill>
                <a:latin typeface="Calibri" panose="020F0502020204030204" pitchFamily="34" charset="0"/>
                <a:cs typeface="Calibri" panose="020F0502020204030204" pitchFamily="34" charset="0"/>
                <a:sym typeface="+mn-lt"/>
              </a:rPr>
              <a:t>amet, consectetur adipiscing elit. </a:t>
            </a:r>
            <a:endParaRPr lang="id-ID" sz="1200">
              <a:solidFill>
                <a:srgbClr val="F69FB2"/>
              </a:solidFill>
              <a:latin typeface="Calibri" panose="020F0502020204030204" pitchFamily="34" charset="0"/>
              <a:cs typeface="Calibri" panose="020F0502020204030204" pitchFamily="34" charset="0"/>
              <a:sym typeface="+mn-lt"/>
            </a:endParaRPr>
          </a:p>
        </p:txBody>
      </p:sp>
      <p:grpSp>
        <p:nvGrpSpPr>
          <p:cNvPr id="31" name="Group 28">
            <a:extLst>
              <a:ext uri="{FF2B5EF4-FFF2-40B4-BE49-F238E27FC236}">
                <a16:creationId xmlns="" xmlns:a16="http://schemas.microsoft.com/office/drawing/2014/main" id="{BDFC7D27-8596-49B6-B599-7204F8277749}"/>
              </a:ext>
            </a:extLst>
          </p:cNvPr>
          <p:cNvGrpSpPr/>
          <p:nvPr/>
        </p:nvGrpSpPr>
        <p:grpSpPr>
          <a:xfrm flipV="1">
            <a:off x="5092181" y="3737152"/>
            <a:ext cx="1269066" cy="889399"/>
            <a:chOff x="1301082" y="1936376"/>
            <a:chExt cx="1912926" cy="1379295"/>
          </a:xfrm>
        </p:grpSpPr>
        <p:cxnSp>
          <p:nvCxnSpPr>
            <p:cNvPr id="32" name="Straight Connector 29">
              <a:extLst>
                <a:ext uri="{FF2B5EF4-FFF2-40B4-BE49-F238E27FC236}">
                  <a16:creationId xmlns="" xmlns:a16="http://schemas.microsoft.com/office/drawing/2014/main" id="{99D3592E-740D-4762-A368-43EDEC3089C3}"/>
                </a:ext>
              </a:extLst>
            </p:cNvPr>
            <p:cNvCxnSpPr/>
            <p:nvPr/>
          </p:nvCxnSpPr>
          <p:spPr>
            <a:xfrm flipV="1">
              <a:off x="1301082" y="1936376"/>
              <a:ext cx="0" cy="1379295"/>
            </a:xfrm>
            <a:prstGeom prst="line">
              <a:avLst/>
            </a:prstGeom>
            <a:ln>
              <a:solidFill>
                <a:srgbClr val="5FA6AE"/>
              </a:solidFill>
            </a:ln>
          </p:spPr>
          <p:style>
            <a:lnRef idx="1">
              <a:schemeClr val="accent1"/>
            </a:lnRef>
            <a:fillRef idx="0">
              <a:schemeClr val="accent1"/>
            </a:fillRef>
            <a:effectRef idx="0">
              <a:schemeClr val="accent1"/>
            </a:effectRef>
            <a:fontRef idx="minor">
              <a:schemeClr val="tx1"/>
            </a:fontRef>
          </p:style>
        </p:cxnSp>
        <p:cxnSp>
          <p:nvCxnSpPr>
            <p:cNvPr id="33" name="Straight Connector 30">
              <a:extLst>
                <a:ext uri="{FF2B5EF4-FFF2-40B4-BE49-F238E27FC236}">
                  <a16:creationId xmlns="" xmlns:a16="http://schemas.microsoft.com/office/drawing/2014/main" id="{B3287982-E8AA-44A9-924E-DDF41EFFBB11}"/>
                </a:ext>
              </a:extLst>
            </p:cNvPr>
            <p:cNvCxnSpPr/>
            <p:nvPr/>
          </p:nvCxnSpPr>
          <p:spPr>
            <a:xfrm>
              <a:off x="1301082" y="1936377"/>
              <a:ext cx="1912926" cy="0"/>
            </a:xfrm>
            <a:prstGeom prst="line">
              <a:avLst/>
            </a:prstGeom>
            <a:ln>
              <a:solidFill>
                <a:srgbClr val="5FA6AE"/>
              </a:solidFill>
            </a:ln>
          </p:spPr>
          <p:style>
            <a:lnRef idx="1">
              <a:schemeClr val="accent1"/>
            </a:lnRef>
            <a:fillRef idx="0">
              <a:schemeClr val="accent1"/>
            </a:fillRef>
            <a:effectRef idx="0">
              <a:schemeClr val="accent1"/>
            </a:effectRef>
            <a:fontRef idx="minor">
              <a:schemeClr val="tx1"/>
            </a:fontRef>
          </p:style>
        </p:cxnSp>
      </p:grpSp>
      <p:sp>
        <p:nvSpPr>
          <p:cNvPr id="34" name="TextBox 31">
            <a:extLst>
              <a:ext uri="{FF2B5EF4-FFF2-40B4-BE49-F238E27FC236}">
                <a16:creationId xmlns="" xmlns:a16="http://schemas.microsoft.com/office/drawing/2014/main" id="{8E028F54-3F3B-4A64-A4CE-9F613DB0DDB2}"/>
              </a:ext>
            </a:extLst>
          </p:cNvPr>
          <p:cNvSpPr txBox="1"/>
          <p:nvPr/>
        </p:nvSpPr>
        <p:spPr>
          <a:xfrm>
            <a:off x="5085362" y="4292241"/>
            <a:ext cx="2065918" cy="338554"/>
          </a:xfrm>
          <a:prstGeom prst="rect">
            <a:avLst/>
          </a:prstGeom>
          <a:noFill/>
        </p:spPr>
        <p:txBody>
          <a:bodyPr wrap="square" rtlCol="0">
            <a:spAutoFit/>
          </a:bodyPr>
          <a:lstStyle/>
          <a:p>
            <a:r>
              <a:rPr lang="zh-CN" altLang="en-US" sz="1600" b="1" dirty="0">
                <a:solidFill>
                  <a:srgbClr val="5FA6AE"/>
                </a:solidFill>
                <a:latin typeface="Agency FB" panose="020B0503020202020204" pitchFamily="34" charset="0"/>
                <a:cs typeface="+mn-ea"/>
                <a:sym typeface="+mn-lt"/>
              </a:rPr>
              <a:t>预案步骤三</a:t>
            </a:r>
            <a:endParaRPr lang="id-ID" sz="1600" b="1" dirty="0">
              <a:solidFill>
                <a:srgbClr val="5FA6AE"/>
              </a:solidFill>
              <a:latin typeface="Agency FB" panose="020B0503020202020204" pitchFamily="34" charset="0"/>
              <a:cs typeface="+mn-ea"/>
              <a:sym typeface="+mn-lt"/>
            </a:endParaRPr>
          </a:p>
        </p:txBody>
      </p:sp>
      <p:sp>
        <p:nvSpPr>
          <p:cNvPr id="35" name="Text Placeholder 5">
            <a:extLst>
              <a:ext uri="{FF2B5EF4-FFF2-40B4-BE49-F238E27FC236}">
                <a16:creationId xmlns="" xmlns:a16="http://schemas.microsoft.com/office/drawing/2014/main" id="{CE6A6514-9985-4900-BC49-BE4D3BB643DE}"/>
              </a:ext>
            </a:extLst>
          </p:cNvPr>
          <p:cNvSpPr txBox="1">
            <a:spLocks/>
          </p:cNvSpPr>
          <p:nvPr/>
        </p:nvSpPr>
        <p:spPr>
          <a:xfrm>
            <a:off x="5085596" y="4629202"/>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rgbClr val="5FA6AE"/>
                </a:solidFill>
                <a:latin typeface="Calibri" panose="020F0502020204030204" pitchFamily="34" charset="0"/>
                <a:cs typeface="Calibri" panose="020F0502020204030204" pitchFamily="34" charset="0"/>
                <a:sym typeface="+mn-lt"/>
              </a:rPr>
              <a:t>Lorem ipsum dolor sit </a:t>
            </a:r>
            <a:r>
              <a:rPr lang="id-ID" sz="1200">
                <a:solidFill>
                  <a:srgbClr val="5FA6AE"/>
                </a:solidFill>
                <a:latin typeface="Calibri" panose="020F0502020204030204" pitchFamily="34" charset="0"/>
                <a:cs typeface="Calibri" panose="020F0502020204030204" pitchFamily="34" charset="0"/>
                <a:sym typeface="+mn-lt"/>
              </a:rPr>
              <a:t>dudu </a:t>
            </a:r>
            <a:r>
              <a:rPr lang="en-US" sz="1200">
                <a:solidFill>
                  <a:srgbClr val="5FA6AE"/>
                </a:solidFill>
                <a:latin typeface="Calibri" panose="020F0502020204030204" pitchFamily="34" charset="0"/>
                <a:cs typeface="Calibri" panose="020F0502020204030204" pitchFamily="34" charset="0"/>
                <a:sym typeface="+mn-lt"/>
              </a:rPr>
              <a:t>amet, consectetur adipiscing elit. </a:t>
            </a:r>
            <a:endParaRPr lang="id-ID" sz="1200">
              <a:solidFill>
                <a:srgbClr val="5FA6AE"/>
              </a:solidFill>
              <a:latin typeface="Calibri" panose="020F0502020204030204" pitchFamily="34" charset="0"/>
              <a:cs typeface="Calibri" panose="020F0502020204030204" pitchFamily="34" charset="0"/>
              <a:sym typeface="+mn-lt"/>
            </a:endParaRPr>
          </a:p>
        </p:txBody>
      </p:sp>
      <p:grpSp>
        <p:nvGrpSpPr>
          <p:cNvPr id="36" name="Group 33">
            <a:extLst>
              <a:ext uri="{FF2B5EF4-FFF2-40B4-BE49-F238E27FC236}">
                <a16:creationId xmlns="" xmlns:a16="http://schemas.microsoft.com/office/drawing/2014/main" id="{56FE8D02-CC40-4362-A9AB-10FCC2C54B85}"/>
              </a:ext>
            </a:extLst>
          </p:cNvPr>
          <p:cNvGrpSpPr/>
          <p:nvPr/>
        </p:nvGrpSpPr>
        <p:grpSpPr>
          <a:xfrm>
            <a:off x="6490434" y="2458047"/>
            <a:ext cx="1473708" cy="851033"/>
            <a:chOff x="1301082" y="1936376"/>
            <a:chExt cx="1912926" cy="380065"/>
          </a:xfrm>
        </p:grpSpPr>
        <p:cxnSp>
          <p:nvCxnSpPr>
            <p:cNvPr id="37" name="Straight Connector 34">
              <a:extLst>
                <a:ext uri="{FF2B5EF4-FFF2-40B4-BE49-F238E27FC236}">
                  <a16:creationId xmlns="" xmlns:a16="http://schemas.microsoft.com/office/drawing/2014/main" id="{5BD0383E-D997-458B-BC9F-4E0F9DEC6CE9}"/>
                </a:ext>
              </a:extLst>
            </p:cNvPr>
            <p:cNvCxnSpPr/>
            <p:nvPr/>
          </p:nvCxnSpPr>
          <p:spPr>
            <a:xfrm flipV="1">
              <a:off x="1301082" y="1936376"/>
              <a:ext cx="0" cy="380065"/>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cxnSp>
          <p:nvCxnSpPr>
            <p:cNvPr id="38" name="Straight Connector 35">
              <a:extLst>
                <a:ext uri="{FF2B5EF4-FFF2-40B4-BE49-F238E27FC236}">
                  <a16:creationId xmlns="" xmlns:a16="http://schemas.microsoft.com/office/drawing/2014/main" id="{A7DA88FD-8FEB-4A03-96AE-62E580572385}"/>
                </a:ext>
              </a:extLst>
            </p:cNvPr>
            <p:cNvCxnSpPr/>
            <p:nvPr/>
          </p:nvCxnSpPr>
          <p:spPr>
            <a:xfrm>
              <a:off x="1301082" y="1936377"/>
              <a:ext cx="1912926"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grpSp>
      <p:sp>
        <p:nvSpPr>
          <p:cNvPr id="39" name="TextBox 36">
            <a:extLst>
              <a:ext uri="{FF2B5EF4-FFF2-40B4-BE49-F238E27FC236}">
                <a16:creationId xmlns="" xmlns:a16="http://schemas.microsoft.com/office/drawing/2014/main" id="{FF3C037F-EC34-4941-AF88-F5E0B191CD01}"/>
              </a:ext>
            </a:extLst>
          </p:cNvPr>
          <p:cNvSpPr txBox="1"/>
          <p:nvPr/>
        </p:nvSpPr>
        <p:spPr>
          <a:xfrm>
            <a:off x="6456335" y="2092851"/>
            <a:ext cx="1934286" cy="338554"/>
          </a:xfrm>
          <a:prstGeom prst="rect">
            <a:avLst/>
          </a:prstGeom>
          <a:noFill/>
        </p:spPr>
        <p:txBody>
          <a:bodyPr wrap="square" rtlCol="0">
            <a:spAutoFit/>
          </a:bodyPr>
          <a:lstStyle/>
          <a:p>
            <a:r>
              <a:rPr lang="zh-CN" altLang="en-US" sz="1600" b="1" dirty="0">
                <a:solidFill>
                  <a:srgbClr val="F69FB2"/>
                </a:solidFill>
                <a:latin typeface="Agency FB" panose="020B0503020202020204" pitchFamily="34" charset="0"/>
                <a:cs typeface="+mn-ea"/>
                <a:sym typeface="+mn-lt"/>
              </a:rPr>
              <a:t>预案步骤四</a:t>
            </a:r>
            <a:endParaRPr lang="id-ID" sz="1600" b="1" dirty="0">
              <a:solidFill>
                <a:srgbClr val="F69FB2"/>
              </a:solidFill>
              <a:latin typeface="Agency FB" panose="020B0503020202020204" pitchFamily="34" charset="0"/>
              <a:cs typeface="+mn-ea"/>
              <a:sym typeface="+mn-lt"/>
            </a:endParaRPr>
          </a:p>
        </p:txBody>
      </p:sp>
      <p:sp>
        <p:nvSpPr>
          <p:cNvPr id="40" name="Text Placeholder 5">
            <a:extLst>
              <a:ext uri="{FF2B5EF4-FFF2-40B4-BE49-F238E27FC236}">
                <a16:creationId xmlns="" xmlns:a16="http://schemas.microsoft.com/office/drawing/2014/main" id="{922D6301-C845-4ABC-B091-5C7D323ADAEF}"/>
              </a:ext>
            </a:extLst>
          </p:cNvPr>
          <p:cNvSpPr txBox="1">
            <a:spLocks/>
          </p:cNvSpPr>
          <p:nvPr/>
        </p:nvSpPr>
        <p:spPr>
          <a:xfrm>
            <a:off x="6561209" y="2422693"/>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rgbClr val="F69FB2"/>
                </a:solidFill>
                <a:latin typeface="Calibri" panose="020F0502020204030204" pitchFamily="34" charset="0"/>
                <a:cs typeface="Calibri" panose="020F0502020204030204" pitchFamily="34" charset="0"/>
                <a:sym typeface="+mn-lt"/>
              </a:rPr>
              <a:t>Lorem ipsum dolor sit </a:t>
            </a:r>
            <a:r>
              <a:rPr lang="id-ID" sz="1200">
                <a:solidFill>
                  <a:srgbClr val="F69FB2"/>
                </a:solidFill>
                <a:latin typeface="Calibri" panose="020F0502020204030204" pitchFamily="34" charset="0"/>
                <a:cs typeface="Calibri" panose="020F0502020204030204" pitchFamily="34" charset="0"/>
                <a:sym typeface="+mn-lt"/>
              </a:rPr>
              <a:t>dudu </a:t>
            </a:r>
            <a:r>
              <a:rPr lang="en-US" sz="1200">
                <a:solidFill>
                  <a:srgbClr val="F69FB2"/>
                </a:solidFill>
                <a:latin typeface="Calibri" panose="020F0502020204030204" pitchFamily="34" charset="0"/>
                <a:cs typeface="Calibri" panose="020F0502020204030204" pitchFamily="34" charset="0"/>
                <a:sym typeface="+mn-lt"/>
              </a:rPr>
              <a:t>amet, consectetur adipiscing elit. </a:t>
            </a:r>
            <a:endParaRPr lang="id-ID" sz="1200">
              <a:solidFill>
                <a:srgbClr val="F69FB2"/>
              </a:solidFill>
              <a:latin typeface="Calibri" panose="020F0502020204030204" pitchFamily="34" charset="0"/>
              <a:cs typeface="Calibri" panose="020F0502020204030204" pitchFamily="34" charset="0"/>
              <a:sym typeface="+mn-lt"/>
            </a:endParaRPr>
          </a:p>
        </p:txBody>
      </p:sp>
      <p:grpSp>
        <p:nvGrpSpPr>
          <p:cNvPr id="41" name="Group 38">
            <a:extLst>
              <a:ext uri="{FF2B5EF4-FFF2-40B4-BE49-F238E27FC236}">
                <a16:creationId xmlns="" xmlns:a16="http://schemas.microsoft.com/office/drawing/2014/main" id="{CDC3177E-3850-4BFE-A972-B9B1348470D2}"/>
              </a:ext>
            </a:extLst>
          </p:cNvPr>
          <p:cNvGrpSpPr/>
          <p:nvPr/>
        </p:nvGrpSpPr>
        <p:grpSpPr>
          <a:xfrm flipV="1">
            <a:off x="8893907" y="3745813"/>
            <a:ext cx="1269066" cy="889399"/>
            <a:chOff x="1301082" y="1936376"/>
            <a:chExt cx="1912926" cy="1379295"/>
          </a:xfrm>
        </p:grpSpPr>
        <p:cxnSp>
          <p:nvCxnSpPr>
            <p:cNvPr id="42" name="Straight Connector 39">
              <a:extLst>
                <a:ext uri="{FF2B5EF4-FFF2-40B4-BE49-F238E27FC236}">
                  <a16:creationId xmlns="" xmlns:a16="http://schemas.microsoft.com/office/drawing/2014/main" id="{117A142F-17FF-47D1-909A-523B2593A850}"/>
                </a:ext>
              </a:extLst>
            </p:cNvPr>
            <p:cNvCxnSpPr/>
            <p:nvPr/>
          </p:nvCxnSpPr>
          <p:spPr>
            <a:xfrm flipV="1">
              <a:off x="1301082" y="1936376"/>
              <a:ext cx="0" cy="1379295"/>
            </a:xfrm>
            <a:prstGeom prst="line">
              <a:avLst/>
            </a:prstGeom>
            <a:ln>
              <a:solidFill>
                <a:srgbClr val="5FA6AE"/>
              </a:solidFill>
            </a:ln>
          </p:spPr>
          <p:style>
            <a:lnRef idx="1">
              <a:schemeClr val="accent1"/>
            </a:lnRef>
            <a:fillRef idx="0">
              <a:schemeClr val="accent1"/>
            </a:fillRef>
            <a:effectRef idx="0">
              <a:schemeClr val="accent1"/>
            </a:effectRef>
            <a:fontRef idx="minor">
              <a:schemeClr val="tx1"/>
            </a:fontRef>
          </p:style>
        </p:cxnSp>
        <p:cxnSp>
          <p:nvCxnSpPr>
            <p:cNvPr id="43" name="Straight Connector 40">
              <a:extLst>
                <a:ext uri="{FF2B5EF4-FFF2-40B4-BE49-F238E27FC236}">
                  <a16:creationId xmlns="" xmlns:a16="http://schemas.microsoft.com/office/drawing/2014/main" id="{98AC5761-B218-4928-A48E-228807F5F950}"/>
                </a:ext>
              </a:extLst>
            </p:cNvPr>
            <p:cNvCxnSpPr/>
            <p:nvPr/>
          </p:nvCxnSpPr>
          <p:spPr>
            <a:xfrm>
              <a:off x="1301082" y="1936377"/>
              <a:ext cx="1912926" cy="0"/>
            </a:xfrm>
            <a:prstGeom prst="line">
              <a:avLst/>
            </a:prstGeom>
            <a:ln>
              <a:solidFill>
                <a:srgbClr val="5FA6AE"/>
              </a:solidFill>
            </a:ln>
          </p:spPr>
          <p:style>
            <a:lnRef idx="1">
              <a:schemeClr val="accent1"/>
            </a:lnRef>
            <a:fillRef idx="0">
              <a:schemeClr val="accent1"/>
            </a:fillRef>
            <a:effectRef idx="0">
              <a:schemeClr val="accent1"/>
            </a:effectRef>
            <a:fontRef idx="minor">
              <a:schemeClr val="tx1"/>
            </a:fontRef>
          </p:style>
        </p:cxnSp>
      </p:grpSp>
      <p:sp>
        <p:nvSpPr>
          <p:cNvPr id="44" name="TextBox 41">
            <a:extLst>
              <a:ext uri="{FF2B5EF4-FFF2-40B4-BE49-F238E27FC236}">
                <a16:creationId xmlns="" xmlns:a16="http://schemas.microsoft.com/office/drawing/2014/main" id="{2F296A30-3518-4050-BD69-63D2CB7B60EC}"/>
              </a:ext>
            </a:extLst>
          </p:cNvPr>
          <p:cNvSpPr txBox="1"/>
          <p:nvPr/>
        </p:nvSpPr>
        <p:spPr>
          <a:xfrm>
            <a:off x="8887088" y="4300902"/>
            <a:ext cx="1978145" cy="338554"/>
          </a:xfrm>
          <a:prstGeom prst="rect">
            <a:avLst/>
          </a:prstGeom>
          <a:noFill/>
        </p:spPr>
        <p:txBody>
          <a:bodyPr wrap="square" rtlCol="0">
            <a:spAutoFit/>
          </a:bodyPr>
          <a:lstStyle/>
          <a:p>
            <a:r>
              <a:rPr lang="zh-CN" altLang="en-US" sz="1600" b="1" dirty="0">
                <a:solidFill>
                  <a:srgbClr val="5FA6AE"/>
                </a:solidFill>
                <a:latin typeface="Agency FB" panose="020B0503020202020204" pitchFamily="34" charset="0"/>
                <a:cs typeface="+mn-ea"/>
                <a:sym typeface="+mn-lt"/>
              </a:rPr>
              <a:t>预案步骤</a:t>
            </a:r>
            <a:r>
              <a:rPr lang="en-US" altLang="zh-CN" sz="1600" b="1" dirty="0">
                <a:solidFill>
                  <a:srgbClr val="5FA6AE"/>
                </a:solidFill>
                <a:latin typeface="Agency FB" panose="020B0503020202020204" pitchFamily="34" charset="0"/>
                <a:cs typeface="+mn-ea"/>
                <a:sym typeface="+mn-lt"/>
              </a:rPr>
              <a:t>5</a:t>
            </a:r>
            <a:endParaRPr lang="id-ID" sz="1600" b="1" dirty="0">
              <a:solidFill>
                <a:srgbClr val="5FA6AE"/>
              </a:solidFill>
              <a:latin typeface="Agency FB" panose="020B0503020202020204" pitchFamily="34" charset="0"/>
              <a:cs typeface="+mn-ea"/>
              <a:sym typeface="+mn-lt"/>
            </a:endParaRPr>
          </a:p>
        </p:txBody>
      </p:sp>
      <p:sp>
        <p:nvSpPr>
          <p:cNvPr id="45" name="Text Placeholder 5">
            <a:extLst>
              <a:ext uri="{FF2B5EF4-FFF2-40B4-BE49-F238E27FC236}">
                <a16:creationId xmlns="" xmlns:a16="http://schemas.microsoft.com/office/drawing/2014/main" id="{58E91433-8BBD-4289-99DF-79167D8BCA7A}"/>
              </a:ext>
            </a:extLst>
          </p:cNvPr>
          <p:cNvSpPr txBox="1">
            <a:spLocks/>
          </p:cNvSpPr>
          <p:nvPr/>
        </p:nvSpPr>
        <p:spPr>
          <a:xfrm>
            <a:off x="8887322" y="4637863"/>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rgbClr val="5FA6AE"/>
                </a:solidFill>
                <a:latin typeface="Calibri" panose="020F0502020204030204" pitchFamily="34" charset="0"/>
                <a:cs typeface="Calibri" panose="020F0502020204030204" pitchFamily="34" charset="0"/>
                <a:sym typeface="+mn-lt"/>
              </a:rPr>
              <a:t>Lorem ipsum dolor sit </a:t>
            </a:r>
            <a:r>
              <a:rPr lang="id-ID" sz="1200">
                <a:solidFill>
                  <a:srgbClr val="5FA6AE"/>
                </a:solidFill>
                <a:latin typeface="Calibri" panose="020F0502020204030204" pitchFamily="34" charset="0"/>
                <a:cs typeface="Calibri" panose="020F0502020204030204" pitchFamily="34" charset="0"/>
                <a:sym typeface="+mn-lt"/>
              </a:rPr>
              <a:t>dudu </a:t>
            </a:r>
            <a:r>
              <a:rPr lang="en-US" sz="1200">
                <a:solidFill>
                  <a:srgbClr val="5FA6AE"/>
                </a:solidFill>
                <a:latin typeface="Calibri" panose="020F0502020204030204" pitchFamily="34" charset="0"/>
                <a:cs typeface="Calibri" panose="020F0502020204030204" pitchFamily="34" charset="0"/>
                <a:sym typeface="+mn-lt"/>
              </a:rPr>
              <a:t>amet, consectetur adipiscing elit. </a:t>
            </a:r>
            <a:endParaRPr lang="id-ID" sz="1200">
              <a:solidFill>
                <a:srgbClr val="5FA6AE"/>
              </a:solidFill>
              <a:latin typeface="Calibri" panose="020F0502020204030204" pitchFamily="34" charset="0"/>
              <a:cs typeface="Calibri" panose="020F0502020204030204" pitchFamily="34" charset="0"/>
              <a:sym typeface="+mn-lt"/>
            </a:endParaRPr>
          </a:p>
        </p:txBody>
      </p:sp>
      <p:grpSp>
        <p:nvGrpSpPr>
          <p:cNvPr id="46" name="Group 43">
            <a:extLst>
              <a:ext uri="{FF2B5EF4-FFF2-40B4-BE49-F238E27FC236}">
                <a16:creationId xmlns="" xmlns:a16="http://schemas.microsoft.com/office/drawing/2014/main" id="{76B45FF7-6323-47B6-940F-B17989773D2D}"/>
              </a:ext>
            </a:extLst>
          </p:cNvPr>
          <p:cNvGrpSpPr/>
          <p:nvPr/>
        </p:nvGrpSpPr>
        <p:grpSpPr>
          <a:xfrm flipH="1">
            <a:off x="9251101" y="2154980"/>
            <a:ext cx="1473708" cy="1065087"/>
            <a:chOff x="1301082" y="1936376"/>
            <a:chExt cx="1912926" cy="380065"/>
          </a:xfrm>
        </p:grpSpPr>
        <p:cxnSp>
          <p:nvCxnSpPr>
            <p:cNvPr id="47" name="Straight Connector 44">
              <a:extLst>
                <a:ext uri="{FF2B5EF4-FFF2-40B4-BE49-F238E27FC236}">
                  <a16:creationId xmlns="" xmlns:a16="http://schemas.microsoft.com/office/drawing/2014/main" id="{22D2DBB7-E3CF-401F-AE70-F15F356E94D1}"/>
                </a:ext>
              </a:extLst>
            </p:cNvPr>
            <p:cNvCxnSpPr/>
            <p:nvPr/>
          </p:nvCxnSpPr>
          <p:spPr>
            <a:xfrm flipV="1">
              <a:off x="1301082" y="1936376"/>
              <a:ext cx="0" cy="380065"/>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cxnSp>
          <p:nvCxnSpPr>
            <p:cNvPr id="48" name="Straight Connector 45">
              <a:extLst>
                <a:ext uri="{FF2B5EF4-FFF2-40B4-BE49-F238E27FC236}">
                  <a16:creationId xmlns="" xmlns:a16="http://schemas.microsoft.com/office/drawing/2014/main" id="{E50C59C4-4BB2-4D5C-995F-5CCB5D730D49}"/>
                </a:ext>
              </a:extLst>
            </p:cNvPr>
            <p:cNvCxnSpPr/>
            <p:nvPr/>
          </p:nvCxnSpPr>
          <p:spPr>
            <a:xfrm>
              <a:off x="1301082" y="1936377"/>
              <a:ext cx="1912926"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grpSp>
      <p:sp>
        <p:nvSpPr>
          <p:cNvPr id="49" name="TextBox 46">
            <a:extLst>
              <a:ext uri="{FF2B5EF4-FFF2-40B4-BE49-F238E27FC236}">
                <a16:creationId xmlns="" xmlns:a16="http://schemas.microsoft.com/office/drawing/2014/main" id="{A2E1D269-C8B6-4C82-BA30-BD2A67518D6A}"/>
              </a:ext>
            </a:extLst>
          </p:cNvPr>
          <p:cNvSpPr txBox="1"/>
          <p:nvPr/>
        </p:nvSpPr>
        <p:spPr>
          <a:xfrm>
            <a:off x="8951275" y="1782043"/>
            <a:ext cx="1924777" cy="338554"/>
          </a:xfrm>
          <a:prstGeom prst="rect">
            <a:avLst/>
          </a:prstGeom>
          <a:noFill/>
        </p:spPr>
        <p:txBody>
          <a:bodyPr wrap="square" rtlCol="0">
            <a:spAutoFit/>
          </a:bodyPr>
          <a:lstStyle/>
          <a:p>
            <a:pPr algn="r"/>
            <a:r>
              <a:rPr lang="zh-CN" altLang="en-US" sz="1600" b="1" dirty="0">
                <a:solidFill>
                  <a:srgbClr val="F69FB2"/>
                </a:solidFill>
                <a:latin typeface="Agency FB" panose="020B0503020202020204" pitchFamily="34" charset="0"/>
                <a:cs typeface="+mn-ea"/>
                <a:sym typeface="+mn-lt"/>
              </a:rPr>
              <a:t>预案步骤六</a:t>
            </a:r>
            <a:endParaRPr lang="id-ID" sz="1600" b="1" dirty="0">
              <a:solidFill>
                <a:srgbClr val="F69FB2"/>
              </a:solidFill>
              <a:latin typeface="Agency FB" panose="020B0503020202020204" pitchFamily="34" charset="0"/>
              <a:cs typeface="+mn-ea"/>
              <a:sym typeface="+mn-lt"/>
            </a:endParaRPr>
          </a:p>
        </p:txBody>
      </p:sp>
      <p:sp>
        <p:nvSpPr>
          <p:cNvPr id="50" name="Text Placeholder 5">
            <a:extLst>
              <a:ext uri="{FF2B5EF4-FFF2-40B4-BE49-F238E27FC236}">
                <a16:creationId xmlns="" xmlns:a16="http://schemas.microsoft.com/office/drawing/2014/main" id="{9FFE26AC-2EE2-4F79-BFF1-9CE860CF0A53}"/>
              </a:ext>
            </a:extLst>
          </p:cNvPr>
          <p:cNvSpPr txBox="1">
            <a:spLocks/>
          </p:cNvSpPr>
          <p:nvPr/>
        </p:nvSpPr>
        <p:spPr>
          <a:xfrm>
            <a:off x="8992209" y="2220416"/>
            <a:ext cx="1742394" cy="69910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10000"/>
              </a:lnSpc>
            </a:pPr>
            <a:r>
              <a:rPr lang="en-US" sz="1200">
                <a:solidFill>
                  <a:srgbClr val="F69FB2"/>
                </a:solidFill>
                <a:latin typeface="Calibri" panose="020F0502020204030204" pitchFamily="34" charset="0"/>
                <a:cs typeface="Calibri" panose="020F0502020204030204" pitchFamily="34" charset="0"/>
                <a:sym typeface="+mn-lt"/>
              </a:rPr>
              <a:t>Lorem ipsum dolor sit </a:t>
            </a:r>
            <a:r>
              <a:rPr lang="id-ID" sz="1200">
                <a:solidFill>
                  <a:srgbClr val="F69FB2"/>
                </a:solidFill>
                <a:latin typeface="Calibri" panose="020F0502020204030204" pitchFamily="34" charset="0"/>
                <a:cs typeface="Calibri" panose="020F0502020204030204" pitchFamily="34" charset="0"/>
                <a:sym typeface="+mn-lt"/>
              </a:rPr>
              <a:t>dudu </a:t>
            </a:r>
            <a:r>
              <a:rPr lang="en-US" sz="1200">
                <a:solidFill>
                  <a:srgbClr val="F69FB2"/>
                </a:solidFill>
                <a:latin typeface="Calibri" panose="020F0502020204030204" pitchFamily="34" charset="0"/>
                <a:cs typeface="Calibri" panose="020F0502020204030204" pitchFamily="34" charset="0"/>
                <a:sym typeface="+mn-lt"/>
              </a:rPr>
              <a:t>amet, consectetur adipiscing elit. </a:t>
            </a:r>
            <a:endParaRPr lang="id-ID" sz="1200">
              <a:solidFill>
                <a:srgbClr val="F69FB2"/>
              </a:solidFill>
              <a:latin typeface="Calibri" panose="020F0502020204030204" pitchFamily="34" charset="0"/>
              <a:cs typeface="Calibri" panose="020F0502020204030204" pitchFamily="34" charset="0"/>
              <a:sym typeface="+mn-lt"/>
            </a:endParaRPr>
          </a:p>
        </p:txBody>
      </p:sp>
      <p:sp>
        <p:nvSpPr>
          <p:cNvPr id="52" name="Oval 4">
            <a:extLst>
              <a:ext uri="{FF2B5EF4-FFF2-40B4-BE49-F238E27FC236}">
                <a16:creationId xmlns="" xmlns:a16="http://schemas.microsoft.com/office/drawing/2014/main" id="{D8FE3C05-AEAF-4BFB-81A4-A9869543A560}"/>
              </a:ext>
            </a:extLst>
          </p:cNvPr>
          <p:cNvSpPr>
            <a:spLocks noChangeAspect="1" noChangeArrowheads="1"/>
          </p:cNvSpPr>
          <p:nvPr/>
        </p:nvSpPr>
        <p:spPr bwMode="auto">
          <a:xfrm>
            <a:off x="797870" y="3178504"/>
            <a:ext cx="612000" cy="612001"/>
          </a:xfrm>
          <a:prstGeom prst="ellipse">
            <a:avLst/>
          </a:prstGeom>
          <a:solidFill>
            <a:srgbClr val="5FA6AE"/>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53" name="Picture 10">
            <a:extLst>
              <a:ext uri="{FF2B5EF4-FFF2-40B4-BE49-F238E27FC236}">
                <a16:creationId xmlns="" xmlns:a16="http://schemas.microsoft.com/office/drawing/2014/main" id="{C5182B48-7731-4345-AA63-A90887B98ED0}"/>
              </a:ext>
            </a:extLst>
          </p:cNvPr>
          <p:cNvPicPr>
            <a:picLocks noChangeAspect="1"/>
          </p:cNvPicPr>
          <p:nvPr/>
        </p:nvPicPr>
        <p:blipFill>
          <a:blip r:embed="rId5"/>
          <a:stretch>
            <a:fillRect/>
          </a:stretch>
        </p:blipFill>
        <p:spPr>
          <a:xfrm>
            <a:off x="900404" y="3235908"/>
            <a:ext cx="326250" cy="517500"/>
          </a:xfrm>
          <a:prstGeom prst="rect">
            <a:avLst/>
          </a:prstGeom>
        </p:spPr>
      </p:pic>
      <p:sp>
        <p:nvSpPr>
          <p:cNvPr id="55" name="Oval 5">
            <a:extLst>
              <a:ext uri="{FF2B5EF4-FFF2-40B4-BE49-F238E27FC236}">
                <a16:creationId xmlns="" xmlns:a16="http://schemas.microsoft.com/office/drawing/2014/main" id="{8BBB8F63-723C-4C27-B369-FE72AE4227AE}"/>
              </a:ext>
            </a:extLst>
          </p:cNvPr>
          <p:cNvSpPr>
            <a:spLocks noChangeAspect="1" noChangeArrowheads="1"/>
          </p:cNvSpPr>
          <p:nvPr/>
        </p:nvSpPr>
        <p:spPr bwMode="auto">
          <a:xfrm>
            <a:off x="2836816" y="3178504"/>
            <a:ext cx="612000" cy="612001"/>
          </a:xfrm>
          <a:prstGeom prst="ellipse">
            <a:avLst/>
          </a:prstGeom>
          <a:solidFill>
            <a:srgbClr val="F69FB2"/>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56" name="Picture 11">
            <a:extLst>
              <a:ext uri="{FF2B5EF4-FFF2-40B4-BE49-F238E27FC236}">
                <a16:creationId xmlns="" xmlns:a16="http://schemas.microsoft.com/office/drawing/2014/main" id="{95873984-2DF2-458F-A14D-D5AF18B9A9E4}"/>
              </a:ext>
            </a:extLst>
          </p:cNvPr>
          <p:cNvPicPr>
            <a:picLocks noChangeAspect="1"/>
          </p:cNvPicPr>
          <p:nvPr/>
        </p:nvPicPr>
        <p:blipFill>
          <a:blip r:embed="rId6"/>
          <a:stretch>
            <a:fillRect/>
          </a:stretch>
        </p:blipFill>
        <p:spPr>
          <a:xfrm>
            <a:off x="2990941" y="3222370"/>
            <a:ext cx="303750" cy="517500"/>
          </a:xfrm>
          <a:prstGeom prst="rect">
            <a:avLst/>
          </a:prstGeom>
        </p:spPr>
      </p:pic>
      <p:sp>
        <p:nvSpPr>
          <p:cNvPr id="58" name="Oval 6">
            <a:extLst>
              <a:ext uri="{FF2B5EF4-FFF2-40B4-BE49-F238E27FC236}">
                <a16:creationId xmlns="" xmlns:a16="http://schemas.microsoft.com/office/drawing/2014/main" id="{E59E7E62-E8AE-4430-906B-D048977036BF}"/>
              </a:ext>
            </a:extLst>
          </p:cNvPr>
          <p:cNvSpPr>
            <a:spLocks noChangeAspect="1" noChangeArrowheads="1"/>
          </p:cNvSpPr>
          <p:nvPr/>
        </p:nvSpPr>
        <p:spPr bwMode="auto">
          <a:xfrm>
            <a:off x="4834137" y="3178504"/>
            <a:ext cx="612000" cy="612001"/>
          </a:xfrm>
          <a:prstGeom prst="ellipse">
            <a:avLst/>
          </a:prstGeom>
          <a:solidFill>
            <a:srgbClr val="5FA6AE"/>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59" name="Picture 12">
            <a:extLst>
              <a:ext uri="{FF2B5EF4-FFF2-40B4-BE49-F238E27FC236}">
                <a16:creationId xmlns="" xmlns:a16="http://schemas.microsoft.com/office/drawing/2014/main" id="{28247F33-60C0-49E2-9B91-9BE2BA802613}"/>
              </a:ext>
            </a:extLst>
          </p:cNvPr>
          <p:cNvPicPr>
            <a:picLocks noChangeAspect="1"/>
          </p:cNvPicPr>
          <p:nvPr/>
        </p:nvPicPr>
        <p:blipFill>
          <a:blip r:embed="rId7"/>
          <a:stretch>
            <a:fillRect/>
          </a:stretch>
        </p:blipFill>
        <p:spPr>
          <a:xfrm>
            <a:off x="4875762" y="3298879"/>
            <a:ext cx="528750" cy="371250"/>
          </a:xfrm>
          <a:prstGeom prst="rect">
            <a:avLst/>
          </a:prstGeom>
        </p:spPr>
      </p:pic>
      <p:sp>
        <p:nvSpPr>
          <p:cNvPr id="61" name="Oval 7">
            <a:extLst>
              <a:ext uri="{FF2B5EF4-FFF2-40B4-BE49-F238E27FC236}">
                <a16:creationId xmlns="" xmlns:a16="http://schemas.microsoft.com/office/drawing/2014/main" id="{76027BCC-7FE0-4234-A52D-9F00D5868A4F}"/>
              </a:ext>
            </a:extLst>
          </p:cNvPr>
          <p:cNvSpPr>
            <a:spLocks noChangeAspect="1" noChangeArrowheads="1"/>
          </p:cNvSpPr>
          <p:nvPr/>
        </p:nvSpPr>
        <p:spPr bwMode="auto">
          <a:xfrm>
            <a:off x="6219458" y="3182363"/>
            <a:ext cx="612000" cy="612001"/>
          </a:xfrm>
          <a:prstGeom prst="ellipse">
            <a:avLst/>
          </a:prstGeom>
          <a:solidFill>
            <a:srgbClr val="F69FB2"/>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62" name="Picture 13">
            <a:extLst>
              <a:ext uri="{FF2B5EF4-FFF2-40B4-BE49-F238E27FC236}">
                <a16:creationId xmlns="" xmlns:a16="http://schemas.microsoft.com/office/drawing/2014/main" id="{37C85DA5-5D9B-4BCB-A2F4-CA9FF076DCB3}"/>
              </a:ext>
            </a:extLst>
          </p:cNvPr>
          <p:cNvPicPr>
            <a:picLocks noChangeAspect="1"/>
          </p:cNvPicPr>
          <p:nvPr/>
        </p:nvPicPr>
        <p:blipFill>
          <a:blip r:embed="rId8"/>
          <a:stretch>
            <a:fillRect/>
          </a:stretch>
        </p:blipFill>
        <p:spPr>
          <a:xfrm>
            <a:off x="6298552" y="3298879"/>
            <a:ext cx="405000" cy="337500"/>
          </a:xfrm>
          <a:prstGeom prst="rect">
            <a:avLst/>
          </a:prstGeom>
        </p:spPr>
      </p:pic>
      <p:sp>
        <p:nvSpPr>
          <p:cNvPr id="64" name="Oval 8">
            <a:extLst>
              <a:ext uri="{FF2B5EF4-FFF2-40B4-BE49-F238E27FC236}">
                <a16:creationId xmlns="" xmlns:a16="http://schemas.microsoft.com/office/drawing/2014/main" id="{0B17898A-0C3A-4F6E-ACD4-FF7780865DCE}"/>
              </a:ext>
            </a:extLst>
          </p:cNvPr>
          <p:cNvSpPr>
            <a:spLocks noChangeAspect="1" noChangeArrowheads="1"/>
          </p:cNvSpPr>
          <p:nvPr/>
        </p:nvSpPr>
        <p:spPr bwMode="auto">
          <a:xfrm>
            <a:off x="8645275" y="3174580"/>
            <a:ext cx="612000" cy="612001"/>
          </a:xfrm>
          <a:prstGeom prst="ellipse">
            <a:avLst/>
          </a:prstGeom>
          <a:solidFill>
            <a:srgbClr val="5FA6AE"/>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65" name="Picture 14">
            <a:extLst>
              <a:ext uri="{FF2B5EF4-FFF2-40B4-BE49-F238E27FC236}">
                <a16:creationId xmlns="" xmlns:a16="http://schemas.microsoft.com/office/drawing/2014/main" id="{5E368856-C7AF-4CB1-93D2-65EDC1B87307}"/>
              </a:ext>
            </a:extLst>
          </p:cNvPr>
          <p:cNvPicPr>
            <a:picLocks noChangeAspect="1"/>
          </p:cNvPicPr>
          <p:nvPr/>
        </p:nvPicPr>
        <p:blipFill>
          <a:blip r:embed="rId9"/>
          <a:stretch>
            <a:fillRect/>
          </a:stretch>
        </p:blipFill>
        <p:spPr>
          <a:xfrm>
            <a:off x="8751202" y="3242630"/>
            <a:ext cx="461250" cy="483750"/>
          </a:xfrm>
          <a:prstGeom prst="rect">
            <a:avLst/>
          </a:prstGeom>
        </p:spPr>
      </p:pic>
      <p:sp>
        <p:nvSpPr>
          <p:cNvPr id="67" name="Oval 9">
            <a:extLst>
              <a:ext uri="{FF2B5EF4-FFF2-40B4-BE49-F238E27FC236}">
                <a16:creationId xmlns="" xmlns:a16="http://schemas.microsoft.com/office/drawing/2014/main" id="{B2984ECB-DC5E-4D1B-9781-A567CDB0F8F2}"/>
              </a:ext>
            </a:extLst>
          </p:cNvPr>
          <p:cNvSpPr>
            <a:spLocks noChangeAspect="1" noChangeArrowheads="1"/>
          </p:cNvSpPr>
          <p:nvPr/>
        </p:nvSpPr>
        <p:spPr bwMode="auto">
          <a:xfrm>
            <a:off x="10425361" y="3194283"/>
            <a:ext cx="612000" cy="612001"/>
          </a:xfrm>
          <a:prstGeom prst="ellipse">
            <a:avLst/>
          </a:prstGeom>
          <a:solidFill>
            <a:srgbClr val="F69FB2"/>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68" name="Picture 17">
            <a:extLst>
              <a:ext uri="{FF2B5EF4-FFF2-40B4-BE49-F238E27FC236}">
                <a16:creationId xmlns="" xmlns:a16="http://schemas.microsoft.com/office/drawing/2014/main" id="{A2638CF8-1805-458F-B6AD-D6ED48E6956A}"/>
              </a:ext>
            </a:extLst>
          </p:cNvPr>
          <p:cNvPicPr>
            <a:picLocks noChangeAspect="1"/>
          </p:cNvPicPr>
          <p:nvPr/>
        </p:nvPicPr>
        <p:blipFill>
          <a:blip r:embed="rId10"/>
          <a:stretch>
            <a:fillRect/>
          </a:stretch>
        </p:blipFill>
        <p:spPr>
          <a:xfrm>
            <a:off x="10545736" y="3247158"/>
            <a:ext cx="371250" cy="506250"/>
          </a:xfrm>
          <a:prstGeom prst="rect">
            <a:avLst/>
          </a:prstGeom>
        </p:spPr>
      </p:pic>
      <p:sp>
        <p:nvSpPr>
          <p:cNvPr id="70" name="文本框 69">
            <a:extLst>
              <a:ext uri="{FF2B5EF4-FFF2-40B4-BE49-F238E27FC236}">
                <a16:creationId xmlns="" xmlns:a16="http://schemas.microsoft.com/office/drawing/2014/main" id="{A9BDD039-B7C5-4DC7-A258-27E2A5171E2A}"/>
              </a:ext>
            </a:extLst>
          </p:cNvPr>
          <p:cNvSpPr txBox="1"/>
          <p:nvPr/>
        </p:nvSpPr>
        <p:spPr>
          <a:xfrm>
            <a:off x="5157595" y="681038"/>
            <a:ext cx="1876811" cy="369332"/>
          </a:xfrm>
          <a:prstGeom prst="rect">
            <a:avLst/>
          </a:prstGeom>
          <a:noFill/>
        </p:spPr>
        <p:txBody>
          <a:bodyPr wrap="square" rtlCol="0">
            <a:spAutoFit/>
          </a:bodyPr>
          <a:lstStyle/>
          <a:p>
            <a:pPr algn="ctr"/>
            <a:r>
              <a:rPr lang="zh-CN" altLang="en-US" b="1">
                <a:solidFill>
                  <a:srgbClr val="F69FB2"/>
                </a:solidFill>
                <a:cs typeface="+mn-ea"/>
                <a:sym typeface="+mn-lt"/>
              </a:rPr>
              <a:t>应急预案及其他</a:t>
            </a:r>
          </a:p>
        </p:txBody>
      </p:sp>
      <p:cxnSp>
        <p:nvCxnSpPr>
          <p:cNvPr id="71" name="直接连接符 70">
            <a:extLst>
              <a:ext uri="{FF2B5EF4-FFF2-40B4-BE49-F238E27FC236}">
                <a16:creationId xmlns="" xmlns:a16="http://schemas.microsoft.com/office/drawing/2014/main" id="{0A0E4595-424C-4EDA-9643-17AAE2D93464}"/>
              </a:ext>
            </a:extLst>
          </p:cNvPr>
          <p:cNvCxnSpPr/>
          <p:nvPr/>
        </p:nvCxnSpPr>
        <p:spPr>
          <a:xfrm>
            <a:off x="5792058" y="1106807"/>
            <a:ext cx="561975"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pic>
        <p:nvPicPr>
          <p:cNvPr id="57" name="图片 56">
            <a:extLst>
              <a:ext uri="{FF2B5EF4-FFF2-40B4-BE49-F238E27FC236}">
                <a16:creationId xmlns="" xmlns:a16="http://schemas.microsoft.com/office/drawing/2014/main" id="{F266E6AB-9969-40F5-A4D1-5DC8432D9F5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7803" b="22866"/>
          <a:stretch/>
        </p:blipFill>
        <p:spPr>
          <a:xfrm rot="3220857">
            <a:off x="-981196" y="-4718192"/>
            <a:ext cx="6289758" cy="10777833"/>
          </a:xfrm>
          <a:prstGeom prst="rect">
            <a:avLst/>
          </a:prstGeom>
        </p:spPr>
      </p:pic>
    </p:spTree>
    <p:extLst>
      <p:ext uri="{BB962C8B-B14F-4D97-AF65-F5344CB8AC3E}">
        <p14:creationId xmlns:p14="http://schemas.microsoft.com/office/powerpoint/2010/main" val="38309328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2421"/>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a:extLst>
              <a:ext uri="{FF2B5EF4-FFF2-40B4-BE49-F238E27FC236}">
                <a16:creationId xmlns="" xmlns:a16="http://schemas.microsoft.com/office/drawing/2014/main" id="{D8964D4F-233C-4774-AC35-0AEBE3627D92}"/>
              </a:ext>
            </a:extLst>
          </p:cNvPr>
          <p:cNvGrpSpPr/>
          <p:nvPr/>
        </p:nvGrpSpPr>
        <p:grpSpPr>
          <a:xfrm>
            <a:off x="466725" y="461963"/>
            <a:ext cx="11258550" cy="5934075"/>
            <a:chOff x="466725" y="466725"/>
            <a:chExt cx="11258550" cy="5934075"/>
          </a:xfrm>
        </p:grpSpPr>
        <p:sp>
          <p:nvSpPr>
            <p:cNvPr id="10" name="矩形 9">
              <a:extLst>
                <a:ext uri="{FF2B5EF4-FFF2-40B4-BE49-F238E27FC236}">
                  <a16:creationId xmlns="" xmlns:a16="http://schemas.microsoft.com/office/drawing/2014/main" id="{07F59949-1328-4EC5-B579-3C53410F1EC1}"/>
                </a:ext>
              </a:extLst>
            </p:cNvPr>
            <p:cNvSpPr/>
            <p:nvPr/>
          </p:nvSpPr>
          <p:spPr>
            <a:xfrm>
              <a:off x="466725" y="466725"/>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a:extLst>
                <a:ext uri="{FF2B5EF4-FFF2-40B4-BE49-F238E27FC236}">
                  <a16:creationId xmlns="" xmlns:a16="http://schemas.microsoft.com/office/drawing/2014/main" id="{1431A0B2-DD05-4002-9EDA-2AD07279B851}"/>
                </a:ext>
              </a:extLst>
            </p:cNvPr>
            <p:cNvSpPr/>
            <p:nvPr/>
          </p:nvSpPr>
          <p:spPr>
            <a:xfrm>
              <a:off x="4303277" y="3324682"/>
              <a:ext cx="3570209" cy="769441"/>
            </a:xfrm>
            <a:prstGeom prst="rect">
              <a:avLst/>
            </a:prstGeom>
          </p:spPr>
          <p:txBody>
            <a:bodyPr wrap="none">
              <a:spAutoFit/>
            </a:bodyPr>
            <a:lstStyle/>
            <a:p>
              <a:pPr algn="ctr"/>
              <a:r>
                <a:rPr lang="zh-CN" altLang="en-US" sz="4400" b="1" dirty="0" smtClean="0">
                  <a:solidFill>
                    <a:srgbClr val="F69FB2"/>
                  </a:solidFill>
                  <a:cs typeface="+mn-ea"/>
                  <a:sym typeface="+mn-lt"/>
                </a:rPr>
                <a:t>感谢您的观看</a:t>
              </a:r>
              <a:endParaRPr lang="zh-CN" altLang="en-US" sz="4400" b="1" dirty="0">
                <a:solidFill>
                  <a:srgbClr val="F69FB2"/>
                </a:solidFill>
                <a:cs typeface="+mn-ea"/>
                <a:sym typeface="+mn-lt"/>
              </a:endParaRPr>
            </a:p>
          </p:txBody>
        </p:sp>
        <p:sp>
          <p:nvSpPr>
            <p:cNvPr id="22" name="TextBox 60">
              <a:extLst>
                <a:ext uri="{FF2B5EF4-FFF2-40B4-BE49-F238E27FC236}">
                  <a16:creationId xmlns="" xmlns:a16="http://schemas.microsoft.com/office/drawing/2014/main" id="{D6BE6222-28EE-4FF0-9500-70867B4216BE}"/>
                </a:ext>
              </a:extLst>
            </p:cNvPr>
            <p:cNvSpPr txBox="1"/>
            <p:nvPr/>
          </p:nvSpPr>
          <p:spPr>
            <a:xfrm>
              <a:off x="4968522" y="2078987"/>
              <a:ext cx="2239716" cy="230832"/>
            </a:xfrm>
            <a:prstGeom prst="rect">
              <a:avLst/>
            </a:prstGeom>
            <a:noFill/>
          </p:spPr>
          <p:txBody>
            <a:bodyPr wrap="none" rtlCol="0">
              <a:spAutoFit/>
            </a:bodyPr>
            <a:lstStyle/>
            <a:p>
              <a:pPr algn="ctr" defTabSz="914217"/>
              <a:r>
                <a:rPr lang="en-US" sz="900" b="1" spc="150" dirty="0">
                  <a:solidFill>
                    <a:srgbClr val="F69FB2"/>
                  </a:solidFill>
                  <a:latin typeface="Calibri" panose="020F0502020204030204" pitchFamily="34" charset="0"/>
                  <a:cs typeface="Calibri" panose="020F0502020204030204" pitchFamily="34" charset="0"/>
                  <a:sym typeface="+mn-lt"/>
                </a:rPr>
                <a:t>WRITE A TITLE IN THIS SECTION</a:t>
              </a:r>
              <a:endParaRPr lang="en-US" sz="1000" b="1" spc="150" dirty="0">
                <a:solidFill>
                  <a:srgbClr val="F69FB2"/>
                </a:solidFill>
                <a:latin typeface="Calibri" panose="020F0502020204030204" pitchFamily="34" charset="0"/>
                <a:cs typeface="Calibri" panose="020F0502020204030204" pitchFamily="34" charset="0"/>
                <a:sym typeface="+mn-lt"/>
              </a:endParaRPr>
            </a:p>
          </p:txBody>
        </p:sp>
        <p:sp>
          <p:nvSpPr>
            <p:cNvPr id="19" name="文本框 18">
              <a:extLst>
                <a:ext uri="{FF2B5EF4-FFF2-40B4-BE49-F238E27FC236}">
                  <a16:creationId xmlns="" xmlns:a16="http://schemas.microsoft.com/office/drawing/2014/main" id="{65879C6D-F9EE-45DD-AFDB-CE2802960C32}"/>
                </a:ext>
              </a:extLst>
            </p:cNvPr>
            <p:cNvSpPr txBox="1"/>
            <p:nvPr/>
          </p:nvSpPr>
          <p:spPr>
            <a:xfrm>
              <a:off x="4218954" y="4325105"/>
              <a:ext cx="3754092" cy="338554"/>
            </a:xfrm>
            <a:prstGeom prst="rect">
              <a:avLst/>
            </a:prstGeom>
            <a:noFill/>
          </p:spPr>
          <p:txBody>
            <a:bodyPr wrap="square" rtlCol="0">
              <a:spAutoFit/>
            </a:bodyPr>
            <a:lstStyle/>
            <a:p>
              <a:pPr algn="ctr"/>
              <a:r>
                <a:rPr lang="zh-CN" altLang="en-US" sz="1600" b="1" dirty="0">
                  <a:solidFill>
                    <a:srgbClr val="F69FB2"/>
                  </a:solidFill>
                  <a:cs typeface="+mn-ea"/>
                  <a:sym typeface="+mn-lt"/>
                </a:rPr>
                <a:t>汇报人</a:t>
              </a:r>
              <a:r>
                <a:rPr lang="zh-CN" altLang="en-US" sz="1600" b="1" dirty="0" smtClean="0">
                  <a:solidFill>
                    <a:srgbClr val="F69FB2"/>
                  </a:solidFill>
                  <a:cs typeface="+mn-ea"/>
                  <a:sym typeface="+mn-lt"/>
                </a:rPr>
                <a:t>：第一</a:t>
              </a:r>
              <a:r>
                <a:rPr lang="en-US" altLang="zh-CN" sz="1600" b="1" dirty="0" smtClean="0">
                  <a:solidFill>
                    <a:srgbClr val="F69FB2"/>
                  </a:solidFill>
                  <a:cs typeface="+mn-ea"/>
                  <a:sym typeface="+mn-lt"/>
                </a:rPr>
                <a:t>PPT</a:t>
              </a:r>
              <a:endParaRPr lang="zh-CN" altLang="en-US" sz="1600" b="1" dirty="0">
                <a:solidFill>
                  <a:srgbClr val="F69FB2"/>
                </a:solidFill>
                <a:cs typeface="+mn-ea"/>
                <a:sym typeface="+mn-lt"/>
              </a:endParaRPr>
            </a:p>
          </p:txBody>
        </p:sp>
        <p:sp>
          <p:nvSpPr>
            <p:cNvPr id="23" name="矩形 22">
              <a:extLst>
                <a:ext uri="{FF2B5EF4-FFF2-40B4-BE49-F238E27FC236}">
                  <a16:creationId xmlns="" xmlns:a16="http://schemas.microsoft.com/office/drawing/2014/main" id="{24BBDFE9-16A8-4D27-9AC5-0DFA9FEE8959}"/>
                </a:ext>
              </a:extLst>
            </p:cNvPr>
            <p:cNvSpPr/>
            <p:nvPr/>
          </p:nvSpPr>
          <p:spPr>
            <a:xfrm>
              <a:off x="4287034" y="2354888"/>
              <a:ext cx="3625656" cy="1015663"/>
            </a:xfrm>
            <a:prstGeom prst="rect">
              <a:avLst/>
            </a:prstGeom>
          </p:spPr>
          <p:txBody>
            <a:bodyPr wrap="square">
              <a:spAutoFit/>
            </a:bodyPr>
            <a:lstStyle/>
            <a:p>
              <a:pPr algn="dist"/>
              <a:r>
                <a:rPr lang="en-US" altLang="zh-CN" sz="6000" b="1" spc="300">
                  <a:solidFill>
                    <a:srgbClr val="F69FB2"/>
                  </a:solidFill>
                  <a:latin typeface="Calibri" panose="020F0502020204030204" pitchFamily="34" charset="0"/>
                  <a:cs typeface="Calibri" panose="020F0502020204030204" pitchFamily="34" charset="0"/>
                  <a:sym typeface="+mn-lt"/>
                </a:rPr>
                <a:t>THANK U</a:t>
              </a:r>
              <a:endParaRPr lang="zh-CN" altLang="en-US" sz="6000" b="1" dirty="0">
                <a:solidFill>
                  <a:srgbClr val="F69FB2"/>
                </a:solidFill>
                <a:latin typeface="Calibri" panose="020F0502020204030204" pitchFamily="34" charset="0"/>
                <a:cs typeface="Calibri" panose="020F0502020204030204" pitchFamily="34" charset="0"/>
                <a:sym typeface="+mn-lt"/>
              </a:endParaRPr>
            </a:p>
          </p:txBody>
        </p:sp>
      </p:gr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FD2326B8-7E63-453C-824D-AA64392EEFFE}"/>
              </a:ext>
            </a:extLst>
          </p:cNvPr>
          <p:cNvGrpSpPr/>
          <p:nvPr/>
        </p:nvGrpSpPr>
        <p:grpSpPr>
          <a:xfrm>
            <a:off x="4578013" y="1198702"/>
            <a:ext cx="3309744" cy="3487598"/>
            <a:chOff x="6523348" y="1281172"/>
            <a:chExt cx="1024613" cy="1079672"/>
          </a:xfrm>
        </p:grpSpPr>
        <p:sp>
          <p:nvSpPr>
            <p:cNvPr id="3" name="矩形 2">
              <a:extLst>
                <a:ext uri="{FF2B5EF4-FFF2-40B4-BE49-F238E27FC236}">
                  <a16:creationId xmlns="" xmlns:a16="http://schemas.microsoft.com/office/drawing/2014/main" id="{FBD23146-DA52-4065-83A7-B39BFF04CDF8}"/>
                </a:ext>
              </a:extLst>
            </p:cNvPr>
            <p:cNvSpPr/>
            <p:nvPr/>
          </p:nvSpPr>
          <p:spPr>
            <a:xfrm>
              <a:off x="6523348" y="1489435"/>
              <a:ext cx="848413" cy="871409"/>
            </a:xfrm>
            <a:prstGeom prst="rect">
              <a:avLst/>
            </a:prstGeom>
            <a:noFill/>
            <a:ln w="28575">
              <a:solidFill>
                <a:srgbClr val="FFE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76212717-3C6D-4370-BC95-DDB5EB7729D0}"/>
                </a:ext>
              </a:extLst>
            </p:cNvPr>
            <p:cNvSpPr/>
            <p:nvPr/>
          </p:nvSpPr>
          <p:spPr>
            <a:xfrm>
              <a:off x="7195560" y="1281172"/>
              <a:ext cx="352401" cy="361953"/>
            </a:xfrm>
            <a:prstGeom prst="rect">
              <a:avLst/>
            </a:prstGeom>
            <a:noFill/>
            <a:ln w="19050">
              <a:solidFill>
                <a:srgbClr val="A8E0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FA6AE"/>
                </a:solidFill>
              </a:endParaRPr>
            </a:p>
          </p:txBody>
        </p:sp>
      </p:gr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Tree>
    <p:extLst>
      <p:ext uri="{BB962C8B-B14F-4D97-AF65-F5344CB8AC3E}">
        <p14:creationId xmlns:p14="http://schemas.microsoft.com/office/powerpoint/2010/main" val="28610332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197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5674"/>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35" name="矩形 60">
            <a:extLst>
              <a:ext uri="{FF2B5EF4-FFF2-40B4-BE49-F238E27FC236}">
                <a16:creationId xmlns="" xmlns:a16="http://schemas.microsoft.com/office/drawing/2014/main" id="{5CDCECD1-E96C-4BB0-B3A9-CF93892FF1F0}"/>
              </a:ext>
            </a:extLst>
          </p:cNvPr>
          <p:cNvSpPr/>
          <p:nvPr/>
        </p:nvSpPr>
        <p:spPr>
          <a:xfrm>
            <a:off x="3309329" y="2803286"/>
            <a:ext cx="5573342" cy="1108075"/>
          </a:xfrm>
          <a:prstGeom prst="rect">
            <a:avLst/>
          </a:prstGeom>
          <a:noFill/>
          <a:ln w="9525">
            <a:noFill/>
          </a:ln>
        </p:spPr>
        <p:txBody>
          <a:bodyPr wrap="square" lIns="0" tIns="0" rIns="0" bIns="0">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7200" b="1" dirty="0">
                <a:solidFill>
                  <a:srgbClr val="F69FB2"/>
                </a:solidFill>
                <a:cs typeface="+mn-ea"/>
                <a:sym typeface="+mn-lt"/>
              </a:rPr>
              <a:t>活动整体思路</a:t>
            </a:r>
          </a:p>
        </p:txBody>
      </p:sp>
      <p:sp>
        <p:nvSpPr>
          <p:cNvPr id="36" name="TextBox 65">
            <a:extLst>
              <a:ext uri="{FF2B5EF4-FFF2-40B4-BE49-F238E27FC236}">
                <a16:creationId xmlns="" xmlns:a16="http://schemas.microsoft.com/office/drawing/2014/main" id="{9CE41FC3-AA3C-4AC3-A988-122FE4F2873A}"/>
              </a:ext>
            </a:extLst>
          </p:cNvPr>
          <p:cNvSpPr txBox="1"/>
          <p:nvPr/>
        </p:nvSpPr>
        <p:spPr>
          <a:xfrm>
            <a:off x="3519223" y="4146787"/>
            <a:ext cx="1533525"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dirty="0">
                <a:solidFill>
                  <a:srgbClr val="F69FB2"/>
                </a:solidFill>
                <a:cs typeface="+mn-ea"/>
                <a:sym typeface="+mn-lt"/>
              </a:rPr>
              <a:t>活动背景</a:t>
            </a:r>
          </a:p>
        </p:txBody>
      </p:sp>
      <p:sp>
        <p:nvSpPr>
          <p:cNvPr id="37" name="TextBox 66">
            <a:extLst>
              <a:ext uri="{FF2B5EF4-FFF2-40B4-BE49-F238E27FC236}">
                <a16:creationId xmlns="" xmlns:a16="http://schemas.microsoft.com/office/drawing/2014/main" id="{E6677A02-89C9-45F4-BFE8-B35CB50315E8}"/>
              </a:ext>
            </a:extLst>
          </p:cNvPr>
          <p:cNvSpPr txBox="1"/>
          <p:nvPr/>
        </p:nvSpPr>
        <p:spPr>
          <a:xfrm>
            <a:off x="5694098" y="4146787"/>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dirty="0">
                <a:solidFill>
                  <a:srgbClr val="F69FB2"/>
                </a:solidFill>
                <a:cs typeface="+mn-ea"/>
                <a:sym typeface="+mn-lt"/>
              </a:rPr>
              <a:t>活动主题</a:t>
            </a:r>
          </a:p>
        </p:txBody>
      </p:sp>
      <p:sp>
        <p:nvSpPr>
          <p:cNvPr id="38" name="Freeform 21">
            <a:extLst>
              <a:ext uri="{FF2B5EF4-FFF2-40B4-BE49-F238E27FC236}">
                <a16:creationId xmlns="" xmlns:a16="http://schemas.microsoft.com/office/drawing/2014/main" id="{D9F0D5B0-8380-490D-930A-84AAE76B267B}"/>
              </a:ext>
            </a:extLst>
          </p:cNvPr>
          <p:cNvSpPr>
            <a:spLocks noEditPoints="1"/>
          </p:cNvSpPr>
          <p:nvPr/>
        </p:nvSpPr>
        <p:spPr>
          <a:xfrm>
            <a:off x="3135048" y="4213462"/>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30138024"/>
              </a:cxn>
              <a:cxn ang="0">
                <a:pos x="175366647" y="130138024"/>
              </a:cxn>
              <a:cxn ang="0">
                <a:pos x="175366647" y="46009099"/>
              </a:cxn>
              <a:cxn ang="0">
                <a:pos x="128602968" y="46009099"/>
              </a:cxn>
              <a:cxn ang="0">
                <a:pos x="128602968" y="130138024"/>
              </a:cxn>
              <a:cxn ang="0">
                <a:pos x="45465512" y="130138024"/>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39" name="Freeform 22">
            <a:extLst>
              <a:ext uri="{FF2B5EF4-FFF2-40B4-BE49-F238E27FC236}">
                <a16:creationId xmlns="" xmlns:a16="http://schemas.microsoft.com/office/drawing/2014/main" id="{013EFDB0-B4DF-437F-8F2F-01A22EEE8525}"/>
              </a:ext>
            </a:extLst>
          </p:cNvPr>
          <p:cNvSpPr>
            <a:spLocks noEditPoints="1"/>
          </p:cNvSpPr>
          <p:nvPr/>
        </p:nvSpPr>
        <p:spPr>
          <a:xfrm>
            <a:off x="5309923" y="4213462"/>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28824101"/>
              </a:cxn>
              <a:cxn ang="0">
                <a:pos x="175366647" y="128824101"/>
              </a:cxn>
              <a:cxn ang="0">
                <a:pos x="175366647" y="46009099"/>
              </a:cxn>
              <a:cxn ang="0">
                <a:pos x="128602968" y="46009099"/>
              </a:cxn>
              <a:cxn ang="0">
                <a:pos x="128602968" y="128824101"/>
              </a:cxn>
              <a:cxn ang="0">
                <a:pos x="45465512" y="128824101"/>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40" name="TextBox 15">
            <a:extLst>
              <a:ext uri="{FF2B5EF4-FFF2-40B4-BE49-F238E27FC236}">
                <a16:creationId xmlns="" xmlns:a16="http://schemas.microsoft.com/office/drawing/2014/main" id="{654D5F2D-BF07-411C-A9CD-1A3A5E9ECF1A}"/>
              </a:ext>
            </a:extLst>
          </p:cNvPr>
          <p:cNvSpPr txBox="1"/>
          <p:nvPr/>
        </p:nvSpPr>
        <p:spPr>
          <a:xfrm>
            <a:off x="7808648" y="4130912"/>
            <a:ext cx="1248304" cy="40005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dirty="0">
                <a:solidFill>
                  <a:srgbClr val="F69FB2"/>
                </a:solidFill>
                <a:cs typeface="+mn-ea"/>
                <a:sym typeface="+mn-lt"/>
              </a:rPr>
              <a:t>活动意义</a:t>
            </a:r>
          </a:p>
        </p:txBody>
      </p:sp>
      <p:sp>
        <p:nvSpPr>
          <p:cNvPr id="41" name="Freeform 22">
            <a:extLst>
              <a:ext uri="{FF2B5EF4-FFF2-40B4-BE49-F238E27FC236}">
                <a16:creationId xmlns="" xmlns:a16="http://schemas.microsoft.com/office/drawing/2014/main" id="{47D5DFD4-8E6D-4EBE-A249-D56423226DDE}"/>
              </a:ext>
            </a:extLst>
          </p:cNvPr>
          <p:cNvSpPr>
            <a:spLocks noEditPoints="1"/>
          </p:cNvSpPr>
          <p:nvPr/>
        </p:nvSpPr>
        <p:spPr>
          <a:xfrm>
            <a:off x="7424473" y="4196000"/>
            <a:ext cx="266700" cy="268287"/>
          </a:xfrm>
          <a:custGeom>
            <a:avLst/>
            <a:gdLst/>
            <a:ahLst/>
            <a:cxnLst>
              <a:cxn ang="0">
                <a:pos x="151984808" y="0"/>
              </a:cxn>
              <a:cxn ang="0">
                <a:pos x="303969615" y="153799536"/>
              </a:cxn>
              <a:cxn ang="0">
                <a:pos x="151984808" y="307599071"/>
              </a:cxn>
              <a:cxn ang="0">
                <a:pos x="0" y="153799536"/>
              </a:cxn>
              <a:cxn ang="0">
                <a:pos x="151984808" y="0"/>
              </a:cxn>
              <a:cxn ang="0">
                <a:pos x="128602968" y="261590144"/>
              </a:cxn>
              <a:cxn ang="0">
                <a:pos x="175366647" y="261590144"/>
              </a:cxn>
              <a:cxn ang="0">
                <a:pos x="175366647" y="178775450"/>
              </a:cxn>
              <a:cxn ang="0">
                <a:pos x="258504104" y="178775450"/>
              </a:cxn>
              <a:cxn ang="0">
                <a:pos x="258504104" y="128823621"/>
              </a:cxn>
              <a:cxn ang="0">
                <a:pos x="175366647" y="128823621"/>
              </a:cxn>
              <a:cxn ang="0">
                <a:pos x="175366647" y="46008927"/>
              </a:cxn>
              <a:cxn ang="0">
                <a:pos x="128602968" y="46008927"/>
              </a:cxn>
              <a:cxn ang="0">
                <a:pos x="128602968" y="128823621"/>
              </a:cxn>
              <a:cxn ang="0">
                <a:pos x="45465512" y="128823621"/>
              </a:cxn>
              <a:cxn ang="0">
                <a:pos x="45465512" y="178775450"/>
              </a:cxn>
              <a:cxn ang="0">
                <a:pos x="128602968" y="178775450"/>
              </a:cxn>
              <a:cxn ang="0">
                <a:pos x="128602968" y="261590144"/>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42" name="文本框 41">
            <a:extLst>
              <a:ext uri="{FF2B5EF4-FFF2-40B4-BE49-F238E27FC236}">
                <a16:creationId xmlns="" xmlns:a16="http://schemas.microsoft.com/office/drawing/2014/main" id="{157EF24A-3F43-4742-9F94-17EC0173175B}"/>
              </a:ext>
            </a:extLst>
          </p:cNvPr>
          <p:cNvSpPr txBox="1"/>
          <p:nvPr/>
        </p:nvSpPr>
        <p:spPr>
          <a:xfrm>
            <a:off x="5087620" y="1437640"/>
            <a:ext cx="2042160" cy="1323439"/>
          </a:xfrm>
          <a:prstGeom prst="rect">
            <a:avLst/>
          </a:prstGeom>
          <a:noFill/>
        </p:spPr>
        <p:txBody>
          <a:bodyPr wrap="square" rtlCol="0">
            <a:spAutoFit/>
          </a:bodyPr>
          <a:lstStyle/>
          <a:p>
            <a:pPr algn="ctr"/>
            <a:r>
              <a:rPr lang="en-US" altLang="zh-CN" sz="8000" b="1" dirty="0">
                <a:solidFill>
                  <a:srgbClr val="F69FB2"/>
                </a:solidFill>
                <a:latin typeface="Calibri" panose="020F0502020204030204" pitchFamily="34" charset="0"/>
                <a:cs typeface="Calibri" panose="020F0502020204030204" pitchFamily="34" charset="0"/>
                <a:sym typeface="+mn-lt"/>
              </a:rPr>
              <a:t>01</a:t>
            </a:r>
            <a:endParaRPr lang="zh-CN" altLang="en-US" sz="8000" b="1" dirty="0">
              <a:solidFill>
                <a:srgbClr val="F69FB2"/>
              </a:solidFill>
              <a:latin typeface="Calibri" panose="020F0502020204030204" pitchFamily="34" charset="0"/>
              <a:cs typeface="Calibri" panose="020F0502020204030204" pitchFamily="34" charset="0"/>
              <a:sym typeface="+mn-lt"/>
            </a:endParaRPr>
          </a:p>
        </p:txBody>
      </p:sp>
      <p:pic>
        <p:nvPicPr>
          <p:cNvPr id="59" name="图片 58">
            <a:extLst>
              <a:ext uri="{FF2B5EF4-FFF2-40B4-BE49-F238E27FC236}">
                <a16:creationId xmlns="" xmlns:a16="http://schemas.microsoft.com/office/drawing/2014/main" id="{4DAC5980-B2C4-4A46-8B58-3E8DF96CF2E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270500" y="1239042"/>
            <a:ext cx="1651000" cy="1800794"/>
          </a:xfrm>
          <a:prstGeom prst="rect">
            <a:avLst/>
          </a:prstGeom>
        </p:spPr>
      </p:pic>
    </p:spTree>
    <p:extLst>
      <p:ext uri="{BB962C8B-B14F-4D97-AF65-F5344CB8AC3E}">
        <p14:creationId xmlns:p14="http://schemas.microsoft.com/office/powerpoint/2010/main" val="3908172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4883"/>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a:extLst>
              <a:ext uri="{FF2B5EF4-FFF2-40B4-BE49-F238E27FC236}">
                <a16:creationId xmlns="" xmlns:a16="http://schemas.microsoft.com/office/drawing/2014/main" id="{C73943AF-E55A-4F62-AB47-D9B8D51693B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21" name="文本框 20">
            <a:extLst>
              <a:ext uri="{FF2B5EF4-FFF2-40B4-BE49-F238E27FC236}">
                <a16:creationId xmlns="" xmlns:a16="http://schemas.microsoft.com/office/drawing/2014/main" id="{7F3F8992-8BA8-4BF6-8A1F-87AB3C0557F3}"/>
              </a:ext>
            </a:extLst>
          </p:cNvPr>
          <p:cNvSpPr txBox="1"/>
          <p:nvPr/>
        </p:nvSpPr>
        <p:spPr>
          <a:xfrm>
            <a:off x="5274469" y="681038"/>
            <a:ext cx="1643062" cy="369332"/>
          </a:xfrm>
          <a:prstGeom prst="rect">
            <a:avLst/>
          </a:prstGeom>
          <a:noFill/>
        </p:spPr>
        <p:txBody>
          <a:bodyPr wrap="square" rtlCol="0">
            <a:spAutoFit/>
          </a:bodyPr>
          <a:lstStyle/>
          <a:p>
            <a:pPr algn="ctr"/>
            <a:r>
              <a:rPr lang="zh-CN" altLang="en-US" b="1" dirty="0">
                <a:solidFill>
                  <a:srgbClr val="F69FB2"/>
                </a:solidFill>
                <a:cs typeface="+mn-ea"/>
                <a:sym typeface="+mn-lt"/>
              </a:rPr>
              <a:t>活动整体思路</a:t>
            </a:r>
          </a:p>
        </p:txBody>
      </p:sp>
      <p:cxnSp>
        <p:nvCxnSpPr>
          <p:cNvPr id="22" name="直接连接符 21">
            <a:extLst>
              <a:ext uri="{FF2B5EF4-FFF2-40B4-BE49-F238E27FC236}">
                <a16:creationId xmlns="" xmlns:a16="http://schemas.microsoft.com/office/drawing/2014/main" id="{52CCF1DF-D41F-48BE-9D93-71B28A6A1C26}"/>
              </a:ext>
            </a:extLst>
          </p:cNvPr>
          <p:cNvCxnSpPr/>
          <p:nvPr/>
        </p:nvCxnSpPr>
        <p:spPr>
          <a:xfrm>
            <a:off x="5792058" y="1106807"/>
            <a:ext cx="561975"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pic>
        <p:nvPicPr>
          <p:cNvPr id="23" name="图片占位符 8">
            <a:extLst>
              <a:ext uri="{FF2B5EF4-FFF2-40B4-BE49-F238E27FC236}">
                <a16:creationId xmlns="" xmlns:a16="http://schemas.microsoft.com/office/drawing/2014/main" id="{6E79D9C9-BD8D-484D-A0AA-6837134EE66A}"/>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145129" y="1708049"/>
            <a:ext cx="4018171" cy="4018171"/>
          </a:xfrm>
          <a:prstGeom prst="rect">
            <a:avLst/>
          </a:prstGeom>
        </p:spPr>
      </p:pic>
      <p:sp>
        <p:nvSpPr>
          <p:cNvPr id="24" name="直角三角形 23">
            <a:extLst>
              <a:ext uri="{FF2B5EF4-FFF2-40B4-BE49-F238E27FC236}">
                <a16:creationId xmlns="" xmlns:a16="http://schemas.microsoft.com/office/drawing/2014/main" id="{F8AC579D-D66E-43EF-AAE3-55AFF80CF93E}"/>
              </a:ext>
            </a:extLst>
          </p:cNvPr>
          <p:cNvSpPr/>
          <p:nvPr/>
        </p:nvSpPr>
        <p:spPr>
          <a:xfrm flipV="1">
            <a:off x="7145129" y="1706458"/>
            <a:ext cx="895350" cy="895350"/>
          </a:xfrm>
          <a:prstGeom prst="rtTriangle">
            <a:avLst/>
          </a:prstGeom>
          <a:solidFill>
            <a:srgbClr val="5FA6A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65000"/>
                  <a:lumOff val="35000"/>
                </a:schemeClr>
              </a:solidFill>
              <a:cs typeface="+mn-ea"/>
              <a:sym typeface="+mn-lt"/>
            </a:endParaRPr>
          </a:p>
        </p:txBody>
      </p:sp>
      <p:grpSp>
        <p:nvGrpSpPr>
          <p:cNvPr id="25" name="组合 24">
            <a:extLst>
              <a:ext uri="{FF2B5EF4-FFF2-40B4-BE49-F238E27FC236}">
                <a16:creationId xmlns="" xmlns:a16="http://schemas.microsoft.com/office/drawing/2014/main" id="{D3E984BB-39D4-4787-A7D0-0BD88B5DFADB}"/>
              </a:ext>
            </a:extLst>
          </p:cNvPr>
          <p:cNvGrpSpPr/>
          <p:nvPr/>
        </p:nvGrpSpPr>
        <p:grpSpPr>
          <a:xfrm>
            <a:off x="6051133" y="3764233"/>
            <a:ext cx="1808371" cy="1808371"/>
            <a:chOff x="5686426" y="3429000"/>
            <a:chExt cx="2133600" cy="2133600"/>
          </a:xfrm>
          <a:solidFill>
            <a:srgbClr val="5FA6AE"/>
          </a:solidFill>
        </p:grpSpPr>
        <p:sp>
          <p:nvSpPr>
            <p:cNvPr id="29" name="矩形 28">
              <a:extLst>
                <a:ext uri="{FF2B5EF4-FFF2-40B4-BE49-F238E27FC236}">
                  <a16:creationId xmlns="" xmlns:a16="http://schemas.microsoft.com/office/drawing/2014/main" id="{1B7B0C04-9D40-4C4A-94E7-0ED4EDDE57D5}"/>
                </a:ext>
              </a:extLst>
            </p:cNvPr>
            <p:cNvSpPr/>
            <p:nvPr/>
          </p:nvSpPr>
          <p:spPr>
            <a:xfrm>
              <a:off x="5686426" y="3429000"/>
              <a:ext cx="2133600" cy="2133600"/>
            </a:xfrm>
            <a:prstGeom prst="rect">
              <a:avLst/>
            </a:prstGeom>
            <a:grpFill/>
            <a:ln>
              <a:noFill/>
            </a:ln>
            <a:effectLst>
              <a:outerShdw blurRad="228600" sx="105000" sy="105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solidFill>
                  <a:schemeClr val="tx1">
                    <a:lumMod val="65000"/>
                    <a:lumOff val="35000"/>
                  </a:schemeClr>
                </a:solidFill>
                <a:cs typeface="+mn-ea"/>
                <a:sym typeface="+mn-lt"/>
              </a:endParaRPr>
            </a:p>
          </p:txBody>
        </p:sp>
        <p:grpSp>
          <p:nvGrpSpPr>
            <p:cNvPr id="30" name="组合 29">
              <a:extLst>
                <a:ext uri="{FF2B5EF4-FFF2-40B4-BE49-F238E27FC236}">
                  <a16:creationId xmlns="" xmlns:a16="http://schemas.microsoft.com/office/drawing/2014/main" id="{9ACC523A-C955-4467-89B2-42A9E93E3110}"/>
                </a:ext>
              </a:extLst>
            </p:cNvPr>
            <p:cNvGrpSpPr/>
            <p:nvPr/>
          </p:nvGrpSpPr>
          <p:grpSpPr>
            <a:xfrm>
              <a:off x="6025831" y="3808922"/>
              <a:ext cx="1454786" cy="1398144"/>
              <a:chOff x="6025831" y="3577675"/>
              <a:chExt cx="1454786" cy="1398144"/>
            </a:xfrm>
            <a:grpFill/>
          </p:grpSpPr>
          <p:sp>
            <p:nvSpPr>
              <p:cNvPr id="31" name="文本框 30">
                <a:extLst>
                  <a:ext uri="{FF2B5EF4-FFF2-40B4-BE49-F238E27FC236}">
                    <a16:creationId xmlns="" xmlns:a16="http://schemas.microsoft.com/office/drawing/2014/main" id="{AF187AE2-885E-4501-AF91-B0821BD05E60}"/>
                  </a:ext>
                </a:extLst>
              </p:cNvPr>
              <p:cNvSpPr txBox="1"/>
              <p:nvPr/>
            </p:nvSpPr>
            <p:spPr>
              <a:xfrm>
                <a:off x="6054127" y="4329110"/>
                <a:ext cx="1398198" cy="399442"/>
              </a:xfrm>
              <a:prstGeom prst="rect">
                <a:avLst/>
              </a:prstGeom>
              <a:grpFill/>
            </p:spPr>
            <p:txBody>
              <a:bodyPr wrap="none" rtlCol="0">
                <a:spAutoFit/>
              </a:bodyPr>
              <a:lstStyle/>
              <a:p>
                <a:pPr algn="ctr"/>
                <a:r>
                  <a:rPr lang="en-US" altLang="zh-CN" sz="1600" b="1">
                    <a:solidFill>
                      <a:schemeClr val="bg1"/>
                    </a:solidFill>
                    <a:latin typeface="Calibri" panose="020F0502020204030204" pitchFamily="34" charset="0"/>
                    <a:cs typeface="Calibri" panose="020F0502020204030204" pitchFamily="34" charset="0"/>
                    <a:sym typeface="+mn-lt"/>
                  </a:rPr>
                  <a:t>QUARTERLY</a:t>
                </a:r>
                <a:endParaRPr lang="en-US" altLang="zh-CN" sz="1600" b="1" dirty="0">
                  <a:solidFill>
                    <a:schemeClr val="bg1"/>
                  </a:solidFill>
                  <a:latin typeface="Calibri" panose="020F0502020204030204" pitchFamily="34" charset="0"/>
                  <a:cs typeface="Calibri" panose="020F0502020204030204" pitchFamily="34" charset="0"/>
                  <a:sym typeface="+mn-lt"/>
                </a:endParaRPr>
              </a:p>
            </p:txBody>
          </p:sp>
          <p:sp>
            <p:nvSpPr>
              <p:cNvPr id="32" name="文本框 31">
                <a:extLst>
                  <a:ext uri="{FF2B5EF4-FFF2-40B4-BE49-F238E27FC236}">
                    <a16:creationId xmlns="" xmlns:a16="http://schemas.microsoft.com/office/drawing/2014/main" id="{01BBF7C4-1324-42D6-BD12-596DDF3BDD2F}"/>
                  </a:ext>
                </a:extLst>
              </p:cNvPr>
              <p:cNvSpPr txBox="1"/>
              <p:nvPr/>
            </p:nvSpPr>
            <p:spPr>
              <a:xfrm>
                <a:off x="6025831" y="4685316"/>
                <a:ext cx="1454786" cy="290503"/>
              </a:xfrm>
              <a:prstGeom prst="rect">
                <a:avLst/>
              </a:prstGeom>
              <a:grpFill/>
            </p:spPr>
            <p:txBody>
              <a:bodyPr wrap="none" rtlCol="0">
                <a:spAutoFit/>
              </a:bodyPr>
              <a:lstStyle/>
              <a:p>
                <a:pPr algn="ctr"/>
                <a:r>
                  <a:rPr lang="en-US" altLang="zh-CN" sz="1000" dirty="0">
                    <a:solidFill>
                      <a:schemeClr val="bg1"/>
                    </a:solidFill>
                    <a:latin typeface="Calibri" panose="020F0502020204030204" pitchFamily="34" charset="0"/>
                    <a:cs typeface="Calibri" panose="020F0502020204030204" pitchFamily="34" charset="0"/>
                    <a:sym typeface="+mn-lt"/>
                  </a:rPr>
                  <a:t>insert </a:t>
                </a:r>
                <a:r>
                  <a:rPr lang="en-US" altLang="zh-CN" sz="1000">
                    <a:solidFill>
                      <a:schemeClr val="bg1"/>
                    </a:solidFill>
                    <a:latin typeface="Calibri" panose="020F0502020204030204" pitchFamily="34" charset="0"/>
                    <a:cs typeface="Calibri" panose="020F0502020204030204" pitchFamily="34" charset="0"/>
                    <a:sym typeface="+mn-lt"/>
                  </a:rPr>
                  <a:t>you awesome</a:t>
                </a:r>
                <a:endParaRPr lang="en-US" altLang="zh-CN" sz="1000" dirty="0">
                  <a:solidFill>
                    <a:schemeClr val="bg1"/>
                  </a:solidFill>
                  <a:latin typeface="Calibri" panose="020F0502020204030204" pitchFamily="34" charset="0"/>
                  <a:cs typeface="Calibri" panose="020F0502020204030204" pitchFamily="34" charset="0"/>
                  <a:sym typeface="+mn-lt"/>
                </a:endParaRPr>
              </a:p>
            </p:txBody>
          </p:sp>
          <p:sp>
            <p:nvSpPr>
              <p:cNvPr id="33" name="文本框 32">
                <a:extLst>
                  <a:ext uri="{FF2B5EF4-FFF2-40B4-BE49-F238E27FC236}">
                    <a16:creationId xmlns="" xmlns:a16="http://schemas.microsoft.com/office/drawing/2014/main" id="{AC923332-B63E-44EA-A387-5113D2F0FBAE}"/>
                  </a:ext>
                </a:extLst>
              </p:cNvPr>
              <p:cNvSpPr txBox="1"/>
              <p:nvPr/>
            </p:nvSpPr>
            <p:spPr>
              <a:xfrm>
                <a:off x="6169023" y="3577675"/>
                <a:ext cx="1168400" cy="762571"/>
              </a:xfrm>
              <a:prstGeom prst="rect">
                <a:avLst/>
              </a:prstGeom>
              <a:grpFill/>
            </p:spPr>
            <p:txBody>
              <a:bodyPr wrap="square" rtlCol="0">
                <a:spAutoFit/>
              </a:bodyPr>
              <a:lstStyle/>
              <a:p>
                <a:r>
                  <a:rPr lang="en-US" altLang="zh-CN" sz="3600" b="1" dirty="0">
                    <a:solidFill>
                      <a:schemeClr val="bg1"/>
                    </a:solidFill>
                    <a:latin typeface="Calibri" panose="020F0502020204030204" pitchFamily="34" charset="0"/>
                    <a:cs typeface="Calibri" panose="020F0502020204030204" pitchFamily="34" charset="0"/>
                    <a:sym typeface="+mn-lt"/>
                  </a:rPr>
                  <a:t>56%</a:t>
                </a:r>
                <a:endParaRPr lang="zh-CN" altLang="en-US" sz="3600" b="1" dirty="0">
                  <a:solidFill>
                    <a:schemeClr val="bg1"/>
                  </a:solidFill>
                  <a:latin typeface="Calibri" panose="020F0502020204030204" pitchFamily="34" charset="0"/>
                  <a:cs typeface="Calibri" panose="020F0502020204030204" pitchFamily="34" charset="0"/>
                  <a:sym typeface="+mn-lt"/>
                </a:endParaRPr>
              </a:p>
            </p:txBody>
          </p:sp>
        </p:grpSp>
      </p:grpSp>
      <p:sp>
        <p:nvSpPr>
          <p:cNvPr id="34" name="TextBox 12">
            <a:extLst>
              <a:ext uri="{FF2B5EF4-FFF2-40B4-BE49-F238E27FC236}">
                <a16:creationId xmlns="" xmlns:a16="http://schemas.microsoft.com/office/drawing/2014/main" id="{0EA64965-D872-4165-A6B2-96D407735CD2}"/>
              </a:ext>
            </a:extLst>
          </p:cNvPr>
          <p:cNvSpPr txBox="1"/>
          <p:nvPr/>
        </p:nvSpPr>
        <p:spPr>
          <a:xfrm>
            <a:off x="1524797" y="1855000"/>
            <a:ext cx="4035007" cy="830997"/>
          </a:xfrm>
          <a:prstGeom prst="rect">
            <a:avLst/>
          </a:prstGeom>
          <a:noFill/>
        </p:spPr>
        <p:txBody>
          <a:bodyPr wrap="square" rtlCol="0">
            <a:spAutoFit/>
          </a:bodyPr>
          <a:lstStyle/>
          <a:p>
            <a:r>
              <a:rPr lang="zh-CN" altLang="en-US" sz="4800" b="1" dirty="0">
                <a:solidFill>
                  <a:srgbClr val="F69FB2"/>
                </a:solidFill>
                <a:cs typeface="+mn-ea"/>
                <a:sym typeface="+mn-lt"/>
              </a:rPr>
              <a:t>活动主题</a:t>
            </a:r>
            <a:endParaRPr lang="id-ID" sz="4800" b="1" dirty="0">
              <a:solidFill>
                <a:srgbClr val="F69FB2"/>
              </a:solidFill>
              <a:cs typeface="+mn-ea"/>
              <a:sym typeface="+mn-lt"/>
            </a:endParaRPr>
          </a:p>
        </p:txBody>
      </p:sp>
      <p:sp>
        <p:nvSpPr>
          <p:cNvPr id="43" name="Text Placeholder 4">
            <a:extLst>
              <a:ext uri="{FF2B5EF4-FFF2-40B4-BE49-F238E27FC236}">
                <a16:creationId xmlns="" xmlns:a16="http://schemas.microsoft.com/office/drawing/2014/main" id="{01A91BF5-263E-414A-AB8E-4F2551984EA0}"/>
              </a:ext>
            </a:extLst>
          </p:cNvPr>
          <p:cNvSpPr txBox="1">
            <a:spLocks/>
          </p:cNvSpPr>
          <p:nvPr/>
        </p:nvSpPr>
        <p:spPr>
          <a:xfrm>
            <a:off x="1553071" y="3432951"/>
            <a:ext cx="3710541" cy="10243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defRPr/>
            </a:pPr>
            <a:r>
              <a:rPr lang="id-ID" sz="1200" dirty="0">
                <a:solidFill>
                  <a:srgbClr val="F69FB2"/>
                </a:solidFill>
                <a:latin typeface="Calibri" panose="020F0502020204030204" pitchFamily="34" charset="0"/>
                <a:cs typeface="Calibri" panose="020F0502020204030204" pitchFamily="34" charset="0"/>
                <a:sym typeface="+mn-lt"/>
              </a:rPr>
              <a:t>Ut wisi enim ad minim veniam, quis nostrud exerci tation ullamcorper nibh euismod tincidunt ut laoreet dolore magna aliquam erat volutpat. Ut wisi enim ad minim veniam, quis nostrud exerci. </a:t>
            </a:r>
          </a:p>
        </p:txBody>
      </p:sp>
      <p:sp>
        <p:nvSpPr>
          <p:cNvPr id="44" name="TextBox 20">
            <a:extLst>
              <a:ext uri="{FF2B5EF4-FFF2-40B4-BE49-F238E27FC236}">
                <a16:creationId xmlns="" xmlns:a16="http://schemas.microsoft.com/office/drawing/2014/main" id="{9341DECC-1709-4A24-9352-5C77CEE3DA63}"/>
              </a:ext>
            </a:extLst>
          </p:cNvPr>
          <p:cNvSpPr txBox="1"/>
          <p:nvPr/>
        </p:nvSpPr>
        <p:spPr>
          <a:xfrm>
            <a:off x="1597519" y="2875723"/>
            <a:ext cx="1671515" cy="276999"/>
          </a:xfrm>
          <a:prstGeom prst="rect">
            <a:avLst/>
          </a:prstGeom>
          <a:noFill/>
        </p:spPr>
        <p:txBody>
          <a:bodyPr wrap="square" rtlCol="0">
            <a:spAutoFit/>
          </a:bodyPr>
          <a:lstStyle/>
          <a:p>
            <a:r>
              <a:rPr lang="en-US" sz="1200" strike="noStrike" spc="600" dirty="0">
                <a:solidFill>
                  <a:srgbClr val="F69FB2"/>
                </a:solidFill>
                <a:latin typeface="Calibri" panose="020F0502020204030204" pitchFamily="34" charset="0"/>
                <a:cs typeface="Calibri" panose="020F0502020204030204" pitchFamily="34" charset="0"/>
                <a:sym typeface="+mn-lt"/>
              </a:rPr>
              <a:t>CREATIVE</a:t>
            </a:r>
            <a:endParaRPr lang="id-ID" sz="1200" strike="noStrike" spc="600" dirty="0">
              <a:solidFill>
                <a:srgbClr val="F69FB2"/>
              </a:solidFill>
              <a:latin typeface="Calibri" panose="020F0502020204030204" pitchFamily="34" charset="0"/>
              <a:cs typeface="Calibri" panose="020F0502020204030204" pitchFamily="34" charset="0"/>
              <a:sym typeface="+mn-lt"/>
            </a:endParaRPr>
          </a:p>
        </p:txBody>
      </p:sp>
      <p:sp>
        <p:nvSpPr>
          <p:cNvPr id="45" name="Rectangle: Rounded Corners 21">
            <a:extLst>
              <a:ext uri="{FF2B5EF4-FFF2-40B4-BE49-F238E27FC236}">
                <a16:creationId xmlns="" xmlns:a16="http://schemas.microsoft.com/office/drawing/2014/main" id="{619C84BB-E27B-4EDA-887F-48D230353918}"/>
              </a:ext>
            </a:extLst>
          </p:cNvPr>
          <p:cNvSpPr/>
          <p:nvPr/>
        </p:nvSpPr>
        <p:spPr>
          <a:xfrm>
            <a:off x="1597519" y="4999369"/>
            <a:ext cx="1002348" cy="280582"/>
          </a:xfrm>
          <a:prstGeom prst="roundRect">
            <a:avLst>
              <a:gd name="adj" fmla="val 50000"/>
            </a:avLst>
          </a:prstGeom>
          <a:solidFill>
            <a:srgbClr val="5FA6AE"/>
          </a:solidFill>
          <a:ln>
            <a:noFill/>
          </a:ln>
          <a:effectLst>
            <a:outerShdw blurRad="254000" dist="1270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bg1"/>
                </a:solidFill>
                <a:latin typeface="Calibri" panose="020F0502020204030204" pitchFamily="34" charset="0"/>
                <a:cs typeface="Calibri" panose="020F0502020204030204" pitchFamily="34" charset="0"/>
                <a:sym typeface="+mn-lt"/>
              </a:rPr>
              <a:t>Read More</a:t>
            </a:r>
            <a:endParaRPr lang="id-ID" sz="900" b="1" dirty="0">
              <a:solidFill>
                <a:schemeClr val="bg1"/>
              </a:solidFill>
              <a:latin typeface="Calibri" panose="020F0502020204030204" pitchFamily="34" charset="0"/>
              <a:cs typeface="Calibri" panose="020F0502020204030204" pitchFamily="34" charset="0"/>
              <a:sym typeface="+mn-lt"/>
            </a:endParaRPr>
          </a:p>
        </p:txBody>
      </p:sp>
    </p:spTree>
    <p:extLst>
      <p:ext uri="{BB962C8B-B14F-4D97-AF65-F5344CB8AC3E}">
        <p14:creationId xmlns:p14="http://schemas.microsoft.com/office/powerpoint/2010/main" val="3802417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1"/>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pic>
        <p:nvPicPr>
          <p:cNvPr id="37" name="图片占位符 12">
            <a:extLst>
              <a:ext uri="{FF2B5EF4-FFF2-40B4-BE49-F238E27FC236}">
                <a16:creationId xmlns="" xmlns:a16="http://schemas.microsoft.com/office/drawing/2014/main" id="{D02ECF51-E040-4720-B3FE-3D1CC79C31FD}"/>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213510" y="1657353"/>
            <a:ext cx="1799273" cy="1797685"/>
          </a:xfrm>
          <a:prstGeom prst="ellipse">
            <a:avLst/>
          </a:prstGeom>
        </p:spPr>
      </p:pic>
      <p:pic>
        <p:nvPicPr>
          <p:cNvPr id="38" name="图片占位符 10">
            <a:extLst>
              <a:ext uri="{FF2B5EF4-FFF2-40B4-BE49-F238E27FC236}">
                <a16:creationId xmlns="" xmlns:a16="http://schemas.microsoft.com/office/drawing/2014/main" id="{3B715F8B-3B1F-4638-96A3-D62E3EB9316E}"/>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5282181" y="1657353"/>
            <a:ext cx="1799273" cy="1797685"/>
          </a:xfrm>
          <a:prstGeom prst="ellipse">
            <a:avLst/>
          </a:prstGeom>
        </p:spPr>
      </p:pic>
      <p:pic>
        <p:nvPicPr>
          <p:cNvPr id="39" name="图片占位符 5">
            <a:extLst>
              <a:ext uri="{FF2B5EF4-FFF2-40B4-BE49-F238E27FC236}">
                <a16:creationId xmlns="" xmlns:a16="http://schemas.microsoft.com/office/drawing/2014/main" id="{95F7C6AD-2879-4874-A1CE-993A24F94865}"/>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2351021" y="1657353"/>
            <a:ext cx="1799273" cy="1797685"/>
          </a:xfrm>
          <a:prstGeom prst="ellipse">
            <a:avLst/>
          </a:prstGeom>
        </p:spPr>
      </p:pic>
      <p:sp>
        <p:nvSpPr>
          <p:cNvPr id="60" name="Oval 6">
            <a:extLst>
              <a:ext uri="{FF2B5EF4-FFF2-40B4-BE49-F238E27FC236}">
                <a16:creationId xmlns="" xmlns:a16="http://schemas.microsoft.com/office/drawing/2014/main" id="{A3AB9BBB-B71D-4A0D-9ED4-3F9543385BA2}"/>
              </a:ext>
            </a:extLst>
          </p:cNvPr>
          <p:cNvSpPr/>
          <p:nvPr/>
        </p:nvSpPr>
        <p:spPr>
          <a:xfrm>
            <a:off x="2801621" y="2107159"/>
            <a:ext cx="898072" cy="898072"/>
          </a:xfrm>
          <a:prstGeom prst="ellipse">
            <a:avLst/>
          </a:prstGeom>
          <a:solidFill>
            <a:srgbClr val="5FA6AE">
              <a:alpha val="6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lumMod val="65000"/>
                  <a:lumOff val="35000"/>
                </a:schemeClr>
              </a:solidFill>
              <a:cs typeface="+mn-ea"/>
              <a:sym typeface="+mn-lt"/>
            </a:endParaRPr>
          </a:p>
        </p:txBody>
      </p:sp>
      <p:sp>
        <p:nvSpPr>
          <p:cNvPr id="40" name="Text Placeholder 4">
            <a:extLst>
              <a:ext uri="{FF2B5EF4-FFF2-40B4-BE49-F238E27FC236}">
                <a16:creationId xmlns="" xmlns:a16="http://schemas.microsoft.com/office/drawing/2014/main" id="{C6DF8327-BB34-4EE4-B868-A17F2610264B}"/>
              </a:ext>
            </a:extLst>
          </p:cNvPr>
          <p:cNvSpPr txBox="1">
            <a:spLocks/>
          </p:cNvSpPr>
          <p:nvPr/>
        </p:nvSpPr>
        <p:spPr>
          <a:xfrm>
            <a:off x="4942073" y="4403523"/>
            <a:ext cx="2480442" cy="9774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altLang="zh-CN" sz="1200">
                <a:solidFill>
                  <a:srgbClr val="F69FB2"/>
                </a:solidFill>
                <a:latin typeface="Calibri" panose="020F0502020204030204" pitchFamily="34" charset="0"/>
                <a:cs typeface="Calibri" panose="020F0502020204030204" pitchFamily="34" charset="0"/>
                <a:sym typeface="+mn-lt"/>
              </a:rPr>
              <a:t>Ut wisi enim ad minim veniam, quis nostrud exerci tation ullamcorper nibh euismod tincidunt ut laoreet dolore magna</a:t>
            </a:r>
            <a:endParaRPr lang="id-ID" altLang="zh-CN" sz="1200" dirty="0">
              <a:solidFill>
                <a:srgbClr val="F69FB2"/>
              </a:solidFill>
              <a:latin typeface="Calibri" panose="020F0502020204030204" pitchFamily="34" charset="0"/>
              <a:cs typeface="Calibri" panose="020F0502020204030204" pitchFamily="34" charset="0"/>
              <a:sym typeface="+mn-lt"/>
            </a:endParaRPr>
          </a:p>
        </p:txBody>
      </p:sp>
      <p:sp>
        <p:nvSpPr>
          <p:cNvPr id="41" name="TextBox 40">
            <a:extLst>
              <a:ext uri="{FF2B5EF4-FFF2-40B4-BE49-F238E27FC236}">
                <a16:creationId xmlns="" xmlns:a16="http://schemas.microsoft.com/office/drawing/2014/main" id="{EFCCB7FA-021C-4E7D-B56D-119E8851631B}"/>
              </a:ext>
            </a:extLst>
          </p:cNvPr>
          <p:cNvSpPr txBox="1"/>
          <p:nvPr/>
        </p:nvSpPr>
        <p:spPr>
          <a:xfrm>
            <a:off x="5474409" y="3854605"/>
            <a:ext cx="1415772" cy="338554"/>
          </a:xfrm>
          <a:prstGeom prst="rect">
            <a:avLst/>
          </a:prstGeom>
          <a:noFill/>
        </p:spPr>
        <p:txBody>
          <a:bodyPr wrap="none" rtlCol="0">
            <a:spAutoFit/>
          </a:bodyPr>
          <a:lstStyle/>
          <a:p>
            <a:pPr algn="ctr"/>
            <a:r>
              <a:rPr lang="zh-CN" altLang="en-US" sz="1600" b="1" dirty="0" smtClean="0">
                <a:solidFill>
                  <a:srgbClr val="F69FB2"/>
                </a:solidFill>
                <a:cs typeface="+mn-ea"/>
                <a:sym typeface="+mn-lt"/>
              </a:rPr>
              <a:t>点击添加标题</a:t>
            </a:r>
            <a:endParaRPr lang="id-ID" altLang="zh-CN" sz="1600" b="1" dirty="0">
              <a:solidFill>
                <a:srgbClr val="F69FB2"/>
              </a:solidFill>
              <a:cs typeface="+mn-ea"/>
              <a:sym typeface="+mn-lt"/>
            </a:endParaRPr>
          </a:p>
        </p:txBody>
      </p:sp>
      <p:sp>
        <p:nvSpPr>
          <p:cNvPr id="42" name="Text Placeholder 4">
            <a:extLst>
              <a:ext uri="{FF2B5EF4-FFF2-40B4-BE49-F238E27FC236}">
                <a16:creationId xmlns="" xmlns:a16="http://schemas.microsoft.com/office/drawing/2014/main" id="{1A9B40F2-17D2-41E9-92C7-B481C0E822B8}"/>
              </a:ext>
            </a:extLst>
          </p:cNvPr>
          <p:cNvSpPr txBox="1">
            <a:spLocks/>
          </p:cNvSpPr>
          <p:nvPr/>
        </p:nvSpPr>
        <p:spPr>
          <a:xfrm>
            <a:off x="1970441" y="4403523"/>
            <a:ext cx="2480442" cy="9774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dirty="0">
                <a:solidFill>
                  <a:srgbClr val="F69FB2"/>
                </a:solidFill>
                <a:latin typeface="Calibri" panose="020F0502020204030204" pitchFamily="34" charset="0"/>
                <a:cs typeface="Calibri" panose="020F0502020204030204" pitchFamily="34" charset="0"/>
                <a:sym typeface="+mn-lt"/>
              </a:rPr>
              <a:t>Ut wisi enim ad minim veniam, quis nostrud exerci tation ullamcorper nibh euismod tincidunt ut laoreet dolore magna</a:t>
            </a:r>
          </a:p>
        </p:txBody>
      </p:sp>
      <p:sp>
        <p:nvSpPr>
          <p:cNvPr id="46" name="TextBox 39">
            <a:extLst>
              <a:ext uri="{FF2B5EF4-FFF2-40B4-BE49-F238E27FC236}">
                <a16:creationId xmlns="" xmlns:a16="http://schemas.microsoft.com/office/drawing/2014/main" id="{E558886F-B032-4B3C-B258-347FA69553BE}"/>
              </a:ext>
            </a:extLst>
          </p:cNvPr>
          <p:cNvSpPr txBox="1"/>
          <p:nvPr/>
        </p:nvSpPr>
        <p:spPr>
          <a:xfrm>
            <a:off x="2502778" y="3854605"/>
            <a:ext cx="1415772" cy="338554"/>
          </a:xfrm>
          <a:prstGeom prst="rect">
            <a:avLst/>
          </a:prstGeom>
          <a:noFill/>
        </p:spPr>
        <p:txBody>
          <a:bodyPr wrap="none" rtlCol="0">
            <a:spAutoFit/>
          </a:bodyPr>
          <a:lstStyle/>
          <a:p>
            <a:pPr algn="ctr"/>
            <a:r>
              <a:rPr lang="zh-CN" altLang="en-US" sz="1600" b="1" dirty="0" smtClean="0">
                <a:solidFill>
                  <a:srgbClr val="F69FB2"/>
                </a:solidFill>
                <a:cs typeface="+mn-ea"/>
                <a:sym typeface="+mn-lt"/>
              </a:rPr>
              <a:t>点击添加标题</a:t>
            </a:r>
            <a:endParaRPr lang="id-ID" sz="1600" b="1" dirty="0">
              <a:solidFill>
                <a:srgbClr val="F69FB2"/>
              </a:solidFill>
              <a:cs typeface="+mn-ea"/>
              <a:sym typeface="+mn-lt"/>
            </a:endParaRPr>
          </a:p>
        </p:txBody>
      </p:sp>
      <p:sp>
        <p:nvSpPr>
          <p:cNvPr id="47" name="Text Placeholder 4">
            <a:extLst>
              <a:ext uri="{FF2B5EF4-FFF2-40B4-BE49-F238E27FC236}">
                <a16:creationId xmlns="" xmlns:a16="http://schemas.microsoft.com/office/drawing/2014/main" id="{304BF02C-42A4-4EED-BB2B-4DEE6929AFFA}"/>
              </a:ext>
            </a:extLst>
          </p:cNvPr>
          <p:cNvSpPr txBox="1">
            <a:spLocks/>
          </p:cNvSpPr>
          <p:nvPr/>
        </p:nvSpPr>
        <p:spPr>
          <a:xfrm>
            <a:off x="7913705" y="4403523"/>
            <a:ext cx="2480442" cy="9774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altLang="zh-CN" sz="1200">
                <a:solidFill>
                  <a:srgbClr val="F69FB2"/>
                </a:solidFill>
                <a:latin typeface="Calibri" panose="020F0502020204030204" pitchFamily="34" charset="0"/>
                <a:cs typeface="Calibri" panose="020F0502020204030204" pitchFamily="34" charset="0"/>
                <a:sym typeface="+mn-lt"/>
              </a:rPr>
              <a:t>Ut wisi enim ad minim veniam, quis nostrud exerci tation ullamcorper nibh euismod tincidunt ut laoreet dolore magna</a:t>
            </a:r>
            <a:endParaRPr lang="id-ID" altLang="zh-CN" sz="1200" dirty="0">
              <a:solidFill>
                <a:srgbClr val="F69FB2"/>
              </a:solidFill>
              <a:latin typeface="Calibri" panose="020F0502020204030204" pitchFamily="34" charset="0"/>
              <a:cs typeface="Calibri" panose="020F0502020204030204" pitchFamily="34" charset="0"/>
              <a:sym typeface="+mn-lt"/>
            </a:endParaRPr>
          </a:p>
        </p:txBody>
      </p:sp>
      <p:sp>
        <p:nvSpPr>
          <p:cNvPr id="48" name="TextBox 41">
            <a:extLst>
              <a:ext uri="{FF2B5EF4-FFF2-40B4-BE49-F238E27FC236}">
                <a16:creationId xmlns="" xmlns:a16="http://schemas.microsoft.com/office/drawing/2014/main" id="{3A6B415A-EE0A-478B-89A3-54DB69EFB28C}"/>
              </a:ext>
            </a:extLst>
          </p:cNvPr>
          <p:cNvSpPr txBox="1"/>
          <p:nvPr/>
        </p:nvSpPr>
        <p:spPr>
          <a:xfrm>
            <a:off x="8446042" y="3854605"/>
            <a:ext cx="1415772" cy="338554"/>
          </a:xfrm>
          <a:prstGeom prst="rect">
            <a:avLst/>
          </a:prstGeom>
          <a:noFill/>
        </p:spPr>
        <p:txBody>
          <a:bodyPr wrap="none" rtlCol="0">
            <a:spAutoFit/>
          </a:bodyPr>
          <a:lstStyle/>
          <a:p>
            <a:pPr algn="ctr"/>
            <a:r>
              <a:rPr lang="zh-CN" altLang="en-US" sz="1600" b="1" dirty="0" smtClean="0">
                <a:solidFill>
                  <a:srgbClr val="F69FB2"/>
                </a:solidFill>
                <a:cs typeface="+mn-ea"/>
                <a:sym typeface="+mn-lt"/>
              </a:rPr>
              <a:t>点击添加标题</a:t>
            </a:r>
            <a:endParaRPr lang="id-ID" altLang="zh-CN" sz="1600" b="1" dirty="0">
              <a:solidFill>
                <a:srgbClr val="F69FB2"/>
              </a:solidFill>
              <a:cs typeface="+mn-ea"/>
              <a:sym typeface="+mn-lt"/>
            </a:endParaRPr>
          </a:p>
        </p:txBody>
      </p:sp>
      <p:sp>
        <p:nvSpPr>
          <p:cNvPr id="65" name="Oval 6">
            <a:extLst>
              <a:ext uri="{FF2B5EF4-FFF2-40B4-BE49-F238E27FC236}">
                <a16:creationId xmlns="" xmlns:a16="http://schemas.microsoft.com/office/drawing/2014/main" id="{7951009F-4512-4DA3-A696-C2C710BA834A}"/>
              </a:ext>
            </a:extLst>
          </p:cNvPr>
          <p:cNvSpPr/>
          <p:nvPr/>
        </p:nvSpPr>
        <p:spPr>
          <a:xfrm>
            <a:off x="8663941" y="2107159"/>
            <a:ext cx="898072" cy="898072"/>
          </a:xfrm>
          <a:prstGeom prst="ellipse">
            <a:avLst/>
          </a:prstGeom>
          <a:solidFill>
            <a:srgbClr val="5FA6AE">
              <a:alpha val="6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lumMod val="65000"/>
                  <a:lumOff val="35000"/>
                </a:schemeClr>
              </a:solidFill>
              <a:cs typeface="+mn-ea"/>
              <a:sym typeface="+mn-lt"/>
            </a:endParaRPr>
          </a:p>
        </p:txBody>
      </p:sp>
      <p:sp>
        <p:nvSpPr>
          <p:cNvPr id="64" name="Oval 6">
            <a:extLst>
              <a:ext uri="{FF2B5EF4-FFF2-40B4-BE49-F238E27FC236}">
                <a16:creationId xmlns="" xmlns:a16="http://schemas.microsoft.com/office/drawing/2014/main" id="{098CEB14-CEB5-4F97-8197-F6FD25CFA5B7}"/>
              </a:ext>
            </a:extLst>
          </p:cNvPr>
          <p:cNvSpPr/>
          <p:nvPr/>
        </p:nvSpPr>
        <p:spPr>
          <a:xfrm>
            <a:off x="5732781" y="2107159"/>
            <a:ext cx="898072" cy="898072"/>
          </a:xfrm>
          <a:prstGeom prst="ellipse">
            <a:avLst/>
          </a:prstGeom>
          <a:solidFill>
            <a:srgbClr val="5FA6AE">
              <a:alpha val="6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lumMod val="65000"/>
                  <a:lumOff val="35000"/>
                </a:schemeClr>
              </a:solidFill>
              <a:cs typeface="+mn-ea"/>
              <a:sym typeface="+mn-lt"/>
            </a:endParaRPr>
          </a:p>
        </p:txBody>
      </p:sp>
      <p:grpSp>
        <p:nvGrpSpPr>
          <p:cNvPr id="51" name="Group 48">
            <a:extLst>
              <a:ext uri="{FF2B5EF4-FFF2-40B4-BE49-F238E27FC236}">
                <a16:creationId xmlns="" xmlns:a16="http://schemas.microsoft.com/office/drawing/2014/main" id="{EC607F84-D689-4E82-970C-B338253589E8}"/>
              </a:ext>
            </a:extLst>
          </p:cNvPr>
          <p:cNvGrpSpPr/>
          <p:nvPr/>
        </p:nvGrpSpPr>
        <p:grpSpPr>
          <a:xfrm>
            <a:off x="6034956" y="2341419"/>
            <a:ext cx="294676" cy="429552"/>
            <a:chOff x="3582988" y="3510757"/>
            <a:chExt cx="319088" cy="465138"/>
          </a:xfrm>
          <a:solidFill>
            <a:sysClr val="window" lastClr="FFFFFF"/>
          </a:solidFill>
        </p:grpSpPr>
        <p:sp>
          <p:nvSpPr>
            <p:cNvPr id="52" name="AutoShape 113">
              <a:extLst>
                <a:ext uri="{FF2B5EF4-FFF2-40B4-BE49-F238E27FC236}">
                  <a16:creationId xmlns="" xmlns:a16="http://schemas.microsoft.com/office/drawing/2014/main" id="{AE93339B-8327-4F8E-9E32-0AADCA5D0A46}"/>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53" name="AutoShape 114">
              <a:extLst>
                <a:ext uri="{FF2B5EF4-FFF2-40B4-BE49-F238E27FC236}">
                  <a16:creationId xmlns="" xmlns:a16="http://schemas.microsoft.com/office/drawing/2014/main" id="{D63E09B8-04A0-4D81-A26F-C8B82CBDF040}"/>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nvGrpSpPr>
          <p:cNvPr id="56" name="Group 51">
            <a:extLst>
              <a:ext uri="{FF2B5EF4-FFF2-40B4-BE49-F238E27FC236}">
                <a16:creationId xmlns="" xmlns:a16="http://schemas.microsoft.com/office/drawing/2014/main" id="{12C1EB14-7E7C-4B6A-BDE3-565EAD0594CD}"/>
              </a:ext>
            </a:extLst>
          </p:cNvPr>
          <p:cNvGrpSpPr/>
          <p:nvPr/>
        </p:nvGrpSpPr>
        <p:grpSpPr>
          <a:xfrm>
            <a:off x="8952248" y="2341419"/>
            <a:ext cx="321796" cy="429552"/>
            <a:chOff x="2639219" y="3510757"/>
            <a:chExt cx="348456" cy="465138"/>
          </a:xfrm>
          <a:solidFill>
            <a:sysClr val="window" lastClr="FFFFFF"/>
          </a:solidFill>
        </p:grpSpPr>
        <p:sp>
          <p:nvSpPr>
            <p:cNvPr id="57" name="AutoShape 115">
              <a:extLst>
                <a:ext uri="{FF2B5EF4-FFF2-40B4-BE49-F238E27FC236}">
                  <a16:creationId xmlns="" xmlns:a16="http://schemas.microsoft.com/office/drawing/2014/main" id="{5C2FF1A6-8F89-4927-B6A7-759270E02926}"/>
                </a:ext>
              </a:extLst>
            </p:cNvPr>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58" name="AutoShape 116">
              <a:extLst>
                <a:ext uri="{FF2B5EF4-FFF2-40B4-BE49-F238E27FC236}">
                  <a16:creationId xmlns="" xmlns:a16="http://schemas.microsoft.com/office/drawing/2014/main" id="{CD44A6CF-73AF-4E03-8A50-F914BB0BCA87}"/>
                </a:ext>
              </a:extLst>
            </p:cNvPr>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sp>
        <p:nvSpPr>
          <p:cNvPr id="62" name="文本框 61">
            <a:extLst>
              <a:ext uri="{FF2B5EF4-FFF2-40B4-BE49-F238E27FC236}">
                <a16:creationId xmlns="" xmlns:a16="http://schemas.microsoft.com/office/drawing/2014/main" id="{F79C3D07-B1CB-4A02-8056-83C7B6BE7F12}"/>
              </a:ext>
            </a:extLst>
          </p:cNvPr>
          <p:cNvSpPr txBox="1"/>
          <p:nvPr/>
        </p:nvSpPr>
        <p:spPr>
          <a:xfrm>
            <a:off x="5274469" y="681038"/>
            <a:ext cx="1643062" cy="369332"/>
          </a:xfrm>
          <a:prstGeom prst="rect">
            <a:avLst/>
          </a:prstGeom>
          <a:noFill/>
        </p:spPr>
        <p:txBody>
          <a:bodyPr wrap="square" rtlCol="0">
            <a:spAutoFit/>
          </a:bodyPr>
          <a:lstStyle/>
          <a:p>
            <a:pPr algn="ctr"/>
            <a:r>
              <a:rPr lang="zh-CN" altLang="en-US" b="1" dirty="0">
                <a:solidFill>
                  <a:srgbClr val="F69FB2"/>
                </a:solidFill>
                <a:cs typeface="+mn-ea"/>
                <a:sym typeface="+mn-lt"/>
              </a:rPr>
              <a:t>活动整体思路</a:t>
            </a:r>
          </a:p>
        </p:txBody>
      </p:sp>
      <p:cxnSp>
        <p:nvCxnSpPr>
          <p:cNvPr id="63" name="直接连接符 62">
            <a:extLst>
              <a:ext uri="{FF2B5EF4-FFF2-40B4-BE49-F238E27FC236}">
                <a16:creationId xmlns="" xmlns:a16="http://schemas.microsoft.com/office/drawing/2014/main" id="{D40477C8-6BC1-4730-BCC3-39B5979A6B58}"/>
              </a:ext>
            </a:extLst>
          </p:cNvPr>
          <p:cNvCxnSpPr/>
          <p:nvPr/>
        </p:nvCxnSpPr>
        <p:spPr>
          <a:xfrm>
            <a:off x="5792058" y="1106807"/>
            <a:ext cx="561975"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sp>
        <p:nvSpPr>
          <p:cNvPr id="61" name="AutoShape 117">
            <a:extLst>
              <a:ext uri="{FF2B5EF4-FFF2-40B4-BE49-F238E27FC236}">
                <a16:creationId xmlns="" xmlns:a16="http://schemas.microsoft.com/office/drawing/2014/main" id="{F8347FCE-C9EF-43BF-B57D-5B211E1BFBA9}"/>
              </a:ext>
            </a:extLst>
          </p:cNvPr>
          <p:cNvSpPr>
            <a:spLocks/>
          </p:cNvSpPr>
          <p:nvPr/>
        </p:nvSpPr>
        <p:spPr bwMode="auto">
          <a:xfrm>
            <a:off x="3036248" y="2395297"/>
            <a:ext cx="428818" cy="32179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pic>
        <p:nvPicPr>
          <p:cNvPr id="66" name="图片 65">
            <a:extLst>
              <a:ext uri="{FF2B5EF4-FFF2-40B4-BE49-F238E27FC236}">
                <a16:creationId xmlns="" xmlns:a16="http://schemas.microsoft.com/office/drawing/2014/main" id="{845C2A64-711D-4152-B045-B646F0C312C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2099138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7F4F8"/>
        </a:solidFill>
        <a:effectLst/>
      </p:bgPr>
    </p:bg>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6223"/>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13" name="文本框 12">
            <a:extLst>
              <a:ext uri="{FF2B5EF4-FFF2-40B4-BE49-F238E27FC236}">
                <a16:creationId xmlns="" xmlns:a16="http://schemas.microsoft.com/office/drawing/2014/main" id="{4E6BA9C7-5BCF-4E39-BD42-081F0AAC3153}"/>
              </a:ext>
            </a:extLst>
          </p:cNvPr>
          <p:cNvSpPr txBox="1"/>
          <p:nvPr/>
        </p:nvSpPr>
        <p:spPr>
          <a:xfrm>
            <a:off x="5274469" y="681038"/>
            <a:ext cx="1643062" cy="369332"/>
          </a:xfrm>
          <a:prstGeom prst="rect">
            <a:avLst/>
          </a:prstGeom>
          <a:noFill/>
        </p:spPr>
        <p:txBody>
          <a:bodyPr wrap="square" rtlCol="0">
            <a:spAutoFit/>
          </a:bodyPr>
          <a:lstStyle/>
          <a:p>
            <a:pPr algn="ctr"/>
            <a:r>
              <a:rPr lang="zh-CN" altLang="en-US" b="1" dirty="0">
                <a:solidFill>
                  <a:srgbClr val="F69FB2"/>
                </a:solidFill>
                <a:cs typeface="+mn-ea"/>
                <a:sym typeface="+mn-lt"/>
              </a:rPr>
              <a:t>活动整体思路</a:t>
            </a:r>
          </a:p>
        </p:txBody>
      </p:sp>
      <p:cxnSp>
        <p:nvCxnSpPr>
          <p:cNvPr id="18" name="直接连接符 17">
            <a:extLst>
              <a:ext uri="{FF2B5EF4-FFF2-40B4-BE49-F238E27FC236}">
                <a16:creationId xmlns="" xmlns:a16="http://schemas.microsoft.com/office/drawing/2014/main" id="{63E035D5-2461-4478-9DB0-59663AE67ACD}"/>
              </a:ext>
            </a:extLst>
          </p:cNvPr>
          <p:cNvCxnSpPr/>
          <p:nvPr/>
        </p:nvCxnSpPr>
        <p:spPr>
          <a:xfrm>
            <a:off x="5792058" y="1106807"/>
            <a:ext cx="561975"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sp>
        <p:nvSpPr>
          <p:cNvPr id="20" name="Oval 8">
            <a:extLst>
              <a:ext uri="{FF2B5EF4-FFF2-40B4-BE49-F238E27FC236}">
                <a16:creationId xmlns="" xmlns:a16="http://schemas.microsoft.com/office/drawing/2014/main" id="{FAA82ED3-7E86-44CF-97DD-9F3EF3BA7E7B}"/>
              </a:ext>
            </a:extLst>
          </p:cNvPr>
          <p:cNvSpPr/>
          <p:nvPr/>
        </p:nvSpPr>
        <p:spPr>
          <a:xfrm>
            <a:off x="5664724" y="3874456"/>
            <a:ext cx="872712" cy="872712"/>
          </a:xfrm>
          <a:prstGeom prst="ellipse">
            <a:avLst/>
          </a:prstGeom>
          <a:solidFill>
            <a:srgbClr val="5FA6A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21" name="Group 10">
            <a:extLst>
              <a:ext uri="{FF2B5EF4-FFF2-40B4-BE49-F238E27FC236}">
                <a16:creationId xmlns="" xmlns:a16="http://schemas.microsoft.com/office/drawing/2014/main" id="{4FA67DA8-0C36-4B4A-8739-406890E26699}"/>
              </a:ext>
            </a:extLst>
          </p:cNvPr>
          <p:cNvGrpSpPr/>
          <p:nvPr/>
        </p:nvGrpSpPr>
        <p:grpSpPr>
          <a:xfrm>
            <a:off x="5948692" y="4158424"/>
            <a:ext cx="304775" cy="304775"/>
            <a:chOff x="4427654" y="3049909"/>
            <a:chExt cx="464344" cy="464344"/>
          </a:xfrm>
          <a:solidFill>
            <a:srgbClr val="F8F8F8"/>
          </a:solidFill>
        </p:grpSpPr>
        <p:sp>
          <p:nvSpPr>
            <p:cNvPr id="22" name="AutoShape 123">
              <a:extLst>
                <a:ext uri="{FF2B5EF4-FFF2-40B4-BE49-F238E27FC236}">
                  <a16:creationId xmlns="" xmlns:a16="http://schemas.microsoft.com/office/drawing/2014/main" id="{9A3291E3-00EA-4B57-841B-4D4B865702E3}"/>
                </a:ext>
              </a:extLst>
            </p:cNvPr>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23" name="AutoShape 124">
              <a:extLst>
                <a:ext uri="{FF2B5EF4-FFF2-40B4-BE49-F238E27FC236}">
                  <a16:creationId xmlns="" xmlns:a16="http://schemas.microsoft.com/office/drawing/2014/main" id="{4E2E3B01-EDCF-456E-ABF3-E6EF797A6807}"/>
                </a:ext>
              </a:extLst>
            </p:cNvPr>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24" name="AutoShape 125">
              <a:extLst>
                <a:ext uri="{FF2B5EF4-FFF2-40B4-BE49-F238E27FC236}">
                  <a16:creationId xmlns="" xmlns:a16="http://schemas.microsoft.com/office/drawing/2014/main" id="{1B4E00DA-E45A-4A36-9C5D-8ED058258805}"/>
                </a:ext>
              </a:extLst>
            </p:cNvPr>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sp>
        <p:nvSpPr>
          <p:cNvPr id="29" name="Oval 3">
            <a:extLst>
              <a:ext uri="{FF2B5EF4-FFF2-40B4-BE49-F238E27FC236}">
                <a16:creationId xmlns="" xmlns:a16="http://schemas.microsoft.com/office/drawing/2014/main" id="{27BB4D23-52BC-4D84-BA10-C4CCDACDCBFF}"/>
              </a:ext>
            </a:extLst>
          </p:cNvPr>
          <p:cNvSpPr/>
          <p:nvPr/>
        </p:nvSpPr>
        <p:spPr>
          <a:xfrm>
            <a:off x="5664724" y="1517095"/>
            <a:ext cx="872712" cy="872712"/>
          </a:xfrm>
          <a:prstGeom prst="ellipse">
            <a:avLst/>
          </a:prstGeom>
          <a:solidFill>
            <a:srgbClr val="5FA6A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30" name="Group 23">
            <a:extLst>
              <a:ext uri="{FF2B5EF4-FFF2-40B4-BE49-F238E27FC236}">
                <a16:creationId xmlns="" xmlns:a16="http://schemas.microsoft.com/office/drawing/2014/main" id="{07A2E82E-9CF3-4D0F-AD08-9592F8CD420F}"/>
              </a:ext>
            </a:extLst>
          </p:cNvPr>
          <p:cNvGrpSpPr/>
          <p:nvPr/>
        </p:nvGrpSpPr>
        <p:grpSpPr>
          <a:xfrm>
            <a:off x="5948692" y="1819818"/>
            <a:ext cx="304775" cy="267265"/>
            <a:chOff x="1640798" y="2149003"/>
            <a:chExt cx="464344" cy="407194"/>
          </a:xfrm>
          <a:solidFill>
            <a:sysClr val="window" lastClr="FFFFFF"/>
          </a:solidFill>
        </p:grpSpPr>
        <p:sp>
          <p:nvSpPr>
            <p:cNvPr id="31" name="AutoShape 147">
              <a:extLst>
                <a:ext uri="{FF2B5EF4-FFF2-40B4-BE49-F238E27FC236}">
                  <a16:creationId xmlns="" xmlns:a16="http://schemas.microsoft.com/office/drawing/2014/main" id="{5BD63ECB-EDE2-4593-8D07-AF8B2C254A61}"/>
                </a:ext>
              </a:extLst>
            </p:cNvPr>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32" name="AutoShape 148">
              <a:extLst>
                <a:ext uri="{FF2B5EF4-FFF2-40B4-BE49-F238E27FC236}">
                  <a16:creationId xmlns="" xmlns:a16="http://schemas.microsoft.com/office/drawing/2014/main" id="{82244C25-4AC0-4DFB-BAEA-7129915C71F0}"/>
                </a:ext>
              </a:extLst>
            </p:cNvPr>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sp>
        <p:nvSpPr>
          <p:cNvPr id="33" name="Text Placeholder 4">
            <a:extLst>
              <a:ext uri="{FF2B5EF4-FFF2-40B4-BE49-F238E27FC236}">
                <a16:creationId xmlns="" xmlns:a16="http://schemas.microsoft.com/office/drawing/2014/main" id="{BA669346-86EC-43E7-8447-A9483516E328}"/>
              </a:ext>
            </a:extLst>
          </p:cNvPr>
          <p:cNvSpPr txBox="1">
            <a:spLocks/>
          </p:cNvSpPr>
          <p:nvPr/>
        </p:nvSpPr>
        <p:spPr>
          <a:xfrm>
            <a:off x="5039666" y="2978119"/>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altLang="zh-CN" sz="1200">
                <a:solidFill>
                  <a:srgbClr val="F69FB2"/>
                </a:solidFill>
                <a:latin typeface="Calibri" panose="020F0502020204030204" pitchFamily="34" charset="0"/>
                <a:cs typeface="Calibri" panose="020F0502020204030204" pitchFamily="34" charset="0"/>
                <a:sym typeface="+mn-lt"/>
              </a:rPr>
              <a:t>Ut wisi enim ad minim veniam, quis nostrud exerci tation</a:t>
            </a:r>
            <a:endParaRPr lang="id-ID" altLang="zh-CN" sz="1200" dirty="0">
              <a:solidFill>
                <a:srgbClr val="F69FB2"/>
              </a:solidFill>
              <a:latin typeface="Calibri" panose="020F0502020204030204" pitchFamily="34" charset="0"/>
              <a:cs typeface="Calibri" panose="020F0502020204030204" pitchFamily="34" charset="0"/>
              <a:sym typeface="+mn-lt"/>
            </a:endParaRPr>
          </a:p>
        </p:txBody>
      </p:sp>
      <p:sp>
        <p:nvSpPr>
          <p:cNvPr id="34" name="TextBox 36">
            <a:extLst>
              <a:ext uri="{FF2B5EF4-FFF2-40B4-BE49-F238E27FC236}">
                <a16:creationId xmlns="" xmlns:a16="http://schemas.microsoft.com/office/drawing/2014/main" id="{3FACF894-85F2-4B9D-A3DC-DE6A8A309E19}"/>
              </a:ext>
            </a:extLst>
          </p:cNvPr>
          <p:cNvSpPr txBox="1"/>
          <p:nvPr/>
        </p:nvSpPr>
        <p:spPr>
          <a:xfrm>
            <a:off x="5393195" y="2611840"/>
            <a:ext cx="1415772" cy="338554"/>
          </a:xfrm>
          <a:prstGeom prst="rect">
            <a:avLst/>
          </a:prstGeom>
          <a:noFill/>
        </p:spPr>
        <p:txBody>
          <a:bodyPr wrap="none" rtlCol="0">
            <a:spAutoFit/>
          </a:bodyPr>
          <a:lstStyle/>
          <a:p>
            <a:pPr algn="ctr"/>
            <a:r>
              <a:rPr lang="zh-CN" altLang="en-US" sz="1600" b="1" dirty="0" smtClean="0">
                <a:solidFill>
                  <a:srgbClr val="F69FB2"/>
                </a:solidFill>
                <a:cs typeface="+mn-ea"/>
                <a:sym typeface="+mn-lt"/>
              </a:rPr>
              <a:t>点击添加标题</a:t>
            </a:r>
            <a:endParaRPr lang="id-ID" altLang="zh-CN" sz="1600" b="1" dirty="0">
              <a:solidFill>
                <a:srgbClr val="F69FB2"/>
              </a:solidFill>
              <a:cs typeface="+mn-ea"/>
              <a:sym typeface="+mn-lt"/>
            </a:endParaRPr>
          </a:p>
        </p:txBody>
      </p:sp>
      <p:sp>
        <p:nvSpPr>
          <p:cNvPr id="35" name="Text Placeholder 4">
            <a:extLst>
              <a:ext uri="{FF2B5EF4-FFF2-40B4-BE49-F238E27FC236}">
                <a16:creationId xmlns="" xmlns:a16="http://schemas.microsoft.com/office/drawing/2014/main" id="{4EA6F4E3-68AD-45DF-AD04-BCAD62F4D02D}"/>
              </a:ext>
            </a:extLst>
          </p:cNvPr>
          <p:cNvSpPr txBox="1">
            <a:spLocks/>
          </p:cNvSpPr>
          <p:nvPr/>
        </p:nvSpPr>
        <p:spPr>
          <a:xfrm>
            <a:off x="5039666" y="5290963"/>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altLang="zh-CN" sz="1200">
                <a:solidFill>
                  <a:srgbClr val="F69FB2"/>
                </a:solidFill>
                <a:latin typeface="Calibri" panose="020F0502020204030204" pitchFamily="34" charset="0"/>
                <a:cs typeface="Calibri" panose="020F0502020204030204" pitchFamily="34" charset="0"/>
                <a:sym typeface="+mn-lt"/>
              </a:rPr>
              <a:t>Ut wisi enim ad minim veniam, quis nostrud exerci tation</a:t>
            </a:r>
            <a:endParaRPr lang="id-ID" altLang="zh-CN" sz="1200" dirty="0">
              <a:solidFill>
                <a:srgbClr val="F69FB2"/>
              </a:solidFill>
              <a:latin typeface="Calibri" panose="020F0502020204030204" pitchFamily="34" charset="0"/>
              <a:cs typeface="Calibri" panose="020F0502020204030204" pitchFamily="34" charset="0"/>
              <a:sym typeface="+mn-lt"/>
            </a:endParaRPr>
          </a:p>
        </p:txBody>
      </p:sp>
      <p:sp>
        <p:nvSpPr>
          <p:cNvPr id="36" name="TextBox 39">
            <a:extLst>
              <a:ext uri="{FF2B5EF4-FFF2-40B4-BE49-F238E27FC236}">
                <a16:creationId xmlns="" xmlns:a16="http://schemas.microsoft.com/office/drawing/2014/main" id="{F37A59D6-0C72-4760-87AF-39A407FAF1EF}"/>
              </a:ext>
            </a:extLst>
          </p:cNvPr>
          <p:cNvSpPr txBox="1"/>
          <p:nvPr/>
        </p:nvSpPr>
        <p:spPr>
          <a:xfrm>
            <a:off x="5393195" y="4924684"/>
            <a:ext cx="1415772" cy="338554"/>
          </a:xfrm>
          <a:prstGeom prst="rect">
            <a:avLst/>
          </a:prstGeom>
          <a:noFill/>
        </p:spPr>
        <p:txBody>
          <a:bodyPr wrap="none" rtlCol="0">
            <a:spAutoFit/>
          </a:bodyPr>
          <a:lstStyle/>
          <a:p>
            <a:pPr algn="ctr"/>
            <a:r>
              <a:rPr lang="zh-CN" altLang="en-US" sz="1600" b="1" dirty="0" smtClean="0">
                <a:solidFill>
                  <a:srgbClr val="F69FB2"/>
                </a:solidFill>
                <a:cs typeface="+mn-ea"/>
                <a:sym typeface="+mn-lt"/>
              </a:rPr>
              <a:t>点击添加标题</a:t>
            </a:r>
            <a:endParaRPr lang="id-ID" altLang="zh-CN" sz="1600" b="1" dirty="0">
              <a:solidFill>
                <a:srgbClr val="F69FB2"/>
              </a:solidFill>
              <a:cs typeface="+mn-ea"/>
              <a:sym typeface="+mn-lt"/>
            </a:endParaRPr>
          </a:p>
        </p:txBody>
      </p:sp>
      <p:sp>
        <p:nvSpPr>
          <p:cNvPr id="38" name="Oval 7">
            <a:extLst>
              <a:ext uri="{FF2B5EF4-FFF2-40B4-BE49-F238E27FC236}">
                <a16:creationId xmlns="" xmlns:a16="http://schemas.microsoft.com/office/drawing/2014/main" id="{5E2A90FC-EBAE-449C-8058-890EFB8AECD2}"/>
              </a:ext>
            </a:extLst>
          </p:cNvPr>
          <p:cNvSpPr/>
          <p:nvPr/>
        </p:nvSpPr>
        <p:spPr>
          <a:xfrm>
            <a:off x="2379699" y="3874456"/>
            <a:ext cx="872712" cy="872712"/>
          </a:xfrm>
          <a:prstGeom prst="ellipse">
            <a:avLst/>
          </a:prstGeom>
          <a:solidFill>
            <a:srgbClr val="5FA6A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39" name="Group 17">
            <a:extLst>
              <a:ext uri="{FF2B5EF4-FFF2-40B4-BE49-F238E27FC236}">
                <a16:creationId xmlns="" xmlns:a16="http://schemas.microsoft.com/office/drawing/2014/main" id="{2FF3AB0E-73DE-41AF-9628-2871BCA39683}"/>
              </a:ext>
            </a:extLst>
          </p:cNvPr>
          <p:cNvGrpSpPr/>
          <p:nvPr/>
        </p:nvGrpSpPr>
        <p:grpSpPr>
          <a:xfrm>
            <a:off x="2682684" y="4158424"/>
            <a:ext cx="266743" cy="304775"/>
            <a:chOff x="740685" y="2696368"/>
            <a:chExt cx="406400" cy="464344"/>
          </a:xfrm>
          <a:solidFill>
            <a:srgbClr val="F8F8F8"/>
          </a:solidFill>
        </p:grpSpPr>
        <p:sp>
          <p:nvSpPr>
            <p:cNvPr id="40" name="AutoShape 131">
              <a:extLst>
                <a:ext uri="{FF2B5EF4-FFF2-40B4-BE49-F238E27FC236}">
                  <a16:creationId xmlns="" xmlns:a16="http://schemas.microsoft.com/office/drawing/2014/main" id="{BA2AFE5E-F3AA-4A48-A15D-CAE60F97662C}"/>
                </a:ext>
              </a:extLst>
            </p:cNvPr>
            <p:cNvSpPr>
              <a:spLocks/>
            </p:cNvSpPr>
            <p:nvPr/>
          </p:nvSpPr>
          <p:spPr bwMode="auto">
            <a:xfrm>
              <a:off x="740685" y="2696368"/>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41" name="AutoShape 132">
              <a:extLst>
                <a:ext uri="{FF2B5EF4-FFF2-40B4-BE49-F238E27FC236}">
                  <a16:creationId xmlns="" xmlns:a16="http://schemas.microsoft.com/office/drawing/2014/main" id="{1B84E346-0210-4B78-BACA-FCE88B823AC7}"/>
                </a:ext>
              </a:extLst>
            </p:cNvPr>
            <p:cNvSpPr>
              <a:spLocks/>
            </p:cNvSpPr>
            <p:nvPr/>
          </p:nvSpPr>
          <p:spPr bwMode="auto">
            <a:xfrm>
              <a:off x="827998"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42" name="AutoShape 133">
              <a:extLst>
                <a:ext uri="{FF2B5EF4-FFF2-40B4-BE49-F238E27FC236}">
                  <a16:creationId xmlns="" xmlns:a16="http://schemas.microsoft.com/office/drawing/2014/main" id="{47B6D0AA-1340-4419-BA3F-D6C0F7C300F7}"/>
                </a:ext>
              </a:extLst>
            </p:cNvPr>
            <p:cNvSpPr>
              <a:spLocks/>
            </p:cNvSpPr>
            <p:nvPr/>
          </p:nvSpPr>
          <p:spPr bwMode="auto">
            <a:xfrm>
              <a:off x="915310"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43" name="AutoShape 134">
              <a:extLst>
                <a:ext uri="{FF2B5EF4-FFF2-40B4-BE49-F238E27FC236}">
                  <a16:creationId xmlns="" xmlns:a16="http://schemas.microsoft.com/office/drawing/2014/main" id="{35C418FE-968E-46F7-8299-39F9A7D9C2F3}"/>
                </a:ext>
              </a:extLst>
            </p:cNvPr>
            <p:cNvSpPr>
              <a:spLocks/>
            </p:cNvSpPr>
            <p:nvPr/>
          </p:nvSpPr>
          <p:spPr bwMode="auto">
            <a:xfrm>
              <a:off x="1001829"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sp>
        <p:nvSpPr>
          <p:cNvPr id="45" name="Oval 2">
            <a:extLst>
              <a:ext uri="{FF2B5EF4-FFF2-40B4-BE49-F238E27FC236}">
                <a16:creationId xmlns="" xmlns:a16="http://schemas.microsoft.com/office/drawing/2014/main" id="{13B0436F-8E74-48AE-B242-6B87988C98E2}"/>
              </a:ext>
            </a:extLst>
          </p:cNvPr>
          <p:cNvSpPr/>
          <p:nvPr/>
        </p:nvSpPr>
        <p:spPr>
          <a:xfrm>
            <a:off x="2379699" y="1517095"/>
            <a:ext cx="872712" cy="872712"/>
          </a:xfrm>
          <a:prstGeom prst="ellipse">
            <a:avLst/>
          </a:prstGeom>
          <a:solidFill>
            <a:srgbClr val="5FA6A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lumMod val="65000"/>
                  <a:lumOff val="35000"/>
                </a:schemeClr>
              </a:solidFill>
              <a:cs typeface="+mn-ea"/>
              <a:sym typeface="+mn-lt"/>
            </a:endParaRPr>
          </a:p>
        </p:txBody>
      </p:sp>
      <p:sp>
        <p:nvSpPr>
          <p:cNvPr id="46" name="AutoShape 149">
            <a:extLst>
              <a:ext uri="{FF2B5EF4-FFF2-40B4-BE49-F238E27FC236}">
                <a16:creationId xmlns="" xmlns:a16="http://schemas.microsoft.com/office/drawing/2014/main" id="{43AA90F9-ABCA-4ED7-9CA0-14000F114357}"/>
              </a:ext>
            </a:extLst>
          </p:cNvPr>
          <p:cNvSpPr>
            <a:spLocks/>
          </p:cNvSpPr>
          <p:nvPr/>
        </p:nvSpPr>
        <p:spPr bwMode="auto">
          <a:xfrm>
            <a:off x="2663667" y="1843785"/>
            <a:ext cx="304775" cy="2193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47" name="Text Placeholder 4">
            <a:extLst>
              <a:ext uri="{FF2B5EF4-FFF2-40B4-BE49-F238E27FC236}">
                <a16:creationId xmlns="" xmlns:a16="http://schemas.microsoft.com/office/drawing/2014/main" id="{58B2473C-DDE3-4CF7-B763-51B4F1C052A4}"/>
              </a:ext>
            </a:extLst>
          </p:cNvPr>
          <p:cNvSpPr txBox="1">
            <a:spLocks/>
          </p:cNvSpPr>
          <p:nvPr/>
        </p:nvSpPr>
        <p:spPr>
          <a:xfrm>
            <a:off x="1754641" y="2978119"/>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dirty="0">
                <a:solidFill>
                  <a:srgbClr val="F69FB2"/>
                </a:solidFill>
                <a:latin typeface="Calibri" panose="020F0502020204030204" pitchFamily="34" charset="0"/>
                <a:cs typeface="Calibri" panose="020F0502020204030204" pitchFamily="34" charset="0"/>
                <a:sym typeface="+mn-lt"/>
              </a:rPr>
              <a:t>Ut wisi enim ad minim veniam, quis nostrud exerci tation</a:t>
            </a:r>
          </a:p>
        </p:txBody>
      </p:sp>
      <p:sp>
        <p:nvSpPr>
          <p:cNvPr id="48" name="TextBox 29">
            <a:extLst>
              <a:ext uri="{FF2B5EF4-FFF2-40B4-BE49-F238E27FC236}">
                <a16:creationId xmlns="" xmlns:a16="http://schemas.microsoft.com/office/drawing/2014/main" id="{EABC0B7E-01E0-4FCE-9FE8-0240C51B0E4C}"/>
              </a:ext>
            </a:extLst>
          </p:cNvPr>
          <p:cNvSpPr txBox="1"/>
          <p:nvPr/>
        </p:nvSpPr>
        <p:spPr>
          <a:xfrm>
            <a:off x="2108173" y="2611840"/>
            <a:ext cx="1415772" cy="338554"/>
          </a:xfrm>
          <a:prstGeom prst="rect">
            <a:avLst/>
          </a:prstGeom>
          <a:noFill/>
        </p:spPr>
        <p:txBody>
          <a:bodyPr wrap="none" rtlCol="0">
            <a:spAutoFit/>
          </a:bodyPr>
          <a:lstStyle/>
          <a:p>
            <a:pPr algn="ctr"/>
            <a:r>
              <a:rPr lang="zh-CN" altLang="en-US" sz="1600" b="1" dirty="0" smtClean="0">
                <a:solidFill>
                  <a:srgbClr val="F69FB2"/>
                </a:solidFill>
                <a:cs typeface="+mn-ea"/>
                <a:sym typeface="+mn-lt"/>
              </a:rPr>
              <a:t>点击添加标题</a:t>
            </a:r>
            <a:endParaRPr lang="id-ID" sz="1600" b="1" dirty="0">
              <a:solidFill>
                <a:srgbClr val="F69FB2"/>
              </a:solidFill>
              <a:cs typeface="+mn-ea"/>
              <a:sym typeface="+mn-lt"/>
            </a:endParaRPr>
          </a:p>
        </p:txBody>
      </p:sp>
      <p:sp>
        <p:nvSpPr>
          <p:cNvPr id="49" name="Text Placeholder 4">
            <a:extLst>
              <a:ext uri="{FF2B5EF4-FFF2-40B4-BE49-F238E27FC236}">
                <a16:creationId xmlns="" xmlns:a16="http://schemas.microsoft.com/office/drawing/2014/main" id="{2305663B-9287-405D-B023-BFA4A282B081}"/>
              </a:ext>
            </a:extLst>
          </p:cNvPr>
          <p:cNvSpPr txBox="1">
            <a:spLocks/>
          </p:cNvSpPr>
          <p:nvPr/>
        </p:nvSpPr>
        <p:spPr>
          <a:xfrm>
            <a:off x="1754641" y="5290963"/>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altLang="zh-CN" sz="1200">
                <a:solidFill>
                  <a:srgbClr val="F69FB2"/>
                </a:solidFill>
                <a:latin typeface="Calibri" panose="020F0502020204030204" pitchFamily="34" charset="0"/>
                <a:cs typeface="Calibri" panose="020F0502020204030204" pitchFamily="34" charset="0"/>
                <a:sym typeface="+mn-lt"/>
              </a:rPr>
              <a:t>Ut wisi enim ad minim veniam, quis nostrud exerci tation</a:t>
            </a:r>
            <a:endParaRPr lang="id-ID" altLang="zh-CN" sz="1200" dirty="0">
              <a:solidFill>
                <a:srgbClr val="F69FB2"/>
              </a:solidFill>
              <a:latin typeface="Calibri" panose="020F0502020204030204" pitchFamily="34" charset="0"/>
              <a:cs typeface="Calibri" panose="020F0502020204030204" pitchFamily="34" charset="0"/>
              <a:sym typeface="+mn-lt"/>
            </a:endParaRPr>
          </a:p>
        </p:txBody>
      </p:sp>
      <p:sp>
        <p:nvSpPr>
          <p:cNvPr id="50" name="TextBox 33">
            <a:extLst>
              <a:ext uri="{FF2B5EF4-FFF2-40B4-BE49-F238E27FC236}">
                <a16:creationId xmlns="" xmlns:a16="http://schemas.microsoft.com/office/drawing/2014/main" id="{EBBAE66E-3359-43D4-892B-E93BE681874E}"/>
              </a:ext>
            </a:extLst>
          </p:cNvPr>
          <p:cNvSpPr txBox="1"/>
          <p:nvPr/>
        </p:nvSpPr>
        <p:spPr>
          <a:xfrm>
            <a:off x="2108170" y="4924684"/>
            <a:ext cx="1415772" cy="338554"/>
          </a:xfrm>
          <a:prstGeom prst="rect">
            <a:avLst/>
          </a:prstGeom>
          <a:noFill/>
        </p:spPr>
        <p:txBody>
          <a:bodyPr wrap="none" rtlCol="0">
            <a:spAutoFit/>
          </a:bodyPr>
          <a:lstStyle/>
          <a:p>
            <a:pPr algn="ctr"/>
            <a:r>
              <a:rPr lang="zh-CN" altLang="en-US" sz="1600" b="1" dirty="0" smtClean="0">
                <a:solidFill>
                  <a:srgbClr val="F69FB2"/>
                </a:solidFill>
                <a:cs typeface="+mn-ea"/>
                <a:sym typeface="+mn-lt"/>
              </a:rPr>
              <a:t>点击添加标题</a:t>
            </a:r>
            <a:endParaRPr lang="id-ID" altLang="zh-CN" sz="1600" b="1" dirty="0">
              <a:solidFill>
                <a:srgbClr val="F69FB2"/>
              </a:solidFill>
              <a:cs typeface="+mn-ea"/>
              <a:sym typeface="+mn-lt"/>
            </a:endParaRPr>
          </a:p>
        </p:txBody>
      </p:sp>
      <p:sp>
        <p:nvSpPr>
          <p:cNvPr id="52" name="Oval 4">
            <a:extLst>
              <a:ext uri="{FF2B5EF4-FFF2-40B4-BE49-F238E27FC236}">
                <a16:creationId xmlns="" xmlns:a16="http://schemas.microsoft.com/office/drawing/2014/main" id="{C79B7C3C-EE85-4BCE-8C2F-3879E6BD80B5}"/>
              </a:ext>
            </a:extLst>
          </p:cNvPr>
          <p:cNvSpPr/>
          <p:nvPr/>
        </p:nvSpPr>
        <p:spPr>
          <a:xfrm>
            <a:off x="8949749" y="1517095"/>
            <a:ext cx="872712" cy="872712"/>
          </a:xfrm>
          <a:prstGeom prst="ellipse">
            <a:avLst/>
          </a:prstGeom>
          <a:solidFill>
            <a:srgbClr val="5FA6A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dirty="0">
              <a:ln>
                <a:noFill/>
              </a:ln>
              <a:solidFill>
                <a:schemeClr val="tx1">
                  <a:lumMod val="65000"/>
                  <a:lumOff val="35000"/>
                </a:schemeClr>
              </a:solidFill>
              <a:effectLst/>
              <a:uLnTx/>
              <a:uFillTx/>
              <a:cs typeface="+mn-ea"/>
              <a:sym typeface="+mn-lt"/>
            </a:endParaRPr>
          </a:p>
        </p:txBody>
      </p:sp>
      <p:grpSp>
        <p:nvGrpSpPr>
          <p:cNvPr id="53" name="Group 14">
            <a:extLst>
              <a:ext uri="{FF2B5EF4-FFF2-40B4-BE49-F238E27FC236}">
                <a16:creationId xmlns="" xmlns:a16="http://schemas.microsoft.com/office/drawing/2014/main" id="{FBE100E8-BD03-41E1-8260-FEB0C97493AC}"/>
              </a:ext>
            </a:extLst>
          </p:cNvPr>
          <p:cNvGrpSpPr/>
          <p:nvPr/>
        </p:nvGrpSpPr>
        <p:grpSpPr>
          <a:xfrm>
            <a:off x="9233717" y="1801063"/>
            <a:ext cx="304775" cy="304775"/>
            <a:chOff x="3498967" y="3049909"/>
            <a:chExt cx="464344" cy="464344"/>
          </a:xfrm>
          <a:solidFill>
            <a:sysClr val="window" lastClr="FFFFFF"/>
          </a:solidFill>
        </p:grpSpPr>
        <p:sp>
          <p:nvSpPr>
            <p:cNvPr id="54" name="AutoShape 126">
              <a:extLst>
                <a:ext uri="{FF2B5EF4-FFF2-40B4-BE49-F238E27FC236}">
                  <a16:creationId xmlns="" xmlns:a16="http://schemas.microsoft.com/office/drawing/2014/main" id="{82F3166D-6220-44B3-83BE-11BB01623723}"/>
                </a:ext>
              </a:extLst>
            </p:cNvPr>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55" name="AutoShape 127">
              <a:extLst>
                <a:ext uri="{FF2B5EF4-FFF2-40B4-BE49-F238E27FC236}">
                  <a16:creationId xmlns="" xmlns:a16="http://schemas.microsoft.com/office/drawing/2014/main" id="{D9BF8391-C959-42AB-9574-22C1B234A0F3}"/>
                </a:ext>
              </a:extLst>
            </p:cNvPr>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sp>
        <p:nvSpPr>
          <p:cNvPr id="57" name="Oval 9">
            <a:extLst>
              <a:ext uri="{FF2B5EF4-FFF2-40B4-BE49-F238E27FC236}">
                <a16:creationId xmlns="" xmlns:a16="http://schemas.microsoft.com/office/drawing/2014/main" id="{6EE9486A-91BD-48E1-B8E4-7B5250E3D03E}"/>
              </a:ext>
            </a:extLst>
          </p:cNvPr>
          <p:cNvSpPr/>
          <p:nvPr/>
        </p:nvSpPr>
        <p:spPr>
          <a:xfrm>
            <a:off x="8949749" y="3874456"/>
            <a:ext cx="872712" cy="872712"/>
          </a:xfrm>
          <a:prstGeom prst="ellipse">
            <a:avLst/>
          </a:prstGeom>
          <a:solidFill>
            <a:srgbClr val="5FA6A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58" name="AutoShape 139">
            <a:extLst>
              <a:ext uri="{FF2B5EF4-FFF2-40B4-BE49-F238E27FC236}">
                <a16:creationId xmlns="" xmlns:a16="http://schemas.microsoft.com/office/drawing/2014/main" id="{6DD0B533-F120-4ADA-BBC8-CFC82B88DFEB}"/>
              </a:ext>
            </a:extLst>
          </p:cNvPr>
          <p:cNvSpPr>
            <a:spLocks/>
          </p:cNvSpPr>
          <p:nvPr/>
        </p:nvSpPr>
        <p:spPr bwMode="auto">
          <a:xfrm>
            <a:off x="9233717" y="4163115"/>
            <a:ext cx="304775" cy="295396"/>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8F8F8"/>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59" name="Text Placeholder 4">
            <a:extLst>
              <a:ext uri="{FF2B5EF4-FFF2-40B4-BE49-F238E27FC236}">
                <a16:creationId xmlns="" xmlns:a16="http://schemas.microsoft.com/office/drawing/2014/main" id="{2F5DCB4F-D843-49AE-92D7-509FBB3B1D28}"/>
              </a:ext>
            </a:extLst>
          </p:cNvPr>
          <p:cNvSpPr txBox="1">
            <a:spLocks/>
          </p:cNvSpPr>
          <p:nvPr/>
        </p:nvSpPr>
        <p:spPr>
          <a:xfrm>
            <a:off x="8324691" y="2978119"/>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altLang="zh-CN" sz="1200">
                <a:solidFill>
                  <a:srgbClr val="F69FB2"/>
                </a:solidFill>
                <a:latin typeface="Calibri" panose="020F0502020204030204" pitchFamily="34" charset="0"/>
                <a:cs typeface="Calibri" panose="020F0502020204030204" pitchFamily="34" charset="0"/>
                <a:sym typeface="+mn-lt"/>
              </a:rPr>
              <a:t>Ut wisi enim ad minim veniam, quis nostrud exerci tation</a:t>
            </a:r>
            <a:endParaRPr lang="id-ID" altLang="zh-CN" sz="1200" dirty="0">
              <a:solidFill>
                <a:srgbClr val="F69FB2"/>
              </a:solidFill>
              <a:latin typeface="Calibri" panose="020F0502020204030204" pitchFamily="34" charset="0"/>
              <a:cs typeface="Calibri" panose="020F0502020204030204" pitchFamily="34" charset="0"/>
              <a:sym typeface="+mn-lt"/>
            </a:endParaRPr>
          </a:p>
        </p:txBody>
      </p:sp>
      <p:sp>
        <p:nvSpPr>
          <p:cNvPr id="60" name="TextBox 42">
            <a:extLst>
              <a:ext uri="{FF2B5EF4-FFF2-40B4-BE49-F238E27FC236}">
                <a16:creationId xmlns="" xmlns:a16="http://schemas.microsoft.com/office/drawing/2014/main" id="{8AB538D5-C1F5-44EA-93A7-C5EA755F6D9B}"/>
              </a:ext>
            </a:extLst>
          </p:cNvPr>
          <p:cNvSpPr txBox="1"/>
          <p:nvPr/>
        </p:nvSpPr>
        <p:spPr>
          <a:xfrm>
            <a:off x="8678220" y="2611840"/>
            <a:ext cx="1415772" cy="338554"/>
          </a:xfrm>
          <a:prstGeom prst="rect">
            <a:avLst/>
          </a:prstGeom>
          <a:noFill/>
        </p:spPr>
        <p:txBody>
          <a:bodyPr wrap="none" rtlCol="0">
            <a:spAutoFit/>
          </a:bodyPr>
          <a:lstStyle/>
          <a:p>
            <a:pPr algn="ctr"/>
            <a:r>
              <a:rPr lang="zh-CN" altLang="en-US" sz="1600" b="1" dirty="0" smtClean="0">
                <a:solidFill>
                  <a:srgbClr val="F69FB2"/>
                </a:solidFill>
                <a:cs typeface="+mn-ea"/>
                <a:sym typeface="+mn-lt"/>
              </a:rPr>
              <a:t>点击添加标题</a:t>
            </a:r>
            <a:endParaRPr lang="id-ID" altLang="zh-CN" sz="1600" b="1" dirty="0">
              <a:solidFill>
                <a:srgbClr val="F69FB2"/>
              </a:solidFill>
              <a:cs typeface="+mn-ea"/>
              <a:sym typeface="+mn-lt"/>
            </a:endParaRPr>
          </a:p>
        </p:txBody>
      </p:sp>
      <p:sp>
        <p:nvSpPr>
          <p:cNvPr id="61" name="Text Placeholder 4">
            <a:extLst>
              <a:ext uri="{FF2B5EF4-FFF2-40B4-BE49-F238E27FC236}">
                <a16:creationId xmlns="" xmlns:a16="http://schemas.microsoft.com/office/drawing/2014/main" id="{B97A9065-5B43-46BB-9F19-210D91DD7AA9}"/>
              </a:ext>
            </a:extLst>
          </p:cNvPr>
          <p:cNvSpPr txBox="1">
            <a:spLocks/>
          </p:cNvSpPr>
          <p:nvPr/>
        </p:nvSpPr>
        <p:spPr>
          <a:xfrm>
            <a:off x="8324691" y="5290963"/>
            <a:ext cx="2122828" cy="5593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altLang="zh-CN" sz="1200">
                <a:solidFill>
                  <a:srgbClr val="F69FB2"/>
                </a:solidFill>
                <a:latin typeface="Calibri" panose="020F0502020204030204" pitchFamily="34" charset="0"/>
                <a:cs typeface="Calibri" panose="020F0502020204030204" pitchFamily="34" charset="0"/>
                <a:sym typeface="+mn-lt"/>
              </a:rPr>
              <a:t>Ut wisi enim ad minim veniam, quis nostrud exerci tation</a:t>
            </a:r>
            <a:endParaRPr lang="id-ID" altLang="zh-CN" sz="1200" dirty="0">
              <a:solidFill>
                <a:srgbClr val="F69FB2"/>
              </a:solidFill>
              <a:latin typeface="Calibri" panose="020F0502020204030204" pitchFamily="34" charset="0"/>
              <a:cs typeface="Calibri" panose="020F0502020204030204" pitchFamily="34" charset="0"/>
              <a:sym typeface="+mn-lt"/>
            </a:endParaRPr>
          </a:p>
        </p:txBody>
      </p:sp>
      <p:sp>
        <p:nvSpPr>
          <p:cNvPr id="62" name="TextBox 45">
            <a:extLst>
              <a:ext uri="{FF2B5EF4-FFF2-40B4-BE49-F238E27FC236}">
                <a16:creationId xmlns="" xmlns:a16="http://schemas.microsoft.com/office/drawing/2014/main" id="{2A57A90A-6E87-4A2D-9BB9-994850C3181F}"/>
              </a:ext>
            </a:extLst>
          </p:cNvPr>
          <p:cNvSpPr txBox="1"/>
          <p:nvPr/>
        </p:nvSpPr>
        <p:spPr>
          <a:xfrm>
            <a:off x="8678221" y="4924684"/>
            <a:ext cx="1415772" cy="338554"/>
          </a:xfrm>
          <a:prstGeom prst="rect">
            <a:avLst/>
          </a:prstGeom>
          <a:noFill/>
        </p:spPr>
        <p:txBody>
          <a:bodyPr wrap="none" rtlCol="0">
            <a:spAutoFit/>
          </a:bodyPr>
          <a:lstStyle/>
          <a:p>
            <a:pPr algn="ctr"/>
            <a:r>
              <a:rPr lang="zh-CN" altLang="en-US" sz="1600" b="1" dirty="0" smtClean="0">
                <a:solidFill>
                  <a:srgbClr val="F69FB2"/>
                </a:solidFill>
                <a:cs typeface="+mn-ea"/>
                <a:sym typeface="+mn-lt"/>
              </a:rPr>
              <a:t>点击添加标题</a:t>
            </a:r>
            <a:endParaRPr lang="id-ID" altLang="zh-CN" sz="1600" b="1" dirty="0">
              <a:solidFill>
                <a:srgbClr val="F69FB2"/>
              </a:solidFill>
              <a:cs typeface="+mn-ea"/>
              <a:sym typeface="+mn-lt"/>
            </a:endParaRPr>
          </a:p>
        </p:txBody>
      </p:sp>
      <p:pic>
        <p:nvPicPr>
          <p:cNvPr id="63" name="图片 62">
            <a:extLst>
              <a:ext uri="{FF2B5EF4-FFF2-40B4-BE49-F238E27FC236}">
                <a16:creationId xmlns="" xmlns:a16="http://schemas.microsoft.com/office/drawing/2014/main" id="{9BA2F13C-0DEB-4694-8E63-649906B988F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2161954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0"/>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13" name="矩形 12">
            <a:extLst>
              <a:ext uri="{FF2B5EF4-FFF2-40B4-BE49-F238E27FC236}">
                <a16:creationId xmlns="" xmlns:a16="http://schemas.microsoft.com/office/drawing/2014/main" id="{BABBBB89-C2FA-4E49-A57E-E5F8DEB82D0B}"/>
              </a:ext>
            </a:extLst>
          </p:cNvPr>
          <p:cNvSpPr/>
          <p:nvPr/>
        </p:nvSpPr>
        <p:spPr>
          <a:xfrm>
            <a:off x="1257300" y="2527541"/>
            <a:ext cx="9677400" cy="3076575"/>
          </a:xfrm>
          <a:prstGeom prst="rect">
            <a:avLst/>
          </a:prstGeom>
          <a:solidFill>
            <a:srgbClr val="F7F4F8"/>
          </a:solidFill>
          <a:ln w="12700" cap="flat" cmpd="sng" algn="ctr">
            <a:noFill/>
            <a:prstDash val="solid"/>
            <a:miter lim="800000"/>
          </a:ln>
          <a:effectLst>
            <a:outerShdw blurRad="317500" sx="105000" sy="105000" algn="ctr" rotWithShape="0">
              <a:prstClr val="black">
                <a:alpha val="1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pic>
        <p:nvPicPr>
          <p:cNvPr id="18" name="图片 17">
            <a:extLst>
              <a:ext uri="{FF2B5EF4-FFF2-40B4-BE49-F238E27FC236}">
                <a16:creationId xmlns="" xmlns:a16="http://schemas.microsoft.com/office/drawing/2014/main" id="{D19E9C93-3A3D-4A81-B569-383E769BAEC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660602" y="1824548"/>
            <a:ext cx="3731308" cy="3274786"/>
          </a:xfrm>
          <a:prstGeom prst="rect">
            <a:avLst/>
          </a:prstGeom>
          <a:solidFill>
            <a:srgbClr val="F7F4F8"/>
          </a:solidFill>
          <a:ln w="12700" cap="flat" cmpd="sng" algn="ctr">
            <a:noFill/>
            <a:prstDash val="solid"/>
            <a:miter lim="800000"/>
          </a:ln>
          <a:effectLst>
            <a:outerShdw blurRad="317500" sx="105000" sy="105000" algn="ctr" rotWithShape="0">
              <a:prstClr val="black">
                <a:alpha val="18000"/>
              </a:prstClr>
            </a:outerShdw>
          </a:effectLst>
        </p:spPr>
      </p:pic>
      <p:sp>
        <p:nvSpPr>
          <p:cNvPr id="19" name="TextBox 12">
            <a:extLst>
              <a:ext uri="{FF2B5EF4-FFF2-40B4-BE49-F238E27FC236}">
                <a16:creationId xmlns="" xmlns:a16="http://schemas.microsoft.com/office/drawing/2014/main" id="{B5A49A1F-3C4C-4103-8B2F-FE6A3ECB7B78}"/>
              </a:ext>
            </a:extLst>
          </p:cNvPr>
          <p:cNvSpPr txBox="1"/>
          <p:nvPr/>
        </p:nvSpPr>
        <p:spPr>
          <a:xfrm>
            <a:off x="6068052" y="2910127"/>
            <a:ext cx="4035007" cy="584775"/>
          </a:xfrm>
          <a:prstGeom prst="rect">
            <a:avLst/>
          </a:prstGeom>
          <a:noFill/>
        </p:spPr>
        <p:txBody>
          <a:bodyPr wrap="square" rtlCol="0">
            <a:spAutoFit/>
          </a:bodyPr>
          <a:lstStyle/>
          <a:p>
            <a:pPr>
              <a:defRPr/>
            </a:pPr>
            <a:r>
              <a:rPr lang="zh-CN" altLang="en-US" sz="3200" b="1" dirty="0">
                <a:solidFill>
                  <a:srgbClr val="F69FB2"/>
                </a:solidFill>
                <a:cs typeface="+mn-ea"/>
                <a:sym typeface="+mn-lt"/>
              </a:rPr>
              <a:t>方案提出者</a:t>
            </a:r>
            <a:r>
              <a:rPr lang="zh-CN" altLang="en-US" sz="3200" b="1" dirty="0" smtClean="0">
                <a:solidFill>
                  <a:srgbClr val="F69FB2"/>
                </a:solidFill>
                <a:cs typeface="+mn-ea"/>
                <a:sym typeface="+mn-lt"/>
              </a:rPr>
              <a:t>：</a:t>
            </a:r>
            <a:r>
              <a:rPr lang="zh-CN" altLang="en-US" sz="3200" b="1" dirty="0">
                <a:solidFill>
                  <a:srgbClr val="F69FB2"/>
                </a:solidFill>
                <a:latin typeface="Calibri" panose="020F0502020204030204" pitchFamily="34" charset="0"/>
                <a:cs typeface="Calibri" panose="020F0502020204030204" pitchFamily="34" charset="0"/>
                <a:sym typeface="+mn-lt"/>
              </a:rPr>
              <a:t>某某</a:t>
            </a:r>
            <a:endParaRPr lang="id-ID" sz="3200" b="1" dirty="0">
              <a:solidFill>
                <a:srgbClr val="F69FB2"/>
              </a:solidFill>
              <a:latin typeface="Calibri" panose="020F0502020204030204" pitchFamily="34" charset="0"/>
              <a:cs typeface="Calibri" panose="020F0502020204030204" pitchFamily="34" charset="0"/>
              <a:sym typeface="+mn-lt"/>
            </a:endParaRPr>
          </a:p>
        </p:txBody>
      </p:sp>
      <p:sp>
        <p:nvSpPr>
          <p:cNvPr id="20" name="Text Placeholder 4">
            <a:extLst>
              <a:ext uri="{FF2B5EF4-FFF2-40B4-BE49-F238E27FC236}">
                <a16:creationId xmlns="" xmlns:a16="http://schemas.microsoft.com/office/drawing/2014/main" id="{C22369CC-170E-4E84-AB4A-94EFD4794C5B}"/>
              </a:ext>
            </a:extLst>
          </p:cNvPr>
          <p:cNvSpPr txBox="1">
            <a:spLocks/>
          </p:cNvSpPr>
          <p:nvPr/>
        </p:nvSpPr>
        <p:spPr>
          <a:xfrm>
            <a:off x="6072921" y="4009626"/>
            <a:ext cx="4671279" cy="10243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Font typeface="Arial" panose="020B0604020202020204" pitchFamily="34" charset="0"/>
              <a:buNone/>
              <a:defRPr/>
            </a:pPr>
            <a:r>
              <a:rPr lang="id-ID" sz="1200" dirty="0">
                <a:solidFill>
                  <a:srgbClr val="F69FB2"/>
                </a:solidFill>
                <a:latin typeface="Calibri" panose="020F0502020204030204" pitchFamily="34" charset="0"/>
                <a:cs typeface="Calibri" panose="020F0502020204030204" pitchFamily="34" charset="0"/>
                <a:sym typeface="+mn-lt"/>
              </a:rPr>
              <a:t>Ut wisi enim ad minim veniam, quis nostrud exerci tation ullamcorper nibh euismod tincidunt ut laoreet dolore magna aliquam erat volutpat. Ut wisi enim ad minim veniam, quis nostrud exerci. </a:t>
            </a:r>
          </a:p>
        </p:txBody>
      </p:sp>
      <p:sp>
        <p:nvSpPr>
          <p:cNvPr id="21" name="TextBox 20">
            <a:extLst>
              <a:ext uri="{FF2B5EF4-FFF2-40B4-BE49-F238E27FC236}">
                <a16:creationId xmlns="" xmlns:a16="http://schemas.microsoft.com/office/drawing/2014/main" id="{AAEDF253-E42A-4D25-B01C-BCA620342A7D}"/>
              </a:ext>
            </a:extLst>
          </p:cNvPr>
          <p:cNvSpPr txBox="1"/>
          <p:nvPr/>
        </p:nvSpPr>
        <p:spPr>
          <a:xfrm>
            <a:off x="6117371" y="3589369"/>
            <a:ext cx="1671515" cy="276999"/>
          </a:xfrm>
          <a:prstGeom prst="rect">
            <a:avLst/>
          </a:prstGeom>
          <a:noFill/>
        </p:spPr>
        <p:txBody>
          <a:bodyPr wrap="square" rtlCol="0">
            <a:spAutoFit/>
          </a:bodyPr>
          <a:lstStyle/>
          <a:p>
            <a:pPr>
              <a:defRPr/>
            </a:pPr>
            <a:r>
              <a:rPr lang="en-US" sz="1200" spc="600" dirty="0">
                <a:solidFill>
                  <a:srgbClr val="F69FB2"/>
                </a:solidFill>
                <a:latin typeface="Calibri" panose="020F0502020204030204" pitchFamily="34" charset="0"/>
                <a:cs typeface="Calibri" panose="020F0502020204030204" pitchFamily="34" charset="0"/>
                <a:sym typeface="+mn-lt"/>
              </a:rPr>
              <a:t>CREATIVE</a:t>
            </a:r>
            <a:endParaRPr lang="id-ID" sz="1200" spc="600" dirty="0">
              <a:solidFill>
                <a:srgbClr val="F69FB2"/>
              </a:solidFill>
              <a:latin typeface="Calibri" panose="020F0502020204030204" pitchFamily="34" charset="0"/>
              <a:cs typeface="Calibri" panose="020F0502020204030204" pitchFamily="34" charset="0"/>
              <a:sym typeface="+mn-lt"/>
            </a:endParaRPr>
          </a:p>
        </p:txBody>
      </p:sp>
      <p:sp>
        <p:nvSpPr>
          <p:cNvPr id="22" name="Rectangle: Rounded Corners 21">
            <a:extLst>
              <a:ext uri="{FF2B5EF4-FFF2-40B4-BE49-F238E27FC236}">
                <a16:creationId xmlns="" xmlns:a16="http://schemas.microsoft.com/office/drawing/2014/main" id="{7ADBD2CA-C7B8-45AD-B4A7-1E8E7C1860F5}"/>
              </a:ext>
            </a:extLst>
          </p:cNvPr>
          <p:cNvSpPr/>
          <p:nvPr/>
        </p:nvSpPr>
        <p:spPr>
          <a:xfrm>
            <a:off x="6117371" y="4920948"/>
            <a:ext cx="1002348" cy="280582"/>
          </a:xfrm>
          <a:prstGeom prst="roundRect">
            <a:avLst>
              <a:gd name="adj" fmla="val 50000"/>
            </a:avLst>
          </a:prstGeom>
          <a:solidFill>
            <a:srgbClr val="5FA6AE"/>
          </a:solidFill>
          <a:ln w="12700" cap="flat" cmpd="sng" algn="ctr">
            <a:noFill/>
            <a:prstDash val="solid"/>
            <a:miter lim="800000"/>
          </a:ln>
          <a:effectLst>
            <a:outerShdw blurRad="254000" dist="127000" dir="5400000" algn="t" rotWithShape="0">
              <a:sysClr val="windowText" lastClr="000000">
                <a:lumMod val="95000"/>
                <a:lumOff val="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sym typeface="+mn-lt"/>
              </a:rPr>
              <a:t>Read More</a:t>
            </a:r>
            <a:endParaRPr kumimoji="0" lang="id-ID" sz="900" b="1"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sym typeface="+mn-lt"/>
            </a:endParaRPr>
          </a:p>
        </p:txBody>
      </p:sp>
      <p:sp>
        <p:nvSpPr>
          <p:cNvPr id="23" name="文本框 22">
            <a:extLst>
              <a:ext uri="{FF2B5EF4-FFF2-40B4-BE49-F238E27FC236}">
                <a16:creationId xmlns="" xmlns:a16="http://schemas.microsoft.com/office/drawing/2014/main" id="{CC3EDF4F-F864-426D-B6B9-5E0DA5AFB13B}"/>
              </a:ext>
            </a:extLst>
          </p:cNvPr>
          <p:cNvSpPr txBox="1"/>
          <p:nvPr/>
        </p:nvSpPr>
        <p:spPr>
          <a:xfrm>
            <a:off x="5274469" y="681038"/>
            <a:ext cx="1643062" cy="369332"/>
          </a:xfrm>
          <a:prstGeom prst="rect">
            <a:avLst/>
          </a:prstGeom>
          <a:noFill/>
        </p:spPr>
        <p:txBody>
          <a:bodyPr wrap="square" rtlCol="0">
            <a:spAutoFit/>
          </a:bodyPr>
          <a:lstStyle/>
          <a:p>
            <a:pPr algn="ctr"/>
            <a:r>
              <a:rPr lang="zh-CN" altLang="en-US" b="1" dirty="0">
                <a:solidFill>
                  <a:srgbClr val="F69FB2"/>
                </a:solidFill>
                <a:cs typeface="+mn-ea"/>
                <a:sym typeface="+mn-lt"/>
              </a:rPr>
              <a:t>活动整体思路</a:t>
            </a:r>
          </a:p>
        </p:txBody>
      </p:sp>
      <p:cxnSp>
        <p:nvCxnSpPr>
          <p:cNvPr id="24" name="直接连接符 23">
            <a:extLst>
              <a:ext uri="{FF2B5EF4-FFF2-40B4-BE49-F238E27FC236}">
                <a16:creationId xmlns="" xmlns:a16="http://schemas.microsoft.com/office/drawing/2014/main" id="{B54632B3-A8E7-4BC9-8CD6-513C77E7BD4C}"/>
              </a:ext>
            </a:extLst>
          </p:cNvPr>
          <p:cNvCxnSpPr/>
          <p:nvPr/>
        </p:nvCxnSpPr>
        <p:spPr>
          <a:xfrm>
            <a:off x="5792058" y="1106807"/>
            <a:ext cx="561975"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pic>
        <p:nvPicPr>
          <p:cNvPr id="25" name="图片 24">
            <a:extLst>
              <a:ext uri="{FF2B5EF4-FFF2-40B4-BE49-F238E27FC236}">
                <a16:creationId xmlns="" xmlns:a16="http://schemas.microsoft.com/office/drawing/2014/main" id="{B89FFC08-D0D9-417C-B588-2B870F31879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3878055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4124"/>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35" name="矩形 60">
            <a:extLst>
              <a:ext uri="{FF2B5EF4-FFF2-40B4-BE49-F238E27FC236}">
                <a16:creationId xmlns="" xmlns:a16="http://schemas.microsoft.com/office/drawing/2014/main" id="{5CDCECD1-E96C-4BB0-B3A9-CF93892FF1F0}"/>
              </a:ext>
            </a:extLst>
          </p:cNvPr>
          <p:cNvSpPr/>
          <p:nvPr/>
        </p:nvSpPr>
        <p:spPr>
          <a:xfrm>
            <a:off x="3348355" y="2803286"/>
            <a:ext cx="5495290" cy="1108075"/>
          </a:xfrm>
          <a:prstGeom prst="rect">
            <a:avLst/>
          </a:prstGeom>
          <a:noFill/>
          <a:ln w="9525">
            <a:noFill/>
          </a:ln>
        </p:spPr>
        <p:txBody>
          <a:bodyPr wrap="square" lIns="0" tIns="0" rIns="0" bIns="0">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7200" b="1">
                <a:solidFill>
                  <a:srgbClr val="F69FB2"/>
                </a:solidFill>
                <a:cs typeface="+mn-ea"/>
                <a:sym typeface="+mn-lt"/>
              </a:rPr>
              <a:t>活动运作策划</a:t>
            </a:r>
          </a:p>
        </p:txBody>
      </p:sp>
      <p:grpSp>
        <p:nvGrpSpPr>
          <p:cNvPr id="2" name="组合 1">
            <a:extLst>
              <a:ext uri="{FF2B5EF4-FFF2-40B4-BE49-F238E27FC236}">
                <a16:creationId xmlns="" xmlns:a16="http://schemas.microsoft.com/office/drawing/2014/main" id="{AAA17BFB-76A9-4E4C-9EC0-DA5D8FE16580}"/>
              </a:ext>
            </a:extLst>
          </p:cNvPr>
          <p:cNvGrpSpPr/>
          <p:nvPr/>
        </p:nvGrpSpPr>
        <p:grpSpPr>
          <a:xfrm>
            <a:off x="3135048" y="4130912"/>
            <a:ext cx="5921904" cy="415925"/>
            <a:chOff x="3350260" y="4130912"/>
            <a:chExt cx="5921904" cy="415925"/>
          </a:xfrm>
        </p:grpSpPr>
        <p:sp>
          <p:nvSpPr>
            <p:cNvPr id="36" name="TextBox 65">
              <a:extLst>
                <a:ext uri="{FF2B5EF4-FFF2-40B4-BE49-F238E27FC236}">
                  <a16:creationId xmlns="" xmlns:a16="http://schemas.microsoft.com/office/drawing/2014/main" id="{9CE41FC3-AA3C-4AC3-A988-122FE4F2873A}"/>
                </a:ext>
              </a:extLst>
            </p:cNvPr>
            <p:cNvSpPr txBox="1"/>
            <p:nvPr/>
          </p:nvSpPr>
          <p:spPr>
            <a:xfrm>
              <a:off x="3631248" y="4146787"/>
              <a:ext cx="1533525"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如何策划</a:t>
              </a:r>
              <a:endParaRPr lang="zh-CN" altLang="en-US" dirty="0">
                <a:solidFill>
                  <a:srgbClr val="F69FB2"/>
                </a:solidFill>
                <a:cs typeface="+mn-ea"/>
                <a:sym typeface="+mn-lt"/>
              </a:endParaRPr>
            </a:p>
          </p:txBody>
        </p:sp>
        <p:sp>
          <p:nvSpPr>
            <p:cNvPr id="37" name="TextBox 66">
              <a:extLst>
                <a:ext uri="{FF2B5EF4-FFF2-40B4-BE49-F238E27FC236}">
                  <a16:creationId xmlns="" xmlns:a16="http://schemas.microsoft.com/office/drawing/2014/main" id="{E6677A02-89C9-45F4-BFE8-B35CB50315E8}"/>
                </a:ext>
              </a:extLst>
            </p:cNvPr>
            <p:cNvSpPr txBox="1"/>
            <p:nvPr/>
          </p:nvSpPr>
          <p:spPr>
            <a:xfrm>
              <a:off x="5810885" y="4146787"/>
              <a:ext cx="1752600" cy="4000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策划流程</a:t>
              </a:r>
              <a:endParaRPr lang="zh-CN" altLang="en-US" dirty="0">
                <a:solidFill>
                  <a:srgbClr val="F69FB2"/>
                </a:solidFill>
                <a:cs typeface="+mn-ea"/>
                <a:sym typeface="+mn-lt"/>
              </a:endParaRPr>
            </a:p>
          </p:txBody>
        </p:sp>
        <p:sp>
          <p:nvSpPr>
            <p:cNvPr id="38" name="Freeform 21">
              <a:extLst>
                <a:ext uri="{FF2B5EF4-FFF2-40B4-BE49-F238E27FC236}">
                  <a16:creationId xmlns="" xmlns:a16="http://schemas.microsoft.com/office/drawing/2014/main" id="{D9F0D5B0-8380-490D-930A-84AAE76B267B}"/>
                </a:ext>
              </a:extLst>
            </p:cNvPr>
            <p:cNvSpPr>
              <a:spLocks noEditPoints="1"/>
            </p:cNvSpPr>
            <p:nvPr/>
          </p:nvSpPr>
          <p:spPr>
            <a:xfrm>
              <a:off x="3350260" y="4213462"/>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30138024"/>
                </a:cxn>
                <a:cxn ang="0">
                  <a:pos x="175366647" y="130138024"/>
                </a:cxn>
                <a:cxn ang="0">
                  <a:pos x="175366647" y="46009099"/>
                </a:cxn>
                <a:cxn ang="0">
                  <a:pos x="128602968" y="46009099"/>
                </a:cxn>
                <a:cxn ang="0">
                  <a:pos x="128602968" y="130138024"/>
                </a:cxn>
                <a:cxn ang="0">
                  <a:pos x="45465512" y="130138024"/>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39" name="Freeform 22">
              <a:extLst>
                <a:ext uri="{FF2B5EF4-FFF2-40B4-BE49-F238E27FC236}">
                  <a16:creationId xmlns="" xmlns:a16="http://schemas.microsoft.com/office/drawing/2014/main" id="{013EFDB0-B4DF-437F-8F2F-01A22EEE8525}"/>
                </a:ext>
              </a:extLst>
            </p:cNvPr>
            <p:cNvSpPr>
              <a:spLocks noEditPoints="1"/>
            </p:cNvSpPr>
            <p:nvPr/>
          </p:nvSpPr>
          <p:spPr>
            <a:xfrm>
              <a:off x="5514023" y="4213462"/>
              <a:ext cx="266700" cy="268288"/>
            </a:xfrm>
            <a:custGeom>
              <a:avLst/>
              <a:gdLst/>
              <a:ahLst/>
              <a:cxnLst>
                <a:cxn ang="0">
                  <a:pos x="151984808" y="0"/>
                </a:cxn>
                <a:cxn ang="0">
                  <a:pos x="303969615" y="153800109"/>
                </a:cxn>
                <a:cxn ang="0">
                  <a:pos x="151984808" y="307600218"/>
                </a:cxn>
                <a:cxn ang="0">
                  <a:pos x="0" y="153800109"/>
                </a:cxn>
                <a:cxn ang="0">
                  <a:pos x="151984808" y="0"/>
                </a:cxn>
                <a:cxn ang="0">
                  <a:pos x="128602968" y="261591119"/>
                </a:cxn>
                <a:cxn ang="0">
                  <a:pos x="175366647" y="261591119"/>
                </a:cxn>
                <a:cxn ang="0">
                  <a:pos x="175366647" y="178776117"/>
                </a:cxn>
                <a:cxn ang="0">
                  <a:pos x="258504104" y="178776117"/>
                </a:cxn>
                <a:cxn ang="0">
                  <a:pos x="258504104" y="128824101"/>
                </a:cxn>
                <a:cxn ang="0">
                  <a:pos x="175366647" y="128824101"/>
                </a:cxn>
                <a:cxn ang="0">
                  <a:pos x="175366647" y="46009099"/>
                </a:cxn>
                <a:cxn ang="0">
                  <a:pos x="128602968" y="46009099"/>
                </a:cxn>
                <a:cxn ang="0">
                  <a:pos x="128602968" y="128824101"/>
                </a:cxn>
                <a:cxn ang="0">
                  <a:pos x="45465512" y="128824101"/>
                </a:cxn>
                <a:cxn ang="0">
                  <a:pos x="45465512" y="178776117"/>
                </a:cxn>
                <a:cxn ang="0">
                  <a:pos x="128602968" y="178776117"/>
                </a:cxn>
                <a:cxn ang="0">
                  <a:pos x="128602968" y="26159111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sp>
          <p:nvSpPr>
            <p:cNvPr id="40" name="TextBox 15">
              <a:extLst>
                <a:ext uri="{FF2B5EF4-FFF2-40B4-BE49-F238E27FC236}">
                  <a16:creationId xmlns="" xmlns:a16="http://schemas.microsoft.com/office/drawing/2014/main" id="{654D5F2D-BF07-411C-A9CD-1A3A5E9ECF1A}"/>
                </a:ext>
              </a:extLst>
            </p:cNvPr>
            <p:cNvSpPr txBox="1"/>
            <p:nvPr/>
          </p:nvSpPr>
          <p:spPr>
            <a:xfrm>
              <a:off x="8023860" y="4130912"/>
              <a:ext cx="1248304" cy="40005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a:solidFill>
                    <a:srgbClr val="F69FB2"/>
                  </a:solidFill>
                  <a:cs typeface="+mn-ea"/>
                  <a:sym typeface="+mn-lt"/>
                </a:rPr>
                <a:t>其他问题</a:t>
              </a:r>
              <a:endParaRPr lang="zh-CN" altLang="en-US" dirty="0">
                <a:solidFill>
                  <a:srgbClr val="F69FB2"/>
                </a:solidFill>
                <a:cs typeface="+mn-ea"/>
                <a:sym typeface="+mn-lt"/>
              </a:endParaRPr>
            </a:p>
          </p:txBody>
        </p:sp>
        <p:sp>
          <p:nvSpPr>
            <p:cNvPr id="41" name="Freeform 22">
              <a:extLst>
                <a:ext uri="{FF2B5EF4-FFF2-40B4-BE49-F238E27FC236}">
                  <a16:creationId xmlns="" xmlns:a16="http://schemas.microsoft.com/office/drawing/2014/main" id="{47D5DFD4-8E6D-4EBE-A249-D56423226DDE}"/>
                </a:ext>
              </a:extLst>
            </p:cNvPr>
            <p:cNvSpPr>
              <a:spLocks noEditPoints="1"/>
            </p:cNvSpPr>
            <p:nvPr/>
          </p:nvSpPr>
          <p:spPr>
            <a:xfrm>
              <a:off x="7726998" y="4196000"/>
              <a:ext cx="266700" cy="268287"/>
            </a:xfrm>
            <a:custGeom>
              <a:avLst/>
              <a:gdLst/>
              <a:ahLst/>
              <a:cxnLst>
                <a:cxn ang="0">
                  <a:pos x="151984808" y="0"/>
                </a:cxn>
                <a:cxn ang="0">
                  <a:pos x="303969615" y="153799536"/>
                </a:cxn>
                <a:cxn ang="0">
                  <a:pos x="151984808" y="307599071"/>
                </a:cxn>
                <a:cxn ang="0">
                  <a:pos x="0" y="153799536"/>
                </a:cxn>
                <a:cxn ang="0">
                  <a:pos x="151984808" y="0"/>
                </a:cxn>
                <a:cxn ang="0">
                  <a:pos x="128602968" y="261590144"/>
                </a:cxn>
                <a:cxn ang="0">
                  <a:pos x="175366647" y="261590144"/>
                </a:cxn>
                <a:cxn ang="0">
                  <a:pos x="175366647" y="178775450"/>
                </a:cxn>
                <a:cxn ang="0">
                  <a:pos x="258504104" y="178775450"/>
                </a:cxn>
                <a:cxn ang="0">
                  <a:pos x="258504104" y="128823621"/>
                </a:cxn>
                <a:cxn ang="0">
                  <a:pos x="175366647" y="128823621"/>
                </a:cxn>
                <a:cxn ang="0">
                  <a:pos x="175366647" y="46008927"/>
                </a:cxn>
                <a:cxn ang="0">
                  <a:pos x="128602968" y="46008927"/>
                </a:cxn>
                <a:cxn ang="0">
                  <a:pos x="128602968" y="128823621"/>
                </a:cxn>
                <a:cxn ang="0">
                  <a:pos x="45465512" y="128823621"/>
                </a:cxn>
                <a:cxn ang="0">
                  <a:pos x="45465512" y="178775450"/>
                </a:cxn>
                <a:cxn ang="0">
                  <a:pos x="128602968" y="178775450"/>
                </a:cxn>
                <a:cxn ang="0">
                  <a:pos x="128602968" y="261590144"/>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5FA6AE"/>
            </a:solidFill>
            <a:ln w="9525">
              <a:noFill/>
            </a:ln>
          </p:spPr>
          <p:txBody>
            <a:bodyPr/>
            <a:lstStyle/>
            <a:p>
              <a:endParaRPr lang="zh-CN" altLang="en-US">
                <a:solidFill>
                  <a:schemeClr val="tx1">
                    <a:lumMod val="65000"/>
                    <a:lumOff val="35000"/>
                  </a:schemeClr>
                </a:solidFill>
                <a:cs typeface="+mn-ea"/>
                <a:sym typeface="+mn-lt"/>
              </a:endParaRPr>
            </a:p>
          </p:txBody>
        </p:sp>
      </p:grpSp>
      <p:sp>
        <p:nvSpPr>
          <p:cNvPr id="42" name="文本框 41">
            <a:extLst>
              <a:ext uri="{FF2B5EF4-FFF2-40B4-BE49-F238E27FC236}">
                <a16:creationId xmlns="" xmlns:a16="http://schemas.microsoft.com/office/drawing/2014/main" id="{157EF24A-3F43-4742-9F94-17EC0173175B}"/>
              </a:ext>
            </a:extLst>
          </p:cNvPr>
          <p:cNvSpPr txBox="1"/>
          <p:nvPr/>
        </p:nvSpPr>
        <p:spPr>
          <a:xfrm>
            <a:off x="5087620" y="1437640"/>
            <a:ext cx="2042160" cy="1323439"/>
          </a:xfrm>
          <a:prstGeom prst="rect">
            <a:avLst/>
          </a:prstGeom>
          <a:noFill/>
        </p:spPr>
        <p:txBody>
          <a:bodyPr wrap="square" rtlCol="0">
            <a:spAutoFit/>
          </a:bodyPr>
          <a:lstStyle/>
          <a:p>
            <a:pPr algn="ctr"/>
            <a:r>
              <a:rPr lang="en-US" altLang="zh-CN" sz="8000" b="1">
                <a:solidFill>
                  <a:srgbClr val="F69FB2"/>
                </a:solidFill>
                <a:latin typeface="Calibri" panose="020F0502020204030204" pitchFamily="34" charset="0"/>
                <a:cs typeface="Calibri" panose="020F0502020204030204" pitchFamily="34" charset="0"/>
                <a:sym typeface="+mn-lt"/>
              </a:rPr>
              <a:t>02</a:t>
            </a:r>
            <a:endParaRPr lang="zh-CN" altLang="en-US" sz="8000" b="1" dirty="0">
              <a:solidFill>
                <a:srgbClr val="F69FB2"/>
              </a:solidFill>
              <a:latin typeface="Calibri" panose="020F0502020204030204" pitchFamily="34" charset="0"/>
              <a:cs typeface="Calibri" panose="020F0502020204030204" pitchFamily="34" charset="0"/>
              <a:sym typeface="+mn-lt"/>
            </a:endParaRPr>
          </a:p>
        </p:txBody>
      </p:sp>
      <p:pic>
        <p:nvPicPr>
          <p:cNvPr id="20" name="图片 19">
            <a:extLst>
              <a:ext uri="{FF2B5EF4-FFF2-40B4-BE49-F238E27FC236}">
                <a16:creationId xmlns="" xmlns:a16="http://schemas.microsoft.com/office/drawing/2014/main" id="{9780A11E-8822-4F5D-A625-CA6556CFD6A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270500" y="1239042"/>
            <a:ext cx="1651000" cy="1800794"/>
          </a:xfrm>
          <a:prstGeom prst="rect">
            <a:avLst/>
          </a:prstGeom>
        </p:spPr>
      </p:pic>
    </p:spTree>
    <p:extLst>
      <p:ext uri="{BB962C8B-B14F-4D97-AF65-F5344CB8AC3E}">
        <p14:creationId xmlns:p14="http://schemas.microsoft.com/office/powerpoint/2010/main" val="162567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4" name="矩形 13">
            <a:extLst>
              <a:ext uri="{FF2B5EF4-FFF2-40B4-BE49-F238E27FC236}">
                <a16:creationId xmlns="" xmlns:a16="http://schemas.microsoft.com/office/drawing/2014/main" id="{A191877E-1DEA-4FA4-A496-7C066EA9DF02}"/>
              </a:ext>
            </a:extLst>
          </p:cNvPr>
          <p:cNvSpPr/>
          <p:nvPr/>
        </p:nvSpPr>
        <p:spPr>
          <a:xfrm>
            <a:off x="0" y="-204"/>
            <a:ext cx="12192000" cy="3771900"/>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07F59949-1328-4EC5-B579-3C53410F1EC1}"/>
              </a:ext>
            </a:extLst>
          </p:cNvPr>
          <p:cNvSpPr/>
          <p:nvPr/>
        </p:nvSpPr>
        <p:spPr>
          <a:xfrm>
            <a:off x="466725" y="461963"/>
            <a:ext cx="11258550" cy="5934075"/>
          </a:xfrm>
          <a:prstGeom prst="rect">
            <a:avLst/>
          </a:prstGeom>
          <a:solidFill>
            <a:srgbClr val="F7F4F8"/>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26" name="任意多边形: 形状 25">
            <a:extLst>
              <a:ext uri="{FF2B5EF4-FFF2-40B4-BE49-F238E27FC236}">
                <a16:creationId xmlns="" xmlns:a16="http://schemas.microsoft.com/office/drawing/2014/main" id="{79488B6F-C2FD-4748-A10D-2A7416B74648}"/>
              </a:ext>
            </a:extLst>
          </p:cNvPr>
          <p:cNvSpPr/>
          <p:nvPr/>
        </p:nvSpPr>
        <p:spPr>
          <a:xfrm>
            <a:off x="9272164" y="4378976"/>
            <a:ext cx="4467225" cy="4467225"/>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FE083">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 xmlns:a16="http://schemas.microsoft.com/office/drawing/2014/main" id="{FBCD823B-6E8A-4531-BF26-83CC03B01872}"/>
              </a:ext>
            </a:extLst>
          </p:cNvPr>
          <p:cNvSpPr/>
          <p:nvPr/>
        </p:nvSpPr>
        <p:spPr>
          <a:xfrm>
            <a:off x="0" y="5684108"/>
            <a:ext cx="1173892" cy="1173892"/>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8BC500E-870B-4C62-A668-BFB692237EBD}"/>
              </a:ext>
            </a:extLst>
          </p:cNvPr>
          <p:cNvSpPr/>
          <p:nvPr/>
        </p:nvSpPr>
        <p:spPr>
          <a:xfrm>
            <a:off x="5175315" y="-2086710"/>
            <a:ext cx="920685" cy="386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 xmlns:a16="http://schemas.microsoft.com/office/drawing/2014/main" id="{291E9641-AEB4-4C05-9AF2-0D9772ACB7A4}"/>
              </a:ext>
            </a:extLst>
          </p:cNvPr>
          <p:cNvSpPr/>
          <p:nvPr/>
        </p:nvSpPr>
        <p:spPr>
          <a:xfrm>
            <a:off x="11981944" y="3936712"/>
            <a:ext cx="749588" cy="749588"/>
          </a:xfrm>
          <a:custGeom>
            <a:avLst/>
            <a:gdLst>
              <a:gd name="connsiteX0" fmla="*/ 586946 w 1173892"/>
              <a:gd name="connsiteY0" fmla="*/ 128716 h 1173892"/>
              <a:gd name="connsiteX1" fmla="*/ 128716 w 1173892"/>
              <a:gd name="connsiteY1" fmla="*/ 586946 h 1173892"/>
              <a:gd name="connsiteX2" fmla="*/ 586946 w 1173892"/>
              <a:gd name="connsiteY2" fmla="*/ 1045176 h 1173892"/>
              <a:gd name="connsiteX3" fmla="*/ 1045176 w 1173892"/>
              <a:gd name="connsiteY3" fmla="*/ 586946 h 1173892"/>
              <a:gd name="connsiteX4" fmla="*/ 586946 w 1173892"/>
              <a:gd name="connsiteY4" fmla="*/ 128716 h 1173892"/>
              <a:gd name="connsiteX5" fmla="*/ 586946 w 1173892"/>
              <a:gd name="connsiteY5" fmla="*/ 0 h 1173892"/>
              <a:gd name="connsiteX6" fmla="*/ 1173892 w 1173892"/>
              <a:gd name="connsiteY6" fmla="*/ 586946 h 1173892"/>
              <a:gd name="connsiteX7" fmla="*/ 586946 w 1173892"/>
              <a:gd name="connsiteY7" fmla="*/ 1173892 h 1173892"/>
              <a:gd name="connsiteX8" fmla="*/ 0 w 1173892"/>
              <a:gd name="connsiteY8" fmla="*/ 586946 h 1173892"/>
              <a:gd name="connsiteX9" fmla="*/ 586946 w 1173892"/>
              <a:gd name="connsiteY9" fmla="*/ 0 h 117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3892" h="1173892">
                <a:moveTo>
                  <a:pt x="586946" y="128716"/>
                </a:moveTo>
                <a:cubicBezTo>
                  <a:pt x="333873" y="128716"/>
                  <a:pt x="128716" y="333873"/>
                  <a:pt x="128716" y="586946"/>
                </a:cubicBezTo>
                <a:cubicBezTo>
                  <a:pt x="128716" y="840019"/>
                  <a:pt x="333873" y="1045176"/>
                  <a:pt x="586946" y="1045176"/>
                </a:cubicBezTo>
                <a:cubicBezTo>
                  <a:pt x="840019" y="1045176"/>
                  <a:pt x="1045176" y="840019"/>
                  <a:pt x="1045176" y="586946"/>
                </a:cubicBezTo>
                <a:cubicBezTo>
                  <a:pt x="1045176" y="333873"/>
                  <a:pt x="840019" y="128716"/>
                  <a:pt x="586946" y="128716"/>
                </a:cubicBezTo>
                <a:close/>
                <a:moveTo>
                  <a:pt x="586946" y="0"/>
                </a:moveTo>
                <a:cubicBezTo>
                  <a:pt x="911107" y="0"/>
                  <a:pt x="1173892" y="262785"/>
                  <a:pt x="1173892" y="586946"/>
                </a:cubicBezTo>
                <a:cubicBezTo>
                  <a:pt x="1173892" y="911107"/>
                  <a:pt x="911107" y="1173892"/>
                  <a:pt x="586946" y="1173892"/>
                </a:cubicBezTo>
                <a:cubicBezTo>
                  <a:pt x="262785" y="1173892"/>
                  <a:pt x="0" y="911107"/>
                  <a:pt x="0" y="586946"/>
                </a:cubicBezTo>
                <a:cubicBezTo>
                  <a:pt x="0" y="262785"/>
                  <a:pt x="262785" y="0"/>
                  <a:pt x="586946" y="0"/>
                </a:cubicBezTo>
                <a:close/>
              </a:path>
            </a:pathLst>
          </a:custGeom>
          <a:solidFill>
            <a:srgbClr val="F69FB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hidden="1">
            <a:extLst>
              <a:ext uri="{FF2B5EF4-FFF2-40B4-BE49-F238E27FC236}">
                <a16:creationId xmlns="" xmlns:a16="http://schemas.microsoft.com/office/drawing/2014/main" id="{A08FBE14-9CE2-40D7-82C9-2A840E0FE2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8033" b="24201"/>
          <a:stretch/>
        </p:blipFill>
        <p:spPr>
          <a:xfrm>
            <a:off x="2515682" y="-2421"/>
            <a:ext cx="6289758" cy="6860421"/>
          </a:xfrm>
          <a:prstGeom prst="rect">
            <a:avLst/>
          </a:prstGeom>
        </p:spPr>
      </p:pic>
      <p:sp>
        <p:nvSpPr>
          <p:cNvPr id="13" name="文本框 12">
            <a:extLst>
              <a:ext uri="{FF2B5EF4-FFF2-40B4-BE49-F238E27FC236}">
                <a16:creationId xmlns="" xmlns:a16="http://schemas.microsoft.com/office/drawing/2014/main" id="{3425DB4D-33E5-4D60-B623-0754395A0B2B}"/>
              </a:ext>
            </a:extLst>
          </p:cNvPr>
          <p:cNvSpPr txBox="1"/>
          <p:nvPr/>
        </p:nvSpPr>
        <p:spPr>
          <a:xfrm>
            <a:off x="5274469" y="681038"/>
            <a:ext cx="1643062" cy="369332"/>
          </a:xfrm>
          <a:prstGeom prst="rect">
            <a:avLst/>
          </a:prstGeom>
          <a:noFill/>
        </p:spPr>
        <p:txBody>
          <a:bodyPr wrap="square" rtlCol="0">
            <a:spAutoFit/>
          </a:bodyPr>
          <a:lstStyle/>
          <a:p>
            <a:pPr algn="ctr"/>
            <a:r>
              <a:rPr lang="zh-CN" altLang="en-US" b="1">
                <a:solidFill>
                  <a:srgbClr val="F69FB2"/>
                </a:solidFill>
                <a:cs typeface="+mn-ea"/>
                <a:sym typeface="+mn-lt"/>
              </a:rPr>
              <a:t>活动运作策划</a:t>
            </a:r>
          </a:p>
        </p:txBody>
      </p:sp>
      <p:cxnSp>
        <p:nvCxnSpPr>
          <p:cNvPr id="18" name="直接连接符 17">
            <a:extLst>
              <a:ext uri="{FF2B5EF4-FFF2-40B4-BE49-F238E27FC236}">
                <a16:creationId xmlns="" xmlns:a16="http://schemas.microsoft.com/office/drawing/2014/main" id="{D020417E-6BC6-4441-8062-F679A62F7DFB}"/>
              </a:ext>
            </a:extLst>
          </p:cNvPr>
          <p:cNvCxnSpPr/>
          <p:nvPr/>
        </p:nvCxnSpPr>
        <p:spPr>
          <a:xfrm>
            <a:off x="5792058" y="1106807"/>
            <a:ext cx="561975" cy="0"/>
          </a:xfrm>
          <a:prstGeom prst="line">
            <a:avLst/>
          </a:prstGeom>
          <a:ln>
            <a:solidFill>
              <a:srgbClr val="F69FB2"/>
            </a:solidFill>
          </a:ln>
        </p:spPr>
        <p:style>
          <a:lnRef idx="1">
            <a:schemeClr val="accent1"/>
          </a:lnRef>
          <a:fillRef idx="0">
            <a:schemeClr val="accent1"/>
          </a:fillRef>
          <a:effectRef idx="0">
            <a:schemeClr val="accent1"/>
          </a:effectRef>
          <a:fontRef idx="minor">
            <a:schemeClr val="tx1"/>
          </a:fontRef>
        </p:style>
      </p:cxnSp>
      <p:grpSp>
        <p:nvGrpSpPr>
          <p:cNvPr id="19" name="Group 74">
            <a:extLst>
              <a:ext uri="{FF2B5EF4-FFF2-40B4-BE49-F238E27FC236}">
                <a16:creationId xmlns="" xmlns:a16="http://schemas.microsoft.com/office/drawing/2014/main" id="{A26BBF7F-FFA8-4B62-9CE0-09424947479A}"/>
              </a:ext>
            </a:extLst>
          </p:cNvPr>
          <p:cNvGrpSpPr/>
          <p:nvPr/>
        </p:nvGrpSpPr>
        <p:grpSpPr>
          <a:xfrm>
            <a:off x="777785" y="2430689"/>
            <a:ext cx="386617" cy="834029"/>
            <a:chOff x="4395788" y="2198688"/>
            <a:chExt cx="344488" cy="742951"/>
          </a:xfrm>
          <a:solidFill>
            <a:srgbClr val="F69FB2"/>
          </a:solidFill>
        </p:grpSpPr>
        <p:sp>
          <p:nvSpPr>
            <p:cNvPr id="20" name="Oval 75">
              <a:extLst>
                <a:ext uri="{FF2B5EF4-FFF2-40B4-BE49-F238E27FC236}">
                  <a16:creationId xmlns="" xmlns:a16="http://schemas.microsoft.com/office/drawing/2014/main" id="{0C022EF4-8288-4BA3-BDE3-E3359C816821}"/>
                </a:ext>
              </a:extLst>
            </p:cNvPr>
            <p:cNvSpPr>
              <a:spLocks noChangeArrowheads="1"/>
            </p:cNvSpPr>
            <p:nvPr/>
          </p:nvSpPr>
          <p:spPr bwMode="auto">
            <a:xfrm>
              <a:off x="4511675" y="2198688"/>
              <a:ext cx="109538" cy="112713"/>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69FB2"/>
                </a:solidFill>
                <a:effectLst/>
                <a:uLnTx/>
                <a:uFillTx/>
                <a:cs typeface="+mn-ea"/>
                <a:sym typeface="+mn-lt"/>
              </a:endParaRPr>
            </a:p>
          </p:txBody>
        </p:sp>
        <p:sp>
          <p:nvSpPr>
            <p:cNvPr id="21" name="Freeform 7">
              <a:extLst>
                <a:ext uri="{FF2B5EF4-FFF2-40B4-BE49-F238E27FC236}">
                  <a16:creationId xmlns="" xmlns:a16="http://schemas.microsoft.com/office/drawing/2014/main" id="{4BF18766-C7BF-477F-AC7A-12A7438F468C}"/>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69FB2"/>
                </a:solidFill>
                <a:effectLst/>
                <a:uLnTx/>
                <a:uFillTx/>
                <a:cs typeface="+mn-ea"/>
                <a:sym typeface="+mn-lt"/>
              </a:endParaRPr>
            </a:p>
          </p:txBody>
        </p:sp>
      </p:grpSp>
      <p:grpSp>
        <p:nvGrpSpPr>
          <p:cNvPr id="22" name="Group 74">
            <a:extLst>
              <a:ext uri="{FF2B5EF4-FFF2-40B4-BE49-F238E27FC236}">
                <a16:creationId xmlns="" xmlns:a16="http://schemas.microsoft.com/office/drawing/2014/main" id="{70DADBFB-B19C-4C6E-90A5-B60DDE6936C1}"/>
              </a:ext>
            </a:extLst>
          </p:cNvPr>
          <p:cNvGrpSpPr/>
          <p:nvPr/>
        </p:nvGrpSpPr>
        <p:grpSpPr>
          <a:xfrm>
            <a:off x="1217286" y="2430689"/>
            <a:ext cx="386617" cy="834029"/>
            <a:chOff x="4395788" y="2198688"/>
            <a:chExt cx="344488" cy="742951"/>
          </a:xfrm>
          <a:solidFill>
            <a:srgbClr val="F69FB2"/>
          </a:solidFill>
        </p:grpSpPr>
        <p:sp>
          <p:nvSpPr>
            <p:cNvPr id="23" name="Oval 75">
              <a:extLst>
                <a:ext uri="{FF2B5EF4-FFF2-40B4-BE49-F238E27FC236}">
                  <a16:creationId xmlns="" xmlns:a16="http://schemas.microsoft.com/office/drawing/2014/main" id="{C6A9E77E-3A60-4893-B755-445D15D99CD7}"/>
                </a:ext>
              </a:extLst>
            </p:cNvPr>
            <p:cNvSpPr>
              <a:spLocks noChangeArrowheads="1"/>
            </p:cNvSpPr>
            <p:nvPr/>
          </p:nvSpPr>
          <p:spPr bwMode="auto">
            <a:xfrm>
              <a:off x="4511675" y="2198688"/>
              <a:ext cx="109538" cy="112713"/>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69FB2"/>
                </a:solidFill>
                <a:effectLst/>
                <a:uLnTx/>
                <a:uFillTx/>
                <a:cs typeface="+mn-ea"/>
                <a:sym typeface="+mn-lt"/>
              </a:endParaRPr>
            </a:p>
          </p:txBody>
        </p:sp>
        <p:sp>
          <p:nvSpPr>
            <p:cNvPr id="24" name="Freeform 7">
              <a:extLst>
                <a:ext uri="{FF2B5EF4-FFF2-40B4-BE49-F238E27FC236}">
                  <a16:creationId xmlns="" xmlns:a16="http://schemas.microsoft.com/office/drawing/2014/main" id="{8BA9C42F-9287-46C0-BBCB-5C598862A2CD}"/>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69FB2"/>
                </a:solidFill>
                <a:effectLst/>
                <a:uLnTx/>
                <a:uFillTx/>
                <a:cs typeface="+mn-ea"/>
                <a:sym typeface="+mn-lt"/>
              </a:endParaRPr>
            </a:p>
          </p:txBody>
        </p:sp>
      </p:grpSp>
      <p:grpSp>
        <p:nvGrpSpPr>
          <p:cNvPr id="25" name="Group 74">
            <a:extLst>
              <a:ext uri="{FF2B5EF4-FFF2-40B4-BE49-F238E27FC236}">
                <a16:creationId xmlns="" xmlns:a16="http://schemas.microsoft.com/office/drawing/2014/main" id="{FAFA0626-CEC5-4873-B4F4-ECF1C84943FA}"/>
              </a:ext>
            </a:extLst>
          </p:cNvPr>
          <p:cNvGrpSpPr/>
          <p:nvPr/>
        </p:nvGrpSpPr>
        <p:grpSpPr>
          <a:xfrm>
            <a:off x="1656787" y="2430689"/>
            <a:ext cx="386617" cy="834029"/>
            <a:chOff x="4395788" y="2198688"/>
            <a:chExt cx="344488" cy="742951"/>
          </a:xfrm>
          <a:solidFill>
            <a:srgbClr val="F69FB2"/>
          </a:solidFill>
        </p:grpSpPr>
        <p:sp>
          <p:nvSpPr>
            <p:cNvPr id="29" name="Oval 75">
              <a:extLst>
                <a:ext uri="{FF2B5EF4-FFF2-40B4-BE49-F238E27FC236}">
                  <a16:creationId xmlns="" xmlns:a16="http://schemas.microsoft.com/office/drawing/2014/main" id="{5A2AC4D7-29E2-4BD9-8DCF-68553479DC4C}"/>
                </a:ext>
              </a:extLst>
            </p:cNvPr>
            <p:cNvSpPr>
              <a:spLocks noChangeArrowheads="1"/>
            </p:cNvSpPr>
            <p:nvPr/>
          </p:nvSpPr>
          <p:spPr bwMode="auto">
            <a:xfrm>
              <a:off x="4511675" y="2198688"/>
              <a:ext cx="109538" cy="112713"/>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69FB2"/>
                </a:solidFill>
                <a:effectLst/>
                <a:uLnTx/>
                <a:uFillTx/>
                <a:cs typeface="+mn-ea"/>
                <a:sym typeface="+mn-lt"/>
              </a:endParaRPr>
            </a:p>
          </p:txBody>
        </p:sp>
        <p:sp>
          <p:nvSpPr>
            <p:cNvPr id="30" name="Freeform 7">
              <a:extLst>
                <a:ext uri="{FF2B5EF4-FFF2-40B4-BE49-F238E27FC236}">
                  <a16:creationId xmlns="" xmlns:a16="http://schemas.microsoft.com/office/drawing/2014/main" id="{CC2118C1-4E48-43B6-8F08-A6ED19E4DACD}"/>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69FB2"/>
                </a:solidFill>
                <a:effectLst/>
                <a:uLnTx/>
                <a:uFillTx/>
                <a:cs typeface="+mn-ea"/>
                <a:sym typeface="+mn-lt"/>
              </a:endParaRPr>
            </a:p>
          </p:txBody>
        </p:sp>
      </p:grpSp>
      <p:grpSp>
        <p:nvGrpSpPr>
          <p:cNvPr id="31" name="Group 74">
            <a:extLst>
              <a:ext uri="{FF2B5EF4-FFF2-40B4-BE49-F238E27FC236}">
                <a16:creationId xmlns="" xmlns:a16="http://schemas.microsoft.com/office/drawing/2014/main" id="{E3E95304-CC6E-428D-A3E4-50505948CD5B}"/>
              </a:ext>
            </a:extLst>
          </p:cNvPr>
          <p:cNvGrpSpPr/>
          <p:nvPr/>
        </p:nvGrpSpPr>
        <p:grpSpPr>
          <a:xfrm>
            <a:off x="2096287" y="2430689"/>
            <a:ext cx="386617" cy="834029"/>
            <a:chOff x="4395788" y="2198688"/>
            <a:chExt cx="344488" cy="742951"/>
          </a:xfrm>
          <a:solidFill>
            <a:srgbClr val="F69FB2"/>
          </a:solidFill>
        </p:grpSpPr>
        <p:sp>
          <p:nvSpPr>
            <p:cNvPr id="32" name="Oval 75">
              <a:extLst>
                <a:ext uri="{FF2B5EF4-FFF2-40B4-BE49-F238E27FC236}">
                  <a16:creationId xmlns="" xmlns:a16="http://schemas.microsoft.com/office/drawing/2014/main" id="{1E728E18-B673-4113-9C82-4E5527F55DE2}"/>
                </a:ext>
              </a:extLst>
            </p:cNvPr>
            <p:cNvSpPr>
              <a:spLocks noChangeArrowheads="1"/>
            </p:cNvSpPr>
            <p:nvPr/>
          </p:nvSpPr>
          <p:spPr bwMode="auto">
            <a:xfrm>
              <a:off x="4511675" y="2198688"/>
              <a:ext cx="109538" cy="112713"/>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69FB2"/>
                </a:solidFill>
                <a:effectLst/>
                <a:uLnTx/>
                <a:uFillTx/>
                <a:cs typeface="+mn-ea"/>
                <a:sym typeface="+mn-lt"/>
              </a:endParaRPr>
            </a:p>
          </p:txBody>
        </p:sp>
        <p:sp>
          <p:nvSpPr>
            <p:cNvPr id="33" name="Freeform 7">
              <a:extLst>
                <a:ext uri="{FF2B5EF4-FFF2-40B4-BE49-F238E27FC236}">
                  <a16:creationId xmlns="" xmlns:a16="http://schemas.microsoft.com/office/drawing/2014/main" id="{CC9F1F4B-7893-4E21-9EEE-F4E9B63E3D53}"/>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69FB2"/>
                </a:solidFill>
                <a:effectLst/>
                <a:uLnTx/>
                <a:uFillTx/>
                <a:cs typeface="+mn-ea"/>
                <a:sym typeface="+mn-lt"/>
              </a:endParaRPr>
            </a:p>
          </p:txBody>
        </p:sp>
      </p:grpSp>
      <p:grpSp>
        <p:nvGrpSpPr>
          <p:cNvPr id="34" name="Group 74">
            <a:extLst>
              <a:ext uri="{FF2B5EF4-FFF2-40B4-BE49-F238E27FC236}">
                <a16:creationId xmlns="" xmlns:a16="http://schemas.microsoft.com/office/drawing/2014/main" id="{8DDA9F6D-30EF-4BD2-B879-AD65D4C7D28F}"/>
              </a:ext>
            </a:extLst>
          </p:cNvPr>
          <p:cNvGrpSpPr/>
          <p:nvPr/>
        </p:nvGrpSpPr>
        <p:grpSpPr>
          <a:xfrm>
            <a:off x="2535788" y="2430689"/>
            <a:ext cx="386617" cy="834029"/>
            <a:chOff x="4395788" y="2198688"/>
            <a:chExt cx="344488" cy="742951"/>
          </a:xfrm>
          <a:solidFill>
            <a:srgbClr val="5FA6AE"/>
          </a:solidFill>
        </p:grpSpPr>
        <p:sp>
          <p:nvSpPr>
            <p:cNvPr id="35" name="Oval 75">
              <a:extLst>
                <a:ext uri="{FF2B5EF4-FFF2-40B4-BE49-F238E27FC236}">
                  <a16:creationId xmlns="" xmlns:a16="http://schemas.microsoft.com/office/drawing/2014/main" id="{67D9FF3F-CF62-4181-95C9-7E31060B44B3}"/>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36" name="Freeform 7">
              <a:extLst>
                <a:ext uri="{FF2B5EF4-FFF2-40B4-BE49-F238E27FC236}">
                  <a16:creationId xmlns="" xmlns:a16="http://schemas.microsoft.com/office/drawing/2014/main" id="{90FB636D-B314-4756-9FE1-2D298F4E13B7}"/>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37" name="Group 74">
            <a:extLst>
              <a:ext uri="{FF2B5EF4-FFF2-40B4-BE49-F238E27FC236}">
                <a16:creationId xmlns="" xmlns:a16="http://schemas.microsoft.com/office/drawing/2014/main" id="{36FCC91A-7434-49EE-ACE8-C56FC954878A}"/>
              </a:ext>
            </a:extLst>
          </p:cNvPr>
          <p:cNvGrpSpPr/>
          <p:nvPr/>
        </p:nvGrpSpPr>
        <p:grpSpPr>
          <a:xfrm>
            <a:off x="2975289" y="2430689"/>
            <a:ext cx="386617" cy="834029"/>
            <a:chOff x="4395788" y="2198688"/>
            <a:chExt cx="344488" cy="742951"/>
          </a:xfrm>
          <a:solidFill>
            <a:srgbClr val="5FA6AE"/>
          </a:solidFill>
        </p:grpSpPr>
        <p:sp>
          <p:nvSpPr>
            <p:cNvPr id="38" name="Oval 75">
              <a:extLst>
                <a:ext uri="{FF2B5EF4-FFF2-40B4-BE49-F238E27FC236}">
                  <a16:creationId xmlns="" xmlns:a16="http://schemas.microsoft.com/office/drawing/2014/main" id="{9725E50C-46E6-404A-B459-BEFFCE1A42FA}"/>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39" name="Freeform 7">
              <a:extLst>
                <a:ext uri="{FF2B5EF4-FFF2-40B4-BE49-F238E27FC236}">
                  <a16:creationId xmlns="" xmlns:a16="http://schemas.microsoft.com/office/drawing/2014/main" id="{990E0055-047D-4383-AAD5-30349390D203}"/>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40" name="Group 74">
            <a:extLst>
              <a:ext uri="{FF2B5EF4-FFF2-40B4-BE49-F238E27FC236}">
                <a16:creationId xmlns="" xmlns:a16="http://schemas.microsoft.com/office/drawing/2014/main" id="{2A9579DF-8A3A-489E-BEDB-FB24183767DF}"/>
              </a:ext>
            </a:extLst>
          </p:cNvPr>
          <p:cNvGrpSpPr/>
          <p:nvPr/>
        </p:nvGrpSpPr>
        <p:grpSpPr>
          <a:xfrm>
            <a:off x="3414790" y="2430689"/>
            <a:ext cx="386617" cy="834029"/>
            <a:chOff x="4395788" y="2198688"/>
            <a:chExt cx="344488" cy="742951"/>
          </a:xfrm>
          <a:solidFill>
            <a:srgbClr val="5FA6AE"/>
          </a:solidFill>
        </p:grpSpPr>
        <p:sp>
          <p:nvSpPr>
            <p:cNvPr id="41" name="Oval 75">
              <a:extLst>
                <a:ext uri="{FF2B5EF4-FFF2-40B4-BE49-F238E27FC236}">
                  <a16:creationId xmlns="" xmlns:a16="http://schemas.microsoft.com/office/drawing/2014/main" id="{0FB5E4FB-90FB-4002-9B09-2E3247CE13E2}"/>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42" name="Freeform 7">
              <a:extLst>
                <a:ext uri="{FF2B5EF4-FFF2-40B4-BE49-F238E27FC236}">
                  <a16:creationId xmlns="" xmlns:a16="http://schemas.microsoft.com/office/drawing/2014/main" id="{B396AC5B-B658-4A08-8FA8-43855A63118B}"/>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43" name="Group 74">
            <a:extLst>
              <a:ext uri="{FF2B5EF4-FFF2-40B4-BE49-F238E27FC236}">
                <a16:creationId xmlns="" xmlns:a16="http://schemas.microsoft.com/office/drawing/2014/main" id="{759A65AE-6E2F-4333-A244-E30571525345}"/>
              </a:ext>
            </a:extLst>
          </p:cNvPr>
          <p:cNvGrpSpPr/>
          <p:nvPr/>
        </p:nvGrpSpPr>
        <p:grpSpPr>
          <a:xfrm>
            <a:off x="3854291" y="2430689"/>
            <a:ext cx="386617" cy="834029"/>
            <a:chOff x="4395788" y="2198688"/>
            <a:chExt cx="344488" cy="742951"/>
          </a:xfrm>
          <a:solidFill>
            <a:srgbClr val="5FA6AE"/>
          </a:solidFill>
        </p:grpSpPr>
        <p:sp>
          <p:nvSpPr>
            <p:cNvPr id="44" name="Oval 75">
              <a:extLst>
                <a:ext uri="{FF2B5EF4-FFF2-40B4-BE49-F238E27FC236}">
                  <a16:creationId xmlns="" xmlns:a16="http://schemas.microsoft.com/office/drawing/2014/main" id="{4E1E587D-6EDE-4CF7-A7E2-935D45C6C3DE}"/>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45" name="Freeform 7">
              <a:extLst>
                <a:ext uri="{FF2B5EF4-FFF2-40B4-BE49-F238E27FC236}">
                  <a16:creationId xmlns="" xmlns:a16="http://schemas.microsoft.com/office/drawing/2014/main" id="{01A14112-2D79-4C87-8EFA-9BE4EE02FEA3}"/>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46" name="Group 74">
            <a:extLst>
              <a:ext uri="{FF2B5EF4-FFF2-40B4-BE49-F238E27FC236}">
                <a16:creationId xmlns="" xmlns:a16="http://schemas.microsoft.com/office/drawing/2014/main" id="{FE1B47BB-5AF9-492F-A0B5-B0D96E92F38B}"/>
              </a:ext>
            </a:extLst>
          </p:cNvPr>
          <p:cNvGrpSpPr/>
          <p:nvPr/>
        </p:nvGrpSpPr>
        <p:grpSpPr>
          <a:xfrm>
            <a:off x="4293792" y="2430689"/>
            <a:ext cx="386617" cy="834029"/>
            <a:chOff x="4395788" y="2198688"/>
            <a:chExt cx="344488" cy="742951"/>
          </a:xfrm>
          <a:solidFill>
            <a:srgbClr val="5FA6AE"/>
          </a:solidFill>
        </p:grpSpPr>
        <p:sp>
          <p:nvSpPr>
            <p:cNvPr id="47" name="Oval 75">
              <a:extLst>
                <a:ext uri="{FF2B5EF4-FFF2-40B4-BE49-F238E27FC236}">
                  <a16:creationId xmlns="" xmlns:a16="http://schemas.microsoft.com/office/drawing/2014/main" id="{8464C92B-DC1B-49E7-81E9-3B2165449C24}"/>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48" name="Freeform 7">
              <a:extLst>
                <a:ext uri="{FF2B5EF4-FFF2-40B4-BE49-F238E27FC236}">
                  <a16:creationId xmlns="" xmlns:a16="http://schemas.microsoft.com/office/drawing/2014/main" id="{051224DF-22AE-4011-AD1F-B018BCBCA880}"/>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49" name="Group 74">
            <a:extLst>
              <a:ext uri="{FF2B5EF4-FFF2-40B4-BE49-F238E27FC236}">
                <a16:creationId xmlns="" xmlns:a16="http://schemas.microsoft.com/office/drawing/2014/main" id="{81D15992-6B74-4343-88CF-9DEBE2A5C641}"/>
              </a:ext>
            </a:extLst>
          </p:cNvPr>
          <p:cNvGrpSpPr/>
          <p:nvPr/>
        </p:nvGrpSpPr>
        <p:grpSpPr>
          <a:xfrm>
            <a:off x="4733292" y="2430689"/>
            <a:ext cx="386617" cy="834029"/>
            <a:chOff x="4395788" y="2198688"/>
            <a:chExt cx="344488" cy="742951"/>
          </a:xfrm>
          <a:solidFill>
            <a:srgbClr val="5FA6AE"/>
          </a:solidFill>
        </p:grpSpPr>
        <p:sp>
          <p:nvSpPr>
            <p:cNvPr id="50" name="Oval 75">
              <a:extLst>
                <a:ext uri="{FF2B5EF4-FFF2-40B4-BE49-F238E27FC236}">
                  <a16:creationId xmlns="" xmlns:a16="http://schemas.microsoft.com/office/drawing/2014/main" id="{E6D23E4C-3F95-4A4E-8B9C-8580ABE9622A}"/>
                </a:ext>
              </a:extLst>
            </p:cNvPr>
            <p:cNvSpPr>
              <a:spLocks noChangeArrowheads="1"/>
            </p:cNvSpPr>
            <p:nvPr/>
          </p:nvSpPr>
          <p:spPr bwMode="auto">
            <a:xfrm>
              <a:off x="4511675" y="2198688"/>
              <a:ext cx="109538" cy="112713"/>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51" name="Freeform 7">
              <a:extLst>
                <a:ext uri="{FF2B5EF4-FFF2-40B4-BE49-F238E27FC236}">
                  <a16:creationId xmlns="" xmlns:a16="http://schemas.microsoft.com/office/drawing/2014/main" id="{BE443E91-A91B-4190-B82C-51133AFF2FBC}"/>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52" name="Group 80">
            <a:extLst>
              <a:ext uri="{FF2B5EF4-FFF2-40B4-BE49-F238E27FC236}">
                <a16:creationId xmlns="" xmlns:a16="http://schemas.microsoft.com/office/drawing/2014/main" id="{1B6D9ADD-2FE3-423B-84F2-20457040DAAE}"/>
              </a:ext>
            </a:extLst>
          </p:cNvPr>
          <p:cNvGrpSpPr/>
          <p:nvPr/>
        </p:nvGrpSpPr>
        <p:grpSpPr>
          <a:xfrm>
            <a:off x="7004135" y="2404332"/>
            <a:ext cx="338183" cy="860386"/>
            <a:chOff x="4422775" y="2198688"/>
            <a:chExt cx="292100" cy="742950"/>
          </a:xfrm>
          <a:solidFill>
            <a:srgbClr val="5FA6AE"/>
          </a:solidFill>
        </p:grpSpPr>
        <p:sp>
          <p:nvSpPr>
            <p:cNvPr id="53" name="Freeform 12">
              <a:extLst>
                <a:ext uri="{FF2B5EF4-FFF2-40B4-BE49-F238E27FC236}">
                  <a16:creationId xmlns="" xmlns:a16="http://schemas.microsoft.com/office/drawing/2014/main" id="{B52E5596-196D-466C-A348-CCD67B94701A}"/>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54" name="Oval 13">
              <a:extLst>
                <a:ext uri="{FF2B5EF4-FFF2-40B4-BE49-F238E27FC236}">
                  <a16:creationId xmlns="" xmlns:a16="http://schemas.microsoft.com/office/drawing/2014/main" id="{07828B01-0756-43CE-8692-76463062BDA8}"/>
                </a:ext>
              </a:extLst>
            </p:cNvPr>
            <p:cNvSpPr>
              <a:spLocks noChangeArrowheads="1"/>
            </p:cNvSpPr>
            <p:nvPr/>
          </p:nvSpPr>
          <p:spPr bwMode="auto">
            <a:xfrm>
              <a:off x="4511675" y="2198688"/>
              <a:ext cx="115888" cy="115888"/>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55" name="Group 80">
            <a:extLst>
              <a:ext uri="{FF2B5EF4-FFF2-40B4-BE49-F238E27FC236}">
                <a16:creationId xmlns="" xmlns:a16="http://schemas.microsoft.com/office/drawing/2014/main" id="{7D3203B7-8727-430F-AFD8-96E983829A86}"/>
              </a:ext>
            </a:extLst>
          </p:cNvPr>
          <p:cNvGrpSpPr/>
          <p:nvPr/>
        </p:nvGrpSpPr>
        <p:grpSpPr>
          <a:xfrm>
            <a:off x="7443636" y="2404332"/>
            <a:ext cx="338183" cy="860386"/>
            <a:chOff x="4422775" y="2198688"/>
            <a:chExt cx="292100" cy="742950"/>
          </a:xfrm>
          <a:solidFill>
            <a:srgbClr val="5FA6AE"/>
          </a:solidFill>
        </p:grpSpPr>
        <p:sp>
          <p:nvSpPr>
            <p:cNvPr id="56" name="Freeform 12">
              <a:extLst>
                <a:ext uri="{FF2B5EF4-FFF2-40B4-BE49-F238E27FC236}">
                  <a16:creationId xmlns="" xmlns:a16="http://schemas.microsoft.com/office/drawing/2014/main" id="{1C1BD9EC-D31F-4546-9D58-CD4B7FA48AA0}"/>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57" name="Oval 13">
              <a:extLst>
                <a:ext uri="{FF2B5EF4-FFF2-40B4-BE49-F238E27FC236}">
                  <a16:creationId xmlns="" xmlns:a16="http://schemas.microsoft.com/office/drawing/2014/main" id="{D3AACE03-7996-4979-B9BB-FF52A66EA5CE}"/>
                </a:ext>
              </a:extLst>
            </p:cNvPr>
            <p:cNvSpPr>
              <a:spLocks noChangeArrowheads="1"/>
            </p:cNvSpPr>
            <p:nvPr/>
          </p:nvSpPr>
          <p:spPr bwMode="auto">
            <a:xfrm>
              <a:off x="4511675" y="2198688"/>
              <a:ext cx="115888" cy="115888"/>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58" name="Group 80">
            <a:extLst>
              <a:ext uri="{FF2B5EF4-FFF2-40B4-BE49-F238E27FC236}">
                <a16:creationId xmlns="" xmlns:a16="http://schemas.microsoft.com/office/drawing/2014/main" id="{2CC1D340-A6AA-4267-B0AF-326815BCCC8F}"/>
              </a:ext>
            </a:extLst>
          </p:cNvPr>
          <p:cNvGrpSpPr/>
          <p:nvPr/>
        </p:nvGrpSpPr>
        <p:grpSpPr>
          <a:xfrm>
            <a:off x="7883137" y="2404332"/>
            <a:ext cx="338183" cy="860386"/>
            <a:chOff x="4422775" y="2198688"/>
            <a:chExt cx="292100" cy="742950"/>
          </a:xfrm>
          <a:solidFill>
            <a:srgbClr val="5FA6AE"/>
          </a:solidFill>
        </p:grpSpPr>
        <p:sp>
          <p:nvSpPr>
            <p:cNvPr id="59" name="Freeform 12">
              <a:extLst>
                <a:ext uri="{FF2B5EF4-FFF2-40B4-BE49-F238E27FC236}">
                  <a16:creationId xmlns="" xmlns:a16="http://schemas.microsoft.com/office/drawing/2014/main" id="{42DB15C4-1B61-4378-9B6E-2AAC5133B18E}"/>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60" name="Oval 13">
              <a:extLst>
                <a:ext uri="{FF2B5EF4-FFF2-40B4-BE49-F238E27FC236}">
                  <a16:creationId xmlns="" xmlns:a16="http://schemas.microsoft.com/office/drawing/2014/main" id="{7773D658-8346-49A4-830A-3E9E09A568F7}"/>
                </a:ext>
              </a:extLst>
            </p:cNvPr>
            <p:cNvSpPr>
              <a:spLocks noChangeArrowheads="1"/>
            </p:cNvSpPr>
            <p:nvPr/>
          </p:nvSpPr>
          <p:spPr bwMode="auto">
            <a:xfrm>
              <a:off x="4511675" y="2198688"/>
              <a:ext cx="115888" cy="115888"/>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61" name="Group 80">
            <a:extLst>
              <a:ext uri="{FF2B5EF4-FFF2-40B4-BE49-F238E27FC236}">
                <a16:creationId xmlns="" xmlns:a16="http://schemas.microsoft.com/office/drawing/2014/main" id="{683C3F15-F248-4C45-A81C-A112EE340BA4}"/>
              </a:ext>
            </a:extLst>
          </p:cNvPr>
          <p:cNvGrpSpPr/>
          <p:nvPr/>
        </p:nvGrpSpPr>
        <p:grpSpPr>
          <a:xfrm>
            <a:off x="8322638" y="2404332"/>
            <a:ext cx="338183" cy="860386"/>
            <a:chOff x="4422775" y="2198688"/>
            <a:chExt cx="292100" cy="742950"/>
          </a:xfrm>
          <a:solidFill>
            <a:srgbClr val="5FA6AE"/>
          </a:solidFill>
        </p:grpSpPr>
        <p:sp>
          <p:nvSpPr>
            <p:cNvPr id="62" name="Freeform 12">
              <a:extLst>
                <a:ext uri="{FF2B5EF4-FFF2-40B4-BE49-F238E27FC236}">
                  <a16:creationId xmlns="" xmlns:a16="http://schemas.microsoft.com/office/drawing/2014/main" id="{C3E5F80E-C4AE-40B7-A006-0081D7101BF6}"/>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63" name="Oval 13">
              <a:extLst>
                <a:ext uri="{FF2B5EF4-FFF2-40B4-BE49-F238E27FC236}">
                  <a16:creationId xmlns="" xmlns:a16="http://schemas.microsoft.com/office/drawing/2014/main" id="{610C1ECB-CA85-488A-9800-A2F86B2E42CE}"/>
                </a:ext>
              </a:extLst>
            </p:cNvPr>
            <p:cNvSpPr>
              <a:spLocks noChangeArrowheads="1"/>
            </p:cNvSpPr>
            <p:nvPr/>
          </p:nvSpPr>
          <p:spPr bwMode="auto">
            <a:xfrm>
              <a:off x="4511675" y="2198688"/>
              <a:ext cx="115888" cy="115888"/>
            </a:xfrm>
            <a:prstGeom prst="ellipse">
              <a:avLst/>
            </a:prstGeom>
            <a:grpFill/>
            <a:ln w="12700" cap="flat" cmpd="sng" algn="ctr">
              <a:noFill/>
              <a:prstDash val="solid"/>
              <a:miter lim="800000"/>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64" name="Group 80">
            <a:extLst>
              <a:ext uri="{FF2B5EF4-FFF2-40B4-BE49-F238E27FC236}">
                <a16:creationId xmlns="" xmlns:a16="http://schemas.microsoft.com/office/drawing/2014/main" id="{08905F45-1073-410A-92BA-BC69FB7EEA9C}"/>
              </a:ext>
            </a:extLst>
          </p:cNvPr>
          <p:cNvGrpSpPr/>
          <p:nvPr/>
        </p:nvGrpSpPr>
        <p:grpSpPr>
          <a:xfrm>
            <a:off x="8762138" y="2404332"/>
            <a:ext cx="338183" cy="860386"/>
            <a:chOff x="4422775" y="2198688"/>
            <a:chExt cx="292100" cy="742950"/>
          </a:xfrm>
          <a:solidFill>
            <a:srgbClr val="F69FB2"/>
          </a:solidFill>
        </p:grpSpPr>
        <p:sp>
          <p:nvSpPr>
            <p:cNvPr id="65" name="Freeform 12">
              <a:extLst>
                <a:ext uri="{FF2B5EF4-FFF2-40B4-BE49-F238E27FC236}">
                  <a16:creationId xmlns="" xmlns:a16="http://schemas.microsoft.com/office/drawing/2014/main" id="{A658DF98-10C2-492D-8C14-635F728B5E70}"/>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66" name="Oval 13">
              <a:extLst>
                <a:ext uri="{FF2B5EF4-FFF2-40B4-BE49-F238E27FC236}">
                  <a16:creationId xmlns="" xmlns:a16="http://schemas.microsoft.com/office/drawing/2014/main" id="{E7EE5081-FDC9-471C-81CD-720AC91D48B3}"/>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67" name="Group 80">
            <a:extLst>
              <a:ext uri="{FF2B5EF4-FFF2-40B4-BE49-F238E27FC236}">
                <a16:creationId xmlns="" xmlns:a16="http://schemas.microsoft.com/office/drawing/2014/main" id="{F5039926-4650-466B-BD48-1A3E16D2BBCF}"/>
              </a:ext>
            </a:extLst>
          </p:cNvPr>
          <p:cNvGrpSpPr/>
          <p:nvPr/>
        </p:nvGrpSpPr>
        <p:grpSpPr>
          <a:xfrm>
            <a:off x="9201639" y="2404332"/>
            <a:ext cx="338183" cy="860386"/>
            <a:chOff x="4422775" y="2198688"/>
            <a:chExt cx="292100" cy="742950"/>
          </a:xfrm>
          <a:solidFill>
            <a:srgbClr val="F69FB2"/>
          </a:solidFill>
        </p:grpSpPr>
        <p:sp>
          <p:nvSpPr>
            <p:cNvPr id="68" name="Freeform 12">
              <a:extLst>
                <a:ext uri="{FF2B5EF4-FFF2-40B4-BE49-F238E27FC236}">
                  <a16:creationId xmlns="" xmlns:a16="http://schemas.microsoft.com/office/drawing/2014/main" id="{CEC636E0-8E05-4B68-AA4B-40E5F9EBFCD5}"/>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69" name="Oval 13">
              <a:extLst>
                <a:ext uri="{FF2B5EF4-FFF2-40B4-BE49-F238E27FC236}">
                  <a16:creationId xmlns="" xmlns:a16="http://schemas.microsoft.com/office/drawing/2014/main" id="{49D55490-4DBE-4A98-A2D0-FA4A5AA7544F}"/>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70" name="Group 80">
            <a:extLst>
              <a:ext uri="{FF2B5EF4-FFF2-40B4-BE49-F238E27FC236}">
                <a16:creationId xmlns="" xmlns:a16="http://schemas.microsoft.com/office/drawing/2014/main" id="{106E5024-D4F1-4984-8AD6-67AB9000B47A}"/>
              </a:ext>
            </a:extLst>
          </p:cNvPr>
          <p:cNvGrpSpPr/>
          <p:nvPr/>
        </p:nvGrpSpPr>
        <p:grpSpPr>
          <a:xfrm>
            <a:off x="9641140" y="2404332"/>
            <a:ext cx="338183" cy="860386"/>
            <a:chOff x="4422775" y="2198688"/>
            <a:chExt cx="292100" cy="742950"/>
          </a:xfrm>
          <a:solidFill>
            <a:srgbClr val="F69FB2"/>
          </a:solidFill>
        </p:grpSpPr>
        <p:sp>
          <p:nvSpPr>
            <p:cNvPr id="71" name="Freeform 12">
              <a:extLst>
                <a:ext uri="{FF2B5EF4-FFF2-40B4-BE49-F238E27FC236}">
                  <a16:creationId xmlns="" xmlns:a16="http://schemas.microsoft.com/office/drawing/2014/main" id="{4AB5BC1C-F81A-4F1E-87DF-61E8E678EFB3}"/>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72" name="Oval 13">
              <a:extLst>
                <a:ext uri="{FF2B5EF4-FFF2-40B4-BE49-F238E27FC236}">
                  <a16:creationId xmlns="" xmlns:a16="http://schemas.microsoft.com/office/drawing/2014/main" id="{7BC10685-D1A2-41BF-9A6B-D27B7CA375F8}"/>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73" name="Group 80">
            <a:extLst>
              <a:ext uri="{FF2B5EF4-FFF2-40B4-BE49-F238E27FC236}">
                <a16:creationId xmlns="" xmlns:a16="http://schemas.microsoft.com/office/drawing/2014/main" id="{D0016439-B7D9-4CB4-B257-0A576EFB374C}"/>
              </a:ext>
            </a:extLst>
          </p:cNvPr>
          <p:cNvGrpSpPr/>
          <p:nvPr/>
        </p:nvGrpSpPr>
        <p:grpSpPr>
          <a:xfrm>
            <a:off x="10080641" y="2404332"/>
            <a:ext cx="338183" cy="860386"/>
            <a:chOff x="4422775" y="2198688"/>
            <a:chExt cx="292100" cy="742950"/>
          </a:xfrm>
          <a:solidFill>
            <a:srgbClr val="F69FB2"/>
          </a:solidFill>
        </p:grpSpPr>
        <p:sp>
          <p:nvSpPr>
            <p:cNvPr id="74" name="Freeform 12">
              <a:extLst>
                <a:ext uri="{FF2B5EF4-FFF2-40B4-BE49-F238E27FC236}">
                  <a16:creationId xmlns="" xmlns:a16="http://schemas.microsoft.com/office/drawing/2014/main" id="{50441EC4-8ABF-4681-9259-CD9C2528CFF3}"/>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75" name="Oval 13">
              <a:extLst>
                <a:ext uri="{FF2B5EF4-FFF2-40B4-BE49-F238E27FC236}">
                  <a16:creationId xmlns="" xmlns:a16="http://schemas.microsoft.com/office/drawing/2014/main" id="{7C1CB0E6-DBF3-423D-BAE0-C327BD8C7038}"/>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76" name="Group 80">
            <a:extLst>
              <a:ext uri="{FF2B5EF4-FFF2-40B4-BE49-F238E27FC236}">
                <a16:creationId xmlns="" xmlns:a16="http://schemas.microsoft.com/office/drawing/2014/main" id="{11A0345A-9558-414B-992E-2CC247308A85}"/>
              </a:ext>
            </a:extLst>
          </p:cNvPr>
          <p:cNvGrpSpPr/>
          <p:nvPr/>
        </p:nvGrpSpPr>
        <p:grpSpPr>
          <a:xfrm>
            <a:off x="10520142" y="2404332"/>
            <a:ext cx="338183" cy="860386"/>
            <a:chOff x="4422775" y="2198688"/>
            <a:chExt cx="292100" cy="742950"/>
          </a:xfrm>
          <a:solidFill>
            <a:srgbClr val="F69FB2"/>
          </a:solidFill>
        </p:grpSpPr>
        <p:sp>
          <p:nvSpPr>
            <p:cNvPr id="77" name="Freeform 12">
              <a:extLst>
                <a:ext uri="{FF2B5EF4-FFF2-40B4-BE49-F238E27FC236}">
                  <a16:creationId xmlns="" xmlns:a16="http://schemas.microsoft.com/office/drawing/2014/main" id="{704EF2AF-35FB-417C-B476-C634678043B0}"/>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78" name="Oval 13">
              <a:extLst>
                <a:ext uri="{FF2B5EF4-FFF2-40B4-BE49-F238E27FC236}">
                  <a16:creationId xmlns="" xmlns:a16="http://schemas.microsoft.com/office/drawing/2014/main" id="{13FE0762-AA38-4C3B-A685-FE3CEF6B9FB1}"/>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grpSp>
        <p:nvGrpSpPr>
          <p:cNvPr id="79" name="Group 80">
            <a:extLst>
              <a:ext uri="{FF2B5EF4-FFF2-40B4-BE49-F238E27FC236}">
                <a16:creationId xmlns="" xmlns:a16="http://schemas.microsoft.com/office/drawing/2014/main" id="{485C3D0E-D390-4367-9BC5-929DA10023BC}"/>
              </a:ext>
            </a:extLst>
          </p:cNvPr>
          <p:cNvGrpSpPr/>
          <p:nvPr/>
        </p:nvGrpSpPr>
        <p:grpSpPr>
          <a:xfrm>
            <a:off x="10959644" y="2404332"/>
            <a:ext cx="338183" cy="860386"/>
            <a:chOff x="4422775" y="2198688"/>
            <a:chExt cx="292100" cy="742950"/>
          </a:xfrm>
          <a:solidFill>
            <a:srgbClr val="F69FB2"/>
          </a:solidFill>
        </p:grpSpPr>
        <p:sp>
          <p:nvSpPr>
            <p:cNvPr id="80" name="Freeform 12">
              <a:extLst>
                <a:ext uri="{FF2B5EF4-FFF2-40B4-BE49-F238E27FC236}">
                  <a16:creationId xmlns="" xmlns:a16="http://schemas.microsoft.com/office/drawing/2014/main" id="{C99F4B6B-A737-446A-B954-5369E8D33A64}"/>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81" name="Oval 13">
              <a:extLst>
                <a:ext uri="{FF2B5EF4-FFF2-40B4-BE49-F238E27FC236}">
                  <a16:creationId xmlns="" xmlns:a16="http://schemas.microsoft.com/office/drawing/2014/main" id="{CC35BAD9-8A28-4C75-A6FC-9708786215EE}"/>
                </a:ext>
              </a:extLst>
            </p:cNvPr>
            <p:cNvSpPr>
              <a:spLocks noChangeArrowheads="1"/>
            </p:cNvSpPr>
            <p:nvPr/>
          </p:nvSpPr>
          <p:spPr bwMode="auto">
            <a:xfrm>
              <a:off x="4511675" y="2198688"/>
              <a:ext cx="115888" cy="115888"/>
            </a:xfrm>
            <a:prstGeom prst="ellipse">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sp>
        <p:nvSpPr>
          <p:cNvPr id="85" name="椭圆 84">
            <a:extLst>
              <a:ext uri="{FF2B5EF4-FFF2-40B4-BE49-F238E27FC236}">
                <a16:creationId xmlns="" xmlns:a16="http://schemas.microsoft.com/office/drawing/2014/main" id="{20C669E3-7759-4F14-A823-60815A99DA47}"/>
              </a:ext>
            </a:extLst>
          </p:cNvPr>
          <p:cNvSpPr/>
          <p:nvPr/>
        </p:nvSpPr>
        <p:spPr>
          <a:xfrm>
            <a:off x="5375192" y="2077426"/>
            <a:ext cx="1404503" cy="1404503"/>
          </a:xfrm>
          <a:prstGeom prst="ellipse">
            <a:avLst/>
          </a:prstGeom>
          <a:solidFill>
            <a:srgbClr val="FFE083"/>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86" name="椭圆 85">
            <a:extLst>
              <a:ext uri="{FF2B5EF4-FFF2-40B4-BE49-F238E27FC236}">
                <a16:creationId xmlns="" xmlns:a16="http://schemas.microsoft.com/office/drawing/2014/main" id="{4231068A-581E-4070-BCCE-30BB1064D84D}"/>
              </a:ext>
            </a:extLst>
          </p:cNvPr>
          <p:cNvSpPr/>
          <p:nvPr/>
        </p:nvSpPr>
        <p:spPr>
          <a:xfrm>
            <a:off x="5434054" y="2142608"/>
            <a:ext cx="1274137" cy="1274137"/>
          </a:xfrm>
          <a:prstGeom prst="ellipse">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84" name="文本框 83">
            <a:extLst>
              <a:ext uri="{FF2B5EF4-FFF2-40B4-BE49-F238E27FC236}">
                <a16:creationId xmlns="" xmlns:a16="http://schemas.microsoft.com/office/drawing/2014/main" id="{71D7A176-077D-4C1C-B76D-CED0D9D6373F}"/>
              </a:ext>
            </a:extLst>
          </p:cNvPr>
          <p:cNvSpPr txBox="1"/>
          <p:nvPr/>
        </p:nvSpPr>
        <p:spPr>
          <a:xfrm>
            <a:off x="5693169" y="2414901"/>
            <a:ext cx="778933"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chemeClr val="tx1">
                    <a:lumMod val="65000"/>
                    <a:lumOff val="35000"/>
                  </a:schemeClr>
                </a:solidFill>
                <a:effectLst/>
                <a:uLnTx/>
                <a:uFillTx/>
                <a:cs typeface="+mn-ea"/>
                <a:sym typeface="+mn-lt"/>
              </a:rPr>
              <a:t>V S</a:t>
            </a:r>
            <a:endParaRPr kumimoji="0" lang="zh-CN" altLang="en-US" sz="4000" b="1"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87" name="椭圆 86">
            <a:extLst>
              <a:ext uri="{FF2B5EF4-FFF2-40B4-BE49-F238E27FC236}">
                <a16:creationId xmlns="" xmlns:a16="http://schemas.microsoft.com/office/drawing/2014/main" id="{F9EDC976-9B41-4563-93F2-D4372281A7F9}"/>
              </a:ext>
            </a:extLst>
          </p:cNvPr>
          <p:cNvSpPr/>
          <p:nvPr/>
        </p:nvSpPr>
        <p:spPr>
          <a:xfrm>
            <a:off x="2151380" y="3122787"/>
            <a:ext cx="637401" cy="637401"/>
          </a:xfrm>
          <a:prstGeom prst="ellipse">
            <a:avLst/>
          </a:prstGeom>
          <a:solidFill>
            <a:srgbClr val="5FA6A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chemeClr val="bg1"/>
                </a:solidFill>
                <a:effectLst/>
                <a:uLnTx/>
                <a:uFillTx/>
                <a:cs typeface="+mn-ea"/>
                <a:sym typeface="+mn-lt"/>
              </a:rPr>
              <a:t>60%</a:t>
            </a:r>
            <a:endParaRPr kumimoji="0" lang="zh-CN" altLang="en-US" sz="1200" b="1" i="0" u="none" strike="noStrike" kern="0" cap="none" spc="0" normalizeH="0" baseline="0" noProof="0" dirty="0">
              <a:ln>
                <a:noFill/>
              </a:ln>
              <a:solidFill>
                <a:schemeClr val="bg1"/>
              </a:solidFill>
              <a:effectLst/>
              <a:uLnTx/>
              <a:uFillTx/>
              <a:cs typeface="+mn-ea"/>
              <a:sym typeface="+mn-lt"/>
            </a:endParaRPr>
          </a:p>
        </p:txBody>
      </p:sp>
      <p:sp>
        <p:nvSpPr>
          <p:cNvPr id="88" name="椭圆 87">
            <a:extLst>
              <a:ext uri="{FF2B5EF4-FFF2-40B4-BE49-F238E27FC236}">
                <a16:creationId xmlns="" xmlns:a16="http://schemas.microsoft.com/office/drawing/2014/main" id="{11174301-D2B3-423F-92D0-FDC493AF7738}"/>
              </a:ext>
            </a:extLst>
          </p:cNvPr>
          <p:cNvSpPr/>
          <p:nvPr/>
        </p:nvSpPr>
        <p:spPr>
          <a:xfrm>
            <a:off x="7525529" y="1777500"/>
            <a:ext cx="637401" cy="637401"/>
          </a:xfrm>
          <a:prstGeom prst="ellipse">
            <a:avLst/>
          </a:prstGeom>
          <a:solidFill>
            <a:srgbClr val="5FA6A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chemeClr val="bg1"/>
                </a:solidFill>
                <a:effectLst/>
                <a:uLnTx/>
                <a:uFillTx/>
                <a:cs typeface="+mn-ea"/>
                <a:sym typeface="+mn-lt"/>
              </a:rPr>
              <a:t>40%</a:t>
            </a:r>
            <a:endParaRPr kumimoji="0" lang="zh-CN" altLang="en-US" sz="1100" b="1" i="0" u="none" strike="noStrike" kern="0" cap="none" spc="0" normalizeH="0" baseline="0" noProof="0" dirty="0">
              <a:ln>
                <a:noFill/>
              </a:ln>
              <a:solidFill>
                <a:schemeClr val="bg1"/>
              </a:solidFill>
              <a:effectLst/>
              <a:uLnTx/>
              <a:uFillTx/>
              <a:cs typeface="+mn-ea"/>
              <a:sym typeface="+mn-lt"/>
            </a:endParaRPr>
          </a:p>
        </p:txBody>
      </p:sp>
      <p:sp>
        <p:nvSpPr>
          <p:cNvPr id="90" name="文本框 89">
            <a:extLst>
              <a:ext uri="{FF2B5EF4-FFF2-40B4-BE49-F238E27FC236}">
                <a16:creationId xmlns="" xmlns:a16="http://schemas.microsoft.com/office/drawing/2014/main" id="{B62BC9D8-410E-4AB5-8BC5-A344688D82D9}"/>
              </a:ext>
            </a:extLst>
          </p:cNvPr>
          <p:cNvSpPr txBox="1"/>
          <p:nvPr/>
        </p:nvSpPr>
        <p:spPr>
          <a:xfrm>
            <a:off x="4336725" y="4242636"/>
            <a:ext cx="3374807"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000" b="1" kern="0" dirty="0">
                <a:solidFill>
                  <a:srgbClr val="F69FB2"/>
                </a:solidFill>
                <a:cs typeface="+mn-ea"/>
                <a:sym typeface="+mn-lt"/>
              </a:rPr>
              <a:t>参加活动人群性别比例</a:t>
            </a:r>
            <a:endParaRPr kumimoji="0" lang="zh-CN" altLang="en-US" sz="2000" b="1" i="0" u="none" strike="noStrike" kern="0" cap="none" spc="0" normalizeH="0" baseline="0" noProof="0" dirty="0">
              <a:ln>
                <a:noFill/>
              </a:ln>
              <a:solidFill>
                <a:srgbClr val="F69FB2"/>
              </a:solidFill>
              <a:effectLst/>
              <a:uLnTx/>
              <a:uFillTx/>
              <a:cs typeface="+mn-ea"/>
              <a:sym typeface="+mn-lt"/>
            </a:endParaRPr>
          </a:p>
        </p:txBody>
      </p:sp>
      <p:sp>
        <p:nvSpPr>
          <p:cNvPr id="92" name="文本框 91">
            <a:extLst>
              <a:ext uri="{FF2B5EF4-FFF2-40B4-BE49-F238E27FC236}">
                <a16:creationId xmlns="" xmlns:a16="http://schemas.microsoft.com/office/drawing/2014/main" id="{3176AB29-6379-4FCE-9341-DA687B337DB8}"/>
              </a:ext>
            </a:extLst>
          </p:cNvPr>
          <p:cNvSpPr txBox="1"/>
          <p:nvPr/>
        </p:nvSpPr>
        <p:spPr>
          <a:xfrm>
            <a:off x="479642" y="4736343"/>
            <a:ext cx="11182960" cy="617733"/>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Clarity Leads to Power. When we're clear, we're more effective. Our clarity reduces our mistakes and enables us to enlist the help of others. </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rPr>
              <a:t>We are more powerful when we are clear, and we are weaker when we are confused.</a:t>
            </a:r>
            <a:endParaRPr kumimoji="0" lang="zh-CN" altLang="en-US" sz="1200" b="0" i="0" u="none" strike="noStrike" kern="0" cap="none" spc="0" normalizeH="0" baseline="0" noProof="0" dirty="0">
              <a:ln>
                <a:noFill/>
              </a:ln>
              <a:solidFill>
                <a:srgbClr val="F69FB2"/>
              </a:solidFill>
              <a:effectLst/>
              <a:uLnTx/>
              <a:uFillTx/>
              <a:latin typeface="Calibri" panose="020F0502020204030204" pitchFamily="34" charset="0"/>
              <a:cs typeface="Calibri" panose="020F0502020204030204" pitchFamily="34" charset="0"/>
              <a:sym typeface="+mn-lt"/>
            </a:endParaRPr>
          </a:p>
        </p:txBody>
      </p:sp>
      <p:pic>
        <p:nvPicPr>
          <p:cNvPr id="93" name="图片 92">
            <a:extLst>
              <a:ext uri="{FF2B5EF4-FFF2-40B4-BE49-F238E27FC236}">
                <a16:creationId xmlns="" xmlns:a16="http://schemas.microsoft.com/office/drawing/2014/main" id="{D56767DB-860A-4484-8D51-B5CB10D15D2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3220857">
            <a:off x="-1351711" y="-8139677"/>
            <a:ext cx="6289758" cy="18165523"/>
          </a:xfrm>
          <a:prstGeom prst="rect">
            <a:avLst/>
          </a:prstGeom>
        </p:spPr>
      </p:pic>
    </p:spTree>
    <p:extLst>
      <p:ext uri="{BB962C8B-B14F-4D97-AF65-F5344CB8AC3E}">
        <p14:creationId xmlns:p14="http://schemas.microsoft.com/office/powerpoint/2010/main" val="29590179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蓝绿色">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qm2lx4w1">
      <a:majorFont>
        <a:latin typeface="Agency FB" panose="020F0302020204030204"/>
        <a:ea typeface="微软雅黑"/>
        <a:cs typeface=""/>
      </a:majorFont>
      <a:minorFont>
        <a:latin typeface="Agency FB"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A346"/>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solidFill>
              <a:schemeClr val="tx1">
                <a:lumMod val="65000"/>
                <a:lumOff val="35000"/>
              </a:schemeClr>
            </a:solidFill>
            <a:cs typeface="+mn-ea"/>
            <a:sym typeface="+mn-l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220</TotalTime>
  <Words>1771</Words>
  <Application>Microsoft Office PowerPoint</Application>
  <PresentationFormat>自定义</PresentationFormat>
  <Paragraphs>255</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清爽</dc:title>
  <dc:creator>第一PPT</dc:creator>
  <cp:keywords>www.1ppt.com</cp:keywords>
  <dc:description>www.1ppt.com</dc:description>
  <cp:lastModifiedBy>Windows User</cp:lastModifiedBy>
  <cp:revision>69</cp:revision>
  <dcterms:created xsi:type="dcterms:W3CDTF">2017-08-22T13:33:09Z</dcterms:created>
  <dcterms:modified xsi:type="dcterms:W3CDTF">2019-01-25T06:56:42Z</dcterms:modified>
</cp:coreProperties>
</file>