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78" r:id="rId5"/>
    <p:sldId id="258" r:id="rId6"/>
    <p:sldId id="260" r:id="rId7"/>
    <p:sldId id="261" r:id="rId8"/>
    <p:sldId id="262" r:id="rId9"/>
    <p:sldId id="263" r:id="rId10"/>
    <p:sldId id="279" r:id="rId11"/>
    <p:sldId id="264" r:id="rId12"/>
    <p:sldId id="265" r:id="rId13"/>
    <p:sldId id="266" r:id="rId14"/>
    <p:sldId id="267" r:id="rId15"/>
    <p:sldId id="268" r:id="rId16"/>
    <p:sldId id="280" r:id="rId17"/>
    <p:sldId id="269" r:id="rId18"/>
    <p:sldId id="270" r:id="rId19"/>
    <p:sldId id="271" r:id="rId20"/>
    <p:sldId id="272" r:id="rId21"/>
    <p:sldId id="273" r:id="rId22"/>
    <p:sldId id="281" r:id="rId23"/>
    <p:sldId id="274" r:id="rId24"/>
    <p:sldId id="275" r:id="rId25"/>
    <p:sldId id="276" r:id="rId26"/>
    <p:sldId id="277" r:id="rId27"/>
    <p:sldId id="282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2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5DE"/>
    <a:srgbClr val="ADD1A3"/>
    <a:srgbClr val="8FA45E"/>
    <a:srgbClr val="8ABE7C"/>
    <a:srgbClr val="78853E"/>
    <a:srgbClr val="838559"/>
    <a:srgbClr val="818440"/>
    <a:srgbClr val="EEF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72" y="-1536"/>
      </p:cViewPr>
      <p:guideLst>
        <p:guide orient="horz" pos="152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85438-E81C-4259-91AA-530ACEBB1C68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F4488-D25F-41A1-927D-89634636E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929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092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394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282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78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753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4175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9578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6632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276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4116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55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093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0665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8566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9248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3569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4146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2431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846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122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399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206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427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324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766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4488-D25F-41A1-927D-89634636E5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767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D6E5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970"/>
          <a:stretch/>
        </p:blipFill>
        <p:spPr>
          <a:xfrm>
            <a:off x="0" y="3906982"/>
            <a:ext cx="12192000" cy="295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8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28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61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73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625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15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842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08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98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077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36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D6E5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970" b="32626"/>
          <a:stretch/>
        </p:blipFill>
        <p:spPr>
          <a:xfrm>
            <a:off x="0" y="6144491"/>
            <a:ext cx="12192000" cy="71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00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55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7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04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19378" y="64192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5631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01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6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0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48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64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CE4E-CF72-4E50-80D9-184ACBBA5FA7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35B6C-B628-4DC2-AFA9-82E3D35C0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48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5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5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681" y="1135334"/>
            <a:ext cx="4164689" cy="27716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568566" y="1805754"/>
            <a:ext cx="5723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小叶子清新淡雅</a:t>
            </a:r>
            <a:r>
              <a:rPr lang="en-US" altLang="zh-CN" sz="4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cxnSp>
        <p:nvCxnSpPr>
          <p:cNvPr id="14" name="直接连接符 13"/>
          <p:cNvCxnSpPr>
            <a:cxnSpLocks/>
          </p:cNvCxnSpPr>
          <p:nvPr/>
        </p:nvCxnSpPr>
        <p:spPr>
          <a:xfrm>
            <a:off x="5716068" y="2518021"/>
            <a:ext cx="543090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059488" y="2656207"/>
            <a:ext cx="496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适用于总结计划    工作报告     产品发布推广等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00184" y="2786742"/>
            <a:ext cx="5246787" cy="71551"/>
            <a:chOff x="7213657" y="2725488"/>
            <a:chExt cx="3352617" cy="45720"/>
          </a:xfrm>
        </p:grpSpPr>
        <p:sp>
          <p:nvSpPr>
            <p:cNvPr id="16" name="椭圆 15"/>
            <p:cNvSpPr/>
            <p:nvPr/>
          </p:nvSpPr>
          <p:spPr>
            <a:xfrm>
              <a:off x="8435975" y="2725489"/>
              <a:ext cx="45719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9239250" y="2725489"/>
              <a:ext cx="45719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7213657" y="2725488"/>
              <a:ext cx="45719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520555" y="2725488"/>
              <a:ext cx="45719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</p:spTree>
    <p:extLst>
      <p:ext uri="{BB962C8B-B14F-4D97-AF65-F5344CB8AC3E}">
        <p14:creationId xmlns:p14="http://schemas.microsoft.com/office/powerpoint/2010/main" val="98786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0" y="1774825"/>
            <a:ext cx="3238068" cy="549275"/>
            <a:chOff x="521800" y="555526"/>
            <a:chExt cx="1728000" cy="549775"/>
          </a:xfrm>
        </p:grpSpPr>
        <p:sp>
          <p:nvSpPr>
            <p:cNvPr id="3" name="矩形 2"/>
            <p:cNvSpPr/>
            <p:nvPr/>
          </p:nvSpPr>
          <p:spPr>
            <a:xfrm>
              <a:off x="521800" y="555526"/>
              <a:ext cx="1728000" cy="46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21800" y="1059222"/>
              <a:ext cx="1728000" cy="460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" name="组合 26"/>
          <p:cNvGrpSpPr>
            <a:grpSpLocks/>
          </p:cNvGrpSpPr>
          <p:nvPr/>
        </p:nvGrpSpPr>
        <p:grpSpPr bwMode="auto">
          <a:xfrm>
            <a:off x="0" y="3500438"/>
            <a:ext cx="2752293" cy="549275"/>
            <a:chOff x="521800" y="555526"/>
            <a:chExt cx="1728000" cy="549775"/>
          </a:xfrm>
        </p:grpSpPr>
        <p:sp>
          <p:nvSpPr>
            <p:cNvPr id="7" name="矩形 6"/>
            <p:cNvSpPr/>
            <p:nvPr/>
          </p:nvSpPr>
          <p:spPr>
            <a:xfrm>
              <a:off x="521800" y="555526"/>
              <a:ext cx="1728000" cy="460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21800" y="1059221"/>
              <a:ext cx="1728000" cy="46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" name="组合 30"/>
          <p:cNvGrpSpPr>
            <a:grpSpLocks/>
          </p:cNvGrpSpPr>
          <p:nvPr/>
        </p:nvGrpSpPr>
        <p:grpSpPr bwMode="auto">
          <a:xfrm>
            <a:off x="0" y="5187950"/>
            <a:ext cx="3238068" cy="549275"/>
            <a:chOff x="521800" y="555526"/>
            <a:chExt cx="1728000" cy="549775"/>
          </a:xfrm>
        </p:grpSpPr>
        <p:sp>
          <p:nvSpPr>
            <p:cNvPr id="11" name="矩形 10"/>
            <p:cNvSpPr/>
            <p:nvPr/>
          </p:nvSpPr>
          <p:spPr>
            <a:xfrm>
              <a:off x="521800" y="555526"/>
              <a:ext cx="1728000" cy="46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1800" y="1059222"/>
              <a:ext cx="1728000" cy="460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612699" y="1880186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5" name="矩形 14"/>
          <p:cNvSpPr/>
          <p:nvPr/>
        </p:nvSpPr>
        <p:spPr>
          <a:xfrm>
            <a:off x="482580" y="3617288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6" name="矩形 15"/>
          <p:cNvSpPr/>
          <p:nvPr/>
        </p:nvSpPr>
        <p:spPr>
          <a:xfrm>
            <a:off x="479581" y="5293311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568143" y="2822575"/>
            <a:ext cx="1930400" cy="1905000"/>
            <a:chOff x="3281363" y="2784475"/>
            <a:chExt cx="1930400" cy="1905000"/>
          </a:xfrm>
        </p:grpSpPr>
        <p:sp>
          <p:nvSpPr>
            <p:cNvPr id="18" name="椭圆 17"/>
            <p:cNvSpPr/>
            <p:nvPr/>
          </p:nvSpPr>
          <p:spPr>
            <a:xfrm>
              <a:off x="3487738" y="2987675"/>
              <a:ext cx="1519237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9" name="同心圆 11"/>
            <p:cNvSpPr/>
            <p:nvPr/>
          </p:nvSpPr>
          <p:spPr>
            <a:xfrm rot="10800000">
              <a:off x="3281363" y="2784475"/>
              <a:ext cx="1930400" cy="1905000"/>
            </a:xfrm>
            <a:prstGeom prst="donut">
              <a:avLst>
                <a:gd name="adj" fmla="val 13848"/>
              </a:avLst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20" name="Picture 34" descr="Efficiency.png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2144" y="3202667"/>
              <a:ext cx="1023050" cy="95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组合 20"/>
          <p:cNvGrpSpPr/>
          <p:nvPr/>
        </p:nvGrpSpPr>
        <p:grpSpPr>
          <a:xfrm>
            <a:off x="3084080" y="4767262"/>
            <a:ext cx="1423988" cy="1404937"/>
            <a:chOff x="3797300" y="4722813"/>
            <a:chExt cx="1423988" cy="1404937"/>
          </a:xfrm>
        </p:grpSpPr>
        <p:sp>
          <p:nvSpPr>
            <p:cNvPr id="22" name="同心圆 13"/>
            <p:cNvSpPr/>
            <p:nvPr/>
          </p:nvSpPr>
          <p:spPr>
            <a:xfrm rot="10800000">
              <a:off x="3797300" y="4722813"/>
              <a:ext cx="1423988" cy="1404937"/>
            </a:xfrm>
            <a:prstGeom prst="donut">
              <a:avLst>
                <a:gd name="adj" fmla="val 13848"/>
              </a:avLst>
            </a:prstGeom>
            <a:solidFill>
              <a:srgbClr val="ADD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48113" y="4872038"/>
              <a:ext cx="1120775" cy="110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Arial Unicode MS" pitchFamily="34" charset="-122"/>
                <a:cs typeface="Arial Unicode MS" pitchFamily="34" charset="-122"/>
              </a:endParaRPr>
            </a:p>
          </p:txBody>
        </p:sp>
        <p:grpSp>
          <p:nvGrpSpPr>
            <p:cNvPr id="24" name="Group 173"/>
            <p:cNvGrpSpPr>
              <a:grpSpLocks noChangeAspect="1"/>
            </p:cNvGrpSpPr>
            <p:nvPr/>
          </p:nvGrpSpPr>
          <p:grpSpPr>
            <a:xfrm>
              <a:off x="4255585" y="5075759"/>
              <a:ext cx="505829" cy="651057"/>
              <a:chOff x="-2773363" y="1651000"/>
              <a:chExt cx="2692401" cy="3448051"/>
            </a:xfrm>
            <a:solidFill>
              <a:srgbClr val="FFC000"/>
            </a:solidFill>
          </p:grpSpPr>
          <p:sp>
            <p:nvSpPr>
              <p:cNvPr id="25" name="Freeform 19"/>
              <p:cNvSpPr>
                <a:spLocks noEditPoints="1"/>
              </p:cNvSpPr>
              <p:nvPr/>
            </p:nvSpPr>
            <p:spPr bwMode="auto">
              <a:xfrm>
                <a:off x="-1908175" y="1798638"/>
                <a:ext cx="641350" cy="641350"/>
              </a:xfrm>
              <a:custGeom>
                <a:avLst/>
                <a:gdLst>
                  <a:gd name="T0" fmla="*/ 171 w 171"/>
                  <a:gd name="T1" fmla="*/ 79 h 171"/>
                  <a:gd name="T2" fmla="*/ 168 w 171"/>
                  <a:gd name="T3" fmla="*/ 77 h 171"/>
                  <a:gd name="T4" fmla="*/ 152 w 171"/>
                  <a:gd name="T5" fmla="*/ 65 h 171"/>
                  <a:gd name="T6" fmla="*/ 165 w 171"/>
                  <a:gd name="T7" fmla="*/ 54 h 171"/>
                  <a:gd name="T8" fmla="*/ 161 w 171"/>
                  <a:gd name="T9" fmla="*/ 52 h 171"/>
                  <a:gd name="T10" fmla="*/ 142 w 171"/>
                  <a:gd name="T11" fmla="*/ 45 h 171"/>
                  <a:gd name="T12" fmla="*/ 152 w 171"/>
                  <a:gd name="T13" fmla="*/ 32 h 171"/>
                  <a:gd name="T14" fmla="*/ 147 w 171"/>
                  <a:gd name="T15" fmla="*/ 30 h 171"/>
                  <a:gd name="T16" fmla="*/ 127 w 171"/>
                  <a:gd name="T17" fmla="*/ 30 h 171"/>
                  <a:gd name="T18" fmla="*/ 132 w 171"/>
                  <a:gd name="T19" fmla="*/ 15 h 171"/>
                  <a:gd name="T20" fmla="*/ 127 w 171"/>
                  <a:gd name="T21" fmla="*/ 14 h 171"/>
                  <a:gd name="T22" fmla="*/ 108 w 171"/>
                  <a:gd name="T23" fmla="*/ 20 h 171"/>
                  <a:gd name="T24" fmla="*/ 108 w 171"/>
                  <a:gd name="T25" fmla="*/ 5 h 171"/>
                  <a:gd name="T26" fmla="*/ 103 w 171"/>
                  <a:gd name="T27" fmla="*/ 4 h 171"/>
                  <a:gd name="T28" fmla="*/ 86 w 171"/>
                  <a:gd name="T29" fmla="*/ 16 h 171"/>
                  <a:gd name="T30" fmla="*/ 79 w 171"/>
                  <a:gd name="T31" fmla="*/ 0 h 171"/>
                  <a:gd name="T32" fmla="*/ 77 w 171"/>
                  <a:gd name="T33" fmla="*/ 3 h 171"/>
                  <a:gd name="T34" fmla="*/ 65 w 171"/>
                  <a:gd name="T35" fmla="*/ 19 h 171"/>
                  <a:gd name="T36" fmla="*/ 53 w 171"/>
                  <a:gd name="T37" fmla="*/ 6 h 171"/>
                  <a:gd name="T38" fmla="*/ 52 w 171"/>
                  <a:gd name="T39" fmla="*/ 10 h 171"/>
                  <a:gd name="T40" fmla="*/ 45 w 171"/>
                  <a:gd name="T41" fmla="*/ 29 h 171"/>
                  <a:gd name="T42" fmla="*/ 30 w 171"/>
                  <a:gd name="T43" fmla="*/ 20 h 171"/>
                  <a:gd name="T44" fmla="*/ 30 w 171"/>
                  <a:gd name="T45" fmla="*/ 24 h 171"/>
                  <a:gd name="T46" fmla="*/ 30 w 171"/>
                  <a:gd name="T47" fmla="*/ 44 h 171"/>
                  <a:gd name="T48" fmla="*/ 13 w 171"/>
                  <a:gd name="T49" fmla="*/ 40 h 171"/>
                  <a:gd name="T50" fmla="*/ 14 w 171"/>
                  <a:gd name="T51" fmla="*/ 44 h 171"/>
                  <a:gd name="T52" fmla="*/ 20 w 171"/>
                  <a:gd name="T53" fmla="*/ 63 h 171"/>
                  <a:gd name="T54" fmla="*/ 2 w 171"/>
                  <a:gd name="T55" fmla="*/ 65 h 171"/>
                  <a:gd name="T56" fmla="*/ 4 w 171"/>
                  <a:gd name="T57" fmla="*/ 68 h 171"/>
                  <a:gd name="T58" fmla="*/ 16 w 171"/>
                  <a:gd name="T59" fmla="*/ 84 h 171"/>
                  <a:gd name="T60" fmla="*/ 0 w 171"/>
                  <a:gd name="T61" fmla="*/ 91 h 171"/>
                  <a:gd name="T62" fmla="*/ 3 w 171"/>
                  <a:gd name="T63" fmla="*/ 94 h 171"/>
                  <a:gd name="T64" fmla="*/ 19 w 171"/>
                  <a:gd name="T65" fmla="*/ 106 h 171"/>
                  <a:gd name="T66" fmla="*/ 6 w 171"/>
                  <a:gd name="T67" fmla="*/ 116 h 171"/>
                  <a:gd name="T68" fmla="*/ 10 w 171"/>
                  <a:gd name="T69" fmla="*/ 119 h 171"/>
                  <a:gd name="T70" fmla="*/ 29 w 171"/>
                  <a:gd name="T71" fmla="*/ 125 h 171"/>
                  <a:gd name="T72" fmla="*/ 19 w 171"/>
                  <a:gd name="T73" fmla="*/ 139 h 171"/>
                  <a:gd name="T74" fmla="*/ 24 w 171"/>
                  <a:gd name="T75" fmla="*/ 141 h 171"/>
                  <a:gd name="T76" fmla="*/ 44 w 171"/>
                  <a:gd name="T77" fmla="*/ 141 h 171"/>
                  <a:gd name="T78" fmla="*/ 39 w 171"/>
                  <a:gd name="T79" fmla="*/ 156 h 171"/>
                  <a:gd name="T80" fmla="*/ 44 w 171"/>
                  <a:gd name="T81" fmla="*/ 157 h 171"/>
                  <a:gd name="T82" fmla="*/ 63 w 171"/>
                  <a:gd name="T83" fmla="*/ 151 h 171"/>
                  <a:gd name="T84" fmla="*/ 63 w 171"/>
                  <a:gd name="T85" fmla="*/ 166 h 171"/>
                  <a:gd name="T86" fmla="*/ 68 w 171"/>
                  <a:gd name="T87" fmla="*/ 166 h 171"/>
                  <a:gd name="T88" fmla="*/ 85 w 171"/>
                  <a:gd name="T89" fmla="*/ 155 h 171"/>
                  <a:gd name="T90" fmla="*/ 91 w 171"/>
                  <a:gd name="T91" fmla="*/ 171 h 171"/>
                  <a:gd name="T92" fmla="*/ 94 w 171"/>
                  <a:gd name="T93" fmla="*/ 168 h 171"/>
                  <a:gd name="T94" fmla="*/ 96 w 171"/>
                  <a:gd name="T95" fmla="*/ 154 h 171"/>
                  <a:gd name="T96" fmla="*/ 114 w 171"/>
                  <a:gd name="T97" fmla="*/ 163 h 171"/>
                  <a:gd name="T98" fmla="*/ 119 w 171"/>
                  <a:gd name="T99" fmla="*/ 162 h 171"/>
                  <a:gd name="T100" fmla="*/ 117 w 171"/>
                  <a:gd name="T101" fmla="*/ 147 h 171"/>
                  <a:gd name="T102" fmla="*/ 137 w 171"/>
                  <a:gd name="T103" fmla="*/ 150 h 171"/>
                  <a:gd name="T104" fmla="*/ 142 w 171"/>
                  <a:gd name="T105" fmla="*/ 149 h 171"/>
                  <a:gd name="T106" fmla="*/ 135 w 171"/>
                  <a:gd name="T107" fmla="*/ 134 h 171"/>
                  <a:gd name="T108" fmla="*/ 154 w 171"/>
                  <a:gd name="T109" fmla="*/ 131 h 171"/>
                  <a:gd name="T110" fmla="*/ 159 w 171"/>
                  <a:gd name="T111" fmla="*/ 129 h 171"/>
                  <a:gd name="T112" fmla="*/ 147 w 171"/>
                  <a:gd name="T113" fmla="*/ 117 h 171"/>
                  <a:gd name="T114" fmla="*/ 165 w 171"/>
                  <a:gd name="T115" fmla="*/ 108 h 171"/>
                  <a:gd name="T116" fmla="*/ 169 w 171"/>
                  <a:gd name="T117" fmla="*/ 105 h 171"/>
                  <a:gd name="T118" fmla="*/ 154 w 171"/>
                  <a:gd name="T119" fmla="*/ 96 h 171"/>
                  <a:gd name="T120" fmla="*/ 168 w 171"/>
                  <a:gd name="T121" fmla="*/ 82 h 171"/>
                  <a:gd name="T122" fmla="*/ 70 w 171"/>
                  <a:gd name="T123" fmla="*/ 85 h 171"/>
                  <a:gd name="T124" fmla="*/ 101 w 171"/>
                  <a:gd name="T125" fmla="*/ 85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1" h="171">
                    <a:moveTo>
                      <a:pt x="168" y="82"/>
                    </a:moveTo>
                    <a:cubicBezTo>
                      <a:pt x="170" y="82"/>
                      <a:pt x="171" y="81"/>
                      <a:pt x="171" y="79"/>
                    </a:cubicBezTo>
                    <a:cubicBezTo>
                      <a:pt x="171" y="79"/>
                      <a:pt x="171" y="79"/>
                      <a:pt x="171" y="79"/>
                    </a:cubicBezTo>
                    <a:cubicBezTo>
                      <a:pt x="171" y="78"/>
                      <a:pt x="169" y="77"/>
                      <a:pt x="168" y="77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4" y="71"/>
                      <a:pt x="153" y="68"/>
                      <a:pt x="152" y="65"/>
                    </a:cubicBezTo>
                    <a:cubicBezTo>
                      <a:pt x="163" y="57"/>
                      <a:pt x="163" y="57"/>
                      <a:pt x="163" y="57"/>
                    </a:cubicBezTo>
                    <a:cubicBezTo>
                      <a:pt x="164" y="56"/>
                      <a:pt x="165" y="55"/>
                      <a:pt x="165" y="54"/>
                    </a:cubicBezTo>
                    <a:cubicBezTo>
                      <a:pt x="165" y="54"/>
                      <a:pt x="165" y="53"/>
                      <a:pt x="165" y="53"/>
                    </a:cubicBezTo>
                    <a:cubicBezTo>
                      <a:pt x="164" y="52"/>
                      <a:pt x="163" y="51"/>
                      <a:pt x="161" y="52"/>
                    </a:cubicBezTo>
                    <a:cubicBezTo>
                      <a:pt x="147" y="54"/>
                      <a:pt x="147" y="54"/>
                      <a:pt x="147" y="54"/>
                    </a:cubicBezTo>
                    <a:cubicBezTo>
                      <a:pt x="146" y="51"/>
                      <a:pt x="144" y="48"/>
                      <a:pt x="142" y="45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4"/>
                      <a:pt x="152" y="33"/>
                      <a:pt x="152" y="32"/>
                    </a:cubicBezTo>
                    <a:cubicBezTo>
                      <a:pt x="152" y="31"/>
                      <a:pt x="151" y="31"/>
                      <a:pt x="151" y="30"/>
                    </a:cubicBezTo>
                    <a:cubicBezTo>
                      <a:pt x="150" y="29"/>
                      <a:pt x="148" y="29"/>
                      <a:pt x="147" y="30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2" y="34"/>
                      <a:pt x="130" y="32"/>
                      <a:pt x="127" y="3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32" y="16"/>
                      <a:pt x="132" y="16"/>
                      <a:pt x="132" y="15"/>
                    </a:cubicBezTo>
                    <a:cubicBezTo>
                      <a:pt x="132" y="14"/>
                      <a:pt x="132" y="13"/>
                      <a:pt x="131" y="13"/>
                    </a:cubicBezTo>
                    <a:cubicBezTo>
                      <a:pt x="129" y="12"/>
                      <a:pt x="128" y="12"/>
                      <a:pt x="127" y="1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4" y="22"/>
                      <a:pt x="111" y="21"/>
                      <a:pt x="108" y="20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3"/>
                      <a:pt x="106" y="2"/>
                    </a:cubicBezTo>
                    <a:cubicBezTo>
                      <a:pt x="105" y="2"/>
                      <a:pt x="103" y="3"/>
                      <a:pt x="103" y="4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3" y="16"/>
                      <a:pt x="90" y="16"/>
                      <a:pt x="86" y="16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"/>
                      <a:pt x="81" y="0"/>
                      <a:pt x="79" y="0"/>
                    </a:cubicBezTo>
                    <a:cubicBezTo>
                      <a:pt x="78" y="0"/>
                      <a:pt x="77" y="1"/>
                      <a:pt x="77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1" y="17"/>
                      <a:pt x="68" y="18"/>
                      <a:pt x="65" y="1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5" y="5"/>
                      <a:pt x="53" y="6"/>
                    </a:cubicBezTo>
                    <a:cubicBezTo>
                      <a:pt x="52" y="6"/>
                      <a:pt x="52" y="7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1" y="25"/>
                      <a:pt x="48" y="27"/>
                      <a:pt x="45" y="2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19"/>
                      <a:pt x="32" y="19"/>
                      <a:pt x="30" y="20"/>
                    </a:cubicBezTo>
                    <a:cubicBezTo>
                      <a:pt x="30" y="20"/>
                      <a:pt x="29" y="21"/>
                      <a:pt x="29" y="22"/>
                    </a:cubicBezTo>
                    <a:cubicBezTo>
                      <a:pt x="29" y="23"/>
                      <a:pt x="30" y="23"/>
                      <a:pt x="30" y="24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4" y="39"/>
                      <a:pt x="32" y="41"/>
                      <a:pt x="30" y="44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5" y="38"/>
                      <a:pt x="14" y="39"/>
                      <a:pt x="13" y="40"/>
                    </a:cubicBezTo>
                    <a:cubicBezTo>
                      <a:pt x="13" y="41"/>
                      <a:pt x="12" y="41"/>
                      <a:pt x="12" y="42"/>
                    </a:cubicBezTo>
                    <a:cubicBezTo>
                      <a:pt x="12" y="42"/>
                      <a:pt x="13" y="43"/>
                      <a:pt x="14" y="4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2" y="57"/>
                      <a:pt x="21" y="60"/>
                      <a:pt x="20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4" y="62"/>
                      <a:pt x="3" y="63"/>
                      <a:pt x="2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7"/>
                      <a:pt x="3" y="68"/>
                      <a:pt x="4" y="6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8"/>
                      <a:pt x="16" y="81"/>
                      <a:pt x="16" y="84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1" y="89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3" y="94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7" y="99"/>
                      <a:pt x="18" y="103"/>
                      <a:pt x="19" y="106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7" y="114"/>
                      <a:pt x="6" y="115"/>
                      <a:pt x="6" y="116"/>
                    </a:cubicBezTo>
                    <a:cubicBezTo>
                      <a:pt x="6" y="117"/>
                      <a:pt x="6" y="117"/>
                      <a:pt x="6" y="118"/>
                    </a:cubicBezTo>
                    <a:cubicBezTo>
                      <a:pt x="7" y="119"/>
                      <a:pt x="8" y="120"/>
                      <a:pt x="10" y="119"/>
                    </a:cubicBezTo>
                    <a:cubicBezTo>
                      <a:pt x="24" y="117"/>
                      <a:pt x="24" y="117"/>
                      <a:pt x="24" y="117"/>
                    </a:cubicBezTo>
                    <a:cubicBezTo>
                      <a:pt x="25" y="120"/>
                      <a:pt x="27" y="123"/>
                      <a:pt x="29" y="125"/>
                    </a:cubicBezTo>
                    <a:cubicBezTo>
                      <a:pt x="20" y="137"/>
                      <a:pt x="20" y="137"/>
                      <a:pt x="20" y="137"/>
                    </a:cubicBezTo>
                    <a:cubicBezTo>
                      <a:pt x="20" y="137"/>
                      <a:pt x="19" y="138"/>
                      <a:pt x="19" y="139"/>
                    </a:cubicBezTo>
                    <a:cubicBezTo>
                      <a:pt x="19" y="139"/>
                      <a:pt x="20" y="140"/>
                      <a:pt x="20" y="140"/>
                    </a:cubicBezTo>
                    <a:cubicBezTo>
                      <a:pt x="21" y="142"/>
                      <a:pt x="23" y="142"/>
                      <a:pt x="24" y="141"/>
                    </a:cubicBezTo>
                    <a:cubicBezTo>
                      <a:pt x="36" y="134"/>
                      <a:pt x="36" y="134"/>
                      <a:pt x="36" y="134"/>
                    </a:cubicBezTo>
                    <a:cubicBezTo>
                      <a:pt x="39" y="137"/>
                      <a:pt x="41" y="139"/>
                      <a:pt x="44" y="141"/>
                    </a:cubicBezTo>
                    <a:cubicBezTo>
                      <a:pt x="39" y="154"/>
                      <a:pt x="39" y="154"/>
                      <a:pt x="39" y="154"/>
                    </a:cubicBezTo>
                    <a:cubicBezTo>
                      <a:pt x="39" y="155"/>
                      <a:pt x="39" y="155"/>
                      <a:pt x="39" y="156"/>
                    </a:cubicBezTo>
                    <a:cubicBezTo>
                      <a:pt x="39" y="157"/>
                      <a:pt x="39" y="157"/>
                      <a:pt x="40" y="158"/>
                    </a:cubicBezTo>
                    <a:cubicBezTo>
                      <a:pt x="42" y="159"/>
                      <a:pt x="43" y="158"/>
                      <a:pt x="44" y="157"/>
                    </a:cubicBezTo>
                    <a:cubicBezTo>
                      <a:pt x="54" y="147"/>
                      <a:pt x="54" y="147"/>
                      <a:pt x="54" y="147"/>
                    </a:cubicBezTo>
                    <a:cubicBezTo>
                      <a:pt x="57" y="149"/>
                      <a:pt x="60" y="150"/>
                      <a:pt x="63" y="151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63" y="165"/>
                      <a:pt x="63" y="166"/>
                      <a:pt x="63" y="166"/>
                    </a:cubicBezTo>
                    <a:cubicBezTo>
                      <a:pt x="63" y="167"/>
                      <a:pt x="64" y="168"/>
                      <a:pt x="65" y="168"/>
                    </a:cubicBezTo>
                    <a:cubicBezTo>
                      <a:pt x="66" y="169"/>
                      <a:pt x="68" y="168"/>
                      <a:pt x="68" y="166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8" y="154"/>
                      <a:pt x="81" y="155"/>
                      <a:pt x="85" y="155"/>
                    </a:cubicBezTo>
                    <a:cubicBezTo>
                      <a:pt x="89" y="168"/>
                      <a:pt x="89" y="168"/>
                      <a:pt x="89" y="168"/>
                    </a:cubicBezTo>
                    <a:cubicBezTo>
                      <a:pt x="89" y="170"/>
                      <a:pt x="90" y="171"/>
                      <a:pt x="91" y="171"/>
                    </a:cubicBezTo>
                    <a:cubicBezTo>
                      <a:pt x="91" y="171"/>
                      <a:pt x="92" y="171"/>
                      <a:pt x="92" y="171"/>
                    </a:cubicBezTo>
                    <a:cubicBezTo>
                      <a:pt x="93" y="171"/>
                      <a:pt x="94" y="169"/>
                      <a:pt x="94" y="168"/>
                    </a:cubicBezTo>
                    <a:cubicBezTo>
                      <a:pt x="94" y="168"/>
                      <a:pt x="94" y="168"/>
                      <a:pt x="94" y="168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0" y="153"/>
                      <a:pt x="103" y="153"/>
                      <a:pt x="106" y="152"/>
                    </a:cubicBezTo>
                    <a:cubicBezTo>
                      <a:pt x="114" y="163"/>
                      <a:pt x="114" y="163"/>
                      <a:pt x="114" y="163"/>
                    </a:cubicBezTo>
                    <a:cubicBezTo>
                      <a:pt x="115" y="165"/>
                      <a:pt x="116" y="165"/>
                      <a:pt x="118" y="165"/>
                    </a:cubicBezTo>
                    <a:cubicBezTo>
                      <a:pt x="119" y="164"/>
                      <a:pt x="119" y="163"/>
                      <a:pt x="119" y="162"/>
                    </a:cubicBezTo>
                    <a:cubicBezTo>
                      <a:pt x="119" y="162"/>
                      <a:pt x="119" y="161"/>
                      <a:pt x="119" y="161"/>
                    </a:cubicBezTo>
                    <a:cubicBezTo>
                      <a:pt x="117" y="147"/>
                      <a:pt x="117" y="147"/>
                      <a:pt x="117" y="147"/>
                    </a:cubicBezTo>
                    <a:cubicBezTo>
                      <a:pt x="120" y="146"/>
                      <a:pt x="123" y="144"/>
                      <a:pt x="126" y="142"/>
                    </a:cubicBezTo>
                    <a:cubicBezTo>
                      <a:pt x="137" y="150"/>
                      <a:pt x="137" y="150"/>
                      <a:pt x="137" y="150"/>
                    </a:cubicBezTo>
                    <a:cubicBezTo>
                      <a:pt x="138" y="152"/>
                      <a:pt x="139" y="152"/>
                      <a:pt x="141" y="151"/>
                    </a:cubicBezTo>
                    <a:cubicBezTo>
                      <a:pt x="141" y="150"/>
                      <a:pt x="142" y="149"/>
                      <a:pt x="142" y="149"/>
                    </a:cubicBezTo>
                    <a:cubicBezTo>
                      <a:pt x="142" y="148"/>
                      <a:pt x="141" y="147"/>
                      <a:pt x="141" y="147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137" y="132"/>
                      <a:pt x="139" y="130"/>
                      <a:pt x="141" y="127"/>
                    </a:cubicBezTo>
                    <a:cubicBezTo>
                      <a:pt x="154" y="131"/>
                      <a:pt x="154" y="131"/>
                      <a:pt x="154" y="131"/>
                    </a:cubicBezTo>
                    <a:cubicBezTo>
                      <a:pt x="156" y="132"/>
                      <a:pt x="157" y="132"/>
                      <a:pt x="158" y="131"/>
                    </a:cubicBezTo>
                    <a:cubicBezTo>
                      <a:pt x="158" y="130"/>
                      <a:pt x="159" y="130"/>
                      <a:pt x="159" y="129"/>
                    </a:cubicBezTo>
                    <a:cubicBezTo>
                      <a:pt x="159" y="128"/>
                      <a:pt x="158" y="127"/>
                      <a:pt x="157" y="127"/>
                    </a:cubicBezTo>
                    <a:cubicBezTo>
                      <a:pt x="147" y="117"/>
                      <a:pt x="147" y="117"/>
                      <a:pt x="147" y="117"/>
                    </a:cubicBezTo>
                    <a:cubicBezTo>
                      <a:pt x="149" y="114"/>
                      <a:pt x="150" y="111"/>
                      <a:pt x="151" y="108"/>
                    </a:cubicBezTo>
                    <a:cubicBezTo>
                      <a:pt x="165" y="108"/>
                      <a:pt x="165" y="108"/>
                      <a:pt x="165" y="108"/>
                    </a:cubicBezTo>
                    <a:cubicBezTo>
                      <a:pt x="167" y="108"/>
                      <a:pt x="168" y="107"/>
                      <a:pt x="169" y="106"/>
                    </a:cubicBezTo>
                    <a:cubicBezTo>
                      <a:pt x="169" y="106"/>
                      <a:pt x="169" y="105"/>
                      <a:pt x="169" y="105"/>
                    </a:cubicBezTo>
                    <a:cubicBezTo>
                      <a:pt x="169" y="104"/>
                      <a:pt x="168" y="103"/>
                      <a:pt x="167" y="103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5" y="93"/>
                      <a:pt x="155" y="90"/>
                      <a:pt x="155" y="86"/>
                    </a:cubicBezTo>
                    <a:lnTo>
                      <a:pt x="168" y="82"/>
                    </a:lnTo>
                    <a:close/>
                    <a:moveTo>
                      <a:pt x="86" y="101"/>
                    </a:moveTo>
                    <a:cubicBezTo>
                      <a:pt x="77" y="101"/>
                      <a:pt x="70" y="94"/>
                      <a:pt x="70" y="85"/>
                    </a:cubicBezTo>
                    <a:cubicBezTo>
                      <a:pt x="70" y="77"/>
                      <a:pt x="77" y="70"/>
                      <a:pt x="86" y="70"/>
                    </a:cubicBezTo>
                    <a:cubicBezTo>
                      <a:pt x="94" y="70"/>
                      <a:pt x="101" y="77"/>
                      <a:pt x="101" y="85"/>
                    </a:cubicBezTo>
                    <a:cubicBezTo>
                      <a:pt x="101" y="94"/>
                      <a:pt x="94" y="101"/>
                      <a:pt x="86" y="101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-1333500" y="1651000"/>
                <a:ext cx="454025" cy="454025"/>
              </a:xfrm>
              <a:custGeom>
                <a:avLst/>
                <a:gdLst>
                  <a:gd name="T0" fmla="*/ 121 w 121"/>
                  <a:gd name="T1" fmla="*/ 56 h 121"/>
                  <a:gd name="T2" fmla="*/ 119 w 121"/>
                  <a:gd name="T3" fmla="*/ 54 h 121"/>
                  <a:gd name="T4" fmla="*/ 108 w 121"/>
                  <a:gd name="T5" fmla="*/ 46 h 121"/>
                  <a:gd name="T6" fmla="*/ 117 w 121"/>
                  <a:gd name="T7" fmla="*/ 38 h 121"/>
                  <a:gd name="T8" fmla="*/ 115 w 121"/>
                  <a:gd name="T9" fmla="*/ 37 h 121"/>
                  <a:gd name="T10" fmla="*/ 101 w 121"/>
                  <a:gd name="T11" fmla="*/ 32 h 121"/>
                  <a:gd name="T12" fmla="*/ 108 w 121"/>
                  <a:gd name="T13" fmla="*/ 23 h 121"/>
                  <a:gd name="T14" fmla="*/ 105 w 121"/>
                  <a:gd name="T15" fmla="*/ 21 h 121"/>
                  <a:gd name="T16" fmla="*/ 90 w 121"/>
                  <a:gd name="T17" fmla="*/ 21 h 121"/>
                  <a:gd name="T18" fmla="*/ 94 w 121"/>
                  <a:gd name="T19" fmla="*/ 11 h 121"/>
                  <a:gd name="T20" fmla="*/ 90 w 121"/>
                  <a:gd name="T21" fmla="*/ 10 h 121"/>
                  <a:gd name="T22" fmla="*/ 77 w 121"/>
                  <a:gd name="T23" fmla="*/ 14 h 121"/>
                  <a:gd name="T24" fmla="*/ 77 w 121"/>
                  <a:gd name="T25" fmla="*/ 3 h 121"/>
                  <a:gd name="T26" fmla="*/ 73 w 121"/>
                  <a:gd name="T27" fmla="*/ 3 h 121"/>
                  <a:gd name="T28" fmla="*/ 61 w 121"/>
                  <a:gd name="T29" fmla="*/ 11 h 121"/>
                  <a:gd name="T30" fmla="*/ 56 w 121"/>
                  <a:gd name="T31" fmla="*/ 0 h 121"/>
                  <a:gd name="T32" fmla="*/ 55 w 121"/>
                  <a:gd name="T33" fmla="*/ 2 h 121"/>
                  <a:gd name="T34" fmla="*/ 46 w 121"/>
                  <a:gd name="T35" fmla="*/ 13 h 121"/>
                  <a:gd name="T36" fmla="*/ 38 w 121"/>
                  <a:gd name="T37" fmla="*/ 4 h 121"/>
                  <a:gd name="T38" fmla="*/ 37 w 121"/>
                  <a:gd name="T39" fmla="*/ 7 h 121"/>
                  <a:gd name="T40" fmla="*/ 32 w 121"/>
                  <a:gd name="T41" fmla="*/ 20 h 121"/>
                  <a:gd name="T42" fmla="*/ 22 w 121"/>
                  <a:gd name="T43" fmla="*/ 14 h 121"/>
                  <a:gd name="T44" fmla="*/ 21 w 121"/>
                  <a:gd name="T45" fmla="*/ 17 h 121"/>
                  <a:gd name="T46" fmla="*/ 21 w 121"/>
                  <a:gd name="T47" fmla="*/ 31 h 121"/>
                  <a:gd name="T48" fmla="*/ 9 w 121"/>
                  <a:gd name="T49" fmla="*/ 28 h 121"/>
                  <a:gd name="T50" fmla="*/ 10 w 121"/>
                  <a:gd name="T51" fmla="*/ 31 h 121"/>
                  <a:gd name="T52" fmla="*/ 14 w 121"/>
                  <a:gd name="T53" fmla="*/ 45 h 121"/>
                  <a:gd name="T54" fmla="*/ 2 w 121"/>
                  <a:gd name="T55" fmla="*/ 46 h 121"/>
                  <a:gd name="T56" fmla="*/ 3 w 121"/>
                  <a:gd name="T57" fmla="*/ 48 h 121"/>
                  <a:gd name="T58" fmla="*/ 11 w 121"/>
                  <a:gd name="T59" fmla="*/ 60 h 121"/>
                  <a:gd name="T60" fmla="*/ 0 w 121"/>
                  <a:gd name="T61" fmla="*/ 65 h 121"/>
                  <a:gd name="T62" fmla="*/ 2 w 121"/>
                  <a:gd name="T63" fmla="*/ 67 h 121"/>
                  <a:gd name="T64" fmla="*/ 14 w 121"/>
                  <a:gd name="T65" fmla="*/ 75 h 121"/>
                  <a:gd name="T66" fmla="*/ 4 w 121"/>
                  <a:gd name="T67" fmla="*/ 83 h 121"/>
                  <a:gd name="T68" fmla="*/ 7 w 121"/>
                  <a:gd name="T69" fmla="*/ 84 h 121"/>
                  <a:gd name="T70" fmla="*/ 20 w 121"/>
                  <a:gd name="T71" fmla="*/ 89 h 121"/>
                  <a:gd name="T72" fmla="*/ 14 w 121"/>
                  <a:gd name="T73" fmla="*/ 98 h 121"/>
                  <a:gd name="T74" fmla="*/ 17 w 121"/>
                  <a:gd name="T75" fmla="*/ 100 h 121"/>
                  <a:gd name="T76" fmla="*/ 31 w 121"/>
                  <a:gd name="T77" fmla="*/ 100 h 121"/>
                  <a:gd name="T78" fmla="*/ 28 w 121"/>
                  <a:gd name="T79" fmla="*/ 110 h 121"/>
                  <a:gd name="T80" fmla="*/ 31 w 121"/>
                  <a:gd name="T81" fmla="*/ 112 h 121"/>
                  <a:gd name="T82" fmla="*/ 45 w 121"/>
                  <a:gd name="T83" fmla="*/ 107 h 121"/>
                  <a:gd name="T84" fmla="*/ 45 w 121"/>
                  <a:gd name="T85" fmla="*/ 118 h 121"/>
                  <a:gd name="T86" fmla="*/ 49 w 121"/>
                  <a:gd name="T87" fmla="*/ 118 h 121"/>
                  <a:gd name="T88" fmla="*/ 60 w 121"/>
                  <a:gd name="T89" fmla="*/ 110 h 121"/>
                  <a:gd name="T90" fmla="*/ 65 w 121"/>
                  <a:gd name="T91" fmla="*/ 121 h 121"/>
                  <a:gd name="T92" fmla="*/ 67 w 121"/>
                  <a:gd name="T93" fmla="*/ 119 h 121"/>
                  <a:gd name="T94" fmla="*/ 68 w 121"/>
                  <a:gd name="T95" fmla="*/ 109 h 121"/>
                  <a:gd name="T96" fmla="*/ 81 w 121"/>
                  <a:gd name="T97" fmla="*/ 116 h 121"/>
                  <a:gd name="T98" fmla="*/ 85 w 121"/>
                  <a:gd name="T99" fmla="*/ 115 h 121"/>
                  <a:gd name="T100" fmla="*/ 83 w 121"/>
                  <a:gd name="T101" fmla="*/ 104 h 121"/>
                  <a:gd name="T102" fmla="*/ 97 w 121"/>
                  <a:gd name="T103" fmla="*/ 107 h 121"/>
                  <a:gd name="T104" fmla="*/ 101 w 121"/>
                  <a:gd name="T105" fmla="*/ 106 h 121"/>
                  <a:gd name="T106" fmla="*/ 96 w 121"/>
                  <a:gd name="T107" fmla="*/ 95 h 121"/>
                  <a:gd name="T108" fmla="*/ 110 w 121"/>
                  <a:gd name="T109" fmla="*/ 93 h 121"/>
                  <a:gd name="T110" fmla="*/ 113 w 121"/>
                  <a:gd name="T111" fmla="*/ 92 h 121"/>
                  <a:gd name="T112" fmla="*/ 105 w 121"/>
                  <a:gd name="T113" fmla="*/ 83 h 121"/>
                  <a:gd name="T114" fmla="*/ 117 w 121"/>
                  <a:gd name="T115" fmla="*/ 77 h 121"/>
                  <a:gd name="T116" fmla="*/ 120 w 121"/>
                  <a:gd name="T117" fmla="*/ 75 h 121"/>
                  <a:gd name="T118" fmla="*/ 109 w 121"/>
                  <a:gd name="T119" fmla="*/ 68 h 121"/>
                  <a:gd name="T120" fmla="*/ 120 w 121"/>
                  <a:gd name="T121" fmla="*/ 58 h 121"/>
                  <a:gd name="T122" fmla="*/ 50 w 121"/>
                  <a:gd name="T123" fmla="*/ 61 h 121"/>
                  <a:gd name="T124" fmla="*/ 72 w 121"/>
                  <a:gd name="T125" fmla="*/ 6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1" h="121">
                    <a:moveTo>
                      <a:pt x="120" y="58"/>
                    </a:moveTo>
                    <a:cubicBezTo>
                      <a:pt x="121" y="58"/>
                      <a:pt x="121" y="57"/>
                      <a:pt x="121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5"/>
                      <a:pt x="120" y="54"/>
                      <a:pt x="119" y="54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09" y="50"/>
                      <a:pt x="109" y="48"/>
                      <a:pt x="108" y="46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7" y="40"/>
                      <a:pt x="117" y="39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7"/>
                      <a:pt x="116" y="36"/>
                      <a:pt x="115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4" y="36"/>
                      <a:pt x="102" y="34"/>
                      <a:pt x="101" y="32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4"/>
                      <a:pt x="108" y="23"/>
                      <a:pt x="108" y="23"/>
                    </a:cubicBezTo>
                    <a:cubicBezTo>
                      <a:pt x="108" y="22"/>
                      <a:pt x="108" y="22"/>
                      <a:pt x="107" y="21"/>
                    </a:cubicBezTo>
                    <a:cubicBezTo>
                      <a:pt x="107" y="21"/>
                      <a:pt x="105" y="20"/>
                      <a:pt x="105" y="21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4" y="24"/>
                      <a:pt x="92" y="22"/>
                      <a:pt x="90" y="21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0"/>
                      <a:pt x="94" y="9"/>
                      <a:pt x="93" y="9"/>
                    </a:cubicBezTo>
                    <a:cubicBezTo>
                      <a:pt x="92" y="8"/>
                      <a:pt x="91" y="9"/>
                      <a:pt x="90" y="10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1" y="15"/>
                      <a:pt x="79" y="15"/>
                      <a:pt x="77" y="1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7" y="4"/>
                      <a:pt x="77" y="3"/>
                    </a:cubicBezTo>
                    <a:cubicBezTo>
                      <a:pt x="77" y="2"/>
                      <a:pt x="76" y="2"/>
                      <a:pt x="75" y="1"/>
                    </a:cubicBezTo>
                    <a:cubicBezTo>
                      <a:pt x="74" y="1"/>
                      <a:pt x="73" y="2"/>
                      <a:pt x="73" y="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6" y="11"/>
                      <a:pt x="64" y="11"/>
                      <a:pt x="61" y="11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8" y="1"/>
                      <a:pt x="58" y="0"/>
                      <a:pt x="56" y="0"/>
                    </a:cubicBezTo>
                    <a:cubicBezTo>
                      <a:pt x="55" y="0"/>
                      <a:pt x="55" y="1"/>
                      <a:pt x="55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1" y="12"/>
                      <a:pt x="48" y="13"/>
                      <a:pt x="46" y="13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4"/>
                      <a:pt x="39" y="4"/>
                      <a:pt x="38" y="4"/>
                    </a:cubicBezTo>
                    <a:cubicBezTo>
                      <a:pt x="37" y="4"/>
                      <a:pt x="37" y="5"/>
                      <a:pt x="37" y="6"/>
                    </a:cubicBezTo>
                    <a:cubicBezTo>
                      <a:pt x="37" y="6"/>
                      <a:pt x="37" y="6"/>
                      <a:pt x="37" y="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6" y="18"/>
                      <a:pt x="34" y="19"/>
                      <a:pt x="32" y="20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2" y="13"/>
                      <a:pt x="22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6"/>
                      <a:pt x="21" y="16"/>
                      <a:pt x="21" y="1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7"/>
                      <a:pt x="23" y="29"/>
                      <a:pt x="21" y="3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1" y="27"/>
                      <a:pt x="10" y="27"/>
                      <a:pt x="9" y="28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40"/>
                      <a:pt x="15" y="42"/>
                      <a:pt x="14" y="45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3" y="44"/>
                      <a:pt x="2" y="45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11" y="60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4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6"/>
                      <a:pt x="1" y="67"/>
                      <a:pt x="2" y="6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71"/>
                      <a:pt x="13" y="73"/>
                      <a:pt x="14" y="7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4" y="82"/>
                      <a:pt x="4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5" y="84"/>
                      <a:pt x="6" y="85"/>
                      <a:pt x="7" y="84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5"/>
                      <a:pt x="19" y="87"/>
                      <a:pt x="20" y="89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4" y="97"/>
                      <a:pt x="14" y="98"/>
                      <a:pt x="14" y="98"/>
                    </a:cubicBezTo>
                    <a:cubicBezTo>
                      <a:pt x="14" y="99"/>
                      <a:pt x="14" y="99"/>
                      <a:pt x="14" y="100"/>
                    </a:cubicBezTo>
                    <a:cubicBezTo>
                      <a:pt x="15" y="100"/>
                      <a:pt x="16" y="101"/>
                      <a:pt x="17" y="100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8" y="97"/>
                      <a:pt x="29" y="99"/>
                      <a:pt x="31" y="100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28" y="110"/>
                      <a:pt x="28" y="110"/>
                      <a:pt x="28" y="110"/>
                    </a:cubicBezTo>
                    <a:cubicBezTo>
                      <a:pt x="28" y="111"/>
                      <a:pt x="28" y="112"/>
                      <a:pt x="29" y="112"/>
                    </a:cubicBezTo>
                    <a:cubicBezTo>
                      <a:pt x="30" y="113"/>
                      <a:pt x="31" y="112"/>
                      <a:pt x="31" y="112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40" y="106"/>
                      <a:pt x="43" y="106"/>
                      <a:pt x="45" y="10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5" y="117"/>
                      <a:pt x="45" y="117"/>
                      <a:pt x="45" y="118"/>
                    </a:cubicBezTo>
                    <a:cubicBezTo>
                      <a:pt x="45" y="119"/>
                      <a:pt x="45" y="119"/>
                      <a:pt x="46" y="120"/>
                    </a:cubicBezTo>
                    <a:cubicBezTo>
                      <a:pt x="47" y="120"/>
                      <a:pt x="48" y="119"/>
                      <a:pt x="49" y="11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5" y="110"/>
                      <a:pt x="58" y="110"/>
                      <a:pt x="60" y="110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3" y="120"/>
                      <a:pt x="64" y="121"/>
                      <a:pt x="65" y="121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6" y="121"/>
                      <a:pt x="67" y="120"/>
                      <a:pt x="67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71" y="109"/>
                      <a:pt x="73" y="108"/>
                      <a:pt x="75" y="108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2" y="117"/>
                      <a:pt x="83" y="117"/>
                      <a:pt x="84" y="117"/>
                    </a:cubicBezTo>
                    <a:cubicBezTo>
                      <a:pt x="84" y="117"/>
                      <a:pt x="85" y="116"/>
                      <a:pt x="85" y="115"/>
                    </a:cubicBezTo>
                    <a:cubicBezTo>
                      <a:pt x="85" y="115"/>
                      <a:pt x="85" y="115"/>
                      <a:pt x="85" y="114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85" y="103"/>
                      <a:pt x="87" y="102"/>
                      <a:pt x="89" y="101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8" y="108"/>
                      <a:pt x="99" y="108"/>
                      <a:pt x="100" y="107"/>
                    </a:cubicBezTo>
                    <a:cubicBezTo>
                      <a:pt x="100" y="107"/>
                      <a:pt x="101" y="106"/>
                      <a:pt x="101" y="106"/>
                    </a:cubicBezTo>
                    <a:cubicBezTo>
                      <a:pt x="101" y="105"/>
                      <a:pt x="100" y="105"/>
                      <a:pt x="100" y="104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4"/>
                      <a:pt x="99" y="92"/>
                      <a:pt x="100" y="90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1" y="94"/>
                      <a:pt x="112" y="94"/>
                      <a:pt x="112" y="93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113" y="91"/>
                      <a:pt x="112" y="90"/>
                      <a:pt x="112" y="90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1"/>
                      <a:pt x="107" y="79"/>
                      <a:pt x="107" y="76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20" y="76"/>
                      <a:pt x="120" y="75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20" y="74"/>
                      <a:pt x="119" y="73"/>
                      <a:pt x="118" y="73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10" y="66"/>
                      <a:pt x="110" y="64"/>
                      <a:pt x="110" y="61"/>
                    </a:cubicBezTo>
                    <a:lnTo>
                      <a:pt x="120" y="58"/>
                    </a:lnTo>
                    <a:close/>
                    <a:moveTo>
                      <a:pt x="61" y="72"/>
                    </a:moveTo>
                    <a:cubicBezTo>
                      <a:pt x="55" y="72"/>
                      <a:pt x="50" y="67"/>
                      <a:pt x="50" y="61"/>
                    </a:cubicBezTo>
                    <a:cubicBezTo>
                      <a:pt x="50" y="54"/>
                      <a:pt x="55" y="49"/>
                      <a:pt x="61" y="49"/>
                    </a:cubicBezTo>
                    <a:cubicBezTo>
                      <a:pt x="67" y="49"/>
                      <a:pt x="72" y="54"/>
                      <a:pt x="72" y="61"/>
                    </a:cubicBezTo>
                    <a:cubicBezTo>
                      <a:pt x="72" y="67"/>
                      <a:pt x="67" y="72"/>
                      <a:pt x="61" y="72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27" name="Oval 21"/>
              <p:cNvSpPr>
                <a:spLocks noChangeArrowheads="1"/>
              </p:cNvSpPr>
              <p:nvPr/>
            </p:nvSpPr>
            <p:spPr bwMode="auto">
              <a:xfrm>
                <a:off x="-1055688" y="2462213"/>
                <a:ext cx="171450" cy="171450"/>
              </a:xfrm>
              <a:prstGeom prst="ellipse">
                <a:avLst/>
              </a:prstGeom>
              <a:solidFill>
                <a:srgbClr val="ADD1A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>
                <a:off x="-1776413" y="2792413"/>
                <a:ext cx="115888" cy="119063"/>
              </a:xfrm>
              <a:prstGeom prst="ellipse">
                <a:avLst/>
              </a:prstGeom>
              <a:solidFill>
                <a:srgbClr val="ADD1A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23"/>
              <p:cNvSpPr>
                <a:spLocks noEditPoints="1"/>
              </p:cNvSpPr>
              <p:nvPr/>
            </p:nvSpPr>
            <p:spPr bwMode="auto">
              <a:xfrm>
                <a:off x="-2773363" y="2439988"/>
                <a:ext cx="2692401" cy="2659063"/>
              </a:xfrm>
              <a:custGeom>
                <a:avLst/>
                <a:gdLst>
                  <a:gd name="T0" fmla="*/ 605 w 718"/>
                  <a:gd name="T1" fmla="*/ 20 h 709"/>
                  <a:gd name="T2" fmla="*/ 602 w 718"/>
                  <a:gd name="T3" fmla="*/ 58 h 709"/>
                  <a:gd name="T4" fmla="*/ 587 w 718"/>
                  <a:gd name="T5" fmla="*/ 93 h 709"/>
                  <a:gd name="T6" fmla="*/ 563 w 718"/>
                  <a:gd name="T7" fmla="*/ 121 h 709"/>
                  <a:gd name="T8" fmla="*/ 530 w 718"/>
                  <a:gd name="T9" fmla="*/ 141 h 709"/>
                  <a:gd name="T10" fmla="*/ 493 w 718"/>
                  <a:gd name="T11" fmla="*/ 149 h 709"/>
                  <a:gd name="T12" fmla="*/ 456 w 718"/>
                  <a:gd name="T13" fmla="*/ 147 h 709"/>
                  <a:gd name="T14" fmla="*/ 420 w 718"/>
                  <a:gd name="T15" fmla="*/ 134 h 709"/>
                  <a:gd name="T16" fmla="*/ 391 w 718"/>
                  <a:gd name="T17" fmla="*/ 110 h 709"/>
                  <a:gd name="T18" fmla="*/ 371 w 718"/>
                  <a:gd name="T19" fmla="*/ 78 h 709"/>
                  <a:gd name="T20" fmla="*/ 361 w 718"/>
                  <a:gd name="T21" fmla="*/ 42 h 709"/>
                  <a:gd name="T22" fmla="*/ 363 w 718"/>
                  <a:gd name="T23" fmla="*/ 4 h 709"/>
                  <a:gd name="T24" fmla="*/ 68 w 718"/>
                  <a:gd name="T25" fmla="*/ 221 h 709"/>
                  <a:gd name="T26" fmla="*/ 162 w 718"/>
                  <a:gd name="T27" fmla="*/ 514 h 709"/>
                  <a:gd name="T28" fmla="*/ 334 w 718"/>
                  <a:gd name="T29" fmla="*/ 176 h 709"/>
                  <a:gd name="T30" fmla="*/ 311 w 718"/>
                  <a:gd name="T31" fmla="*/ 189 h 709"/>
                  <a:gd name="T32" fmla="*/ 288 w 718"/>
                  <a:gd name="T33" fmla="*/ 197 h 709"/>
                  <a:gd name="T34" fmla="*/ 258 w 718"/>
                  <a:gd name="T35" fmla="*/ 192 h 709"/>
                  <a:gd name="T36" fmla="*/ 234 w 718"/>
                  <a:gd name="T37" fmla="*/ 181 h 709"/>
                  <a:gd name="T38" fmla="*/ 214 w 718"/>
                  <a:gd name="T39" fmla="*/ 164 h 709"/>
                  <a:gd name="T40" fmla="*/ 201 w 718"/>
                  <a:gd name="T41" fmla="*/ 141 h 709"/>
                  <a:gd name="T42" fmla="*/ 195 w 718"/>
                  <a:gd name="T43" fmla="*/ 116 h 709"/>
                  <a:gd name="T44" fmla="*/ 197 w 718"/>
                  <a:gd name="T45" fmla="*/ 89 h 709"/>
                  <a:gd name="T46" fmla="*/ 207 w 718"/>
                  <a:gd name="T47" fmla="*/ 64 h 709"/>
                  <a:gd name="T48" fmla="*/ 225 w 718"/>
                  <a:gd name="T49" fmla="*/ 43 h 709"/>
                  <a:gd name="T50" fmla="*/ 249 w 718"/>
                  <a:gd name="T51" fmla="*/ 29 h 709"/>
                  <a:gd name="T52" fmla="*/ 275 w 718"/>
                  <a:gd name="T53" fmla="*/ 23 h 709"/>
                  <a:gd name="T54" fmla="*/ 305 w 718"/>
                  <a:gd name="T55" fmla="*/ 28 h 709"/>
                  <a:gd name="T56" fmla="*/ 329 w 718"/>
                  <a:gd name="T57" fmla="*/ 38 h 709"/>
                  <a:gd name="T58" fmla="*/ 349 w 718"/>
                  <a:gd name="T59" fmla="*/ 55 h 709"/>
                  <a:gd name="T60" fmla="*/ 362 w 718"/>
                  <a:gd name="T61" fmla="*/ 78 h 709"/>
                  <a:gd name="T62" fmla="*/ 368 w 718"/>
                  <a:gd name="T63" fmla="*/ 104 h 709"/>
                  <a:gd name="T64" fmla="*/ 366 w 718"/>
                  <a:gd name="T65" fmla="*/ 131 h 709"/>
                  <a:gd name="T66" fmla="*/ 356 w 718"/>
                  <a:gd name="T67" fmla="*/ 156 h 709"/>
                  <a:gd name="T68" fmla="*/ 338 w 718"/>
                  <a:gd name="T69" fmla="*/ 176 h 709"/>
                  <a:gd name="T70" fmla="*/ 451 w 718"/>
                  <a:gd name="T71" fmla="*/ 208 h 709"/>
                  <a:gd name="T72" fmla="*/ 444 w 718"/>
                  <a:gd name="T73" fmla="*/ 224 h 709"/>
                  <a:gd name="T74" fmla="*/ 433 w 718"/>
                  <a:gd name="T75" fmla="*/ 237 h 709"/>
                  <a:gd name="T76" fmla="*/ 418 w 718"/>
                  <a:gd name="T77" fmla="*/ 247 h 709"/>
                  <a:gd name="T78" fmla="*/ 401 w 718"/>
                  <a:gd name="T79" fmla="*/ 251 h 709"/>
                  <a:gd name="T80" fmla="*/ 383 w 718"/>
                  <a:gd name="T81" fmla="*/ 250 h 709"/>
                  <a:gd name="T82" fmla="*/ 367 w 718"/>
                  <a:gd name="T83" fmla="*/ 243 h 709"/>
                  <a:gd name="T84" fmla="*/ 353 w 718"/>
                  <a:gd name="T85" fmla="*/ 232 h 709"/>
                  <a:gd name="T86" fmla="*/ 343 w 718"/>
                  <a:gd name="T87" fmla="*/ 217 h 709"/>
                  <a:gd name="T88" fmla="*/ 339 w 718"/>
                  <a:gd name="T89" fmla="*/ 200 h 709"/>
                  <a:gd name="T90" fmla="*/ 340 w 718"/>
                  <a:gd name="T91" fmla="*/ 183 h 709"/>
                  <a:gd name="T92" fmla="*/ 346 w 718"/>
                  <a:gd name="T93" fmla="*/ 166 h 709"/>
                  <a:gd name="T94" fmla="*/ 357 w 718"/>
                  <a:gd name="T95" fmla="*/ 153 h 709"/>
                  <a:gd name="T96" fmla="*/ 372 w 718"/>
                  <a:gd name="T97" fmla="*/ 143 h 709"/>
                  <a:gd name="T98" fmla="*/ 389 w 718"/>
                  <a:gd name="T99" fmla="*/ 138 h 709"/>
                  <a:gd name="T100" fmla="*/ 407 w 718"/>
                  <a:gd name="T101" fmla="*/ 139 h 709"/>
                  <a:gd name="T102" fmla="*/ 423 w 718"/>
                  <a:gd name="T103" fmla="*/ 146 h 709"/>
                  <a:gd name="T104" fmla="*/ 437 w 718"/>
                  <a:gd name="T105" fmla="*/ 157 h 709"/>
                  <a:gd name="T106" fmla="*/ 446 w 718"/>
                  <a:gd name="T107" fmla="*/ 172 h 709"/>
                  <a:gd name="T108" fmla="*/ 451 w 718"/>
                  <a:gd name="T109" fmla="*/ 18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0" name="Oval 24"/>
              <p:cNvSpPr>
                <a:spLocks noChangeArrowheads="1"/>
              </p:cNvSpPr>
              <p:nvPr/>
            </p:nvSpPr>
            <p:spPr bwMode="auto">
              <a:xfrm>
                <a:off x="-1333500" y="3128963"/>
                <a:ext cx="77788" cy="79375"/>
              </a:xfrm>
              <a:prstGeom prst="ellipse">
                <a:avLst/>
              </a:prstGeom>
              <a:solidFill>
                <a:srgbClr val="ADD1A3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-1423988" y="2082800"/>
                <a:ext cx="889000" cy="357188"/>
              </a:xfrm>
              <a:custGeom>
                <a:avLst/>
                <a:gdLst>
                  <a:gd name="T0" fmla="*/ 218 w 237"/>
                  <a:gd name="T1" fmla="*/ 95 h 95"/>
                  <a:gd name="T2" fmla="*/ 217 w 237"/>
                  <a:gd name="T3" fmla="*/ 94 h 95"/>
                  <a:gd name="T4" fmla="*/ 234 w 237"/>
                  <a:gd name="T5" fmla="*/ 82 h 95"/>
                  <a:gd name="T6" fmla="*/ 237 w 237"/>
                  <a:gd name="T7" fmla="*/ 79 h 95"/>
                  <a:gd name="T8" fmla="*/ 236 w 237"/>
                  <a:gd name="T9" fmla="*/ 77 h 95"/>
                  <a:gd name="T10" fmla="*/ 231 w 237"/>
                  <a:gd name="T11" fmla="*/ 75 h 95"/>
                  <a:gd name="T12" fmla="*/ 211 w 237"/>
                  <a:gd name="T13" fmla="*/ 78 h 95"/>
                  <a:gd name="T14" fmla="*/ 203 w 237"/>
                  <a:gd name="T15" fmla="*/ 66 h 95"/>
                  <a:gd name="T16" fmla="*/ 216 w 237"/>
                  <a:gd name="T17" fmla="*/ 49 h 95"/>
                  <a:gd name="T18" fmla="*/ 217 w 237"/>
                  <a:gd name="T19" fmla="*/ 46 h 95"/>
                  <a:gd name="T20" fmla="*/ 216 w 237"/>
                  <a:gd name="T21" fmla="*/ 44 h 95"/>
                  <a:gd name="T22" fmla="*/ 211 w 237"/>
                  <a:gd name="T23" fmla="*/ 43 h 95"/>
                  <a:gd name="T24" fmla="*/ 192 w 237"/>
                  <a:gd name="T25" fmla="*/ 53 h 95"/>
                  <a:gd name="T26" fmla="*/ 181 w 237"/>
                  <a:gd name="T27" fmla="*/ 43 h 95"/>
                  <a:gd name="T28" fmla="*/ 188 w 237"/>
                  <a:gd name="T29" fmla="*/ 24 h 95"/>
                  <a:gd name="T30" fmla="*/ 189 w 237"/>
                  <a:gd name="T31" fmla="*/ 22 h 95"/>
                  <a:gd name="T32" fmla="*/ 187 w 237"/>
                  <a:gd name="T33" fmla="*/ 18 h 95"/>
                  <a:gd name="T34" fmla="*/ 181 w 237"/>
                  <a:gd name="T35" fmla="*/ 20 h 95"/>
                  <a:gd name="T36" fmla="*/ 167 w 237"/>
                  <a:gd name="T37" fmla="*/ 34 h 95"/>
                  <a:gd name="T38" fmla="*/ 153 w 237"/>
                  <a:gd name="T39" fmla="*/ 28 h 95"/>
                  <a:gd name="T40" fmla="*/ 154 w 237"/>
                  <a:gd name="T41" fmla="*/ 8 h 95"/>
                  <a:gd name="T42" fmla="*/ 154 w 237"/>
                  <a:gd name="T43" fmla="*/ 7 h 95"/>
                  <a:gd name="T44" fmla="*/ 151 w 237"/>
                  <a:gd name="T45" fmla="*/ 3 h 95"/>
                  <a:gd name="T46" fmla="*/ 146 w 237"/>
                  <a:gd name="T47" fmla="*/ 6 h 95"/>
                  <a:gd name="T48" fmla="*/ 137 w 237"/>
                  <a:gd name="T49" fmla="*/ 24 h 95"/>
                  <a:gd name="T50" fmla="*/ 122 w 237"/>
                  <a:gd name="T51" fmla="*/ 23 h 95"/>
                  <a:gd name="T52" fmla="*/ 116 w 237"/>
                  <a:gd name="T53" fmla="*/ 4 h 95"/>
                  <a:gd name="T54" fmla="*/ 112 w 237"/>
                  <a:gd name="T55" fmla="*/ 0 h 95"/>
                  <a:gd name="T56" fmla="*/ 108 w 237"/>
                  <a:gd name="T57" fmla="*/ 4 h 95"/>
                  <a:gd name="T58" fmla="*/ 108 w 237"/>
                  <a:gd name="T59" fmla="*/ 4 h 95"/>
                  <a:gd name="T60" fmla="*/ 105 w 237"/>
                  <a:gd name="T61" fmla="*/ 24 h 95"/>
                  <a:gd name="T62" fmla="*/ 91 w 237"/>
                  <a:gd name="T63" fmla="*/ 28 h 95"/>
                  <a:gd name="T64" fmla="*/ 79 w 237"/>
                  <a:gd name="T65" fmla="*/ 11 h 95"/>
                  <a:gd name="T66" fmla="*/ 74 w 237"/>
                  <a:gd name="T67" fmla="*/ 9 h 95"/>
                  <a:gd name="T68" fmla="*/ 71 w 237"/>
                  <a:gd name="T69" fmla="*/ 12 h 95"/>
                  <a:gd name="T70" fmla="*/ 72 w 237"/>
                  <a:gd name="T71" fmla="*/ 14 h 95"/>
                  <a:gd name="T72" fmla="*/ 75 w 237"/>
                  <a:gd name="T73" fmla="*/ 34 h 95"/>
                  <a:gd name="T74" fmla="*/ 63 w 237"/>
                  <a:gd name="T75" fmla="*/ 42 h 95"/>
                  <a:gd name="T76" fmla="*/ 46 w 237"/>
                  <a:gd name="T77" fmla="*/ 29 h 95"/>
                  <a:gd name="T78" fmla="*/ 41 w 237"/>
                  <a:gd name="T79" fmla="*/ 29 h 95"/>
                  <a:gd name="T80" fmla="*/ 39 w 237"/>
                  <a:gd name="T81" fmla="*/ 32 h 95"/>
                  <a:gd name="T82" fmla="*/ 40 w 237"/>
                  <a:gd name="T83" fmla="*/ 34 h 95"/>
                  <a:gd name="T84" fmla="*/ 49 w 237"/>
                  <a:gd name="T85" fmla="*/ 53 h 95"/>
                  <a:gd name="T86" fmla="*/ 40 w 237"/>
                  <a:gd name="T87" fmla="*/ 64 h 95"/>
                  <a:gd name="T88" fmla="*/ 21 w 237"/>
                  <a:gd name="T89" fmla="*/ 57 h 95"/>
                  <a:gd name="T90" fmla="*/ 15 w 237"/>
                  <a:gd name="T91" fmla="*/ 58 h 95"/>
                  <a:gd name="T92" fmla="*/ 14 w 237"/>
                  <a:gd name="T93" fmla="*/ 60 h 95"/>
                  <a:gd name="T94" fmla="*/ 16 w 237"/>
                  <a:gd name="T95" fmla="*/ 64 h 95"/>
                  <a:gd name="T96" fmla="*/ 31 w 237"/>
                  <a:gd name="T97" fmla="*/ 78 h 95"/>
                  <a:gd name="T98" fmla="*/ 25 w 237"/>
                  <a:gd name="T99" fmla="*/ 92 h 95"/>
                  <a:gd name="T100" fmla="*/ 5 w 237"/>
                  <a:gd name="T101" fmla="*/ 91 h 95"/>
                  <a:gd name="T102" fmla="*/ 0 w 237"/>
                  <a:gd name="T103" fmla="*/ 94 h 95"/>
                  <a:gd name="T104" fmla="*/ 0 w 237"/>
                  <a:gd name="T105" fmla="*/ 95 h 95"/>
                  <a:gd name="T106" fmla="*/ 218 w 237"/>
                  <a:gd name="T10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" h="95">
                    <a:moveTo>
                      <a:pt x="218" y="95"/>
                    </a:moveTo>
                    <a:cubicBezTo>
                      <a:pt x="218" y="95"/>
                      <a:pt x="217" y="94"/>
                      <a:pt x="217" y="94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6" y="82"/>
                      <a:pt x="237" y="80"/>
                      <a:pt x="237" y="79"/>
                    </a:cubicBezTo>
                    <a:cubicBezTo>
                      <a:pt x="237" y="78"/>
                      <a:pt x="236" y="78"/>
                      <a:pt x="236" y="77"/>
                    </a:cubicBezTo>
                    <a:cubicBezTo>
                      <a:pt x="235" y="75"/>
                      <a:pt x="233" y="74"/>
                      <a:pt x="231" y="75"/>
                    </a:cubicBezTo>
                    <a:cubicBezTo>
                      <a:pt x="211" y="78"/>
                      <a:pt x="211" y="78"/>
                      <a:pt x="211" y="78"/>
                    </a:cubicBezTo>
                    <a:cubicBezTo>
                      <a:pt x="209" y="74"/>
                      <a:pt x="206" y="70"/>
                      <a:pt x="203" y="66"/>
                    </a:cubicBezTo>
                    <a:cubicBezTo>
                      <a:pt x="216" y="49"/>
                      <a:pt x="216" y="49"/>
                      <a:pt x="216" y="49"/>
                    </a:cubicBezTo>
                    <a:cubicBezTo>
                      <a:pt x="217" y="49"/>
                      <a:pt x="217" y="48"/>
                      <a:pt x="217" y="46"/>
                    </a:cubicBezTo>
                    <a:cubicBezTo>
                      <a:pt x="217" y="46"/>
                      <a:pt x="217" y="45"/>
                      <a:pt x="216" y="44"/>
                    </a:cubicBezTo>
                    <a:cubicBezTo>
                      <a:pt x="215" y="42"/>
                      <a:pt x="212" y="42"/>
                      <a:pt x="211" y="4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89" y="49"/>
                      <a:pt x="185" y="46"/>
                      <a:pt x="181" y="43"/>
                    </a:cubicBezTo>
                    <a:cubicBezTo>
                      <a:pt x="188" y="24"/>
                      <a:pt x="188" y="24"/>
                      <a:pt x="188" y="24"/>
                    </a:cubicBezTo>
                    <a:cubicBezTo>
                      <a:pt x="188" y="23"/>
                      <a:pt x="189" y="22"/>
                      <a:pt x="189" y="22"/>
                    </a:cubicBezTo>
                    <a:cubicBezTo>
                      <a:pt x="189" y="20"/>
                      <a:pt x="188" y="19"/>
                      <a:pt x="187" y="18"/>
                    </a:cubicBezTo>
                    <a:cubicBezTo>
                      <a:pt x="185" y="17"/>
                      <a:pt x="182" y="18"/>
                      <a:pt x="181" y="20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2" y="32"/>
                      <a:pt x="158" y="30"/>
                      <a:pt x="153" y="28"/>
                    </a:cubicBezTo>
                    <a:cubicBezTo>
                      <a:pt x="154" y="8"/>
                      <a:pt x="154" y="8"/>
                      <a:pt x="154" y="8"/>
                    </a:cubicBezTo>
                    <a:cubicBezTo>
                      <a:pt x="154" y="8"/>
                      <a:pt x="154" y="7"/>
                      <a:pt x="154" y="7"/>
                    </a:cubicBezTo>
                    <a:cubicBezTo>
                      <a:pt x="154" y="5"/>
                      <a:pt x="153" y="4"/>
                      <a:pt x="151" y="3"/>
                    </a:cubicBezTo>
                    <a:cubicBezTo>
                      <a:pt x="149" y="3"/>
                      <a:pt x="146" y="4"/>
                      <a:pt x="146" y="6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2" y="24"/>
                      <a:pt x="127" y="23"/>
                      <a:pt x="122" y="2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6" y="1"/>
                      <a:pt x="114" y="0"/>
                      <a:pt x="112" y="0"/>
                    </a:cubicBezTo>
                    <a:cubicBezTo>
                      <a:pt x="110" y="0"/>
                      <a:pt x="108" y="2"/>
                      <a:pt x="108" y="4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0" y="25"/>
                      <a:pt x="95" y="26"/>
                      <a:pt x="91" y="2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9"/>
                      <a:pt x="76" y="8"/>
                      <a:pt x="74" y="9"/>
                    </a:cubicBezTo>
                    <a:cubicBezTo>
                      <a:pt x="72" y="9"/>
                      <a:pt x="71" y="11"/>
                      <a:pt x="71" y="12"/>
                    </a:cubicBezTo>
                    <a:cubicBezTo>
                      <a:pt x="71" y="13"/>
                      <a:pt x="72" y="13"/>
                      <a:pt x="72" y="1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1" y="36"/>
                      <a:pt x="66" y="39"/>
                      <a:pt x="63" y="42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8"/>
                      <a:pt x="42" y="27"/>
                      <a:pt x="41" y="29"/>
                    </a:cubicBezTo>
                    <a:cubicBezTo>
                      <a:pt x="40" y="30"/>
                      <a:pt x="39" y="31"/>
                      <a:pt x="39" y="32"/>
                    </a:cubicBezTo>
                    <a:cubicBezTo>
                      <a:pt x="39" y="33"/>
                      <a:pt x="39" y="34"/>
                      <a:pt x="40" y="34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6" y="56"/>
                      <a:pt x="43" y="60"/>
                      <a:pt x="40" y="64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9" y="56"/>
                      <a:pt x="16" y="56"/>
                      <a:pt x="15" y="58"/>
                    </a:cubicBezTo>
                    <a:cubicBezTo>
                      <a:pt x="15" y="59"/>
                      <a:pt x="14" y="60"/>
                      <a:pt x="14" y="60"/>
                    </a:cubicBezTo>
                    <a:cubicBezTo>
                      <a:pt x="14" y="62"/>
                      <a:pt x="15" y="63"/>
                      <a:pt x="16" y="6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9" y="82"/>
                      <a:pt x="27" y="87"/>
                      <a:pt x="25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0" y="92"/>
                      <a:pt x="0" y="94"/>
                    </a:cubicBezTo>
                    <a:cubicBezTo>
                      <a:pt x="0" y="94"/>
                      <a:pt x="0" y="95"/>
                      <a:pt x="0" y="95"/>
                    </a:cubicBezTo>
                    <a:lnTo>
                      <a:pt x="218" y="95"/>
                    </a:ln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3084080" y="1377950"/>
            <a:ext cx="1423988" cy="1404938"/>
            <a:chOff x="3797300" y="1339850"/>
            <a:chExt cx="1423988" cy="1404938"/>
          </a:xfrm>
        </p:grpSpPr>
        <p:sp>
          <p:nvSpPr>
            <p:cNvPr id="33" name="椭圆 32"/>
            <p:cNvSpPr/>
            <p:nvPr/>
          </p:nvSpPr>
          <p:spPr>
            <a:xfrm>
              <a:off x="3948113" y="1490663"/>
              <a:ext cx="1120775" cy="110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Arial Unicode MS" pitchFamily="34" charset="-122"/>
                <a:cs typeface="Arial Unicode MS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797300" y="1339850"/>
              <a:ext cx="1423988" cy="1404938"/>
              <a:chOff x="3797300" y="1339850"/>
              <a:chExt cx="1423988" cy="1404938"/>
            </a:xfrm>
          </p:grpSpPr>
          <p:sp>
            <p:nvSpPr>
              <p:cNvPr id="35" name="同心圆 9"/>
              <p:cNvSpPr/>
              <p:nvPr/>
            </p:nvSpPr>
            <p:spPr>
              <a:xfrm rot="10800000">
                <a:off x="3797300" y="1339850"/>
                <a:ext cx="1423988" cy="1404938"/>
              </a:xfrm>
              <a:prstGeom prst="donut">
                <a:avLst>
                  <a:gd name="adj" fmla="val 13848"/>
                </a:avLst>
              </a:prstGeom>
              <a:solidFill>
                <a:srgbClr val="ADD1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Freeform 89"/>
              <p:cNvSpPr>
                <a:spLocks noEditPoints="1"/>
              </p:cNvSpPr>
              <p:nvPr/>
            </p:nvSpPr>
            <p:spPr bwMode="black">
              <a:xfrm>
                <a:off x="4194969" y="1811337"/>
                <a:ext cx="627062" cy="404813"/>
              </a:xfrm>
              <a:custGeom>
                <a:avLst/>
                <a:gdLst>
                  <a:gd name="T0" fmla="*/ 69712 w 3153"/>
                  <a:gd name="T1" fmla="*/ 186060 h 2031"/>
                  <a:gd name="T2" fmla="*/ 156952 w 3153"/>
                  <a:gd name="T3" fmla="*/ 0 h 2031"/>
                  <a:gd name="T4" fmla="*/ 581200 w 3153"/>
                  <a:gd name="T5" fmla="*/ 374509 h 2031"/>
                  <a:gd name="T6" fmla="*/ 478624 w 3153"/>
                  <a:gd name="T7" fmla="*/ 297100 h 2031"/>
                  <a:gd name="T8" fmla="*/ 446955 w 3153"/>
                  <a:gd name="T9" fmla="*/ 283369 h 2031"/>
                  <a:gd name="T10" fmla="*/ 476234 w 3153"/>
                  <a:gd name="T11" fmla="*/ 290135 h 2031"/>
                  <a:gd name="T12" fmla="*/ 286218 w 3153"/>
                  <a:gd name="T13" fmla="*/ 295707 h 2031"/>
                  <a:gd name="T14" fmla="*/ 290799 w 3153"/>
                  <a:gd name="T15" fmla="*/ 283966 h 2031"/>
                  <a:gd name="T16" fmla="*/ 316294 w 3153"/>
                  <a:gd name="T17" fmla="*/ 286553 h 2031"/>
                  <a:gd name="T18" fmla="*/ 311315 w 3153"/>
                  <a:gd name="T19" fmla="*/ 325556 h 2031"/>
                  <a:gd name="T20" fmla="*/ 283031 w 3153"/>
                  <a:gd name="T21" fmla="*/ 320780 h 2031"/>
                  <a:gd name="T22" fmla="*/ 233038 w 3153"/>
                  <a:gd name="T23" fmla="*/ 319188 h 2031"/>
                  <a:gd name="T24" fmla="*/ 266898 w 3153"/>
                  <a:gd name="T25" fmla="*/ 316203 h 2031"/>
                  <a:gd name="T26" fmla="*/ 234034 w 3153"/>
                  <a:gd name="T27" fmla="*/ 324561 h 2031"/>
                  <a:gd name="T28" fmla="*/ 244590 w 3153"/>
                  <a:gd name="T29" fmla="*/ 285160 h 2031"/>
                  <a:gd name="T30" fmla="*/ 272077 w 3153"/>
                  <a:gd name="T31" fmla="*/ 286752 h 2031"/>
                  <a:gd name="T32" fmla="*/ 182447 w 3153"/>
                  <a:gd name="T33" fmla="*/ 319785 h 2031"/>
                  <a:gd name="T34" fmla="*/ 218896 w 3153"/>
                  <a:gd name="T35" fmla="*/ 311228 h 2031"/>
                  <a:gd name="T36" fmla="*/ 181451 w 3153"/>
                  <a:gd name="T37" fmla="*/ 323168 h 2031"/>
                  <a:gd name="T38" fmla="*/ 165716 w 3153"/>
                  <a:gd name="T39" fmla="*/ 299090 h 2031"/>
                  <a:gd name="T40" fmla="*/ 183642 w 3153"/>
                  <a:gd name="T41" fmla="*/ 285956 h 2031"/>
                  <a:gd name="T42" fmla="*/ 198978 w 3153"/>
                  <a:gd name="T43" fmla="*/ 286553 h 2031"/>
                  <a:gd name="T44" fmla="*/ 227660 w 3153"/>
                  <a:gd name="T45" fmla="*/ 285757 h 2031"/>
                  <a:gd name="T46" fmla="*/ 221685 w 3153"/>
                  <a:gd name="T47" fmla="*/ 297697 h 2031"/>
                  <a:gd name="T48" fmla="*/ 137831 w 3153"/>
                  <a:gd name="T49" fmla="*/ 358987 h 2031"/>
                  <a:gd name="T50" fmla="*/ 114328 w 3153"/>
                  <a:gd name="T51" fmla="*/ 346052 h 2031"/>
                  <a:gd name="T52" fmla="*/ 130661 w 3153"/>
                  <a:gd name="T53" fmla="*/ 335705 h 2031"/>
                  <a:gd name="T54" fmla="*/ 163923 w 3153"/>
                  <a:gd name="T55" fmla="*/ 322173 h 2031"/>
                  <a:gd name="T56" fmla="*/ 133250 w 3153"/>
                  <a:gd name="T57" fmla="*/ 325954 h 2031"/>
                  <a:gd name="T58" fmla="*/ 142014 w 3153"/>
                  <a:gd name="T59" fmla="*/ 308641 h 2031"/>
                  <a:gd name="T60" fmla="*/ 164919 w 3153"/>
                  <a:gd name="T61" fmla="*/ 320979 h 2031"/>
                  <a:gd name="T62" fmla="*/ 312709 w 3153"/>
                  <a:gd name="T63" fmla="*/ 357793 h 2031"/>
                  <a:gd name="T64" fmla="*/ 169301 w 3153"/>
                  <a:gd name="T65" fmla="*/ 358788 h 2031"/>
                  <a:gd name="T66" fmla="*/ 175675 w 3153"/>
                  <a:gd name="T67" fmla="*/ 337894 h 2031"/>
                  <a:gd name="T68" fmla="*/ 311315 w 3153"/>
                  <a:gd name="T69" fmla="*/ 335705 h 2031"/>
                  <a:gd name="T70" fmla="*/ 332627 w 3153"/>
                  <a:gd name="T71" fmla="*/ 296304 h 2031"/>
                  <a:gd name="T72" fmla="*/ 337208 w 3153"/>
                  <a:gd name="T73" fmla="*/ 283369 h 2031"/>
                  <a:gd name="T74" fmla="*/ 357125 w 3153"/>
                  <a:gd name="T75" fmla="*/ 298493 h 2031"/>
                  <a:gd name="T76" fmla="*/ 333622 w 3153"/>
                  <a:gd name="T77" fmla="*/ 320780 h 2031"/>
                  <a:gd name="T78" fmla="*/ 367084 w 3153"/>
                  <a:gd name="T79" fmla="*/ 322571 h 2031"/>
                  <a:gd name="T80" fmla="*/ 359316 w 3153"/>
                  <a:gd name="T81" fmla="*/ 325755 h 2031"/>
                  <a:gd name="T82" fmla="*/ 371665 w 3153"/>
                  <a:gd name="T83" fmla="*/ 356798 h 2031"/>
                  <a:gd name="T84" fmla="*/ 336610 w 3153"/>
                  <a:gd name="T85" fmla="*/ 353813 h 2031"/>
                  <a:gd name="T86" fmla="*/ 335813 w 3153"/>
                  <a:gd name="T87" fmla="*/ 338690 h 2031"/>
                  <a:gd name="T88" fmla="*/ 343382 w 3153"/>
                  <a:gd name="T89" fmla="*/ 335307 h 2031"/>
                  <a:gd name="T90" fmla="*/ 367084 w 3153"/>
                  <a:gd name="T91" fmla="*/ 336501 h 2031"/>
                  <a:gd name="T92" fmla="*/ 400148 w 3153"/>
                  <a:gd name="T93" fmla="*/ 286354 h 2031"/>
                  <a:gd name="T94" fmla="*/ 426240 w 3153"/>
                  <a:gd name="T95" fmla="*/ 284165 h 2031"/>
                  <a:gd name="T96" fmla="*/ 430423 w 3153"/>
                  <a:gd name="T97" fmla="*/ 298294 h 2031"/>
                  <a:gd name="T98" fmla="*/ 411103 w 3153"/>
                  <a:gd name="T99" fmla="*/ 316004 h 2031"/>
                  <a:gd name="T100" fmla="*/ 441776 w 3153"/>
                  <a:gd name="T101" fmla="*/ 311427 h 2031"/>
                  <a:gd name="T102" fmla="*/ 443170 w 3153"/>
                  <a:gd name="T103" fmla="*/ 325158 h 2031"/>
                  <a:gd name="T104" fmla="*/ 461893 w 3153"/>
                  <a:gd name="T105" fmla="*/ 356201 h 2031"/>
                  <a:gd name="T106" fmla="*/ 424448 w 3153"/>
                  <a:gd name="T107" fmla="*/ 352221 h 2031"/>
                  <a:gd name="T108" fmla="*/ 427236 w 3153"/>
                  <a:gd name="T109" fmla="*/ 334909 h 2031"/>
                  <a:gd name="T110" fmla="*/ 466076 w 3153"/>
                  <a:gd name="T111" fmla="*/ 323168 h 2031"/>
                  <a:gd name="T112" fmla="*/ 490574 w 3153"/>
                  <a:gd name="T113" fmla="*/ 311228 h 2031"/>
                  <a:gd name="T114" fmla="*/ 484798 w 3153"/>
                  <a:gd name="T115" fmla="*/ 325556 h 2031"/>
                  <a:gd name="T116" fmla="*/ 481014 w 3153"/>
                  <a:gd name="T117" fmla="*/ 352022 h 2031"/>
                  <a:gd name="T118" fmla="*/ 497944 w 3153"/>
                  <a:gd name="T119" fmla="*/ 334909 h 2031"/>
                  <a:gd name="T120" fmla="*/ 518858 w 3153"/>
                  <a:gd name="T121" fmla="*/ 356400 h 203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153"/>
                  <a:gd name="T184" fmla="*/ 0 h 2031"/>
                  <a:gd name="T185" fmla="*/ 3153 w 3153"/>
                  <a:gd name="T186" fmla="*/ 2031 h 203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153" h="2031">
                    <a:moveTo>
                      <a:pt x="448" y="830"/>
                    </a:moveTo>
                    <a:cubicBezTo>
                      <a:pt x="368" y="755"/>
                      <a:pt x="368" y="615"/>
                      <a:pt x="448" y="539"/>
                    </a:cubicBezTo>
                    <a:cubicBezTo>
                      <a:pt x="393" y="549"/>
                      <a:pt x="339" y="610"/>
                      <a:pt x="339" y="685"/>
                    </a:cubicBezTo>
                    <a:cubicBezTo>
                      <a:pt x="339" y="759"/>
                      <a:pt x="393" y="820"/>
                      <a:pt x="448" y="830"/>
                    </a:cubicBezTo>
                    <a:close/>
                    <a:moveTo>
                      <a:pt x="2814" y="685"/>
                    </a:moveTo>
                    <a:cubicBezTo>
                      <a:pt x="2815" y="610"/>
                      <a:pt x="2761" y="549"/>
                      <a:pt x="2706" y="539"/>
                    </a:cubicBezTo>
                    <a:cubicBezTo>
                      <a:pt x="2786" y="615"/>
                      <a:pt x="2786" y="755"/>
                      <a:pt x="2706" y="830"/>
                    </a:cubicBezTo>
                    <a:cubicBezTo>
                      <a:pt x="2761" y="820"/>
                      <a:pt x="2815" y="759"/>
                      <a:pt x="2814" y="685"/>
                    </a:cubicBezTo>
                    <a:close/>
                    <a:moveTo>
                      <a:pt x="2804" y="935"/>
                    </a:moveTo>
                    <a:cubicBezTo>
                      <a:pt x="2886" y="904"/>
                      <a:pt x="2970" y="808"/>
                      <a:pt x="2969" y="685"/>
                    </a:cubicBezTo>
                    <a:cubicBezTo>
                      <a:pt x="2970" y="561"/>
                      <a:pt x="2886" y="465"/>
                      <a:pt x="2804" y="434"/>
                    </a:cubicBezTo>
                    <a:cubicBezTo>
                      <a:pt x="2871" y="501"/>
                      <a:pt x="2915" y="591"/>
                      <a:pt x="2914" y="685"/>
                    </a:cubicBezTo>
                    <a:cubicBezTo>
                      <a:pt x="2915" y="778"/>
                      <a:pt x="2871" y="868"/>
                      <a:pt x="2804" y="935"/>
                    </a:cubicBezTo>
                    <a:close/>
                    <a:moveTo>
                      <a:pt x="350" y="935"/>
                    </a:moveTo>
                    <a:cubicBezTo>
                      <a:pt x="282" y="868"/>
                      <a:pt x="239" y="778"/>
                      <a:pt x="239" y="685"/>
                    </a:cubicBezTo>
                    <a:cubicBezTo>
                      <a:pt x="239" y="591"/>
                      <a:pt x="282" y="501"/>
                      <a:pt x="350" y="434"/>
                    </a:cubicBezTo>
                    <a:cubicBezTo>
                      <a:pt x="267" y="465"/>
                      <a:pt x="183" y="561"/>
                      <a:pt x="184" y="685"/>
                    </a:cubicBezTo>
                    <a:cubicBezTo>
                      <a:pt x="183" y="808"/>
                      <a:pt x="267" y="904"/>
                      <a:pt x="350" y="935"/>
                    </a:cubicBezTo>
                    <a:close/>
                    <a:moveTo>
                      <a:pt x="2877" y="1804"/>
                    </a:moveTo>
                    <a:cubicBezTo>
                      <a:pt x="2844" y="1765"/>
                      <a:pt x="2811" y="1726"/>
                      <a:pt x="2778" y="1687"/>
                    </a:cubicBezTo>
                    <a:cubicBezTo>
                      <a:pt x="2705" y="1601"/>
                      <a:pt x="2633" y="1516"/>
                      <a:pt x="2560" y="1430"/>
                    </a:cubicBezTo>
                    <a:cubicBezTo>
                      <a:pt x="2557" y="1426"/>
                      <a:pt x="2553" y="1421"/>
                      <a:pt x="2549" y="1417"/>
                    </a:cubicBezTo>
                    <a:cubicBezTo>
                      <a:pt x="2534" y="1399"/>
                      <a:pt x="2511" y="1389"/>
                      <a:pt x="2489" y="1381"/>
                    </a:cubicBezTo>
                    <a:cubicBezTo>
                      <a:pt x="2466" y="1373"/>
                      <a:pt x="2441" y="1368"/>
                      <a:pt x="2416" y="1367"/>
                    </a:cubicBezTo>
                    <a:cubicBezTo>
                      <a:pt x="2503" y="1344"/>
                      <a:pt x="2567" y="1266"/>
                      <a:pt x="2567" y="1172"/>
                    </a:cubicBezTo>
                    <a:cubicBezTo>
                      <a:pt x="2567" y="202"/>
                      <a:pt x="2567" y="202"/>
                      <a:pt x="2567" y="202"/>
                    </a:cubicBezTo>
                    <a:cubicBezTo>
                      <a:pt x="2567" y="90"/>
                      <a:pt x="2476" y="0"/>
                      <a:pt x="2365" y="0"/>
                    </a:cubicBezTo>
                    <a:cubicBezTo>
                      <a:pt x="788" y="0"/>
                      <a:pt x="788" y="0"/>
                      <a:pt x="788" y="0"/>
                    </a:cubicBezTo>
                    <a:cubicBezTo>
                      <a:pt x="677" y="0"/>
                      <a:pt x="586" y="90"/>
                      <a:pt x="586" y="202"/>
                    </a:cubicBezTo>
                    <a:cubicBezTo>
                      <a:pt x="586" y="1172"/>
                      <a:pt x="586" y="1172"/>
                      <a:pt x="586" y="1172"/>
                    </a:cubicBezTo>
                    <a:cubicBezTo>
                      <a:pt x="586" y="1266"/>
                      <a:pt x="651" y="1345"/>
                      <a:pt x="738" y="1368"/>
                    </a:cubicBezTo>
                    <a:cubicBezTo>
                      <a:pt x="689" y="1370"/>
                      <a:pt x="633" y="1388"/>
                      <a:pt x="600" y="1426"/>
                    </a:cubicBezTo>
                    <a:cubicBezTo>
                      <a:pt x="575" y="1457"/>
                      <a:pt x="549" y="1487"/>
                      <a:pt x="524" y="1518"/>
                    </a:cubicBezTo>
                    <a:cubicBezTo>
                      <a:pt x="446" y="1610"/>
                      <a:pt x="368" y="1703"/>
                      <a:pt x="290" y="1796"/>
                    </a:cubicBezTo>
                    <a:cubicBezTo>
                      <a:pt x="271" y="1819"/>
                      <a:pt x="235" y="1852"/>
                      <a:pt x="235" y="1884"/>
                    </a:cubicBezTo>
                    <a:cubicBezTo>
                      <a:pt x="235" y="1971"/>
                      <a:pt x="235" y="1971"/>
                      <a:pt x="235" y="1971"/>
                    </a:cubicBezTo>
                    <a:cubicBezTo>
                      <a:pt x="236" y="1982"/>
                      <a:pt x="238" y="1993"/>
                      <a:pt x="244" y="2002"/>
                    </a:cubicBezTo>
                    <a:cubicBezTo>
                      <a:pt x="264" y="2030"/>
                      <a:pt x="304" y="2031"/>
                      <a:pt x="336" y="2031"/>
                    </a:cubicBezTo>
                    <a:cubicBezTo>
                      <a:pt x="380" y="2031"/>
                      <a:pt x="2688" y="2031"/>
                      <a:pt x="2758" y="2031"/>
                    </a:cubicBezTo>
                    <a:cubicBezTo>
                      <a:pt x="2792" y="2031"/>
                      <a:pt x="2831" y="2027"/>
                      <a:pt x="2865" y="2020"/>
                    </a:cubicBezTo>
                    <a:cubicBezTo>
                      <a:pt x="2888" y="2016"/>
                      <a:pt x="2915" y="2003"/>
                      <a:pt x="2918" y="1976"/>
                    </a:cubicBezTo>
                    <a:cubicBezTo>
                      <a:pt x="2918" y="1882"/>
                      <a:pt x="2918" y="1882"/>
                      <a:pt x="2918" y="1882"/>
                    </a:cubicBezTo>
                    <a:cubicBezTo>
                      <a:pt x="2921" y="1861"/>
                      <a:pt x="2909" y="1841"/>
                      <a:pt x="2896" y="1826"/>
                    </a:cubicBezTo>
                    <a:cubicBezTo>
                      <a:pt x="2889" y="1818"/>
                      <a:pt x="2883" y="1811"/>
                      <a:pt x="2877" y="1804"/>
                    </a:cubicBezTo>
                    <a:close/>
                    <a:moveTo>
                      <a:pt x="705" y="1159"/>
                    </a:moveTo>
                    <a:cubicBezTo>
                      <a:pt x="705" y="215"/>
                      <a:pt x="705" y="215"/>
                      <a:pt x="705" y="215"/>
                    </a:cubicBezTo>
                    <a:cubicBezTo>
                      <a:pt x="705" y="157"/>
                      <a:pt x="752" y="111"/>
                      <a:pt x="809" y="111"/>
                    </a:cubicBezTo>
                    <a:cubicBezTo>
                      <a:pt x="2344" y="111"/>
                      <a:pt x="2344" y="111"/>
                      <a:pt x="2344" y="111"/>
                    </a:cubicBezTo>
                    <a:cubicBezTo>
                      <a:pt x="2401" y="111"/>
                      <a:pt x="2448" y="157"/>
                      <a:pt x="2448" y="215"/>
                    </a:cubicBezTo>
                    <a:cubicBezTo>
                      <a:pt x="2448" y="1159"/>
                      <a:pt x="2448" y="1159"/>
                      <a:pt x="2448" y="1159"/>
                    </a:cubicBezTo>
                    <a:cubicBezTo>
                      <a:pt x="2448" y="1216"/>
                      <a:pt x="2401" y="1263"/>
                      <a:pt x="2344" y="1263"/>
                    </a:cubicBezTo>
                    <a:cubicBezTo>
                      <a:pt x="809" y="1263"/>
                      <a:pt x="809" y="1263"/>
                      <a:pt x="809" y="1263"/>
                    </a:cubicBezTo>
                    <a:cubicBezTo>
                      <a:pt x="752" y="1263"/>
                      <a:pt x="705" y="1216"/>
                      <a:pt x="705" y="1159"/>
                    </a:cubicBezTo>
                    <a:close/>
                    <a:moveTo>
                      <a:pt x="2407" y="1487"/>
                    </a:moveTo>
                    <a:cubicBezTo>
                      <a:pt x="2407" y="1489"/>
                      <a:pt x="2406" y="1491"/>
                      <a:pt x="2404" y="1493"/>
                    </a:cubicBezTo>
                    <a:cubicBezTo>
                      <a:pt x="2404" y="1493"/>
                      <a:pt x="2403" y="1493"/>
                      <a:pt x="2403" y="1493"/>
                    </a:cubicBezTo>
                    <a:cubicBezTo>
                      <a:pt x="2403" y="1493"/>
                      <a:pt x="2403" y="1493"/>
                      <a:pt x="2403" y="1493"/>
                    </a:cubicBezTo>
                    <a:cubicBezTo>
                      <a:pt x="2403" y="1494"/>
                      <a:pt x="2403" y="1494"/>
                      <a:pt x="2402" y="1494"/>
                    </a:cubicBezTo>
                    <a:cubicBezTo>
                      <a:pt x="2402" y="1494"/>
                      <a:pt x="2402" y="1494"/>
                      <a:pt x="2401" y="1495"/>
                    </a:cubicBezTo>
                    <a:cubicBezTo>
                      <a:pt x="2401" y="1495"/>
                      <a:pt x="2400" y="1495"/>
                      <a:pt x="2400" y="1496"/>
                    </a:cubicBezTo>
                    <a:cubicBezTo>
                      <a:pt x="2399" y="1496"/>
                      <a:pt x="2399" y="1496"/>
                      <a:pt x="2398" y="1496"/>
                    </a:cubicBezTo>
                    <a:cubicBezTo>
                      <a:pt x="2388" y="1501"/>
                      <a:pt x="2374" y="1500"/>
                      <a:pt x="2362" y="1500"/>
                    </a:cubicBezTo>
                    <a:cubicBezTo>
                      <a:pt x="2304" y="1500"/>
                      <a:pt x="2304" y="1500"/>
                      <a:pt x="2304" y="1500"/>
                    </a:cubicBezTo>
                    <a:cubicBezTo>
                      <a:pt x="2293" y="1500"/>
                      <a:pt x="2281" y="1498"/>
                      <a:pt x="2271" y="1493"/>
                    </a:cubicBezTo>
                    <a:cubicBezTo>
                      <a:pt x="2267" y="1491"/>
                      <a:pt x="2263" y="1489"/>
                      <a:pt x="2260" y="1487"/>
                    </a:cubicBezTo>
                    <a:cubicBezTo>
                      <a:pt x="2257" y="1484"/>
                      <a:pt x="2254" y="1482"/>
                      <a:pt x="2252" y="1479"/>
                    </a:cubicBezTo>
                    <a:cubicBezTo>
                      <a:pt x="2250" y="1474"/>
                      <a:pt x="2250" y="1474"/>
                      <a:pt x="2250" y="1474"/>
                    </a:cubicBezTo>
                    <a:cubicBezTo>
                      <a:pt x="2244" y="1463"/>
                      <a:pt x="2236" y="1453"/>
                      <a:pt x="2231" y="1441"/>
                    </a:cubicBezTo>
                    <a:cubicBezTo>
                      <a:pt x="2227" y="1433"/>
                      <a:pt x="2231" y="1429"/>
                      <a:pt x="2238" y="1426"/>
                    </a:cubicBezTo>
                    <a:cubicBezTo>
                      <a:pt x="2240" y="1425"/>
                      <a:pt x="2242" y="1424"/>
                      <a:pt x="2244" y="1424"/>
                    </a:cubicBezTo>
                    <a:cubicBezTo>
                      <a:pt x="2248" y="1423"/>
                      <a:pt x="2253" y="1422"/>
                      <a:pt x="2258" y="1422"/>
                    </a:cubicBezTo>
                    <a:cubicBezTo>
                      <a:pt x="2266" y="1422"/>
                      <a:pt x="2266" y="1422"/>
                      <a:pt x="2266" y="1422"/>
                    </a:cubicBezTo>
                    <a:cubicBezTo>
                      <a:pt x="2266" y="1422"/>
                      <a:pt x="2266" y="1422"/>
                      <a:pt x="2266" y="1422"/>
                    </a:cubicBezTo>
                    <a:cubicBezTo>
                      <a:pt x="2282" y="1422"/>
                      <a:pt x="2297" y="1422"/>
                      <a:pt x="2312" y="1422"/>
                    </a:cubicBezTo>
                    <a:cubicBezTo>
                      <a:pt x="2313" y="1422"/>
                      <a:pt x="2313" y="1422"/>
                      <a:pt x="2313" y="1422"/>
                    </a:cubicBezTo>
                    <a:cubicBezTo>
                      <a:pt x="2328" y="1422"/>
                      <a:pt x="2328" y="1422"/>
                      <a:pt x="2328" y="1422"/>
                    </a:cubicBezTo>
                    <a:cubicBezTo>
                      <a:pt x="2333" y="1422"/>
                      <a:pt x="2339" y="1422"/>
                      <a:pt x="2344" y="1423"/>
                    </a:cubicBezTo>
                    <a:cubicBezTo>
                      <a:pt x="2347" y="1424"/>
                      <a:pt x="2351" y="1425"/>
                      <a:pt x="2354" y="1426"/>
                    </a:cubicBezTo>
                    <a:cubicBezTo>
                      <a:pt x="2355" y="1426"/>
                      <a:pt x="2355" y="1426"/>
                      <a:pt x="2356" y="1426"/>
                    </a:cubicBezTo>
                    <a:cubicBezTo>
                      <a:pt x="2356" y="1427"/>
                      <a:pt x="2356" y="1427"/>
                      <a:pt x="2357" y="1427"/>
                    </a:cubicBezTo>
                    <a:cubicBezTo>
                      <a:pt x="2357" y="1427"/>
                      <a:pt x="2358" y="1427"/>
                      <a:pt x="2358" y="1427"/>
                    </a:cubicBezTo>
                    <a:cubicBezTo>
                      <a:pt x="2363" y="1429"/>
                      <a:pt x="2367" y="1431"/>
                      <a:pt x="2371" y="1433"/>
                    </a:cubicBezTo>
                    <a:cubicBezTo>
                      <a:pt x="2374" y="1436"/>
                      <a:pt x="2377" y="1438"/>
                      <a:pt x="2379" y="1441"/>
                    </a:cubicBezTo>
                    <a:cubicBezTo>
                      <a:pt x="2391" y="1458"/>
                      <a:pt x="2391" y="1458"/>
                      <a:pt x="2391" y="1458"/>
                    </a:cubicBezTo>
                    <a:cubicBezTo>
                      <a:pt x="2394" y="1463"/>
                      <a:pt x="2401" y="1471"/>
                      <a:pt x="2404" y="1478"/>
                    </a:cubicBezTo>
                    <a:cubicBezTo>
                      <a:pt x="2404" y="1478"/>
                      <a:pt x="2404" y="1478"/>
                      <a:pt x="2404" y="1478"/>
                    </a:cubicBezTo>
                    <a:cubicBezTo>
                      <a:pt x="2406" y="1481"/>
                      <a:pt x="2407" y="1484"/>
                      <a:pt x="2407" y="1487"/>
                    </a:cubicBezTo>
                    <a:close/>
                    <a:moveTo>
                      <a:pt x="1589" y="1480"/>
                    </a:moveTo>
                    <a:cubicBezTo>
                      <a:pt x="1589" y="1483"/>
                      <a:pt x="1588" y="1485"/>
                      <a:pt x="1587" y="1487"/>
                    </a:cubicBezTo>
                    <a:cubicBezTo>
                      <a:pt x="1576" y="1507"/>
                      <a:pt x="1525" y="1502"/>
                      <a:pt x="1507" y="1502"/>
                    </a:cubicBezTo>
                    <a:cubicBezTo>
                      <a:pt x="1496" y="1502"/>
                      <a:pt x="1485" y="1502"/>
                      <a:pt x="1474" y="1502"/>
                    </a:cubicBezTo>
                    <a:cubicBezTo>
                      <a:pt x="1464" y="1502"/>
                      <a:pt x="1451" y="1500"/>
                      <a:pt x="1442" y="1493"/>
                    </a:cubicBezTo>
                    <a:cubicBezTo>
                      <a:pt x="1442" y="1493"/>
                      <a:pt x="1441" y="1492"/>
                      <a:pt x="1441" y="1492"/>
                    </a:cubicBezTo>
                    <a:cubicBezTo>
                      <a:pt x="1441" y="1492"/>
                      <a:pt x="1440" y="1491"/>
                      <a:pt x="1440" y="1491"/>
                    </a:cubicBezTo>
                    <a:cubicBezTo>
                      <a:pt x="1439" y="1490"/>
                      <a:pt x="1439" y="1490"/>
                      <a:pt x="1439" y="1489"/>
                    </a:cubicBezTo>
                    <a:cubicBezTo>
                      <a:pt x="1439" y="1489"/>
                      <a:pt x="1439" y="1489"/>
                      <a:pt x="1438" y="1489"/>
                    </a:cubicBezTo>
                    <a:cubicBezTo>
                      <a:pt x="1438" y="1489"/>
                      <a:pt x="1438" y="1489"/>
                      <a:pt x="1438" y="1489"/>
                    </a:cubicBezTo>
                    <a:cubicBezTo>
                      <a:pt x="1438" y="1488"/>
                      <a:pt x="1437" y="1487"/>
                      <a:pt x="1437" y="1486"/>
                    </a:cubicBezTo>
                    <a:cubicBezTo>
                      <a:pt x="1436" y="1484"/>
                      <a:pt x="1436" y="1483"/>
                      <a:pt x="1436" y="1481"/>
                    </a:cubicBezTo>
                    <a:cubicBezTo>
                      <a:pt x="1436" y="1479"/>
                      <a:pt x="1436" y="1479"/>
                      <a:pt x="1436" y="1479"/>
                    </a:cubicBezTo>
                    <a:cubicBezTo>
                      <a:pt x="1437" y="1477"/>
                      <a:pt x="1437" y="1474"/>
                      <a:pt x="1437" y="1472"/>
                    </a:cubicBezTo>
                    <a:cubicBezTo>
                      <a:pt x="1437" y="1471"/>
                      <a:pt x="1437" y="1471"/>
                      <a:pt x="1437" y="1471"/>
                    </a:cubicBezTo>
                    <a:cubicBezTo>
                      <a:pt x="1438" y="1463"/>
                      <a:pt x="1438" y="1454"/>
                      <a:pt x="1440" y="1446"/>
                    </a:cubicBezTo>
                    <a:cubicBezTo>
                      <a:pt x="1440" y="1443"/>
                      <a:pt x="1440" y="1443"/>
                      <a:pt x="1440" y="1443"/>
                    </a:cubicBezTo>
                    <a:cubicBezTo>
                      <a:pt x="1441" y="1441"/>
                      <a:pt x="1442" y="1438"/>
                      <a:pt x="1444" y="1436"/>
                    </a:cubicBezTo>
                    <a:cubicBezTo>
                      <a:pt x="1446" y="1434"/>
                      <a:pt x="1448" y="1433"/>
                      <a:pt x="1450" y="1431"/>
                    </a:cubicBezTo>
                    <a:cubicBezTo>
                      <a:pt x="1450" y="1431"/>
                      <a:pt x="1450" y="1431"/>
                      <a:pt x="1450" y="1431"/>
                    </a:cubicBezTo>
                    <a:cubicBezTo>
                      <a:pt x="1451" y="1431"/>
                      <a:pt x="1451" y="1430"/>
                      <a:pt x="1452" y="1430"/>
                    </a:cubicBezTo>
                    <a:cubicBezTo>
                      <a:pt x="1452" y="1430"/>
                      <a:pt x="1453" y="1430"/>
                      <a:pt x="1453" y="1429"/>
                    </a:cubicBezTo>
                    <a:cubicBezTo>
                      <a:pt x="1453" y="1429"/>
                      <a:pt x="1454" y="1429"/>
                      <a:pt x="1454" y="1429"/>
                    </a:cubicBezTo>
                    <a:cubicBezTo>
                      <a:pt x="1455" y="1428"/>
                      <a:pt x="1457" y="1428"/>
                      <a:pt x="1458" y="1427"/>
                    </a:cubicBezTo>
                    <a:cubicBezTo>
                      <a:pt x="1459" y="1427"/>
                      <a:pt x="1459" y="1427"/>
                      <a:pt x="1460" y="1427"/>
                    </a:cubicBezTo>
                    <a:cubicBezTo>
                      <a:pt x="1461" y="1426"/>
                      <a:pt x="1463" y="1426"/>
                      <a:pt x="1464" y="1426"/>
                    </a:cubicBezTo>
                    <a:cubicBezTo>
                      <a:pt x="1465" y="1426"/>
                      <a:pt x="1465" y="1425"/>
                      <a:pt x="1466" y="1425"/>
                    </a:cubicBezTo>
                    <a:cubicBezTo>
                      <a:pt x="1466" y="1425"/>
                      <a:pt x="1466" y="1425"/>
                      <a:pt x="1466" y="1425"/>
                    </a:cubicBezTo>
                    <a:cubicBezTo>
                      <a:pt x="1467" y="1425"/>
                      <a:pt x="1468" y="1425"/>
                      <a:pt x="1468" y="1425"/>
                    </a:cubicBezTo>
                    <a:cubicBezTo>
                      <a:pt x="1472" y="1424"/>
                      <a:pt x="1476" y="1424"/>
                      <a:pt x="1480" y="1424"/>
                    </a:cubicBezTo>
                    <a:cubicBezTo>
                      <a:pt x="1483" y="1424"/>
                      <a:pt x="1483" y="1424"/>
                      <a:pt x="1483" y="1424"/>
                    </a:cubicBezTo>
                    <a:cubicBezTo>
                      <a:pt x="1487" y="1424"/>
                      <a:pt x="1492" y="1424"/>
                      <a:pt x="1496" y="1424"/>
                    </a:cubicBezTo>
                    <a:cubicBezTo>
                      <a:pt x="1550" y="1424"/>
                      <a:pt x="1550" y="1424"/>
                      <a:pt x="1550" y="1424"/>
                    </a:cubicBezTo>
                    <a:cubicBezTo>
                      <a:pt x="1551" y="1424"/>
                      <a:pt x="1552" y="1424"/>
                      <a:pt x="1554" y="1424"/>
                    </a:cubicBezTo>
                    <a:cubicBezTo>
                      <a:pt x="1554" y="1424"/>
                      <a:pt x="1555" y="1424"/>
                      <a:pt x="1555" y="1424"/>
                    </a:cubicBezTo>
                    <a:cubicBezTo>
                      <a:pt x="1556" y="1424"/>
                      <a:pt x="1558" y="1424"/>
                      <a:pt x="1559" y="1424"/>
                    </a:cubicBezTo>
                    <a:cubicBezTo>
                      <a:pt x="1570" y="1425"/>
                      <a:pt x="1582" y="1428"/>
                      <a:pt x="1586" y="1438"/>
                    </a:cubicBezTo>
                    <a:cubicBezTo>
                      <a:pt x="1587" y="1438"/>
                      <a:pt x="1587" y="1439"/>
                      <a:pt x="1587" y="1440"/>
                    </a:cubicBezTo>
                    <a:cubicBezTo>
                      <a:pt x="1588" y="1440"/>
                      <a:pt x="1588" y="1440"/>
                      <a:pt x="1588" y="1440"/>
                    </a:cubicBezTo>
                    <a:cubicBezTo>
                      <a:pt x="1591" y="1452"/>
                      <a:pt x="1588" y="1466"/>
                      <a:pt x="1589" y="1478"/>
                    </a:cubicBezTo>
                    <a:lnTo>
                      <a:pt x="1589" y="1480"/>
                    </a:lnTo>
                    <a:close/>
                    <a:moveTo>
                      <a:pt x="1511" y="1543"/>
                    </a:moveTo>
                    <a:cubicBezTo>
                      <a:pt x="1531" y="1543"/>
                      <a:pt x="1577" y="1537"/>
                      <a:pt x="1588" y="1559"/>
                    </a:cubicBezTo>
                    <a:cubicBezTo>
                      <a:pt x="1589" y="1561"/>
                      <a:pt x="1590" y="1563"/>
                      <a:pt x="1590" y="1566"/>
                    </a:cubicBezTo>
                    <a:cubicBezTo>
                      <a:pt x="1590" y="1589"/>
                      <a:pt x="1590" y="1589"/>
                      <a:pt x="1590" y="1589"/>
                    </a:cubicBezTo>
                    <a:cubicBezTo>
                      <a:pt x="1590" y="1595"/>
                      <a:pt x="1590" y="1602"/>
                      <a:pt x="1590" y="1609"/>
                    </a:cubicBezTo>
                    <a:cubicBezTo>
                      <a:pt x="1590" y="1609"/>
                      <a:pt x="1590" y="1609"/>
                      <a:pt x="1590" y="1609"/>
                    </a:cubicBezTo>
                    <a:cubicBezTo>
                      <a:pt x="1590" y="1612"/>
                      <a:pt x="1590" y="1612"/>
                      <a:pt x="1590" y="1612"/>
                    </a:cubicBezTo>
                    <a:cubicBezTo>
                      <a:pt x="1590" y="1615"/>
                      <a:pt x="1589" y="1619"/>
                      <a:pt x="1587" y="1622"/>
                    </a:cubicBezTo>
                    <a:cubicBezTo>
                      <a:pt x="1587" y="1622"/>
                      <a:pt x="1586" y="1623"/>
                      <a:pt x="1586" y="1623"/>
                    </a:cubicBezTo>
                    <a:cubicBezTo>
                      <a:pt x="1585" y="1624"/>
                      <a:pt x="1584" y="1625"/>
                      <a:pt x="1583" y="1626"/>
                    </a:cubicBezTo>
                    <a:cubicBezTo>
                      <a:pt x="1583" y="1626"/>
                      <a:pt x="1583" y="1626"/>
                      <a:pt x="1583" y="1626"/>
                    </a:cubicBezTo>
                    <a:cubicBezTo>
                      <a:pt x="1578" y="1631"/>
                      <a:pt x="1571" y="1634"/>
                      <a:pt x="1563" y="1636"/>
                    </a:cubicBezTo>
                    <a:cubicBezTo>
                      <a:pt x="1563" y="1636"/>
                      <a:pt x="1563" y="1636"/>
                      <a:pt x="1563" y="1636"/>
                    </a:cubicBezTo>
                    <a:cubicBezTo>
                      <a:pt x="1563" y="1636"/>
                      <a:pt x="1563" y="1636"/>
                      <a:pt x="1563" y="1636"/>
                    </a:cubicBezTo>
                    <a:cubicBezTo>
                      <a:pt x="1560" y="1637"/>
                      <a:pt x="1558" y="1637"/>
                      <a:pt x="1556" y="1637"/>
                    </a:cubicBezTo>
                    <a:cubicBezTo>
                      <a:pt x="1555" y="1637"/>
                      <a:pt x="1554" y="1637"/>
                      <a:pt x="1554" y="1638"/>
                    </a:cubicBezTo>
                    <a:cubicBezTo>
                      <a:pt x="1551" y="1638"/>
                      <a:pt x="1548" y="1638"/>
                      <a:pt x="1546" y="1638"/>
                    </a:cubicBezTo>
                    <a:cubicBezTo>
                      <a:pt x="1546" y="1638"/>
                      <a:pt x="1546" y="1638"/>
                      <a:pt x="1546" y="1638"/>
                    </a:cubicBezTo>
                    <a:cubicBezTo>
                      <a:pt x="1463" y="1638"/>
                      <a:pt x="1463" y="1638"/>
                      <a:pt x="1463" y="1638"/>
                    </a:cubicBezTo>
                    <a:cubicBezTo>
                      <a:pt x="1453" y="1638"/>
                      <a:pt x="1441" y="1636"/>
                      <a:pt x="1432" y="1631"/>
                    </a:cubicBezTo>
                    <a:cubicBezTo>
                      <a:pt x="1432" y="1631"/>
                      <a:pt x="1432" y="1631"/>
                      <a:pt x="1432" y="1631"/>
                    </a:cubicBezTo>
                    <a:cubicBezTo>
                      <a:pt x="1432" y="1631"/>
                      <a:pt x="1432" y="1630"/>
                      <a:pt x="1432" y="1630"/>
                    </a:cubicBezTo>
                    <a:cubicBezTo>
                      <a:pt x="1431" y="1629"/>
                      <a:pt x="1429" y="1628"/>
                      <a:pt x="1427" y="1627"/>
                    </a:cubicBezTo>
                    <a:cubicBezTo>
                      <a:pt x="1426" y="1626"/>
                      <a:pt x="1425" y="1624"/>
                      <a:pt x="1424" y="1623"/>
                    </a:cubicBezTo>
                    <a:cubicBezTo>
                      <a:pt x="1424" y="1623"/>
                      <a:pt x="1424" y="1623"/>
                      <a:pt x="1424" y="1622"/>
                    </a:cubicBezTo>
                    <a:cubicBezTo>
                      <a:pt x="1422" y="1619"/>
                      <a:pt x="1421" y="1616"/>
                      <a:pt x="1421" y="1612"/>
                    </a:cubicBezTo>
                    <a:cubicBezTo>
                      <a:pt x="1422" y="1606"/>
                      <a:pt x="1422" y="1606"/>
                      <a:pt x="1422" y="1606"/>
                    </a:cubicBezTo>
                    <a:cubicBezTo>
                      <a:pt x="1422" y="1606"/>
                      <a:pt x="1422" y="1606"/>
                      <a:pt x="1422" y="1606"/>
                    </a:cubicBezTo>
                    <a:cubicBezTo>
                      <a:pt x="1424" y="1593"/>
                      <a:pt x="1425" y="1580"/>
                      <a:pt x="1427" y="1567"/>
                    </a:cubicBezTo>
                    <a:cubicBezTo>
                      <a:pt x="1427" y="1566"/>
                      <a:pt x="1427" y="1566"/>
                      <a:pt x="1427" y="1566"/>
                    </a:cubicBezTo>
                    <a:cubicBezTo>
                      <a:pt x="1427" y="1566"/>
                      <a:pt x="1427" y="1566"/>
                      <a:pt x="1427" y="1565"/>
                    </a:cubicBezTo>
                    <a:cubicBezTo>
                      <a:pt x="1432" y="1536"/>
                      <a:pt x="1490" y="1543"/>
                      <a:pt x="1511" y="1543"/>
                    </a:cubicBezTo>
                    <a:close/>
                    <a:moveTo>
                      <a:pt x="1175" y="1631"/>
                    </a:moveTo>
                    <a:cubicBezTo>
                      <a:pt x="1173" y="1630"/>
                      <a:pt x="1172" y="1629"/>
                      <a:pt x="1170" y="1627"/>
                    </a:cubicBezTo>
                    <a:cubicBezTo>
                      <a:pt x="1169" y="1626"/>
                      <a:pt x="1169" y="1625"/>
                      <a:pt x="1168" y="1624"/>
                    </a:cubicBezTo>
                    <a:cubicBezTo>
                      <a:pt x="1168" y="1623"/>
                      <a:pt x="1168" y="1623"/>
                      <a:pt x="1168" y="1623"/>
                    </a:cubicBezTo>
                    <a:cubicBezTo>
                      <a:pt x="1166" y="1620"/>
                      <a:pt x="1166" y="1616"/>
                      <a:pt x="1167" y="1613"/>
                    </a:cubicBezTo>
                    <a:cubicBezTo>
                      <a:pt x="1169" y="1607"/>
                      <a:pt x="1169" y="1607"/>
                      <a:pt x="1169" y="1607"/>
                    </a:cubicBezTo>
                    <a:cubicBezTo>
                      <a:pt x="1169" y="1607"/>
                      <a:pt x="1169" y="1607"/>
                      <a:pt x="1169" y="1607"/>
                    </a:cubicBezTo>
                    <a:cubicBezTo>
                      <a:pt x="1169" y="1606"/>
                      <a:pt x="1169" y="1605"/>
                      <a:pt x="1170" y="1604"/>
                    </a:cubicBezTo>
                    <a:cubicBezTo>
                      <a:pt x="1181" y="1567"/>
                      <a:pt x="1181" y="1567"/>
                      <a:pt x="1181" y="1567"/>
                    </a:cubicBezTo>
                    <a:cubicBezTo>
                      <a:pt x="1181" y="1566"/>
                      <a:pt x="1181" y="1566"/>
                      <a:pt x="1182" y="1565"/>
                    </a:cubicBezTo>
                    <a:cubicBezTo>
                      <a:pt x="1193" y="1537"/>
                      <a:pt x="1244" y="1543"/>
                      <a:pt x="1268" y="1543"/>
                    </a:cubicBezTo>
                    <a:cubicBezTo>
                      <a:pt x="1278" y="1543"/>
                      <a:pt x="1297" y="1542"/>
                      <a:pt x="1314" y="1543"/>
                    </a:cubicBezTo>
                    <a:cubicBezTo>
                      <a:pt x="1317" y="1544"/>
                      <a:pt x="1320" y="1544"/>
                      <a:pt x="1323" y="1545"/>
                    </a:cubicBezTo>
                    <a:cubicBezTo>
                      <a:pt x="1323" y="1545"/>
                      <a:pt x="1323" y="1545"/>
                      <a:pt x="1324" y="1545"/>
                    </a:cubicBezTo>
                    <a:cubicBezTo>
                      <a:pt x="1332" y="1547"/>
                      <a:pt x="1339" y="1551"/>
                      <a:pt x="1342" y="1556"/>
                    </a:cubicBezTo>
                    <a:cubicBezTo>
                      <a:pt x="1342" y="1557"/>
                      <a:pt x="1342" y="1557"/>
                      <a:pt x="1343" y="1557"/>
                    </a:cubicBezTo>
                    <a:cubicBezTo>
                      <a:pt x="1343" y="1558"/>
                      <a:pt x="1343" y="1558"/>
                      <a:pt x="1343" y="1558"/>
                    </a:cubicBezTo>
                    <a:cubicBezTo>
                      <a:pt x="1343" y="1558"/>
                      <a:pt x="1343" y="1559"/>
                      <a:pt x="1343" y="1559"/>
                    </a:cubicBezTo>
                    <a:cubicBezTo>
                      <a:pt x="1344" y="1561"/>
                      <a:pt x="1345" y="1564"/>
                      <a:pt x="1344" y="1567"/>
                    </a:cubicBezTo>
                    <a:cubicBezTo>
                      <a:pt x="1344" y="1569"/>
                      <a:pt x="1344" y="1569"/>
                      <a:pt x="1344" y="1569"/>
                    </a:cubicBezTo>
                    <a:cubicBezTo>
                      <a:pt x="1344" y="1569"/>
                      <a:pt x="1344" y="1569"/>
                      <a:pt x="1344" y="1569"/>
                    </a:cubicBezTo>
                    <a:cubicBezTo>
                      <a:pt x="1343" y="1576"/>
                      <a:pt x="1341" y="1583"/>
                      <a:pt x="1340" y="1589"/>
                    </a:cubicBezTo>
                    <a:cubicBezTo>
                      <a:pt x="1336" y="1612"/>
                      <a:pt x="1336" y="1612"/>
                      <a:pt x="1336" y="1612"/>
                    </a:cubicBezTo>
                    <a:cubicBezTo>
                      <a:pt x="1336" y="1616"/>
                      <a:pt x="1334" y="1619"/>
                      <a:pt x="1331" y="1622"/>
                    </a:cubicBezTo>
                    <a:cubicBezTo>
                      <a:pt x="1331" y="1623"/>
                      <a:pt x="1330" y="1623"/>
                      <a:pt x="1330" y="1623"/>
                    </a:cubicBezTo>
                    <a:cubicBezTo>
                      <a:pt x="1330" y="1624"/>
                      <a:pt x="1329" y="1624"/>
                      <a:pt x="1329" y="1624"/>
                    </a:cubicBezTo>
                    <a:cubicBezTo>
                      <a:pt x="1328" y="1625"/>
                      <a:pt x="1327" y="1626"/>
                      <a:pt x="1326" y="1627"/>
                    </a:cubicBezTo>
                    <a:cubicBezTo>
                      <a:pt x="1320" y="1632"/>
                      <a:pt x="1312" y="1635"/>
                      <a:pt x="1305" y="1636"/>
                    </a:cubicBezTo>
                    <a:cubicBezTo>
                      <a:pt x="1305" y="1637"/>
                      <a:pt x="1305" y="1637"/>
                      <a:pt x="1305" y="1637"/>
                    </a:cubicBezTo>
                    <a:cubicBezTo>
                      <a:pt x="1304" y="1637"/>
                      <a:pt x="1304" y="1637"/>
                      <a:pt x="1304" y="1637"/>
                    </a:cubicBezTo>
                    <a:cubicBezTo>
                      <a:pt x="1302" y="1637"/>
                      <a:pt x="1300" y="1638"/>
                      <a:pt x="1297" y="1638"/>
                    </a:cubicBezTo>
                    <a:cubicBezTo>
                      <a:pt x="1297" y="1638"/>
                      <a:pt x="1296" y="1638"/>
                      <a:pt x="1295" y="1638"/>
                    </a:cubicBezTo>
                    <a:cubicBezTo>
                      <a:pt x="1292" y="1638"/>
                      <a:pt x="1290" y="1639"/>
                      <a:pt x="1287" y="1639"/>
                    </a:cubicBezTo>
                    <a:cubicBezTo>
                      <a:pt x="1287" y="1639"/>
                      <a:pt x="1287" y="1639"/>
                      <a:pt x="1287" y="1639"/>
                    </a:cubicBezTo>
                    <a:cubicBezTo>
                      <a:pt x="1204" y="1639"/>
                      <a:pt x="1204" y="1639"/>
                      <a:pt x="1204" y="1639"/>
                    </a:cubicBezTo>
                    <a:cubicBezTo>
                      <a:pt x="1194" y="1639"/>
                      <a:pt x="1183" y="1637"/>
                      <a:pt x="1175" y="1631"/>
                    </a:cubicBezTo>
                    <a:cubicBezTo>
                      <a:pt x="1175" y="1631"/>
                      <a:pt x="1175" y="1631"/>
                      <a:pt x="1175" y="1631"/>
                    </a:cubicBezTo>
                    <a:close/>
                    <a:moveTo>
                      <a:pt x="1278" y="1502"/>
                    </a:moveTo>
                    <a:cubicBezTo>
                      <a:pt x="1266" y="1502"/>
                      <a:pt x="1253" y="1502"/>
                      <a:pt x="1241" y="1502"/>
                    </a:cubicBezTo>
                    <a:cubicBezTo>
                      <a:pt x="1230" y="1502"/>
                      <a:pt x="1213" y="1500"/>
                      <a:pt x="1207" y="1489"/>
                    </a:cubicBezTo>
                    <a:cubicBezTo>
                      <a:pt x="1207" y="1488"/>
                      <a:pt x="1207" y="1487"/>
                      <a:pt x="1207" y="1486"/>
                    </a:cubicBezTo>
                    <a:cubicBezTo>
                      <a:pt x="1206" y="1486"/>
                      <a:pt x="1206" y="1485"/>
                      <a:pt x="1206" y="1484"/>
                    </a:cubicBezTo>
                    <a:cubicBezTo>
                      <a:pt x="1206" y="1483"/>
                      <a:pt x="1207" y="1482"/>
                      <a:pt x="1207" y="1481"/>
                    </a:cubicBezTo>
                    <a:cubicBezTo>
                      <a:pt x="1207" y="1481"/>
                      <a:pt x="1207" y="1481"/>
                      <a:pt x="1207" y="1481"/>
                    </a:cubicBezTo>
                    <a:cubicBezTo>
                      <a:pt x="1207" y="1481"/>
                      <a:pt x="1207" y="1481"/>
                      <a:pt x="1207" y="1481"/>
                    </a:cubicBezTo>
                    <a:cubicBezTo>
                      <a:pt x="1207" y="1478"/>
                      <a:pt x="1209" y="1474"/>
                      <a:pt x="1210" y="1472"/>
                    </a:cubicBezTo>
                    <a:cubicBezTo>
                      <a:pt x="1212" y="1463"/>
                      <a:pt x="1214" y="1453"/>
                      <a:pt x="1218" y="1445"/>
                    </a:cubicBezTo>
                    <a:cubicBezTo>
                      <a:pt x="1218" y="1444"/>
                      <a:pt x="1218" y="1444"/>
                      <a:pt x="1218" y="1444"/>
                    </a:cubicBezTo>
                    <a:cubicBezTo>
                      <a:pt x="1219" y="1441"/>
                      <a:pt x="1221" y="1438"/>
                      <a:pt x="1223" y="1436"/>
                    </a:cubicBezTo>
                    <a:cubicBezTo>
                      <a:pt x="1225" y="1435"/>
                      <a:pt x="1226" y="1434"/>
                      <a:pt x="1228" y="1433"/>
                    </a:cubicBezTo>
                    <a:cubicBezTo>
                      <a:pt x="1233" y="1429"/>
                      <a:pt x="1239" y="1427"/>
                      <a:pt x="1245" y="1426"/>
                    </a:cubicBezTo>
                    <a:cubicBezTo>
                      <a:pt x="1246" y="1426"/>
                      <a:pt x="1246" y="1426"/>
                      <a:pt x="1247" y="1426"/>
                    </a:cubicBezTo>
                    <a:cubicBezTo>
                      <a:pt x="1251" y="1425"/>
                      <a:pt x="1257" y="1424"/>
                      <a:pt x="1262" y="1424"/>
                    </a:cubicBezTo>
                    <a:cubicBezTo>
                      <a:pt x="1269" y="1424"/>
                      <a:pt x="1269" y="1424"/>
                      <a:pt x="1269" y="1424"/>
                    </a:cubicBezTo>
                    <a:cubicBezTo>
                      <a:pt x="1271" y="1424"/>
                      <a:pt x="1274" y="1424"/>
                      <a:pt x="1276" y="1424"/>
                    </a:cubicBezTo>
                    <a:cubicBezTo>
                      <a:pt x="1291" y="1424"/>
                      <a:pt x="1307" y="1424"/>
                      <a:pt x="1322" y="1424"/>
                    </a:cubicBezTo>
                    <a:cubicBezTo>
                      <a:pt x="1324" y="1424"/>
                      <a:pt x="1326" y="1424"/>
                      <a:pt x="1329" y="1424"/>
                    </a:cubicBezTo>
                    <a:cubicBezTo>
                      <a:pt x="1331" y="1424"/>
                      <a:pt x="1331" y="1424"/>
                      <a:pt x="1331" y="1424"/>
                    </a:cubicBezTo>
                    <a:cubicBezTo>
                      <a:pt x="1332" y="1424"/>
                      <a:pt x="1332" y="1424"/>
                      <a:pt x="1333" y="1424"/>
                    </a:cubicBezTo>
                    <a:cubicBezTo>
                      <a:pt x="1335" y="1424"/>
                      <a:pt x="1337" y="1424"/>
                      <a:pt x="1339" y="1425"/>
                    </a:cubicBezTo>
                    <a:cubicBezTo>
                      <a:pt x="1339" y="1425"/>
                      <a:pt x="1339" y="1425"/>
                      <a:pt x="1339" y="1425"/>
                    </a:cubicBezTo>
                    <a:cubicBezTo>
                      <a:pt x="1351" y="1426"/>
                      <a:pt x="1364" y="1429"/>
                      <a:pt x="1366" y="1439"/>
                    </a:cubicBezTo>
                    <a:cubicBezTo>
                      <a:pt x="1366" y="1439"/>
                      <a:pt x="1366" y="1440"/>
                      <a:pt x="1366" y="1440"/>
                    </a:cubicBezTo>
                    <a:cubicBezTo>
                      <a:pt x="1366" y="1440"/>
                      <a:pt x="1366" y="1440"/>
                      <a:pt x="1366" y="1441"/>
                    </a:cubicBezTo>
                    <a:cubicBezTo>
                      <a:pt x="1367" y="1452"/>
                      <a:pt x="1362" y="1467"/>
                      <a:pt x="1360" y="1478"/>
                    </a:cubicBezTo>
                    <a:cubicBezTo>
                      <a:pt x="1360" y="1478"/>
                      <a:pt x="1360" y="1478"/>
                      <a:pt x="1360" y="1478"/>
                    </a:cubicBezTo>
                    <a:cubicBezTo>
                      <a:pt x="1359" y="1481"/>
                      <a:pt x="1359" y="1481"/>
                      <a:pt x="1359" y="1481"/>
                    </a:cubicBezTo>
                    <a:cubicBezTo>
                      <a:pt x="1359" y="1483"/>
                      <a:pt x="1358" y="1485"/>
                      <a:pt x="1356" y="1487"/>
                    </a:cubicBezTo>
                    <a:cubicBezTo>
                      <a:pt x="1356" y="1488"/>
                      <a:pt x="1355" y="1488"/>
                      <a:pt x="1355" y="1489"/>
                    </a:cubicBezTo>
                    <a:cubicBezTo>
                      <a:pt x="1355" y="1489"/>
                      <a:pt x="1355" y="1489"/>
                      <a:pt x="1355" y="1489"/>
                    </a:cubicBezTo>
                    <a:cubicBezTo>
                      <a:pt x="1355" y="1489"/>
                      <a:pt x="1355" y="1489"/>
                      <a:pt x="1354" y="1489"/>
                    </a:cubicBezTo>
                    <a:cubicBezTo>
                      <a:pt x="1339" y="1507"/>
                      <a:pt x="1298" y="1502"/>
                      <a:pt x="1278" y="1502"/>
                    </a:cubicBezTo>
                    <a:close/>
                    <a:moveTo>
                      <a:pt x="911" y="1620"/>
                    </a:moveTo>
                    <a:cubicBezTo>
                      <a:pt x="911" y="1619"/>
                      <a:pt x="911" y="1618"/>
                      <a:pt x="911" y="1618"/>
                    </a:cubicBezTo>
                    <a:cubicBezTo>
                      <a:pt x="912" y="1616"/>
                      <a:pt x="912" y="1615"/>
                      <a:pt x="913" y="1614"/>
                    </a:cubicBezTo>
                    <a:cubicBezTo>
                      <a:pt x="913" y="1614"/>
                      <a:pt x="913" y="1614"/>
                      <a:pt x="913" y="1613"/>
                    </a:cubicBezTo>
                    <a:cubicBezTo>
                      <a:pt x="913" y="1612"/>
                      <a:pt x="913" y="1612"/>
                      <a:pt x="913" y="1612"/>
                    </a:cubicBezTo>
                    <a:cubicBezTo>
                      <a:pt x="914" y="1611"/>
                      <a:pt x="915" y="1609"/>
                      <a:pt x="916" y="1607"/>
                    </a:cubicBezTo>
                    <a:cubicBezTo>
                      <a:pt x="922" y="1594"/>
                      <a:pt x="928" y="1582"/>
                      <a:pt x="935" y="1569"/>
                    </a:cubicBezTo>
                    <a:cubicBezTo>
                      <a:pt x="935" y="1569"/>
                      <a:pt x="935" y="1569"/>
                      <a:pt x="935" y="1569"/>
                    </a:cubicBezTo>
                    <a:cubicBezTo>
                      <a:pt x="935" y="1568"/>
                      <a:pt x="935" y="1568"/>
                      <a:pt x="935" y="1568"/>
                    </a:cubicBezTo>
                    <a:cubicBezTo>
                      <a:pt x="936" y="1567"/>
                      <a:pt x="936" y="1566"/>
                      <a:pt x="937" y="1566"/>
                    </a:cubicBezTo>
                    <a:cubicBezTo>
                      <a:pt x="937" y="1565"/>
                      <a:pt x="938" y="1564"/>
                      <a:pt x="938" y="1563"/>
                    </a:cubicBezTo>
                    <a:cubicBezTo>
                      <a:pt x="938" y="1563"/>
                      <a:pt x="938" y="1563"/>
                      <a:pt x="939" y="1563"/>
                    </a:cubicBezTo>
                    <a:cubicBezTo>
                      <a:pt x="956" y="1539"/>
                      <a:pt x="997" y="1544"/>
                      <a:pt x="1023" y="1544"/>
                    </a:cubicBezTo>
                    <a:cubicBezTo>
                      <a:pt x="1023" y="1544"/>
                      <a:pt x="1023" y="1544"/>
                      <a:pt x="1023" y="1544"/>
                    </a:cubicBezTo>
                    <a:cubicBezTo>
                      <a:pt x="1030" y="1544"/>
                      <a:pt x="1049" y="1542"/>
                      <a:pt x="1066" y="1544"/>
                    </a:cubicBezTo>
                    <a:cubicBezTo>
                      <a:pt x="1071" y="1544"/>
                      <a:pt x="1077" y="1544"/>
                      <a:pt x="1081" y="1545"/>
                    </a:cubicBezTo>
                    <a:cubicBezTo>
                      <a:pt x="1084" y="1546"/>
                      <a:pt x="1087" y="1547"/>
                      <a:pt x="1089" y="1548"/>
                    </a:cubicBezTo>
                    <a:cubicBezTo>
                      <a:pt x="1095" y="1551"/>
                      <a:pt x="1099" y="1556"/>
                      <a:pt x="1099" y="1562"/>
                    </a:cubicBezTo>
                    <a:cubicBezTo>
                      <a:pt x="1099" y="1562"/>
                      <a:pt x="1099" y="1562"/>
                      <a:pt x="1099" y="1562"/>
                    </a:cubicBezTo>
                    <a:cubicBezTo>
                      <a:pt x="1099" y="1563"/>
                      <a:pt x="1099" y="1563"/>
                      <a:pt x="1099" y="1564"/>
                    </a:cubicBezTo>
                    <a:cubicBezTo>
                      <a:pt x="1099" y="1565"/>
                      <a:pt x="1099" y="1566"/>
                      <a:pt x="1099" y="1567"/>
                    </a:cubicBezTo>
                    <a:cubicBezTo>
                      <a:pt x="1082" y="1613"/>
                      <a:pt x="1082" y="1613"/>
                      <a:pt x="1082" y="1613"/>
                    </a:cubicBezTo>
                    <a:cubicBezTo>
                      <a:pt x="1081" y="1617"/>
                      <a:pt x="1078" y="1620"/>
                      <a:pt x="1075" y="1623"/>
                    </a:cubicBezTo>
                    <a:cubicBezTo>
                      <a:pt x="1071" y="1626"/>
                      <a:pt x="1067" y="1629"/>
                      <a:pt x="1062" y="1631"/>
                    </a:cubicBezTo>
                    <a:cubicBezTo>
                      <a:pt x="1062" y="1632"/>
                      <a:pt x="1061" y="1632"/>
                      <a:pt x="1061" y="1632"/>
                    </a:cubicBezTo>
                    <a:cubicBezTo>
                      <a:pt x="1054" y="1635"/>
                      <a:pt x="1047" y="1637"/>
                      <a:pt x="1039" y="1639"/>
                    </a:cubicBezTo>
                    <a:cubicBezTo>
                      <a:pt x="1038" y="1639"/>
                      <a:pt x="1038" y="1639"/>
                      <a:pt x="1038" y="1639"/>
                    </a:cubicBezTo>
                    <a:cubicBezTo>
                      <a:pt x="1036" y="1639"/>
                      <a:pt x="1035" y="1639"/>
                      <a:pt x="1034" y="1639"/>
                    </a:cubicBezTo>
                    <a:cubicBezTo>
                      <a:pt x="1020" y="1640"/>
                      <a:pt x="1005" y="1639"/>
                      <a:pt x="990" y="1639"/>
                    </a:cubicBezTo>
                    <a:cubicBezTo>
                      <a:pt x="975" y="1639"/>
                      <a:pt x="960" y="1640"/>
                      <a:pt x="945" y="1640"/>
                    </a:cubicBezTo>
                    <a:cubicBezTo>
                      <a:pt x="935" y="1640"/>
                      <a:pt x="920" y="1638"/>
                      <a:pt x="914" y="1628"/>
                    </a:cubicBezTo>
                    <a:cubicBezTo>
                      <a:pt x="913" y="1628"/>
                      <a:pt x="913" y="1628"/>
                      <a:pt x="913" y="1627"/>
                    </a:cubicBezTo>
                    <a:cubicBezTo>
                      <a:pt x="913" y="1627"/>
                      <a:pt x="912" y="1626"/>
                      <a:pt x="912" y="1626"/>
                    </a:cubicBezTo>
                    <a:cubicBezTo>
                      <a:pt x="912" y="1625"/>
                      <a:pt x="912" y="1624"/>
                      <a:pt x="911" y="1624"/>
                    </a:cubicBezTo>
                    <a:cubicBezTo>
                      <a:pt x="911" y="1624"/>
                      <a:pt x="911" y="1624"/>
                      <a:pt x="911" y="1624"/>
                    </a:cubicBezTo>
                    <a:cubicBezTo>
                      <a:pt x="911" y="1623"/>
                      <a:pt x="911" y="1623"/>
                      <a:pt x="911" y="1623"/>
                    </a:cubicBezTo>
                    <a:cubicBezTo>
                      <a:pt x="911" y="1622"/>
                      <a:pt x="911" y="1621"/>
                      <a:pt x="911" y="1620"/>
                    </a:cubicBezTo>
                    <a:close/>
                    <a:moveTo>
                      <a:pt x="910" y="1465"/>
                    </a:moveTo>
                    <a:cubicBezTo>
                      <a:pt x="910" y="1465"/>
                      <a:pt x="910" y="1465"/>
                      <a:pt x="910" y="1465"/>
                    </a:cubicBezTo>
                    <a:cubicBezTo>
                      <a:pt x="900" y="1482"/>
                      <a:pt x="900" y="1482"/>
                      <a:pt x="900" y="1482"/>
                    </a:cubicBezTo>
                    <a:cubicBezTo>
                      <a:pt x="899" y="1485"/>
                      <a:pt x="896" y="1488"/>
                      <a:pt x="893" y="1490"/>
                    </a:cubicBezTo>
                    <a:cubicBezTo>
                      <a:pt x="889" y="1493"/>
                      <a:pt x="885" y="1495"/>
                      <a:pt x="880" y="1497"/>
                    </a:cubicBezTo>
                    <a:cubicBezTo>
                      <a:pt x="879" y="1497"/>
                      <a:pt x="878" y="1498"/>
                      <a:pt x="876" y="1498"/>
                    </a:cubicBezTo>
                    <a:cubicBezTo>
                      <a:pt x="876" y="1499"/>
                      <a:pt x="875" y="1499"/>
                      <a:pt x="874" y="1499"/>
                    </a:cubicBezTo>
                    <a:cubicBezTo>
                      <a:pt x="874" y="1499"/>
                      <a:pt x="874" y="1499"/>
                      <a:pt x="874" y="1499"/>
                    </a:cubicBezTo>
                    <a:cubicBezTo>
                      <a:pt x="871" y="1500"/>
                      <a:pt x="868" y="1501"/>
                      <a:pt x="865" y="1502"/>
                    </a:cubicBezTo>
                    <a:cubicBezTo>
                      <a:pt x="859" y="1503"/>
                      <a:pt x="854" y="1503"/>
                      <a:pt x="848" y="1503"/>
                    </a:cubicBezTo>
                    <a:cubicBezTo>
                      <a:pt x="832" y="1503"/>
                      <a:pt x="832" y="1503"/>
                      <a:pt x="832" y="1503"/>
                    </a:cubicBezTo>
                    <a:cubicBezTo>
                      <a:pt x="832" y="1503"/>
                      <a:pt x="832" y="1503"/>
                      <a:pt x="832" y="1503"/>
                    </a:cubicBezTo>
                    <a:cubicBezTo>
                      <a:pt x="812" y="1503"/>
                      <a:pt x="793" y="1504"/>
                      <a:pt x="774" y="1504"/>
                    </a:cubicBezTo>
                    <a:cubicBezTo>
                      <a:pt x="765" y="1504"/>
                      <a:pt x="747" y="1502"/>
                      <a:pt x="745" y="1491"/>
                    </a:cubicBezTo>
                    <a:cubicBezTo>
                      <a:pt x="745" y="1489"/>
                      <a:pt x="745" y="1488"/>
                      <a:pt x="746" y="1486"/>
                    </a:cubicBezTo>
                    <a:cubicBezTo>
                      <a:pt x="747" y="1482"/>
                      <a:pt x="751" y="1478"/>
                      <a:pt x="753" y="1475"/>
                    </a:cubicBezTo>
                    <a:cubicBezTo>
                      <a:pt x="760" y="1464"/>
                      <a:pt x="766" y="1452"/>
                      <a:pt x="775" y="1443"/>
                    </a:cubicBezTo>
                    <a:cubicBezTo>
                      <a:pt x="775" y="1442"/>
                      <a:pt x="776" y="1442"/>
                      <a:pt x="776" y="1441"/>
                    </a:cubicBezTo>
                    <a:cubicBezTo>
                      <a:pt x="776" y="1441"/>
                      <a:pt x="777" y="1441"/>
                      <a:pt x="777" y="1441"/>
                    </a:cubicBezTo>
                    <a:cubicBezTo>
                      <a:pt x="799" y="1419"/>
                      <a:pt x="845" y="1425"/>
                      <a:pt x="873" y="1425"/>
                    </a:cubicBezTo>
                    <a:cubicBezTo>
                      <a:pt x="886" y="1425"/>
                      <a:pt x="901" y="1423"/>
                      <a:pt x="913" y="1428"/>
                    </a:cubicBezTo>
                    <a:cubicBezTo>
                      <a:pt x="913" y="1428"/>
                      <a:pt x="913" y="1428"/>
                      <a:pt x="913" y="1428"/>
                    </a:cubicBezTo>
                    <a:cubicBezTo>
                      <a:pt x="915" y="1429"/>
                      <a:pt x="916" y="1430"/>
                      <a:pt x="917" y="1430"/>
                    </a:cubicBezTo>
                    <a:cubicBezTo>
                      <a:pt x="917" y="1430"/>
                      <a:pt x="917" y="1431"/>
                      <a:pt x="918" y="1431"/>
                    </a:cubicBezTo>
                    <a:cubicBezTo>
                      <a:pt x="920" y="1432"/>
                      <a:pt x="922" y="1435"/>
                      <a:pt x="922" y="1437"/>
                    </a:cubicBezTo>
                    <a:cubicBezTo>
                      <a:pt x="923" y="1439"/>
                      <a:pt x="923" y="1442"/>
                      <a:pt x="921" y="1444"/>
                    </a:cubicBezTo>
                    <a:cubicBezTo>
                      <a:pt x="920" y="1446"/>
                      <a:pt x="920" y="1446"/>
                      <a:pt x="920" y="1446"/>
                    </a:cubicBezTo>
                    <a:cubicBezTo>
                      <a:pt x="918" y="1452"/>
                      <a:pt x="913" y="1460"/>
                      <a:pt x="910" y="1465"/>
                    </a:cubicBezTo>
                    <a:close/>
                    <a:moveTo>
                      <a:pt x="1095" y="1502"/>
                    </a:moveTo>
                    <a:cubicBezTo>
                      <a:pt x="1093" y="1502"/>
                      <a:pt x="1091" y="1502"/>
                      <a:pt x="1089" y="1502"/>
                    </a:cubicBezTo>
                    <a:cubicBezTo>
                      <a:pt x="1089" y="1502"/>
                      <a:pt x="1089" y="1503"/>
                      <a:pt x="1088" y="1503"/>
                    </a:cubicBezTo>
                    <a:cubicBezTo>
                      <a:pt x="1077" y="1504"/>
                      <a:pt x="1066" y="1503"/>
                      <a:pt x="1054" y="1503"/>
                    </a:cubicBezTo>
                    <a:cubicBezTo>
                      <a:pt x="1007" y="1503"/>
                      <a:pt x="1007" y="1503"/>
                      <a:pt x="1007" y="1503"/>
                    </a:cubicBezTo>
                    <a:cubicBezTo>
                      <a:pt x="997" y="1503"/>
                      <a:pt x="980" y="1501"/>
                      <a:pt x="976" y="1490"/>
                    </a:cubicBezTo>
                    <a:cubicBezTo>
                      <a:pt x="976" y="1489"/>
                      <a:pt x="976" y="1488"/>
                      <a:pt x="976" y="1487"/>
                    </a:cubicBezTo>
                    <a:cubicBezTo>
                      <a:pt x="976" y="1486"/>
                      <a:pt x="976" y="1486"/>
                      <a:pt x="976" y="1485"/>
                    </a:cubicBezTo>
                    <a:cubicBezTo>
                      <a:pt x="977" y="1481"/>
                      <a:pt x="980" y="1477"/>
                      <a:pt x="982" y="1473"/>
                    </a:cubicBezTo>
                    <a:cubicBezTo>
                      <a:pt x="986" y="1463"/>
                      <a:pt x="990" y="1449"/>
                      <a:pt x="998" y="1441"/>
                    </a:cubicBezTo>
                    <a:cubicBezTo>
                      <a:pt x="998" y="1440"/>
                      <a:pt x="999" y="1440"/>
                      <a:pt x="999" y="1440"/>
                    </a:cubicBezTo>
                    <a:cubicBezTo>
                      <a:pt x="1000" y="1439"/>
                      <a:pt x="1000" y="1439"/>
                      <a:pt x="1000" y="1438"/>
                    </a:cubicBezTo>
                    <a:cubicBezTo>
                      <a:pt x="1001" y="1438"/>
                      <a:pt x="1001" y="1438"/>
                      <a:pt x="1001" y="1438"/>
                    </a:cubicBezTo>
                    <a:cubicBezTo>
                      <a:pt x="1002" y="1437"/>
                      <a:pt x="1002" y="1437"/>
                      <a:pt x="1002" y="1437"/>
                    </a:cubicBezTo>
                    <a:cubicBezTo>
                      <a:pt x="1003" y="1436"/>
                      <a:pt x="1003" y="1436"/>
                      <a:pt x="1003" y="1436"/>
                    </a:cubicBezTo>
                    <a:cubicBezTo>
                      <a:pt x="1010" y="1431"/>
                      <a:pt x="1018" y="1428"/>
                      <a:pt x="1027" y="1427"/>
                    </a:cubicBezTo>
                    <a:cubicBezTo>
                      <a:pt x="1027" y="1427"/>
                      <a:pt x="1027" y="1426"/>
                      <a:pt x="1028" y="1426"/>
                    </a:cubicBezTo>
                    <a:cubicBezTo>
                      <a:pt x="1033" y="1425"/>
                      <a:pt x="1038" y="1425"/>
                      <a:pt x="1043" y="1425"/>
                    </a:cubicBezTo>
                    <a:cubicBezTo>
                      <a:pt x="1072" y="1425"/>
                      <a:pt x="1072" y="1425"/>
                      <a:pt x="1072" y="1425"/>
                    </a:cubicBezTo>
                    <a:cubicBezTo>
                      <a:pt x="1081" y="1425"/>
                      <a:pt x="1090" y="1425"/>
                      <a:pt x="1099" y="1425"/>
                    </a:cubicBezTo>
                    <a:cubicBezTo>
                      <a:pt x="1112" y="1425"/>
                      <a:pt x="1130" y="1423"/>
                      <a:pt x="1140" y="1432"/>
                    </a:cubicBezTo>
                    <a:cubicBezTo>
                      <a:pt x="1140" y="1433"/>
                      <a:pt x="1141" y="1433"/>
                      <a:pt x="1141" y="1434"/>
                    </a:cubicBezTo>
                    <a:cubicBezTo>
                      <a:pt x="1142" y="1434"/>
                      <a:pt x="1142" y="1434"/>
                      <a:pt x="1142" y="1434"/>
                    </a:cubicBezTo>
                    <a:cubicBezTo>
                      <a:pt x="1142" y="1434"/>
                      <a:pt x="1142" y="1435"/>
                      <a:pt x="1142" y="1435"/>
                    </a:cubicBezTo>
                    <a:cubicBezTo>
                      <a:pt x="1143" y="1435"/>
                      <a:pt x="1143" y="1436"/>
                      <a:pt x="1143" y="1436"/>
                    </a:cubicBezTo>
                    <a:cubicBezTo>
                      <a:pt x="1144" y="1438"/>
                      <a:pt x="1144" y="1440"/>
                      <a:pt x="1144" y="1442"/>
                    </a:cubicBezTo>
                    <a:cubicBezTo>
                      <a:pt x="1143" y="1452"/>
                      <a:pt x="1135" y="1467"/>
                      <a:pt x="1133" y="1473"/>
                    </a:cubicBezTo>
                    <a:cubicBezTo>
                      <a:pt x="1133" y="1474"/>
                      <a:pt x="1133" y="1474"/>
                      <a:pt x="1133" y="1474"/>
                    </a:cubicBezTo>
                    <a:cubicBezTo>
                      <a:pt x="1132" y="1476"/>
                      <a:pt x="1131" y="1478"/>
                      <a:pt x="1130" y="1480"/>
                    </a:cubicBezTo>
                    <a:cubicBezTo>
                      <a:pt x="1130" y="1481"/>
                      <a:pt x="1130" y="1481"/>
                      <a:pt x="1130" y="1481"/>
                    </a:cubicBezTo>
                    <a:cubicBezTo>
                      <a:pt x="1130" y="1482"/>
                      <a:pt x="1129" y="1483"/>
                      <a:pt x="1129" y="1483"/>
                    </a:cubicBezTo>
                    <a:cubicBezTo>
                      <a:pt x="1129" y="1484"/>
                      <a:pt x="1128" y="1484"/>
                      <a:pt x="1128" y="1485"/>
                    </a:cubicBezTo>
                    <a:cubicBezTo>
                      <a:pt x="1128" y="1485"/>
                      <a:pt x="1127" y="1486"/>
                      <a:pt x="1127" y="1487"/>
                    </a:cubicBezTo>
                    <a:cubicBezTo>
                      <a:pt x="1126" y="1487"/>
                      <a:pt x="1126" y="1487"/>
                      <a:pt x="1126" y="1488"/>
                    </a:cubicBezTo>
                    <a:cubicBezTo>
                      <a:pt x="1125" y="1488"/>
                      <a:pt x="1125" y="1488"/>
                      <a:pt x="1125" y="1488"/>
                    </a:cubicBezTo>
                    <a:cubicBezTo>
                      <a:pt x="1124" y="1489"/>
                      <a:pt x="1124" y="1489"/>
                      <a:pt x="1124" y="1490"/>
                    </a:cubicBezTo>
                    <a:cubicBezTo>
                      <a:pt x="1122" y="1491"/>
                      <a:pt x="1121" y="1492"/>
                      <a:pt x="1119" y="1493"/>
                    </a:cubicBezTo>
                    <a:cubicBezTo>
                      <a:pt x="1117" y="1494"/>
                      <a:pt x="1115" y="1495"/>
                      <a:pt x="1114" y="1496"/>
                    </a:cubicBezTo>
                    <a:cubicBezTo>
                      <a:pt x="1113" y="1496"/>
                      <a:pt x="1113" y="1496"/>
                      <a:pt x="1113" y="1496"/>
                    </a:cubicBezTo>
                    <a:cubicBezTo>
                      <a:pt x="1112" y="1497"/>
                      <a:pt x="1112" y="1497"/>
                      <a:pt x="1112" y="1497"/>
                    </a:cubicBezTo>
                    <a:cubicBezTo>
                      <a:pt x="1106" y="1499"/>
                      <a:pt x="1100" y="1501"/>
                      <a:pt x="1095" y="1502"/>
                    </a:cubicBezTo>
                    <a:close/>
                    <a:moveTo>
                      <a:pt x="773" y="1710"/>
                    </a:moveTo>
                    <a:cubicBezTo>
                      <a:pt x="773" y="1710"/>
                      <a:pt x="773" y="1710"/>
                      <a:pt x="773" y="1710"/>
                    </a:cubicBezTo>
                    <a:cubicBezTo>
                      <a:pt x="771" y="1721"/>
                      <a:pt x="762" y="1732"/>
                      <a:pt x="756" y="1742"/>
                    </a:cubicBezTo>
                    <a:cubicBezTo>
                      <a:pt x="756" y="1742"/>
                      <a:pt x="756" y="1742"/>
                      <a:pt x="756" y="1742"/>
                    </a:cubicBezTo>
                    <a:cubicBezTo>
                      <a:pt x="750" y="1753"/>
                      <a:pt x="744" y="1767"/>
                      <a:pt x="736" y="1777"/>
                    </a:cubicBezTo>
                    <a:cubicBezTo>
                      <a:pt x="735" y="1778"/>
                      <a:pt x="735" y="1779"/>
                      <a:pt x="734" y="1781"/>
                    </a:cubicBezTo>
                    <a:cubicBezTo>
                      <a:pt x="734" y="1781"/>
                      <a:pt x="733" y="1781"/>
                      <a:pt x="733" y="1781"/>
                    </a:cubicBezTo>
                    <a:cubicBezTo>
                      <a:pt x="732" y="1782"/>
                      <a:pt x="731" y="1783"/>
                      <a:pt x="730" y="1784"/>
                    </a:cubicBezTo>
                    <a:cubicBezTo>
                      <a:pt x="729" y="1785"/>
                      <a:pt x="729" y="1785"/>
                      <a:pt x="728" y="1786"/>
                    </a:cubicBezTo>
                    <a:cubicBezTo>
                      <a:pt x="728" y="1786"/>
                      <a:pt x="728" y="1786"/>
                      <a:pt x="728" y="1786"/>
                    </a:cubicBezTo>
                    <a:cubicBezTo>
                      <a:pt x="719" y="1794"/>
                      <a:pt x="708" y="1799"/>
                      <a:pt x="696" y="1802"/>
                    </a:cubicBezTo>
                    <a:cubicBezTo>
                      <a:pt x="695" y="1803"/>
                      <a:pt x="693" y="1803"/>
                      <a:pt x="692" y="1804"/>
                    </a:cubicBezTo>
                    <a:cubicBezTo>
                      <a:pt x="685" y="1805"/>
                      <a:pt x="678" y="1806"/>
                      <a:pt x="671" y="1806"/>
                    </a:cubicBezTo>
                    <a:cubicBezTo>
                      <a:pt x="665" y="1806"/>
                      <a:pt x="665" y="1806"/>
                      <a:pt x="665" y="1806"/>
                    </a:cubicBezTo>
                    <a:cubicBezTo>
                      <a:pt x="665" y="1806"/>
                      <a:pt x="665" y="1806"/>
                      <a:pt x="665" y="1806"/>
                    </a:cubicBezTo>
                    <a:cubicBezTo>
                      <a:pt x="636" y="1806"/>
                      <a:pt x="607" y="1807"/>
                      <a:pt x="578" y="1807"/>
                    </a:cubicBezTo>
                    <a:cubicBezTo>
                      <a:pt x="575" y="1807"/>
                      <a:pt x="573" y="1806"/>
                      <a:pt x="571" y="1806"/>
                    </a:cubicBezTo>
                    <a:cubicBezTo>
                      <a:pt x="567" y="1806"/>
                      <a:pt x="563" y="1805"/>
                      <a:pt x="560" y="1804"/>
                    </a:cubicBezTo>
                    <a:cubicBezTo>
                      <a:pt x="555" y="1802"/>
                      <a:pt x="551" y="1800"/>
                      <a:pt x="549" y="1797"/>
                    </a:cubicBezTo>
                    <a:cubicBezTo>
                      <a:pt x="546" y="1794"/>
                      <a:pt x="545" y="1790"/>
                      <a:pt x="545" y="1786"/>
                    </a:cubicBezTo>
                    <a:cubicBezTo>
                      <a:pt x="545" y="1783"/>
                      <a:pt x="546" y="1780"/>
                      <a:pt x="548" y="1777"/>
                    </a:cubicBezTo>
                    <a:cubicBezTo>
                      <a:pt x="548" y="1776"/>
                      <a:pt x="549" y="1776"/>
                      <a:pt x="549" y="1776"/>
                    </a:cubicBezTo>
                    <a:cubicBezTo>
                      <a:pt x="549" y="1775"/>
                      <a:pt x="549" y="1774"/>
                      <a:pt x="550" y="1774"/>
                    </a:cubicBezTo>
                    <a:cubicBezTo>
                      <a:pt x="551" y="1772"/>
                      <a:pt x="551" y="1772"/>
                      <a:pt x="551" y="1772"/>
                    </a:cubicBezTo>
                    <a:cubicBezTo>
                      <a:pt x="551" y="1772"/>
                      <a:pt x="551" y="1772"/>
                      <a:pt x="551" y="1772"/>
                    </a:cubicBezTo>
                    <a:cubicBezTo>
                      <a:pt x="558" y="1761"/>
                      <a:pt x="566" y="1750"/>
                      <a:pt x="574" y="1739"/>
                    </a:cubicBezTo>
                    <a:cubicBezTo>
                      <a:pt x="579" y="1730"/>
                      <a:pt x="585" y="1720"/>
                      <a:pt x="592" y="1713"/>
                    </a:cubicBezTo>
                    <a:cubicBezTo>
                      <a:pt x="593" y="1712"/>
                      <a:pt x="593" y="1711"/>
                      <a:pt x="594" y="1710"/>
                    </a:cubicBezTo>
                    <a:cubicBezTo>
                      <a:pt x="594" y="1710"/>
                      <a:pt x="595" y="1710"/>
                      <a:pt x="595" y="1710"/>
                    </a:cubicBezTo>
                    <a:cubicBezTo>
                      <a:pt x="596" y="1708"/>
                      <a:pt x="598" y="1707"/>
                      <a:pt x="600" y="1705"/>
                    </a:cubicBezTo>
                    <a:cubicBezTo>
                      <a:pt x="600" y="1705"/>
                      <a:pt x="600" y="1705"/>
                      <a:pt x="600" y="1705"/>
                    </a:cubicBezTo>
                    <a:cubicBezTo>
                      <a:pt x="600" y="1705"/>
                      <a:pt x="600" y="1705"/>
                      <a:pt x="600" y="1705"/>
                    </a:cubicBezTo>
                    <a:cubicBezTo>
                      <a:pt x="610" y="1697"/>
                      <a:pt x="622" y="1692"/>
                      <a:pt x="635" y="1690"/>
                    </a:cubicBezTo>
                    <a:cubicBezTo>
                      <a:pt x="635" y="1690"/>
                      <a:pt x="635" y="1690"/>
                      <a:pt x="635" y="1690"/>
                    </a:cubicBezTo>
                    <a:cubicBezTo>
                      <a:pt x="636" y="1690"/>
                      <a:pt x="636" y="1690"/>
                      <a:pt x="636" y="1690"/>
                    </a:cubicBezTo>
                    <a:cubicBezTo>
                      <a:pt x="638" y="1689"/>
                      <a:pt x="640" y="1689"/>
                      <a:pt x="643" y="1688"/>
                    </a:cubicBezTo>
                    <a:cubicBezTo>
                      <a:pt x="644" y="1688"/>
                      <a:pt x="646" y="1688"/>
                      <a:pt x="647" y="1688"/>
                    </a:cubicBezTo>
                    <a:cubicBezTo>
                      <a:pt x="649" y="1688"/>
                      <a:pt x="650" y="1688"/>
                      <a:pt x="652" y="1688"/>
                    </a:cubicBezTo>
                    <a:cubicBezTo>
                      <a:pt x="653" y="1687"/>
                      <a:pt x="654" y="1687"/>
                      <a:pt x="655" y="1687"/>
                    </a:cubicBezTo>
                    <a:cubicBezTo>
                      <a:pt x="656" y="1687"/>
                      <a:pt x="656" y="1687"/>
                      <a:pt x="656" y="1687"/>
                    </a:cubicBezTo>
                    <a:cubicBezTo>
                      <a:pt x="656" y="1687"/>
                      <a:pt x="656" y="1687"/>
                      <a:pt x="656" y="1687"/>
                    </a:cubicBezTo>
                    <a:cubicBezTo>
                      <a:pt x="683" y="1687"/>
                      <a:pt x="709" y="1687"/>
                      <a:pt x="736" y="1687"/>
                    </a:cubicBezTo>
                    <a:cubicBezTo>
                      <a:pt x="736" y="1687"/>
                      <a:pt x="736" y="1687"/>
                      <a:pt x="736" y="1687"/>
                    </a:cubicBezTo>
                    <a:cubicBezTo>
                      <a:pt x="740" y="1687"/>
                      <a:pt x="740" y="1687"/>
                      <a:pt x="740" y="1687"/>
                    </a:cubicBezTo>
                    <a:cubicBezTo>
                      <a:pt x="747" y="1687"/>
                      <a:pt x="753" y="1688"/>
                      <a:pt x="757" y="1689"/>
                    </a:cubicBezTo>
                    <a:cubicBezTo>
                      <a:pt x="759" y="1690"/>
                      <a:pt x="760" y="1690"/>
                      <a:pt x="761" y="1691"/>
                    </a:cubicBezTo>
                    <a:cubicBezTo>
                      <a:pt x="761" y="1691"/>
                      <a:pt x="762" y="1691"/>
                      <a:pt x="763" y="1691"/>
                    </a:cubicBezTo>
                    <a:cubicBezTo>
                      <a:pt x="763" y="1692"/>
                      <a:pt x="763" y="1692"/>
                      <a:pt x="764" y="1692"/>
                    </a:cubicBezTo>
                    <a:cubicBezTo>
                      <a:pt x="771" y="1695"/>
                      <a:pt x="775" y="1701"/>
                      <a:pt x="773" y="1710"/>
                    </a:cubicBezTo>
                    <a:close/>
                    <a:moveTo>
                      <a:pt x="828" y="1613"/>
                    </a:moveTo>
                    <a:cubicBezTo>
                      <a:pt x="827" y="1614"/>
                      <a:pt x="827" y="1614"/>
                      <a:pt x="827" y="1614"/>
                    </a:cubicBezTo>
                    <a:cubicBezTo>
                      <a:pt x="827" y="1614"/>
                      <a:pt x="827" y="1614"/>
                      <a:pt x="827" y="1614"/>
                    </a:cubicBezTo>
                    <a:cubicBezTo>
                      <a:pt x="826" y="1616"/>
                      <a:pt x="825" y="1617"/>
                      <a:pt x="824" y="1619"/>
                    </a:cubicBezTo>
                    <a:cubicBezTo>
                      <a:pt x="824" y="1619"/>
                      <a:pt x="824" y="1619"/>
                      <a:pt x="823" y="1619"/>
                    </a:cubicBezTo>
                    <a:cubicBezTo>
                      <a:pt x="817" y="1627"/>
                      <a:pt x="807" y="1632"/>
                      <a:pt x="797" y="1635"/>
                    </a:cubicBezTo>
                    <a:cubicBezTo>
                      <a:pt x="797" y="1635"/>
                      <a:pt x="797" y="1635"/>
                      <a:pt x="797" y="1635"/>
                    </a:cubicBezTo>
                    <a:cubicBezTo>
                      <a:pt x="795" y="1636"/>
                      <a:pt x="794" y="1636"/>
                      <a:pt x="792" y="1636"/>
                    </a:cubicBezTo>
                    <a:cubicBezTo>
                      <a:pt x="791" y="1637"/>
                      <a:pt x="790" y="1637"/>
                      <a:pt x="789" y="1637"/>
                    </a:cubicBezTo>
                    <a:cubicBezTo>
                      <a:pt x="788" y="1637"/>
                      <a:pt x="788" y="1638"/>
                      <a:pt x="787" y="1638"/>
                    </a:cubicBezTo>
                    <a:cubicBezTo>
                      <a:pt x="781" y="1639"/>
                      <a:pt x="774" y="1640"/>
                      <a:pt x="768" y="1640"/>
                    </a:cubicBezTo>
                    <a:cubicBezTo>
                      <a:pt x="767" y="1640"/>
                      <a:pt x="767" y="1640"/>
                      <a:pt x="767" y="1640"/>
                    </a:cubicBezTo>
                    <a:cubicBezTo>
                      <a:pt x="756" y="1641"/>
                      <a:pt x="745" y="1640"/>
                      <a:pt x="735" y="1640"/>
                    </a:cubicBezTo>
                    <a:cubicBezTo>
                      <a:pt x="718" y="1640"/>
                      <a:pt x="702" y="1640"/>
                      <a:pt x="685" y="1640"/>
                    </a:cubicBezTo>
                    <a:cubicBezTo>
                      <a:pt x="683" y="1640"/>
                      <a:pt x="680" y="1640"/>
                      <a:pt x="677" y="1640"/>
                    </a:cubicBezTo>
                    <a:cubicBezTo>
                      <a:pt x="677" y="1640"/>
                      <a:pt x="677" y="1640"/>
                      <a:pt x="676" y="1640"/>
                    </a:cubicBezTo>
                    <a:cubicBezTo>
                      <a:pt x="674" y="1639"/>
                      <a:pt x="672" y="1639"/>
                      <a:pt x="669" y="1638"/>
                    </a:cubicBezTo>
                    <a:cubicBezTo>
                      <a:pt x="669" y="1638"/>
                      <a:pt x="669" y="1638"/>
                      <a:pt x="669" y="1638"/>
                    </a:cubicBezTo>
                    <a:cubicBezTo>
                      <a:pt x="669" y="1638"/>
                      <a:pt x="669" y="1638"/>
                      <a:pt x="669" y="1638"/>
                    </a:cubicBezTo>
                    <a:cubicBezTo>
                      <a:pt x="662" y="1636"/>
                      <a:pt x="655" y="1632"/>
                      <a:pt x="655" y="1624"/>
                    </a:cubicBezTo>
                    <a:cubicBezTo>
                      <a:pt x="655" y="1623"/>
                      <a:pt x="655" y="1621"/>
                      <a:pt x="656" y="1620"/>
                    </a:cubicBezTo>
                    <a:cubicBezTo>
                      <a:pt x="656" y="1619"/>
                      <a:pt x="656" y="1619"/>
                      <a:pt x="656" y="1618"/>
                    </a:cubicBezTo>
                    <a:cubicBezTo>
                      <a:pt x="657" y="1617"/>
                      <a:pt x="657" y="1616"/>
                      <a:pt x="658" y="1614"/>
                    </a:cubicBezTo>
                    <a:cubicBezTo>
                      <a:pt x="658" y="1614"/>
                      <a:pt x="658" y="1614"/>
                      <a:pt x="658" y="1614"/>
                    </a:cubicBezTo>
                    <a:cubicBezTo>
                      <a:pt x="659" y="1613"/>
                      <a:pt x="659" y="1613"/>
                      <a:pt x="659" y="1613"/>
                    </a:cubicBezTo>
                    <a:cubicBezTo>
                      <a:pt x="660" y="1612"/>
                      <a:pt x="661" y="1610"/>
                      <a:pt x="662" y="1609"/>
                    </a:cubicBezTo>
                    <a:cubicBezTo>
                      <a:pt x="670" y="1597"/>
                      <a:pt x="678" y="1585"/>
                      <a:pt x="686" y="1572"/>
                    </a:cubicBezTo>
                    <a:cubicBezTo>
                      <a:pt x="687" y="1572"/>
                      <a:pt x="687" y="1572"/>
                      <a:pt x="687" y="1572"/>
                    </a:cubicBezTo>
                    <a:cubicBezTo>
                      <a:pt x="689" y="1568"/>
                      <a:pt x="689" y="1568"/>
                      <a:pt x="689" y="1568"/>
                    </a:cubicBezTo>
                    <a:cubicBezTo>
                      <a:pt x="692" y="1565"/>
                      <a:pt x="695" y="1562"/>
                      <a:pt x="699" y="1559"/>
                    </a:cubicBezTo>
                    <a:cubicBezTo>
                      <a:pt x="702" y="1557"/>
                      <a:pt x="705" y="1555"/>
                      <a:pt x="708" y="1554"/>
                    </a:cubicBezTo>
                    <a:cubicBezTo>
                      <a:pt x="709" y="1553"/>
                      <a:pt x="710" y="1553"/>
                      <a:pt x="711" y="1552"/>
                    </a:cubicBezTo>
                    <a:cubicBezTo>
                      <a:pt x="712" y="1552"/>
                      <a:pt x="712" y="1552"/>
                      <a:pt x="713" y="1551"/>
                    </a:cubicBezTo>
                    <a:cubicBezTo>
                      <a:pt x="713" y="1551"/>
                      <a:pt x="714" y="1551"/>
                      <a:pt x="714" y="1551"/>
                    </a:cubicBezTo>
                    <a:cubicBezTo>
                      <a:pt x="715" y="1551"/>
                      <a:pt x="715" y="1551"/>
                      <a:pt x="716" y="1550"/>
                    </a:cubicBezTo>
                    <a:cubicBezTo>
                      <a:pt x="720" y="1549"/>
                      <a:pt x="725" y="1547"/>
                      <a:pt x="730" y="1546"/>
                    </a:cubicBezTo>
                    <a:cubicBezTo>
                      <a:pt x="735" y="1545"/>
                      <a:pt x="741" y="1544"/>
                      <a:pt x="747" y="1544"/>
                    </a:cubicBezTo>
                    <a:cubicBezTo>
                      <a:pt x="763" y="1544"/>
                      <a:pt x="763" y="1544"/>
                      <a:pt x="763" y="1544"/>
                    </a:cubicBezTo>
                    <a:cubicBezTo>
                      <a:pt x="767" y="1544"/>
                      <a:pt x="770" y="1544"/>
                      <a:pt x="774" y="1544"/>
                    </a:cubicBezTo>
                    <a:cubicBezTo>
                      <a:pt x="789" y="1544"/>
                      <a:pt x="803" y="1544"/>
                      <a:pt x="818" y="1544"/>
                    </a:cubicBezTo>
                    <a:cubicBezTo>
                      <a:pt x="818" y="1544"/>
                      <a:pt x="818" y="1544"/>
                      <a:pt x="818" y="1544"/>
                    </a:cubicBezTo>
                    <a:cubicBezTo>
                      <a:pt x="824" y="1544"/>
                      <a:pt x="824" y="1544"/>
                      <a:pt x="824" y="1544"/>
                    </a:cubicBezTo>
                    <a:cubicBezTo>
                      <a:pt x="830" y="1544"/>
                      <a:pt x="835" y="1545"/>
                      <a:pt x="839" y="1546"/>
                    </a:cubicBezTo>
                    <a:cubicBezTo>
                      <a:pt x="843" y="1547"/>
                      <a:pt x="845" y="1548"/>
                      <a:pt x="847" y="1549"/>
                    </a:cubicBezTo>
                    <a:cubicBezTo>
                      <a:pt x="854" y="1553"/>
                      <a:pt x="858" y="1559"/>
                      <a:pt x="853" y="1568"/>
                    </a:cubicBezTo>
                    <a:cubicBezTo>
                      <a:pt x="848" y="1579"/>
                      <a:pt x="841" y="1590"/>
                      <a:pt x="835" y="1600"/>
                    </a:cubicBezTo>
                    <a:cubicBezTo>
                      <a:pt x="828" y="1613"/>
                      <a:pt x="828" y="1613"/>
                      <a:pt x="828" y="1613"/>
                    </a:cubicBezTo>
                    <a:cubicBezTo>
                      <a:pt x="828" y="1613"/>
                      <a:pt x="828" y="1613"/>
                      <a:pt x="828" y="1613"/>
                    </a:cubicBezTo>
                    <a:close/>
                    <a:moveTo>
                      <a:pt x="1592" y="1771"/>
                    </a:moveTo>
                    <a:cubicBezTo>
                      <a:pt x="1592" y="1773"/>
                      <a:pt x="1592" y="1775"/>
                      <a:pt x="1591" y="1777"/>
                    </a:cubicBezTo>
                    <a:cubicBezTo>
                      <a:pt x="1591" y="1778"/>
                      <a:pt x="1591" y="1778"/>
                      <a:pt x="1591" y="1778"/>
                    </a:cubicBezTo>
                    <a:cubicBezTo>
                      <a:pt x="1590" y="1780"/>
                      <a:pt x="1590" y="1782"/>
                      <a:pt x="1589" y="1783"/>
                    </a:cubicBezTo>
                    <a:cubicBezTo>
                      <a:pt x="1589" y="1783"/>
                      <a:pt x="1589" y="1783"/>
                      <a:pt x="1589" y="1784"/>
                    </a:cubicBezTo>
                    <a:cubicBezTo>
                      <a:pt x="1588" y="1784"/>
                      <a:pt x="1588" y="1784"/>
                      <a:pt x="1588" y="1784"/>
                    </a:cubicBezTo>
                    <a:cubicBezTo>
                      <a:pt x="1587" y="1786"/>
                      <a:pt x="1586" y="1788"/>
                      <a:pt x="1584" y="1789"/>
                    </a:cubicBezTo>
                    <a:cubicBezTo>
                      <a:pt x="1584" y="1789"/>
                      <a:pt x="1584" y="1789"/>
                      <a:pt x="1584" y="1789"/>
                    </a:cubicBezTo>
                    <a:cubicBezTo>
                      <a:pt x="1582" y="1791"/>
                      <a:pt x="1581" y="1792"/>
                      <a:pt x="1579" y="1794"/>
                    </a:cubicBezTo>
                    <a:cubicBezTo>
                      <a:pt x="1578" y="1794"/>
                      <a:pt x="1578" y="1794"/>
                      <a:pt x="1578" y="1794"/>
                    </a:cubicBezTo>
                    <a:cubicBezTo>
                      <a:pt x="1578" y="1794"/>
                      <a:pt x="1577" y="1795"/>
                      <a:pt x="1577" y="1795"/>
                    </a:cubicBezTo>
                    <a:cubicBezTo>
                      <a:pt x="1575" y="1796"/>
                      <a:pt x="1573" y="1797"/>
                      <a:pt x="1571" y="1798"/>
                    </a:cubicBezTo>
                    <a:cubicBezTo>
                      <a:pt x="1571" y="1798"/>
                      <a:pt x="1571" y="1798"/>
                      <a:pt x="1570" y="1798"/>
                    </a:cubicBezTo>
                    <a:cubicBezTo>
                      <a:pt x="1569" y="1799"/>
                      <a:pt x="1567" y="1800"/>
                      <a:pt x="1566" y="1800"/>
                    </a:cubicBezTo>
                    <a:cubicBezTo>
                      <a:pt x="1565" y="1800"/>
                      <a:pt x="1564" y="1801"/>
                      <a:pt x="1563" y="1801"/>
                    </a:cubicBezTo>
                    <a:cubicBezTo>
                      <a:pt x="1563" y="1801"/>
                      <a:pt x="1563" y="1801"/>
                      <a:pt x="1562" y="1801"/>
                    </a:cubicBezTo>
                    <a:cubicBezTo>
                      <a:pt x="1562" y="1801"/>
                      <a:pt x="1561" y="1801"/>
                      <a:pt x="1561" y="1802"/>
                    </a:cubicBezTo>
                    <a:cubicBezTo>
                      <a:pt x="1559" y="1802"/>
                      <a:pt x="1557" y="1802"/>
                      <a:pt x="1555" y="1803"/>
                    </a:cubicBezTo>
                    <a:cubicBezTo>
                      <a:pt x="1553" y="1803"/>
                      <a:pt x="1551" y="1803"/>
                      <a:pt x="1550" y="1803"/>
                    </a:cubicBezTo>
                    <a:cubicBezTo>
                      <a:pt x="1548" y="1804"/>
                      <a:pt x="1546" y="1804"/>
                      <a:pt x="1544" y="1804"/>
                    </a:cubicBezTo>
                    <a:cubicBezTo>
                      <a:pt x="1544" y="1804"/>
                      <a:pt x="1543" y="1804"/>
                      <a:pt x="1542" y="1804"/>
                    </a:cubicBezTo>
                    <a:cubicBezTo>
                      <a:pt x="1540" y="1804"/>
                      <a:pt x="1540" y="1804"/>
                      <a:pt x="1540" y="1804"/>
                    </a:cubicBezTo>
                    <a:cubicBezTo>
                      <a:pt x="1540" y="1804"/>
                      <a:pt x="1540" y="1804"/>
                      <a:pt x="1540" y="1804"/>
                    </a:cubicBezTo>
                    <a:cubicBezTo>
                      <a:pt x="1530" y="1804"/>
                      <a:pt x="1519" y="1804"/>
                      <a:pt x="1509" y="1804"/>
                    </a:cubicBezTo>
                    <a:cubicBezTo>
                      <a:pt x="1461" y="1804"/>
                      <a:pt x="908" y="1806"/>
                      <a:pt x="869" y="1806"/>
                    </a:cubicBezTo>
                    <a:cubicBezTo>
                      <a:pt x="866" y="1806"/>
                      <a:pt x="863" y="1806"/>
                      <a:pt x="861" y="1805"/>
                    </a:cubicBezTo>
                    <a:cubicBezTo>
                      <a:pt x="857" y="1805"/>
                      <a:pt x="853" y="1804"/>
                      <a:pt x="850" y="1803"/>
                    </a:cubicBezTo>
                    <a:cubicBezTo>
                      <a:pt x="845" y="1802"/>
                      <a:pt x="841" y="1799"/>
                      <a:pt x="838" y="1796"/>
                    </a:cubicBezTo>
                    <a:cubicBezTo>
                      <a:pt x="835" y="1793"/>
                      <a:pt x="833" y="1790"/>
                      <a:pt x="832" y="1786"/>
                    </a:cubicBezTo>
                    <a:cubicBezTo>
                      <a:pt x="832" y="1782"/>
                      <a:pt x="832" y="1778"/>
                      <a:pt x="834" y="1773"/>
                    </a:cubicBezTo>
                    <a:cubicBezTo>
                      <a:pt x="836" y="1771"/>
                      <a:pt x="836" y="1771"/>
                      <a:pt x="836" y="1771"/>
                    </a:cubicBezTo>
                    <a:cubicBezTo>
                      <a:pt x="836" y="1771"/>
                      <a:pt x="836" y="1771"/>
                      <a:pt x="836" y="1771"/>
                    </a:cubicBezTo>
                    <a:cubicBezTo>
                      <a:pt x="842" y="1758"/>
                      <a:pt x="848" y="1745"/>
                      <a:pt x="854" y="1732"/>
                    </a:cubicBezTo>
                    <a:cubicBezTo>
                      <a:pt x="856" y="1730"/>
                      <a:pt x="857" y="1728"/>
                      <a:pt x="858" y="1726"/>
                    </a:cubicBezTo>
                    <a:cubicBezTo>
                      <a:pt x="862" y="1716"/>
                      <a:pt x="862" y="1716"/>
                      <a:pt x="862" y="1716"/>
                    </a:cubicBezTo>
                    <a:cubicBezTo>
                      <a:pt x="864" y="1712"/>
                      <a:pt x="868" y="1708"/>
                      <a:pt x="872" y="1704"/>
                    </a:cubicBezTo>
                    <a:cubicBezTo>
                      <a:pt x="873" y="1704"/>
                      <a:pt x="874" y="1703"/>
                      <a:pt x="875" y="1702"/>
                    </a:cubicBezTo>
                    <a:cubicBezTo>
                      <a:pt x="875" y="1702"/>
                      <a:pt x="876" y="1701"/>
                      <a:pt x="877" y="1701"/>
                    </a:cubicBezTo>
                    <a:cubicBezTo>
                      <a:pt x="878" y="1700"/>
                      <a:pt x="878" y="1700"/>
                      <a:pt x="879" y="1699"/>
                    </a:cubicBezTo>
                    <a:cubicBezTo>
                      <a:pt x="880" y="1699"/>
                      <a:pt x="880" y="1699"/>
                      <a:pt x="880" y="1699"/>
                    </a:cubicBezTo>
                    <a:cubicBezTo>
                      <a:pt x="881" y="1698"/>
                      <a:pt x="881" y="1698"/>
                      <a:pt x="882" y="1698"/>
                    </a:cubicBezTo>
                    <a:cubicBezTo>
                      <a:pt x="883" y="1697"/>
                      <a:pt x="885" y="1696"/>
                      <a:pt x="886" y="1695"/>
                    </a:cubicBezTo>
                    <a:cubicBezTo>
                      <a:pt x="887" y="1695"/>
                      <a:pt x="888" y="1695"/>
                      <a:pt x="889" y="1694"/>
                    </a:cubicBezTo>
                    <a:cubicBezTo>
                      <a:pt x="890" y="1694"/>
                      <a:pt x="891" y="1693"/>
                      <a:pt x="893" y="1693"/>
                    </a:cubicBezTo>
                    <a:cubicBezTo>
                      <a:pt x="895" y="1692"/>
                      <a:pt x="897" y="1691"/>
                      <a:pt x="899" y="1690"/>
                    </a:cubicBezTo>
                    <a:cubicBezTo>
                      <a:pt x="900" y="1690"/>
                      <a:pt x="901" y="1690"/>
                      <a:pt x="903" y="1689"/>
                    </a:cubicBezTo>
                    <a:cubicBezTo>
                      <a:pt x="903" y="1689"/>
                      <a:pt x="904" y="1689"/>
                      <a:pt x="904" y="1689"/>
                    </a:cubicBezTo>
                    <a:cubicBezTo>
                      <a:pt x="910" y="1687"/>
                      <a:pt x="917" y="1687"/>
                      <a:pt x="923" y="1687"/>
                    </a:cubicBezTo>
                    <a:cubicBezTo>
                      <a:pt x="923" y="1687"/>
                      <a:pt x="1503" y="1685"/>
                      <a:pt x="1525" y="1685"/>
                    </a:cubicBezTo>
                    <a:cubicBezTo>
                      <a:pt x="1531" y="1685"/>
                      <a:pt x="1538" y="1685"/>
                      <a:pt x="1545" y="1685"/>
                    </a:cubicBezTo>
                    <a:cubicBezTo>
                      <a:pt x="1548" y="1685"/>
                      <a:pt x="1551" y="1685"/>
                      <a:pt x="1554" y="1686"/>
                    </a:cubicBezTo>
                    <a:cubicBezTo>
                      <a:pt x="1554" y="1686"/>
                      <a:pt x="1555" y="1686"/>
                      <a:pt x="1555" y="1686"/>
                    </a:cubicBezTo>
                    <a:cubicBezTo>
                      <a:pt x="1557" y="1686"/>
                      <a:pt x="1560" y="1686"/>
                      <a:pt x="1562" y="1687"/>
                    </a:cubicBezTo>
                    <a:cubicBezTo>
                      <a:pt x="1562" y="1687"/>
                      <a:pt x="1563" y="1687"/>
                      <a:pt x="1563" y="1687"/>
                    </a:cubicBezTo>
                    <a:cubicBezTo>
                      <a:pt x="1563" y="1687"/>
                      <a:pt x="1563" y="1687"/>
                      <a:pt x="1563" y="1687"/>
                    </a:cubicBezTo>
                    <a:cubicBezTo>
                      <a:pt x="1566" y="1688"/>
                      <a:pt x="1568" y="1689"/>
                      <a:pt x="1570" y="1690"/>
                    </a:cubicBezTo>
                    <a:cubicBezTo>
                      <a:pt x="1570" y="1690"/>
                      <a:pt x="1571" y="1690"/>
                      <a:pt x="1571" y="1690"/>
                    </a:cubicBezTo>
                    <a:cubicBezTo>
                      <a:pt x="1573" y="1691"/>
                      <a:pt x="1575" y="1692"/>
                      <a:pt x="1577" y="1693"/>
                    </a:cubicBezTo>
                    <a:cubicBezTo>
                      <a:pt x="1577" y="1693"/>
                      <a:pt x="1577" y="1693"/>
                      <a:pt x="1578" y="1693"/>
                    </a:cubicBezTo>
                    <a:cubicBezTo>
                      <a:pt x="1578" y="1694"/>
                      <a:pt x="1578" y="1694"/>
                      <a:pt x="1578" y="1694"/>
                    </a:cubicBezTo>
                    <a:cubicBezTo>
                      <a:pt x="1580" y="1695"/>
                      <a:pt x="1581" y="1696"/>
                      <a:pt x="1582" y="1697"/>
                    </a:cubicBezTo>
                    <a:cubicBezTo>
                      <a:pt x="1584" y="1698"/>
                      <a:pt x="1586" y="1700"/>
                      <a:pt x="1588" y="1703"/>
                    </a:cubicBezTo>
                    <a:cubicBezTo>
                      <a:pt x="1590" y="1706"/>
                      <a:pt x="1592" y="1710"/>
                      <a:pt x="1592" y="1714"/>
                    </a:cubicBezTo>
                    <a:cubicBezTo>
                      <a:pt x="1592" y="1717"/>
                      <a:pt x="1592" y="1717"/>
                      <a:pt x="1592" y="1717"/>
                    </a:cubicBezTo>
                    <a:cubicBezTo>
                      <a:pt x="1592" y="1717"/>
                      <a:pt x="1592" y="1717"/>
                      <a:pt x="1592" y="1717"/>
                    </a:cubicBezTo>
                    <a:cubicBezTo>
                      <a:pt x="1592" y="1731"/>
                      <a:pt x="1592" y="1746"/>
                      <a:pt x="1592" y="1760"/>
                    </a:cubicBezTo>
                    <a:cubicBezTo>
                      <a:pt x="1592" y="1764"/>
                      <a:pt x="1593" y="1767"/>
                      <a:pt x="1592" y="1771"/>
                    </a:cubicBezTo>
                    <a:close/>
                    <a:moveTo>
                      <a:pt x="1671" y="1490"/>
                    </a:moveTo>
                    <a:cubicBezTo>
                      <a:pt x="1671" y="1490"/>
                      <a:pt x="1670" y="1489"/>
                      <a:pt x="1670" y="1489"/>
                    </a:cubicBezTo>
                    <a:cubicBezTo>
                      <a:pt x="1670" y="1489"/>
                      <a:pt x="1669" y="1489"/>
                      <a:pt x="1669" y="1488"/>
                    </a:cubicBezTo>
                    <a:cubicBezTo>
                      <a:pt x="1667" y="1486"/>
                      <a:pt x="1666" y="1483"/>
                      <a:pt x="1665" y="1480"/>
                    </a:cubicBezTo>
                    <a:cubicBezTo>
                      <a:pt x="1665" y="1477"/>
                      <a:pt x="1665" y="1477"/>
                      <a:pt x="1665" y="1477"/>
                    </a:cubicBezTo>
                    <a:cubicBezTo>
                      <a:pt x="1665" y="1475"/>
                      <a:pt x="1665" y="1473"/>
                      <a:pt x="1665" y="1471"/>
                    </a:cubicBezTo>
                    <a:cubicBezTo>
                      <a:pt x="1665" y="1471"/>
                      <a:pt x="1665" y="1471"/>
                      <a:pt x="1665" y="1471"/>
                    </a:cubicBezTo>
                    <a:cubicBezTo>
                      <a:pt x="1664" y="1463"/>
                      <a:pt x="1662" y="1454"/>
                      <a:pt x="1663" y="1445"/>
                    </a:cubicBezTo>
                    <a:cubicBezTo>
                      <a:pt x="1663" y="1443"/>
                      <a:pt x="1663" y="1443"/>
                      <a:pt x="1663" y="1443"/>
                    </a:cubicBezTo>
                    <a:cubicBezTo>
                      <a:pt x="1662" y="1440"/>
                      <a:pt x="1663" y="1437"/>
                      <a:pt x="1665" y="1435"/>
                    </a:cubicBezTo>
                    <a:cubicBezTo>
                      <a:pt x="1667" y="1433"/>
                      <a:pt x="1669" y="1431"/>
                      <a:pt x="1673" y="1429"/>
                    </a:cubicBezTo>
                    <a:cubicBezTo>
                      <a:pt x="1676" y="1427"/>
                      <a:pt x="1680" y="1426"/>
                      <a:pt x="1684" y="1425"/>
                    </a:cubicBezTo>
                    <a:cubicBezTo>
                      <a:pt x="1684" y="1425"/>
                      <a:pt x="1684" y="1425"/>
                      <a:pt x="1684" y="1425"/>
                    </a:cubicBezTo>
                    <a:cubicBezTo>
                      <a:pt x="1685" y="1425"/>
                      <a:pt x="1685" y="1425"/>
                      <a:pt x="1685" y="1425"/>
                    </a:cubicBezTo>
                    <a:cubicBezTo>
                      <a:pt x="1687" y="1424"/>
                      <a:pt x="1689" y="1424"/>
                      <a:pt x="1690" y="1424"/>
                    </a:cubicBezTo>
                    <a:cubicBezTo>
                      <a:pt x="1691" y="1424"/>
                      <a:pt x="1692" y="1424"/>
                      <a:pt x="1693" y="1424"/>
                    </a:cubicBezTo>
                    <a:cubicBezTo>
                      <a:pt x="1700" y="1423"/>
                      <a:pt x="1708" y="1423"/>
                      <a:pt x="1716" y="1423"/>
                    </a:cubicBezTo>
                    <a:cubicBezTo>
                      <a:pt x="1769" y="1423"/>
                      <a:pt x="1769" y="1423"/>
                      <a:pt x="1769" y="1423"/>
                    </a:cubicBezTo>
                    <a:cubicBezTo>
                      <a:pt x="1772" y="1423"/>
                      <a:pt x="1775" y="1423"/>
                      <a:pt x="1778" y="1424"/>
                    </a:cubicBezTo>
                    <a:cubicBezTo>
                      <a:pt x="1792" y="1425"/>
                      <a:pt x="1808" y="1429"/>
                      <a:pt x="1810" y="1442"/>
                    </a:cubicBezTo>
                    <a:cubicBezTo>
                      <a:pt x="1814" y="1454"/>
                      <a:pt x="1815" y="1466"/>
                      <a:pt x="1817" y="1478"/>
                    </a:cubicBezTo>
                    <a:cubicBezTo>
                      <a:pt x="1818" y="1480"/>
                      <a:pt x="1818" y="1480"/>
                      <a:pt x="1818" y="1480"/>
                    </a:cubicBezTo>
                    <a:cubicBezTo>
                      <a:pt x="1818" y="1482"/>
                      <a:pt x="1818" y="1485"/>
                      <a:pt x="1817" y="1487"/>
                    </a:cubicBezTo>
                    <a:cubicBezTo>
                      <a:pt x="1817" y="1487"/>
                      <a:pt x="1817" y="1488"/>
                      <a:pt x="1816" y="1488"/>
                    </a:cubicBezTo>
                    <a:cubicBezTo>
                      <a:pt x="1816" y="1488"/>
                      <a:pt x="1816" y="1488"/>
                      <a:pt x="1816" y="1488"/>
                    </a:cubicBezTo>
                    <a:cubicBezTo>
                      <a:pt x="1816" y="1488"/>
                      <a:pt x="1816" y="1488"/>
                      <a:pt x="1816" y="1488"/>
                    </a:cubicBezTo>
                    <a:cubicBezTo>
                      <a:pt x="1813" y="1494"/>
                      <a:pt x="1807" y="1497"/>
                      <a:pt x="1799" y="1499"/>
                    </a:cubicBezTo>
                    <a:cubicBezTo>
                      <a:pt x="1798" y="1499"/>
                      <a:pt x="1798" y="1499"/>
                      <a:pt x="1797" y="1499"/>
                    </a:cubicBezTo>
                    <a:cubicBezTo>
                      <a:pt x="1796" y="1500"/>
                      <a:pt x="1796" y="1500"/>
                      <a:pt x="1795" y="1500"/>
                    </a:cubicBezTo>
                    <a:cubicBezTo>
                      <a:pt x="1794" y="1500"/>
                      <a:pt x="1794" y="1500"/>
                      <a:pt x="1793" y="1500"/>
                    </a:cubicBezTo>
                    <a:cubicBezTo>
                      <a:pt x="1792" y="1500"/>
                      <a:pt x="1790" y="1501"/>
                      <a:pt x="1789" y="1501"/>
                    </a:cubicBezTo>
                    <a:cubicBezTo>
                      <a:pt x="1771" y="1503"/>
                      <a:pt x="1750" y="1501"/>
                      <a:pt x="1741" y="1501"/>
                    </a:cubicBezTo>
                    <a:cubicBezTo>
                      <a:pt x="1707" y="1501"/>
                      <a:pt x="1707" y="1501"/>
                      <a:pt x="1707" y="1501"/>
                    </a:cubicBezTo>
                    <a:cubicBezTo>
                      <a:pt x="1704" y="1501"/>
                      <a:pt x="1702" y="1501"/>
                      <a:pt x="1699" y="1501"/>
                    </a:cubicBezTo>
                    <a:cubicBezTo>
                      <a:pt x="1697" y="1501"/>
                      <a:pt x="1695" y="1500"/>
                      <a:pt x="1693" y="1500"/>
                    </a:cubicBezTo>
                    <a:cubicBezTo>
                      <a:pt x="1693" y="1500"/>
                      <a:pt x="1692" y="1500"/>
                      <a:pt x="1692" y="1500"/>
                    </a:cubicBezTo>
                    <a:cubicBezTo>
                      <a:pt x="1691" y="1500"/>
                      <a:pt x="1691" y="1500"/>
                      <a:pt x="1691" y="1500"/>
                    </a:cubicBezTo>
                    <a:cubicBezTo>
                      <a:pt x="1689" y="1499"/>
                      <a:pt x="1687" y="1499"/>
                      <a:pt x="1685" y="1498"/>
                    </a:cubicBezTo>
                    <a:cubicBezTo>
                      <a:pt x="1684" y="1498"/>
                      <a:pt x="1684" y="1497"/>
                      <a:pt x="1683" y="1497"/>
                    </a:cubicBezTo>
                    <a:cubicBezTo>
                      <a:pt x="1681" y="1496"/>
                      <a:pt x="1680" y="1496"/>
                      <a:pt x="1678" y="1495"/>
                    </a:cubicBezTo>
                    <a:cubicBezTo>
                      <a:pt x="1676" y="1494"/>
                      <a:pt x="1674" y="1492"/>
                      <a:pt x="1672" y="1491"/>
                    </a:cubicBezTo>
                    <a:cubicBezTo>
                      <a:pt x="1672" y="1491"/>
                      <a:pt x="1671" y="1490"/>
                      <a:pt x="1671" y="1490"/>
                    </a:cubicBezTo>
                    <a:close/>
                    <a:moveTo>
                      <a:pt x="1680" y="1622"/>
                    </a:moveTo>
                    <a:cubicBezTo>
                      <a:pt x="1677" y="1618"/>
                      <a:pt x="1676" y="1615"/>
                      <a:pt x="1675" y="1612"/>
                    </a:cubicBezTo>
                    <a:cubicBezTo>
                      <a:pt x="1675" y="1607"/>
                      <a:pt x="1675" y="1607"/>
                      <a:pt x="1675" y="1607"/>
                    </a:cubicBezTo>
                    <a:cubicBezTo>
                      <a:pt x="1675" y="1607"/>
                      <a:pt x="1675" y="1607"/>
                      <a:pt x="1675" y="1607"/>
                    </a:cubicBezTo>
                    <a:cubicBezTo>
                      <a:pt x="1674" y="1593"/>
                      <a:pt x="1673" y="1580"/>
                      <a:pt x="1672" y="1567"/>
                    </a:cubicBezTo>
                    <a:cubicBezTo>
                      <a:pt x="1672" y="1567"/>
                      <a:pt x="1672" y="1567"/>
                      <a:pt x="1672" y="1567"/>
                    </a:cubicBezTo>
                    <a:cubicBezTo>
                      <a:pt x="1672" y="1566"/>
                      <a:pt x="1672" y="1566"/>
                      <a:pt x="1672" y="1566"/>
                    </a:cubicBezTo>
                    <a:cubicBezTo>
                      <a:pt x="1672" y="1565"/>
                      <a:pt x="1672" y="1564"/>
                      <a:pt x="1672" y="1563"/>
                    </a:cubicBezTo>
                    <a:cubicBezTo>
                      <a:pt x="1675" y="1535"/>
                      <a:pt x="1735" y="1542"/>
                      <a:pt x="1754" y="1542"/>
                    </a:cubicBezTo>
                    <a:cubicBezTo>
                      <a:pt x="1776" y="1542"/>
                      <a:pt x="1819" y="1537"/>
                      <a:pt x="1832" y="1559"/>
                    </a:cubicBezTo>
                    <a:cubicBezTo>
                      <a:pt x="1833" y="1561"/>
                      <a:pt x="1835" y="1563"/>
                      <a:pt x="1835" y="1565"/>
                    </a:cubicBezTo>
                    <a:cubicBezTo>
                      <a:pt x="1836" y="1568"/>
                      <a:pt x="1836" y="1568"/>
                      <a:pt x="1836" y="1568"/>
                    </a:cubicBezTo>
                    <a:cubicBezTo>
                      <a:pt x="1836" y="1568"/>
                      <a:pt x="1836" y="1568"/>
                      <a:pt x="1836" y="1568"/>
                    </a:cubicBezTo>
                    <a:cubicBezTo>
                      <a:pt x="1837" y="1575"/>
                      <a:pt x="1838" y="1581"/>
                      <a:pt x="1840" y="1588"/>
                    </a:cubicBezTo>
                    <a:cubicBezTo>
                      <a:pt x="1844" y="1611"/>
                      <a:pt x="1844" y="1611"/>
                      <a:pt x="1844" y="1611"/>
                    </a:cubicBezTo>
                    <a:cubicBezTo>
                      <a:pt x="1845" y="1615"/>
                      <a:pt x="1844" y="1618"/>
                      <a:pt x="1843" y="1621"/>
                    </a:cubicBezTo>
                    <a:cubicBezTo>
                      <a:pt x="1842" y="1623"/>
                      <a:pt x="1840" y="1625"/>
                      <a:pt x="1838" y="1627"/>
                    </a:cubicBezTo>
                    <a:cubicBezTo>
                      <a:pt x="1838" y="1627"/>
                      <a:pt x="1837" y="1628"/>
                      <a:pt x="1836" y="1629"/>
                    </a:cubicBezTo>
                    <a:cubicBezTo>
                      <a:pt x="1836" y="1629"/>
                      <a:pt x="1835" y="1629"/>
                      <a:pt x="1835" y="1630"/>
                    </a:cubicBezTo>
                    <a:cubicBezTo>
                      <a:pt x="1835" y="1630"/>
                      <a:pt x="1834" y="1630"/>
                      <a:pt x="1834" y="1630"/>
                    </a:cubicBezTo>
                    <a:cubicBezTo>
                      <a:pt x="1833" y="1631"/>
                      <a:pt x="1832" y="1631"/>
                      <a:pt x="1830" y="1632"/>
                    </a:cubicBezTo>
                    <a:cubicBezTo>
                      <a:pt x="1829" y="1633"/>
                      <a:pt x="1828" y="1633"/>
                      <a:pt x="1827" y="1634"/>
                    </a:cubicBezTo>
                    <a:cubicBezTo>
                      <a:pt x="1826" y="1634"/>
                      <a:pt x="1825" y="1634"/>
                      <a:pt x="1825" y="1634"/>
                    </a:cubicBezTo>
                    <a:cubicBezTo>
                      <a:pt x="1824" y="1635"/>
                      <a:pt x="1823" y="1635"/>
                      <a:pt x="1822" y="1635"/>
                    </a:cubicBezTo>
                    <a:cubicBezTo>
                      <a:pt x="1821" y="1635"/>
                      <a:pt x="1820" y="1636"/>
                      <a:pt x="1819" y="1636"/>
                    </a:cubicBezTo>
                    <a:cubicBezTo>
                      <a:pt x="1818" y="1636"/>
                      <a:pt x="1818" y="1636"/>
                      <a:pt x="1818" y="1636"/>
                    </a:cubicBezTo>
                    <a:cubicBezTo>
                      <a:pt x="1816" y="1636"/>
                      <a:pt x="1814" y="1637"/>
                      <a:pt x="1812" y="1637"/>
                    </a:cubicBezTo>
                    <a:cubicBezTo>
                      <a:pt x="1809" y="1637"/>
                      <a:pt x="1807" y="1637"/>
                      <a:pt x="1805" y="1637"/>
                    </a:cubicBezTo>
                    <a:cubicBezTo>
                      <a:pt x="1805" y="1637"/>
                      <a:pt x="1805" y="1637"/>
                      <a:pt x="1805" y="1637"/>
                    </a:cubicBezTo>
                    <a:cubicBezTo>
                      <a:pt x="1804" y="1637"/>
                      <a:pt x="1804" y="1637"/>
                      <a:pt x="1804" y="1637"/>
                    </a:cubicBezTo>
                    <a:cubicBezTo>
                      <a:pt x="1804" y="1637"/>
                      <a:pt x="1804" y="1637"/>
                      <a:pt x="1804" y="1637"/>
                    </a:cubicBezTo>
                    <a:cubicBezTo>
                      <a:pt x="1777" y="1637"/>
                      <a:pt x="1750" y="1637"/>
                      <a:pt x="1722" y="1638"/>
                    </a:cubicBezTo>
                    <a:cubicBezTo>
                      <a:pt x="1719" y="1638"/>
                      <a:pt x="1716" y="1637"/>
                      <a:pt x="1714" y="1637"/>
                    </a:cubicBezTo>
                    <a:cubicBezTo>
                      <a:pt x="1713" y="1637"/>
                      <a:pt x="1712" y="1637"/>
                      <a:pt x="1712" y="1637"/>
                    </a:cubicBezTo>
                    <a:cubicBezTo>
                      <a:pt x="1709" y="1636"/>
                      <a:pt x="1707" y="1636"/>
                      <a:pt x="1705" y="1636"/>
                    </a:cubicBezTo>
                    <a:cubicBezTo>
                      <a:pt x="1705" y="1636"/>
                      <a:pt x="1705" y="1636"/>
                      <a:pt x="1705" y="1636"/>
                    </a:cubicBezTo>
                    <a:cubicBezTo>
                      <a:pt x="1704" y="1635"/>
                      <a:pt x="1704" y="1635"/>
                      <a:pt x="1704" y="1635"/>
                    </a:cubicBezTo>
                    <a:cubicBezTo>
                      <a:pt x="1701" y="1635"/>
                      <a:pt x="1699" y="1634"/>
                      <a:pt x="1697" y="1633"/>
                    </a:cubicBezTo>
                    <a:cubicBezTo>
                      <a:pt x="1696" y="1633"/>
                      <a:pt x="1695" y="1632"/>
                      <a:pt x="1695" y="1632"/>
                    </a:cubicBezTo>
                    <a:cubicBezTo>
                      <a:pt x="1693" y="1632"/>
                      <a:pt x="1692" y="1631"/>
                      <a:pt x="1691" y="1630"/>
                    </a:cubicBezTo>
                    <a:cubicBezTo>
                      <a:pt x="1691" y="1630"/>
                      <a:pt x="1690" y="1630"/>
                      <a:pt x="1690" y="1630"/>
                    </a:cubicBezTo>
                    <a:cubicBezTo>
                      <a:pt x="1686" y="1628"/>
                      <a:pt x="1682" y="1625"/>
                      <a:pt x="1680" y="1622"/>
                    </a:cubicBezTo>
                    <a:close/>
                    <a:moveTo>
                      <a:pt x="1875" y="1783"/>
                    </a:moveTo>
                    <a:cubicBezTo>
                      <a:pt x="1873" y="1787"/>
                      <a:pt x="1870" y="1790"/>
                      <a:pt x="1866" y="1793"/>
                    </a:cubicBezTo>
                    <a:cubicBezTo>
                      <a:pt x="1862" y="1796"/>
                      <a:pt x="1858" y="1799"/>
                      <a:pt x="1852" y="1800"/>
                    </a:cubicBezTo>
                    <a:cubicBezTo>
                      <a:pt x="1846" y="1802"/>
                      <a:pt x="1840" y="1803"/>
                      <a:pt x="1833" y="1803"/>
                    </a:cubicBezTo>
                    <a:cubicBezTo>
                      <a:pt x="1815" y="1803"/>
                      <a:pt x="1815" y="1803"/>
                      <a:pt x="1815" y="1803"/>
                    </a:cubicBezTo>
                    <a:cubicBezTo>
                      <a:pt x="1814" y="1803"/>
                      <a:pt x="1814" y="1803"/>
                      <a:pt x="1814" y="1803"/>
                    </a:cubicBezTo>
                    <a:cubicBezTo>
                      <a:pt x="1789" y="1803"/>
                      <a:pt x="1765" y="1803"/>
                      <a:pt x="1740" y="1803"/>
                    </a:cubicBezTo>
                    <a:cubicBezTo>
                      <a:pt x="1737" y="1803"/>
                      <a:pt x="1734" y="1803"/>
                      <a:pt x="1731" y="1803"/>
                    </a:cubicBezTo>
                    <a:cubicBezTo>
                      <a:pt x="1730" y="1803"/>
                      <a:pt x="1730" y="1803"/>
                      <a:pt x="1729" y="1803"/>
                    </a:cubicBezTo>
                    <a:cubicBezTo>
                      <a:pt x="1726" y="1802"/>
                      <a:pt x="1724" y="1802"/>
                      <a:pt x="1721" y="1801"/>
                    </a:cubicBezTo>
                    <a:cubicBezTo>
                      <a:pt x="1721" y="1801"/>
                      <a:pt x="1721" y="1801"/>
                      <a:pt x="1720" y="1801"/>
                    </a:cubicBezTo>
                    <a:cubicBezTo>
                      <a:pt x="1720" y="1801"/>
                      <a:pt x="1720" y="1801"/>
                      <a:pt x="1720" y="1801"/>
                    </a:cubicBezTo>
                    <a:cubicBezTo>
                      <a:pt x="1709" y="1798"/>
                      <a:pt x="1698" y="1792"/>
                      <a:pt x="1692" y="1783"/>
                    </a:cubicBezTo>
                    <a:cubicBezTo>
                      <a:pt x="1692" y="1783"/>
                      <a:pt x="1692" y="1783"/>
                      <a:pt x="1692" y="1783"/>
                    </a:cubicBezTo>
                    <a:cubicBezTo>
                      <a:pt x="1692" y="1783"/>
                      <a:pt x="1692" y="1783"/>
                      <a:pt x="1692" y="1783"/>
                    </a:cubicBezTo>
                    <a:cubicBezTo>
                      <a:pt x="1691" y="1782"/>
                      <a:pt x="1690" y="1780"/>
                      <a:pt x="1690" y="1778"/>
                    </a:cubicBezTo>
                    <a:cubicBezTo>
                      <a:pt x="1689" y="1777"/>
                      <a:pt x="1689" y="1776"/>
                      <a:pt x="1689" y="1775"/>
                    </a:cubicBezTo>
                    <a:cubicBezTo>
                      <a:pt x="1688" y="1774"/>
                      <a:pt x="1688" y="1773"/>
                      <a:pt x="1688" y="1772"/>
                    </a:cubicBezTo>
                    <a:cubicBezTo>
                      <a:pt x="1688" y="1772"/>
                      <a:pt x="1688" y="1771"/>
                      <a:pt x="1688" y="1771"/>
                    </a:cubicBezTo>
                    <a:cubicBezTo>
                      <a:pt x="1687" y="1769"/>
                      <a:pt x="1687" y="1769"/>
                      <a:pt x="1687" y="1769"/>
                    </a:cubicBezTo>
                    <a:cubicBezTo>
                      <a:pt x="1687" y="1769"/>
                      <a:pt x="1687" y="1769"/>
                      <a:pt x="1687" y="1769"/>
                    </a:cubicBezTo>
                    <a:cubicBezTo>
                      <a:pt x="1686" y="1756"/>
                      <a:pt x="1685" y="1742"/>
                      <a:pt x="1684" y="1728"/>
                    </a:cubicBezTo>
                    <a:cubicBezTo>
                      <a:pt x="1684" y="1725"/>
                      <a:pt x="1684" y="1723"/>
                      <a:pt x="1684" y="1721"/>
                    </a:cubicBezTo>
                    <a:cubicBezTo>
                      <a:pt x="1683" y="1714"/>
                      <a:pt x="1683" y="1714"/>
                      <a:pt x="1683" y="1714"/>
                    </a:cubicBezTo>
                    <a:cubicBezTo>
                      <a:pt x="1683" y="1713"/>
                      <a:pt x="1683" y="1713"/>
                      <a:pt x="1683" y="1713"/>
                    </a:cubicBezTo>
                    <a:cubicBezTo>
                      <a:pt x="1683" y="1711"/>
                      <a:pt x="1683" y="1710"/>
                      <a:pt x="1684" y="1709"/>
                    </a:cubicBezTo>
                    <a:cubicBezTo>
                      <a:pt x="1684" y="1708"/>
                      <a:pt x="1684" y="1707"/>
                      <a:pt x="1684" y="1707"/>
                    </a:cubicBezTo>
                    <a:cubicBezTo>
                      <a:pt x="1685" y="1706"/>
                      <a:pt x="1685" y="1705"/>
                      <a:pt x="1685" y="1704"/>
                    </a:cubicBezTo>
                    <a:cubicBezTo>
                      <a:pt x="1686" y="1703"/>
                      <a:pt x="1686" y="1703"/>
                      <a:pt x="1686" y="1702"/>
                    </a:cubicBezTo>
                    <a:cubicBezTo>
                      <a:pt x="1686" y="1702"/>
                      <a:pt x="1686" y="1702"/>
                      <a:pt x="1686" y="1702"/>
                    </a:cubicBezTo>
                    <a:cubicBezTo>
                      <a:pt x="1687" y="1700"/>
                      <a:pt x="1688" y="1699"/>
                      <a:pt x="1689" y="1698"/>
                    </a:cubicBezTo>
                    <a:cubicBezTo>
                      <a:pt x="1690" y="1697"/>
                      <a:pt x="1691" y="1697"/>
                      <a:pt x="1691" y="1696"/>
                    </a:cubicBezTo>
                    <a:cubicBezTo>
                      <a:pt x="1692" y="1695"/>
                      <a:pt x="1693" y="1695"/>
                      <a:pt x="1694" y="1694"/>
                    </a:cubicBezTo>
                    <a:cubicBezTo>
                      <a:pt x="1695" y="1694"/>
                      <a:pt x="1695" y="1693"/>
                      <a:pt x="1695" y="1693"/>
                    </a:cubicBezTo>
                    <a:cubicBezTo>
                      <a:pt x="1695" y="1693"/>
                      <a:pt x="1696" y="1693"/>
                      <a:pt x="1696" y="1693"/>
                    </a:cubicBezTo>
                    <a:cubicBezTo>
                      <a:pt x="1698" y="1692"/>
                      <a:pt x="1699" y="1691"/>
                      <a:pt x="1701" y="1690"/>
                    </a:cubicBezTo>
                    <a:cubicBezTo>
                      <a:pt x="1702" y="1690"/>
                      <a:pt x="1702" y="1689"/>
                      <a:pt x="1702" y="1689"/>
                    </a:cubicBezTo>
                    <a:cubicBezTo>
                      <a:pt x="1703" y="1689"/>
                      <a:pt x="1703" y="1689"/>
                      <a:pt x="1703" y="1689"/>
                    </a:cubicBezTo>
                    <a:cubicBezTo>
                      <a:pt x="1704" y="1689"/>
                      <a:pt x="1704" y="1689"/>
                      <a:pt x="1705" y="1688"/>
                    </a:cubicBezTo>
                    <a:cubicBezTo>
                      <a:pt x="1706" y="1688"/>
                      <a:pt x="1708" y="1687"/>
                      <a:pt x="1709" y="1687"/>
                    </a:cubicBezTo>
                    <a:cubicBezTo>
                      <a:pt x="1710" y="1687"/>
                      <a:pt x="1711" y="1686"/>
                      <a:pt x="1712" y="1686"/>
                    </a:cubicBezTo>
                    <a:cubicBezTo>
                      <a:pt x="1713" y="1686"/>
                      <a:pt x="1714" y="1686"/>
                      <a:pt x="1714" y="1686"/>
                    </a:cubicBezTo>
                    <a:cubicBezTo>
                      <a:pt x="1717" y="1685"/>
                      <a:pt x="1720" y="1685"/>
                      <a:pt x="1723" y="1685"/>
                    </a:cubicBezTo>
                    <a:cubicBezTo>
                      <a:pt x="1723" y="1685"/>
                      <a:pt x="1724" y="1685"/>
                      <a:pt x="1724" y="1685"/>
                    </a:cubicBezTo>
                    <a:cubicBezTo>
                      <a:pt x="1725" y="1685"/>
                      <a:pt x="1726" y="1685"/>
                      <a:pt x="1727" y="1685"/>
                    </a:cubicBezTo>
                    <a:cubicBezTo>
                      <a:pt x="1731" y="1685"/>
                      <a:pt x="1731" y="1685"/>
                      <a:pt x="1731" y="1685"/>
                    </a:cubicBezTo>
                    <a:cubicBezTo>
                      <a:pt x="1736" y="1684"/>
                      <a:pt x="1740" y="1684"/>
                      <a:pt x="1744" y="1684"/>
                    </a:cubicBezTo>
                    <a:cubicBezTo>
                      <a:pt x="1748" y="1684"/>
                      <a:pt x="1752" y="1684"/>
                      <a:pt x="1755" y="1684"/>
                    </a:cubicBezTo>
                    <a:cubicBezTo>
                      <a:pt x="1791" y="1684"/>
                      <a:pt x="1791" y="1684"/>
                      <a:pt x="1791" y="1684"/>
                    </a:cubicBezTo>
                    <a:cubicBezTo>
                      <a:pt x="1801" y="1684"/>
                      <a:pt x="1811" y="1684"/>
                      <a:pt x="1820" y="1685"/>
                    </a:cubicBezTo>
                    <a:cubicBezTo>
                      <a:pt x="1822" y="1685"/>
                      <a:pt x="1823" y="1685"/>
                      <a:pt x="1825" y="1685"/>
                    </a:cubicBezTo>
                    <a:cubicBezTo>
                      <a:pt x="1826" y="1686"/>
                      <a:pt x="1827" y="1686"/>
                      <a:pt x="1828" y="1686"/>
                    </a:cubicBezTo>
                    <a:cubicBezTo>
                      <a:pt x="1828" y="1686"/>
                      <a:pt x="1829" y="1686"/>
                      <a:pt x="1830" y="1686"/>
                    </a:cubicBezTo>
                    <a:cubicBezTo>
                      <a:pt x="1830" y="1686"/>
                      <a:pt x="1831" y="1686"/>
                      <a:pt x="1831" y="1687"/>
                    </a:cubicBezTo>
                    <a:cubicBezTo>
                      <a:pt x="1832" y="1687"/>
                      <a:pt x="1832" y="1687"/>
                      <a:pt x="1833" y="1687"/>
                    </a:cubicBezTo>
                    <a:cubicBezTo>
                      <a:pt x="1834" y="1687"/>
                      <a:pt x="1836" y="1688"/>
                      <a:pt x="1838" y="1689"/>
                    </a:cubicBezTo>
                    <a:cubicBezTo>
                      <a:pt x="1839" y="1689"/>
                      <a:pt x="1840" y="1689"/>
                      <a:pt x="1841" y="1690"/>
                    </a:cubicBezTo>
                    <a:cubicBezTo>
                      <a:pt x="1842" y="1690"/>
                      <a:pt x="1842" y="1690"/>
                      <a:pt x="1843" y="1691"/>
                    </a:cubicBezTo>
                    <a:cubicBezTo>
                      <a:pt x="1845" y="1691"/>
                      <a:pt x="1846" y="1692"/>
                      <a:pt x="1847" y="1693"/>
                    </a:cubicBezTo>
                    <a:cubicBezTo>
                      <a:pt x="1852" y="1695"/>
                      <a:pt x="1856" y="1698"/>
                      <a:pt x="1859" y="1702"/>
                    </a:cubicBezTo>
                    <a:cubicBezTo>
                      <a:pt x="1862" y="1705"/>
                      <a:pt x="1864" y="1709"/>
                      <a:pt x="1865" y="1713"/>
                    </a:cubicBezTo>
                    <a:cubicBezTo>
                      <a:pt x="1870" y="1736"/>
                      <a:pt x="1870" y="1736"/>
                      <a:pt x="1870" y="1736"/>
                    </a:cubicBezTo>
                    <a:cubicBezTo>
                      <a:pt x="1871" y="1746"/>
                      <a:pt x="1873" y="1755"/>
                      <a:pt x="1875" y="1764"/>
                    </a:cubicBezTo>
                    <a:cubicBezTo>
                      <a:pt x="1875" y="1764"/>
                      <a:pt x="1875" y="1764"/>
                      <a:pt x="1875" y="1764"/>
                    </a:cubicBezTo>
                    <a:cubicBezTo>
                      <a:pt x="1876" y="1770"/>
                      <a:pt x="1876" y="1770"/>
                      <a:pt x="1876" y="1770"/>
                    </a:cubicBezTo>
                    <a:cubicBezTo>
                      <a:pt x="1877" y="1775"/>
                      <a:pt x="1877" y="1779"/>
                      <a:pt x="1875" y="1783"/>
                    </a:cubicBezTo>
                    <a:close/>
                    <a:moveTo>
                      <a:pt x="2041" y="1494"/>
                    </a:moveTo>
                    <a:cubicBezTo>
                      <a:pt x="2036" y="1492"/>
                      <a:pt x="2032" y="1490"/>
                      <a:pt x="2030" y="1487"/>
                    </a:cubicBezTo>
                    <a:cubicBezTo>
                      <a:pt x="2027" y="1485"/>
                      <a:pt x="2024" y="1482"/>
                      <a:pt x="2023" y="1479"/>
                    </a:cubicBezTo>
                    <a:cubicBezTo>
                      <a:pt x="2021" y="1474"/>
                      <a:pt x="2021" y="1474"/>
                      <a:pt x="2021" y="1474"/>
                    </a:cubicBezTo>
                    <a:cubicBezTo>
                      <a:pt x="2019" y="1467"/>
                      <a:pt x="2016" y="1460"/>
                      <a:pt x="2014" y="1453"/>
                    </a:cubicBezTo>
                    <a:cubicBezTo>
                      <a:pt x="2012" y="1449"/>
                      <a:pt x="2009" y="1444"/>
                      <a:pt x="2009" y="1439"/>
                    </a:cubicBezTo>
                    <a:cubicBezTo>
                      <a:pt x="2009" y="1439"/>
                      <a:pt x="2009" y="1438"/>
                      <a:pt x="2009" y="1437"/>
                    </a:cubicBezTo>
                    <a:cubicBezTo>
                      <a:pt x="2009" y="1437"/>
                      <a:pt x="2009" y="1437"/>
                      <a:pt x="2009" y="1437"/>
                    </a:cubicBezTo>
                    <a:cubicBezTo>
                      <a:pt x="2009" y="1436"/>
                      <a:pt x="2009" y="1436"/>
                      <a:pt x="2009" y="1436"/>
                    </a:cubicBezTo>
                    <a:cubicBezTo>
                      <a:pt x="2010" y="1435"/>
                      <a:pt x="2009" y="1435"/>
                      <a:pt x="2010" y="1434"/>
                    </a:cubicBezTo>
                    <a:cubicBezTo>
                      <a:pt x="2010" y="1434"/>
                      <a:pt x="2010" y="1434"/>
                      <a:pt x="2010" y="1434"/>
                    </a:cubicBezTo>
                    <a:cubicBezTo>
                      <a:pt x="2016" y="1421"/>
                      <a:pt x="2039" y="1423"/>
                      <a:pt x="2051" y="1423"/>
                    </a:cubicBezTo>
                    <a:cubicBezTo>
                      <a:pt x="2110" y="1422"/>
                      <a:pt x="2110" y="1422"/>
                      <a:pt x="2110" y="1422"/>
                    </a:cubicBezTo>
                    <a:cubicBezTo>
                      <a:pt x="2115" y="1422"/>
                      <a:pt x="2120" y="1423"/>
                      <a:pt x="2125" y="1424"/>
                    </a:cubicBezTo>
                    <a:cubicBezTo>
                      <a:pt x="2126" y="1424"/>
                      <a:pt x="2128" y="1424"/>
                      <a:pt x="2129" y="1425"/>
                    </a:cubicBezTo>
                    <a:cubicBezTo>
                      <a:pt x="2129" y="1425"/>
                      <a:pt x="2130" y="1425"/>
                      <a:pt x="2131" y="1425"/>
                    </a:cubicBezTo>
                    <a:cubicBezTo>
                      <a:pt x="2132" y="1425"/>
                      <a:pt x="2133" y="1426"/>
                      <a:pt x="2133" y="1426"/>
                    </a:cubicBezTo>
                    <a:cubicBezTo>
                      <a:pt x="2135" y="1426"/>
                      <a:pt x="2137" y="1427"/>
                      <a:pt x="2138" y="1428"/>
                    </a:cubicBezTo>
                    <a:cubicBezTo>
                      <a:pt x="2139" y="1428"/>
                      <a:pt x="2139" y="1428"/>
                      <a:pt x="2139" y="1428"/>
                    </a:cubicBezTo>
                    <a:cubicBezTo>
                      <a:pt x="2139" y="1428"/>
                      <a:pt x="2139" y="1428"/>
                      <a:pt x="2140" y="1428"/>
                    </a:cubicBezTo>
                    <a:cubicBezTo>
                      <a:pt x="2141" y="1429"/>
                      <a:pt x="2142" y="1429"/>
                      <a:pt x="2144" y="1430"/>
                    </a:cubicBezTo>
                    <a:cubicBezTo>
                      <a:pt x="2145" y="1431"/>
                      <a:pt x="2146" y="1431"/>
                      <a:pt x="2146" y="1431"/>
                    </a:cubicBezTo>
                    <a:cubicBezTo>
                      <a:pt x="2147" y="1432"/>
                      <a:pt x="2147" y="1432"/>
                      <a:pt x="2148" y="1432"/>
                    </a:cubicBezTo>
                    <a:cubicBezTo>
                      <a:pt x="2148" y="1433"/>
                      <a:pt x="2148" y="1433"/>
                      <a:pt x="2149" y="1433"/>
                    </a:cubicBezTo>
                    <a:cubicBezTo>
                      <a:pt x="2149" y="1433"/>
                      <a:pt x="2150" y="1434"/>
                      <a:pt x="2150" y="1434"/>
                    </a:cubicBezTo>
                    <a:cubicBezTo>
                      <a:pt x="2153" y="1436"/>
                      <a:pt x="2156" y="1439"/>
                      <a:pt x="2157" y="1442"/>
                    </a:cubicBezTo>
                    <a:cubicBezTo>
                      <a:pt x="2157" y="1442"/>
                      <a:pt x="2157" y="1442"/>
                      <a:pt x="2157" y="1442"/>
                    </a:cubicBezTo>
                    <a:cubicBezTo>
                      <a:pt x="2163" y="1450"/>
                      <a:pt x="2166" y="1460"/>
                      <a:pt x="2170" y="1468"/>
                    </a:cubicBezTo>
                    <a:cubicBezTo>
                      <a:pt x="2170" y="1468"/>
                      <a:pt x="2170" y="1468"/>
                      <a:pt x="2170" y="1468"/>
                    </a:cubicBezTo>
                    <a:cubicBezTo>
                      <a:pt x="2172" y="1473"/>
                      <a:pt x="2176" y="1477"/>
                      <a:pt x="2177" y="1482"/>
                    </a:cubicBezTo>
                    <a:cubicBezTo>
                      <a:pt x="2177" y="1482"/>
                      <a:pt x="2177" y="1483"/>
                      <a:pt x="2177" y="1483"/>
                    </a:cubicBezTo>
                    <a:cubicBezTo>
                      <a:pt x="2177" y="1483"/>
                      <a:pt x="2177" y="1483"/>
                      <a:pt x="2177" y="1483"/>
                    </a:cubicBezTo>
                    <a:cubicBezTo>
                      <a:pt x="2178" y="1492"/>
                      <a:pt x="2170" y="1496"/>
                      <a:pt x="2162" y="1498"/>
                    </a:cubicBezTo>
                    <a:cubicBezTo>
                      <a:pt x="2161" y="1498"/>
                      <a:pt x="2161" y="1498"/>
                      <a:pt x="2161" y="1499"/>
                    </a:cubicBezTo>
                    <a:cubicBezTo>
                      <a:pt x="2160" y="1499"/>
                      <a:pt x="2160" y="1499"/>
                      <a:pt x="2159" y="1499"/>
                    </a:cubicBezTo>
                    <a:cubicBezTo>
                      <a:pt x="2158" y="1499"/>
                      <a:pt x="2156" y="1499"/>
                      <a:pt x="2155" y="1500"/>
                    </a:cubicBezTo>
                    <a:cubicBezTo>
                      <a:pt x="2154" y="1500"/>
                      <a:pt x="2154" y="1500"/>
                      <a:pt x="2153" y="1500"/>
                    </a:cubicBezTo>
                    <a:cubicBezTo>
                      <a:pt x="2152" y="1500"/>
                      <a:pt x="2150" y="1500"/>
                      <a:pt x="2149" y="1500"/>
                    </a:cubicBezTo>
                    <a:cubicBezTo>
                      <a:pt x="2148" y="1500"/>
                      <a:pt x="2147" y="1500"/>
                      <a:pt x="2146" y="1500"/>
                    </a:cubicBezTo>
                    <a:cubicBezTo>
                      <a:pt x="2146" y="1500"/>
                      <a:pt x="2146" y="1500"/>
                      <a:pt x="2146" y="1500"/>
                    </a:cubicBezTo>
                    <a:cubicBezTo>
                      <a:pt x="2144" y="1500"/>
                      <a:pt x="2144" y="1500"/>
                      <a:pt x="2144" y="1500"/>
                    </a:cubicBezTo>
                    <a:cubicBezTo>
                      <a:pt x="2135" y="1500"/>
                      <a:pt x="2126" y="1500"/>
                      <a:pt x="2117" y="1500"/>
                    </a:cubicBezTo>
                    <a:cubicBezTo>
                      <a:pt x="2102" y="1500"/>
                      <a:pt x="2087" y="1500"/>
                      <a:pt x="2072" y="1500"/>
                    </a:cubicBezTo>
                    <a:cubicBezTo>
                      <a:pt x="2061" y="1500"/>
                      <a:pt x="2050" y="1499"/>
                      <a:pt x="2041" y="1494"/>
                    </a:cubicBezTo>
                    <a:cubicBezTo>
                      <a:pt x="2041" y="1494"/>
                      <a:pt x="2041" y="1494"/>
                      <a:pt x="2041" y="1494"/>
                    </a:cubicBezTo>
                    <a:close/>
                    <a:moveTo>
                      <a:pt x="2079" y="1621"/>
                    </a:moveTo>
                    <a:cubicBezTo>
                      <a:pt x="2076" y="1617"/>
                      <a:pt x="2073" y="1614"/>
                      <a:pt x="2072" y="1611"/>
                    </a:cubicBezTo>
                    <a:cubicBezTo>
                      <a:pt x="2064" y="1588"/>
                      <a:pt x="2064" y="1588"/>
                      <a:pt x="2064" y="1588"/>
                    </a:cubicBezTo>
                    <a:cubicBezTo>
                      <a:pt x="2061" y="1581"/>
                      <a:pt x="2059" y="1575"/>
                      <a:pt x="2056" y="1568"/>
                    </a:cubicBezTo>
                    <a:cubicBezTo>
                      <a:pt x="2056" y="1568"/>
                      <a:pt x="2056" y="1568"/>
                      <a:pt x="2056" y="1568"/>
                    </a:cubicBezTo>
                    <a:cubicBezTo>
                      <a:pt x="2055" y="1565"/>
                      <a:pt x="2055" y="1565"/>
                      <a:pt x="2055" y="1565"/>
                    </a:cubicBezTo>
                    <a:cubicBezTo>
                      <a:pt x="2054" y="1561"/>
                      <a:pt x="2054" y="1558"/>
                      <a:pt x="2055" y="1555"/>
                    </a:cubicBezTo>
                    <a:cubicBezTo>
                      <a:pt x="2056" y="1553"/>
                      <a:pt x="2057" y="1552"/>
                      <a:pt x="2059" y="1550"/>
                    </a:cubicBezTo>
                    <a:cubicBezTo>
                      <a:pt x="2059" y="1550"/>
                      <a:pt x="2059" y="1550"/>
                      <a:pt x="2060" y="1549"/>
                    </a:cubicBezTo>
                    <a:cubicBezTo>
                      <a:pt x="2060" y="1549"/>
                      <a:pt x="2061" y="1548"/>
                      <a:pt x="2061" y="1548"/>
                    </a:cubicBezTo>
                    <a:cubicBezTo>
                      <a:pt x="2064" y="1546"/>
                      <a:pt x="2068" y="1544"/>
                      <a:pt x="2072" y="1543"/>
                    </a:cubicBezTo>
                    <a:cubicBezTo>
                      <a:pt x="2076" y="1542"/>
                      <a:pt x="2080" y="1542"/>
                      <a:pt x="2084" y="1541"/>
                    </a:cubicBezTo>
                    <a:cubicBezTo>
                      <a:pt x="2100" y="1540"/>
                      <a:pt x="2117" y="1541"/>
                      <a:pt x="2125" y="1541"/>
                    </a:cubicBezTo>
                    <a:cubicBezTo>
                      <a:pt x="2153" y="1541"/>
                      <a:pt x="2202" y="1535"/>
                      <a:pt x="2218" y="1564"/>
                    </a:cubicBezTo>
                    <a:cubicBezTo>
                      <a:pt x="2218" y="1564"/>
                      <a:pt x="2218" y="1564"/>
                      <a:pt x="2218" y="1564"/>
                    </a:cubicBezTo>
                    <a:cubicBezTo>
                      <a:pt x="2218" y="1565"/>
                      <a:pt x="2218" y="1565"/>
                      <a:pt x="2218" y="1565"/>
                    </a:cubicBezTo>
                    <a:cubicBezTo>
                      <a:pt x="2218" y="1565"/>
                      <a:pt x="2218" y="1565"/>
                      <a:pt x="2218" y="1565"/>
                    </a:cubicBezTo>
                    <a:cubicBezTo>
                      <a:pt x="2224" y="1577"/>
                      <a:pt x="2230" y="1589"/>
                      <a:pt x="2236" y="1601"/>
                    </a:cubicBezTo>
                    <a:cubicBezTo>
                      <a:pt x="2238" y="1605"/>
                      <a:pt x="2241" y="1609"/>
                      <a:pt x="2242" y="1614"/>
                    </a:cubicBezTo>
                    <a:cubicBezTo>
                      <a:pt x="2242" y="1614"/>
                      <a:pt x="2242" y="1614"/>
                      <a:pt x="2242" y="1614"/>
                    </a:cubicBezTo>
                    <a:cubicBezTo>
                      <a:pt x="2242" y="1615"/>
                      <a:pt x="2242" y="1616"/>
                      <a:pt x="2242" y="1617"/>
                    </a:cubicBezTo>
                    <a:cubicBezTo>
                      <a:pt x="2242" y="1618"/>
                      <a:pt x="2242" y="1619"/>
                      <a:pt x="2242" y="1620"/>
                    </a:cubicBezTo>
                    <a:cubicBezTo>
                      <a:pt x="2242" y="1620"/>
                      <a:pt x="2242" y="1620"/>
                      <a:pt x="2242" y="1620"/>
                    </a:cubicBezTo>
                    <a:cubicBezTo>
                      <a:pt x="2242" y="1620"/>
                      <a:pt x="2242" y="1621"/>
                      <a:pt x="2242" y="1621"/>
                    </a:cubicBezTo>
                    <a:cubicBezTo>
                      <a:pt x="2242" y="1622"/>
                      <a:pt x="2241" y="1623"/>
                      <a:pt x="2240" y="1624"/>
                    </a:cubicBezTo>
                    <a:cubicBezTo>
                      <a:pt x="2240" y="1625"/>
                      <a:pt x="2240" y="1625"/>
                      <a:pt x="2240" y="1625"/>
                    </a:cubicBezTo>
                    <a:cubicBezTo>
                      <a:pt x="2239" y="1626"/>
                      <a:pt x="2238" y="1627"/>
                      <a:pt x="2237" y="1628"/>
                    </a:cubicBezTo>
                    <a:cubicBezTo>
                      <a:pt x="2237" y="1628"/>
                      <a:pt x="2237" y="1628"/>
                      <a:pt x="2237" y="1628"/>
                    </a:cubicBezTo>
                    <a:cubicBezTo>
                      <a:pt x="2236" y="1629"/>
                      <a:pt x="2236" y="1629"/>
                      <a:pt x="2236" y="1629"/>
                    </a:cubicBezTo>
                    <a:cubicBezTo>
                      <a:pt x="2235" y="1630"/>
                      <a:pt x="2234" y="1630"/>
                      <a:pt x="2234" y="1630"/>
                    </a:cubicBezTo>
                    <a:cubicBezTo>
                      <a:pt x="2231" y="1632"/>
                      <a:pt x="2229" y="1633"/>
                      <a:pt x="2225" y="1634"/>
                    </a:cubicBezTo>
                    <a:cubicBezTo>
                      <a:pt x="2225" y="1634"/>
                      <a:pt x="2224" y="1635"/>
                      <a:pt x="2223" y="1635"/>
                    </a:cubicBezTo>
                    <a:cubicBezTo>
                      <a:pt x="2221" y="1635"/>
                      <a:pt x="2220" y="1635"/>
                      <a:pt x="2219" y="1636"/>
                    </a:cubicBezTo>
                    <a:cubicBezTo>
                      <a:pt x="2218" y="1636"/>
                      <a:pt x="2218" y="1636"/>
                      <a:pt x="2217" y="1636"/>
                    </a:cubicBezTo>
                    <a:cubicBezTo>
                      <a:pt x="2217" y="1636"/>
                      <a:pt x="2216" y="1636"/>
                      <a:pt x="2216" y="1636"/>
                    </a:cubicBezTo>
                    <a:cubicBezTo>
                      <a:pt x="2187" y="1639"/>
                      <a:pt x="2156" y="1636"/>
                      <a:pt x="2126" y="1637"/>
                    </a:cubicBezTo>
                    <a:cubicBezTo>
                      <a:pt x="2123" y="1637"/>
                      <a:pt x="2120" y="1636"/>
                      <a:pt x="2117" y="1636"/>
                    </a:cubicBezTo>
                    <a:cubicBezTo>
                      <a:pt x="2117" y="1636"/>
                      <a:pt x="2117" y="1636"/>
                      <a:pt x="2117" y="1636"/>
                    </a:cubicBezTo>
                    <a:cubicBezTo>
                      <a:pt x="2106" y="1635"/>
                      <a:pt x="2095" y="1631"/>
                      <a:pt x="2086" y="1625"/>
                    </a:cubicBezTo>
                    <a:cubicBezTo>
                      <a:pt x="2083" y="1624"/>
                      <a:pt x="2081" y="1622"/>
                      <a:pt x="2079" y="1621"/>
                    </a:cubicBezTo>
                    <a:close/>
                    <a:moveTo>
                      <a:pt x="2322" y="1782"/>
                    </a:moveTo>
                    <a:cubicBezTo>
                      <a:pt x="2322" y="1783"/>
                      <a:pt x="2321" y="1783"/>
                      <a:pt x="2321" y="1784"/>
                    </a:cubicBezTo>
                    <a:cubicBezTo>
                      <a:pt x="2321" y="1785"/>
                      <a:pt x="2321" y="1785"/>
                      <a:pt x="2321" y="1786"/>
                    </a:cubicBezTo>
                    <a:cubicBezTo>
                      <a:pt x="2320" y="1787"/>
                      <a:pt x="2320" y="1788"/>
                      <a:pt x="2319" y="1789"/>
                    </a:cubicBezTo>
                    <a:cubicBezTo>
                      <a:pt x="2319" y="1789"/>
                      <a:pt x="2319" y="1789"/>
                      <a:pt x="2319" y="1790"/>
                    </a:cubicBezTo>
                    <a:cubicBezTo>
                      <a:pt x="2318" y="1790"/>
                      <a:pt x="2318" y="1791"/>
                      <a:pt x="2317" y="1791"/>
                    </a:cubicBezTo>
                    <a:cubicBezTo>
                      <a:pt x="2317" y="1791"/>
                      <a:pt x="2317" y="1792"/>
                      <a:pt x="2316" y="1792"/>
                    </a:cubicBezTo>
                    <a:cubicBezTo>
                      <a:pt x="2316" y="1792"/>
                      <a:pt x="2316" y="1792"/>
                      <a:pt x="2316" y="1793"/>
                    </a:cubicBezTo>
                    <a:cubicBezTo>
                      <a:pt x="2310" y="1798"/>
                      <a:pt x="2303" y="1800"/>
                      <a:pt x="2296" y="1801"/>
                    </a:cubicBezTo>
                    <a:cubicBezTo>
                      <a:pt x="2296" y="1801"/>
                      <a:pt x="2295" y="1801"/>
                      <a:pt x="2295" y="1801"/>
                    </a:cubicBezTo>
                    <a:cubicBezTo>
                      <a:pt x="2292" y="1802"/>
                      <a:pt x="2289" y="1802"/>
                      <a:pt x="2286" y="1802"/>
                    </a:cubicBezTo>
                    <a:cubicBezTo>
                      <a:pt x="2286" y="1802"/>
                      <a:pt x="2286" y="1802"/>
                      <a:pt x="2286" y="1802"/>
                    </a:cubicBezTo>
                    <a:cubicBezTo>
                      <a:pt x="2283" y="1802"/>
                      <a:pt x="2283" y="1802"/>
                      <a:pt x="2283" y="1802"/>
                    </a:cubicBezTo>
                    <a:cubicBezTo>
                      <a:pt x="2280" y="1802"/>
                      <a:pt x="2277" y="1802"/>
                      <a:pt x="2275" y="1802"/>
                    </a:cubicBezTo>
                    <a:cubicBezTo>
                      <a:pt x="2193" y="1802"/>
                      <a:pt x="2193" y="1802"/>
                      <a:pt x="2193" y="1802"/>
                    </a:cubicBezTo>
                    <a:cubicBezTo>
                      <a:pt x="2190" y="1802"/>
                      <a:pt x="2187" y="1802"/>
                      <a:pt x="2184" y="1802"/>
                    </a:cubicBezTo>
                    <a:cubicBezTo>
                      <a:pt x="2183" y="1801"/>
                      <a:pt x="2182" y="1801"/>
                      <a:pt x="2181" y="1801"/>
                    </a:cubicBezTo>
                    <a:cubicBezTo>
                      <a:pt x="2164" y="1799"/>
                      <a:pt x="2144" y="1791"/>
                      <a:pt x="2135" y="1776"/>
                    </a:cubicBezTo>
                    <a:cubicBezTo>
                      <a:pt x="2133" y="1774"/>
                      <a:pt x="2132" y="1772"/>
                      <a:pt x="2131" y="1770"/>
                    </a:cubicBezTo>
                    <a:cubicBezTo>
                      <a:pt x="2131" y="1769"/>
                      <a:pt x="2131" y="1769"/>
                      <a:pt x="2131" y="1769"/>
                    </a:cubicBezTo>
                    <a:cubicBezTo>
                      <a:pt x="2131" y="1769"/>
                      <a:pt x="2131" y="1769"/>
                      <a:pt x="2131" y="1769"/>
                    </a:cubicBezTo>
                    <a:cubicBezTo>
                      <a:pt x="2127" y="1757"/>
                      <a:pt x="2122" y="1746"/>
                      <a:pt x="2118" y="1734"/>
                    </a:cubicBezTo>
                    <a:cubicBezTo>
                      <a:pt x="2116" y="1728"/>
                      <a:pt x="2112" y="1720"/>
                      <a:pt x="2110" y="1713"/>
                    </a:cubicBezTo>
                    <a:cubicBezTo>
                      <a:pt x="2110" y="1713"/>
                      <a:pt x="2110" y="1713"/>
                      <a:pt x="2110" y="1713"/>
                    </a:cubicBezTo>
                    <a:cubicBezTo>
                      <a:pt x="2110" y="1713"/>
                      <a:pt x="2110" y="1712"/>
                      <a:pt x="2110" y="1712"/>
                    </a:cubicBezTo>
                    <a:cubicBezTo>
                      <a:pt x="2110" y="1712"/>
                      <a:pt x="2109" y="1711"/>
                      <a:pt x="2109" y="1710"/>
                    </a:cubicBezTo>
                    <a:cubicBezTo>
                      <a:pt x="2109" y="1707"/>
                      <a:pt x="2109" y="1704"/>
                      <a:pt x="2109" y="1701"/>
                    </a:cubicBezTo>
                    <a:cubicBezTo>
                      <a:pt x="2110" y="1699"/>
                      <a:pt x="2111" y="1698"/>
                      <a:pt x="2112" y="1696"/>
                    </a:cubicBezTo>
                    <a:cubicBezTo>
                      <a:pt x="2112" y="1696"/>
                      <a:pt x="2112" y="1696"/>
                      <a:pt x="2112" y="1696"/>
                    </a:cubicBezTo>
                    <a:cubicBezTo>
                      <a:pt x="2117" y="1688"/>
                      <a:pt x="2126" y="1685"/>
                      <a:pt x="2136" y="1684"/>
                    </a:cubicBezTo>
                    <a:cubicBezTo>
                      <a:pt x="2136" y="1684"/>
                      <a:pt x="2136" y="1684"/>
                      <a:pt x="2137" y="1684"/>
                    </a:cubicBezTo>
                    <a:cubicBezTo>
                      <a:pt x="2139" y="1684"/>
                      <a:pt x="2141" y="1684"/>
                      <a:pt x="2144" y="1684"/>
                    </a:cubicBezTo>
                    <a:cubicBezTo>
                      <a:pt x="2144" y="1684"/>
                      <a:pt x="2145" y="1683"/>
                      <a:pt x="2145" y="1683"/>
                    </a:cubicBezTo>
                    <a:cubicBezTo>
                      <a:pt x="2151" y="1683"/>
                      <a:pt x="2151" y="1683"/>
                      <a:pt x="2151" y="1683"/>
                    </a:cubicBezTo>
                    <a:cubicBezTo>
                      <a:pt x="2152" y="1683"/>
                      <a:pt x="2153" y="1683"/>
                      <a:pt x="2155" y="1683"/>
                    </a:cubicBezTo>
                    <a:cubicBezTo>
                      <a:pt x="2180" y="1683"/>
                      <a:pt x="2205" y="1683"/>
                      <a:pt x="2231" y="1683"/>
                    </a:cubicBezTo>
                    <a:cubicBezTo>
                      <a:pt x="2231" y="1683"/>
                      <a:pt x="2231" y="1683"/>
                      <a:pt x="2231" y="1683"/>
                    </a:cubicBezTo>
                    <a:cubicBezTo>
                      <a:pt x="2231" y="1683"/>
                      <a:pt x="2231" y="1683"/>
                      <a:pt x="2231" y="1683"/>
                    </a:cubicBezTo>
                    <a:cubicBezTo>
                      <a:pt x="2234" y="1683"/>
                      <a:pt x="2237" y="1683"/>
                      <a:pt x="2240" y="1684"/>
                    </a:cubicBezTo>
                    <a:cubicBezTo>
                      <a:pt x="2240" y="1684"/>
                      <a:pt x="2241" y="1684"/>
                      <a:pt x="2241" y="1684"/>
                    </a:cubicBezTo>
                    <a:cubicBezTo>
                      <a:pt x="2258" y="1686"/>
                      <a:pt x="2277" y="1693"/>
                      <a:pt x="2287" y="1706"/>
                    </a:cubicBezTo>
                    <a:cubicBezTo>
                      <a:pt x="2289" y="1708"/>
                      <a:pt x="2290" y="1710"/>
                      <a:pt x="2291" y="1712"/>
                    </a:cubicBezTo>
                    <a:cubicBezTo>
                      <a:pt x="2294" y="1717"/>
                      <a:pt x="2294" y="1717"/>
                      <a:pt x="2294" y="1717"/>
                    </a:cubicBezTo>
                    <a:cubicBezTo>
                      <a:pt x="2299" y="1727"/>
                      <a:pt x="2304" y="1737"/>
                      <a:pt x="2309" y="1748"/>
                    </a:cubicBezTo>
                    <a:cubicBezTo>
                      <a:pt x="2312" y="1754"/>
                      <a:pt x="2318" y="1762"/>
                      <a:pt x="2320" y="1771"/>
                    </a:cubicBezTo>
                    <a:cubicBezTo>
                      <a:pt x="2322" y="1775"/>
                      <a:pt x="2323" y="1778"/>
                      <a:pt x="2322" y="1782"/>
                    </a:cubicBezTo>
                    <a:close/>
                    <a:moveTo>
                      <a:pt x="2340" y="1624"/>
                    </a:moveTo>
                    <a:cubicBezTo>
                      <a:pt x="2338" y="1622"/>
                      <a:pt x="2337" y="1621"/>
                      <a:pt x="2335" y="1620"/>
                    </a:cubicBezTo>
                    <a:cubicBezTo>
                      <a:pt x="2331" y="1617"/>
                      <a:pt x="2328" y="1613"/>
                      <a:pt x="2326" y="1610"/>
                    </a:cubicBezTo>
                    <a:cubicBezTo>
                      <a:pt x="2324" y="1607"/>
                      <a:pt x="2324" y="1607"/>
                      <a:pt x="2324" y="1607"/>
                    </a:cubicBezTo>
                    <a:cubicBezTo>
                      <a:pt x="2324" y="1607"/>
                      <a:pt x="2324" y="1607"/>
                      <a:pt x="2324" y="1607"/>
                    </a:cubicBezTo>
                    <a:cubicBezTo>
                      <a:pt x="2317" y="1594"/>
                      <a:pt x="2310" y="1582"/>
                      <a:pt x="2303" y="1569"/>
                    </a:cubicBezTo>
                    <a:cubicBezTo>
                      <a:pt x="2303" y="1569"/>
                      <a:pt x="2303" y="1569"/>
                      <a:pt x="2303" y="1569"/>
                    </a:cubicBezTo>
                    <a:cubicBezTo>
                      <a:pt x="2300" y="1564"/>
                      <a:pt x="2300" y="1564"/>
                      <a:pt x="2300" y="1564"/>
                    </a:cubicBezTo>
                    <a:cubicBezTo>
                      <a:pt x="2298" y="1561"/>
                      <a:pt x="2298" y="1558"/>
                      <a:pt x="2298" y="1555"/>
                    </a:cubicBezTo>
                    <a:cubicBezTo>
                      <a:pt x="2299" y="1552"/>
                      <a:pt x="2300" y="1550"/>
                      <a:pt x="2303" y="1547"/>
                    </a:cubicBezTo>
                    <a:cubicBezTo>
                      <a:pt x="2306" y="1545"/>
                      <a:pt x="2309" y="1544"/>
                      <a:pt x="2313" y="1542"/>
                    </a:cubicBezTo>
                    <a:cubicBezTo>
                      <a:pt x="2318" y="1541"/>
                      <a:pt x="2323" y="1541"/>
                      <a:pt x="2329" y="1541"/>
                    </a:cubicBezTo>
                    <a:cubicBezTo>
                      <a:pt x="2330" y="1541"/>
                      <a:pt x="2330" y="1541"/>
                      <a:pt x="2330" y="1541"/>
                    </a:cubicBezTo>
                    <a:cubicBezTo>
                      <a:pt x="2342" y="1540"/>
                      <a:pt x="2356" y="1540"/>
                      <a:pt x="2363" y="1540"/>
                    </a:cubicBezTo>
                    <a:cubicBezTo>
                      <a:pt x="2394" y="1540"/>
                      <a:pt x="2443" y="1534"/>
                      <a:pt x="2463" y="1564"/>
                    </a:cubicBezTo>
                    <a:cubicBezTo>
                      <a:pt x="2470" y="1573"/>
                      <a:pt x="2476" y="1583"/>
                      <a:pt x="2483" y="1593"/>
                    </a:cubicBezTo>
                    <a:cubicBezTo>
                      <a:pt x="2486" y="1598"/>
                      <a:pt x="2492" y="1605"/>
                      <a:pt x="2495" y="1611"/>
                    </a:cubicBezTo>
                    <a:cubicBezTo>
                      <a:pt x="2497" y="1614"/>
                      <a:pt x="2498" y="1617"/>
                      <a:pt x="2498" y="1620"/>
                    </a:cubicBezTo>
                    <a:cubicBezTo>
                      <a:pt x="2498" y="1621"/>
                      <a:pt x="2497" y="1623"/>
                      <a:pt x="2496" y="1625"/>
                    </a:cubicBezTo>
                    <a:cubicBezTo>
                      <a:pt x="2496" y="1626"/>
                      <a:pt x="2495" y="1627"/>
                      <a:pt x="2494" y="1628"/>
                    </a:cubicBezTo>
                    <a:cubicBezTo>
                      <a:pt x="2494" y="1628"/>
                      <a:pt x="2494" y="1628"/>
                      <a:pt x="2494" y="1628"/>
                    </a:cubicBezTo>
                    <a:cubicBezTo>
                      <a:pt x="2494" y="1628"/>
                      <a:pt x="2494" y="1628"/>
                      <a:pt x="2494" y="1628"/>
                    </a:cubicBezTo>
                    <a:cubicBezTo>
                      <a:pt x="2493" y="1629"/>
                      <a:pt x="2493" y="1629"/>
                      <a:pt x="2492" y="1630"/>
                    </a:cubicBezTo>
                    <a:cubicBezTo>
                      <a:pt x="2492" y="1630"/>
                      <a:pt x="2491" y="1630"/>
                      <a:pt x="2491" y="1630"/>
                    </a:cubicBezTo>
                    <a:cubicBezTo>
                      <a:pt x="2490" y="1631"/>
                      <a:pt x="2489" y="1631"/>
                      <a:pt x="2488" y="1632"/>
                    </a:cubicBezTo>
                    <a:cubicBezTo>
                      <a:pt x="2487" y="1632"/>
                      <a:pt x="2485" y="1633"/>
                      <a:pt x="2484" y="1633"/>
                    </a:cubicBezTo>
                    <a:cubicBezTo>
                      <a:pt x="2484" y="1633"/>
                      <a:pt x="2484" y="1634"/>
                      <a:pt x="2484" y="1634"/>
                    </a:cubicBezTo>
                    <a:cubicBezTo>
                      <a:pt x="2484" y="1634"/>
                      <a:pt x="2483" y="1634"/>
                      <a:pt x="2483" y="1634"/>
                    </a:cubicBezTo>
                    <a:cubicBezTo>
                      <a:pt x="2469" y="1638"/>
                      <a:pt x="2448" y="1636"/>
                      <a:pt x="2434" y="1636"/>
                    </a:cubicBezTo>
                    <a:cubicBezTo>
                      <a:pt x="2418" y="1636"/>
                      <a:pt x="2401" y="1636"/>
                      <a:pt x="2385" y="1636"/>
                    </a:cubicBezTo>
                    <a:cubicBezTo>
                      <a:pt x="2370" y="1636"/>
                      <a:pt x="2353" y="1632"/>
                      <a:pt x="2340" y="1624"/>
                    </a:cubicBezTo>
                    <a:close/>
                    <a:moveTo>
                      <a:pt x="2605" y="1791"/>
                    </a:moveTo>
                    <a:cubicBezTo>
                      <a:pt x="2605" y="1791"/>
                      <a:pt x="2605" y="1791"/>
                      <a:pt x="2604" y="1791"/>
                    </a:cubicBezTo>
                    <a:cubicBezTo>
                      <a:pt x="2602" y="1794"/>
                      <a:pt x="2598" y="1797"/>
                      <a:pt x="2593" y="1798"/>
                    </a:cubicBezTo>
                    <a:cubicBezTo>
                      <a:pt x="2589" y="1800"/>
                      <a:pt x="2583" y="1801"/>
                      <a:pt x="2576" y="1801"/>
                    </a:cubicBezTo>
                    <a:cubicBezTo>
                      <a:pt x="2569" y="1801"/>
                      <a:pt x="2569" y="1801"/>
                      <a:pt x="2569" y="1801"/>
                    </a:cubicBezTo>
                    <a:cubicBezTo>
                      <a:pt x="2569" y="1801"/>
                      <a:pt x="2569" y="1801"/>
                      <a:pt x="2569" y="1801"/>
                    </a:cubicBezTo>
                    <a:cubicBezTo>
                      <a:pt x="2541" y="1801"/>
                      <a:pt x="2512" y="1801"/>
                      <a:pt x="2483" y="1801"/>
                    </a:cubicBezTo>
                    <a:cubicBezTo>
                      <a:pt x="2480" y="1801"/>
                      <a:pt x="2476" y="1801"/>
                      <a:pt x="2473" y="1801"/>
                    </a:cubicBezTo>
                    <a:cubicBezTo>
                      <a:pt x="2473" y="1801"/>
                      <a:pt x="2473" y="1801"/>
                      <a:pt x="2473" y="1801"/>
                    </a:cubicBezTo>
                    <a:cubicBezTo>
                      <a:pt x="2453" y="1799"/>
                      <a:pt x="2432" y="1790"/>
                      <a:pt x="2419" y="1775"/>
                    </a:cubicBezTo>
                    <a:cubicBezTo>
                      <a:pt x="2418" y="1773"/>
                      <a:pt x="2416" y="1771"/>
                      <a:pt x="2415" y="1769"/>
                    </a:cubicBezTo>
                    <a:cubicBezTo>
                      <a:pt x="2415" y="1769"/>
                      <a:pt x="2415" y="1769"/>
                      <a:pt x="2415" y="1769"/>
                    </a:cubicBezTo>
                    <a:cubicBezTo>
                      <a:pt x="2415" y="1769"/>
                      <a:pt x="2415" y="1769"/>
                      <a:pt x="2415" y="1769"/>
                    </a:cubicBezTo>
                    <a:cubicBezTo>
                      <a:pt x="2409" y="1758"/>
                      <a:pt x="2402" y="1747"/>
                      <a:pt x="2396" y="1736"/>
                    </a:cubicBezTo>
                    <a:cubicBezTo>
                      <a:pt x="2392" y="1728"/>
                      <a:pt x="2383" y="1716"/>
                      <a:pt x="2381" y="1706"/>
                    </a:cubicBezTo>
                    <a:cubicBezTo>
                      <a:pt x="2381" y="1706"/>
                      <a:pt x="2381" y="1706"/>
                      <a:pt x="2381" y="1706"/>
                    </a:cubicBezTo>
                    <a:cubicBezTo>
                      <a:pt x="2380" y="1705"/>
                      <a:pt x="2380" y="1704"/>
                      <a:pt x="2380" y="1703"/>
                    </a:cubicBezTo>
                    <a:cubicBezTo>
                      <a:pt x="2379" y="1693"/>
                      <a:pt x="2387" y="1688"/>
                      <a:pt x="2396" y="1685"/>
                    </a:cubicBezTo>
                    <a:cubicBezTo>
                      <a:pt x="2396" y="1685"/>
                      <a:pt x="2396" y="1685"/>
                      <a:pt x="2396" y="1685"/>
                    </a:cubicBezTo>
                    <a:cubicBezTo>
                      <a:pt x="2396" y="1685"/>
                      <a:pt x="2397" y="1685"/>
                      <a:pt x="2397" y="1685"/>
                    </a:cubicBezTo>
                    <a:cubicBezTo>
                      <a:pt x="2398" y="1685"/>
                      <a:pt x="2398" y="1685"/>
                      <a:pt x="2399" y="1684"/>
                    </a:cubicBezTo>
                    <a:cubicBezTo>
                      <a:pt x="2403" y="1683"/>
                      <a:pt x="2408" y="1683"/>
                      <a:pt x="2413" y="1683"/>
                    </a:cubicBezTo>
                    <a:cubicBezTo>
                      <a:pt x="2470" y="1683"/>
                      <a:pt x="2470" y="1683"/>
                      <a:pt x="2470" y="1683"/>
                    </a:cubicBezTo>
                    <a:cubicBezTo>
                      <a:pt x="2479" y="1683"/>
                      <a:pt x="2489" y="1683"/>
                      <a:pt x="2498" y="1683"/>
                    </a:cubicBezTo>
                    <a:cubicBezTo>
                      <a:pt x="2498" y="1683"/>
                      <a:pt x="2498" y="1683"/>
                      <a:pt x="2498" y="1683"/>
                    </a:cubicBezTo>
                    <a:cubicBezTo>
                      <a:pt x="2499" y="1683"/>
                      <a:pt x="2499" y="1683"/>
                      <a:pt x="2500" y="1683"/>
                    </a:cubicBezTo>
                    <a:cubicBezTo>
                      <a:pt x="2502" y="1683"/>
                      <a:pt x="2505" y="1683"/>
                      <a:pt x="2507" y="1683"/>
                    </a:cubicBezTo>
                    <a:cubicBezTo>
                      <a:pt x="2508" y="1683"/>
                      <a:pt x="2508" y="1683"/>
                      <a:pt x="2509" y="1683"/>
                    </a:cubicBezTo>
                    <a:cubicBezTo>
                      <a:pt x="2527" y="1685"/>
                      <a:pt x="2546" y="1692"/>
                      <a:pt x="2558" y="1705"/>
                    </a:cubicBezTo>
                    <a:cubicBezTo>
                      <a:pt x="2559" y="1705"/>
                      <a:pt x="2560" y="1706"/>
                      <a:pt x="2561" y="1707"/>
                    </a:cubicBezTo>
                    <a:cubicBezTo>
                      <a:pt x="2561" y="1708"/>
                      <a:pt x="2562" y="1708"/>
                      <a:pt x="2562" y="1709"/>
                    </a:cubicBezTo>
                    <a:cubicBezTo>
                      <a:pt x="2563" y="1710"/>
                      <a:pt x="2563" y="1710"/>
                      <a:pt x="2564" y="1711"/>
                    </a:cubicBezTo>
                    <a:cubicBezTo>
                      <a:pt x="2564" y="1711"/>
                      <a:pt x="2564" y="1711"/>
                      <a:pt x="2564" y="1711"/>
                    </a:cubicBezTo>
                    <a:cubicBezTo>
                      <a:pt x="2566" y="1713"/>
                      <a:pt x="2566" y="1713"/>
                      <a:pt x="2566" y="1713"/>
                    </a:cubicBezTo>
                    <a:cubicBezTo>
                      <a:pt x="2571" y="1721"/>
                      <a:pt x="2576" y="1729"/>
                      <a:pt x="2582" y="1737"/>
                    </a:cubicBezTo>
                    <a:cubicBezTo>
                      <a:pt x="2582" y="1737"/>
                      <a:pt x="2582" y="1737"/>
                      <a:pt x="2582" y="1737"/>
                    </a:cubicBezTo>
                    <a:cubicBezTo>
                      <a:pt x="2589" y="1748"/>
                      <a:pt x="2599" y="1759"/>
                      <a:pt x="2605" y="1772"/>
                    </a:cubicBezTo>
                    <a:cubicBezTo>
                      <a:pt x="2606" y="1773"/>
                      <a:pt x="2606" y="1773"/>
                      <a:pt x="2606" y="1774"/>
                    </a:cubicBezTo>
                    <a:cubicBezTo>
                      <a:pt x="2607" y="1775"/>
                      <a:pt x="2607" y="1775"/>
                      <a:pt x="2607" y="1775"/>
                    </a:cubicBezTo>
                    <a:cubicBezTo>
                      <a:pt x="2609" y="1782"/>
                      <a:pt x="2608" y="1787"/>
                      <a:pt x="2605" y="1791"/>
                    </a:cubicBezTo>
                    <a:close/>
                    <a:moveTo>
                      <a:pt x="2937" y="318"/>
                    </a:moveTo>
                    <a:cubicBezTo>
                      <a:pt x="3034" y="414"/>
                      <a:pt x="3089" y="549"/>
                      <a:pt x="3089" y="685"/>
                    </a:cubicBezTo>
                    <a:cubicBezTo>
                      <a:pt x="3089" y="821"/>
                      <a:pt x="3034" y="955"/>
                      <a:pt x="2937" y="1051"/>
                    </a:cubicBezTo>
                    <a:cubicBezTo>
                      <a:pt x="3050" y="999"/>
                      <a:pt x="3153" y="855"/>
                      <a:pt x="3152" y="685"/>
                    </a:cubicBezTo>
                    <a:cubicBezTo>
                      <a:pt x="3153" y="514"/>
                      <a:pt x="3050" y="371"/>
                      <a:pt x="2937" y="318"/>
                    </a:cubicBezTo>
                    <a:close/>
                    <a:moveTo>
                      <a:pt x="216" y="318"/>
                    </a:moveTo>
                    <a:cubicBezTo>
                      <a:pt x="104" y="371"/>
                      <a:pt x="0" y="514"/>
                      <a:pt x="2" y="685"/>
                    </a:cubicBezTo>
                    <a:cubicBezTo>
                      <a:pt x="0" y="855"/>
                      <a:pt x="104" y="999"/>
                      <a:pt x="216" y="1051"/>
                    </a:cubicBezTo>
                    <a:cubicBezTo>
                      <a:pt x="120" y="955"/>
                      <a:pt x="64" y="821"/>
                      <a:pt x="65" y="685"/>
                    </a:cubicBezTo>
                    <a:cubicBezTo>
                      <a:pt x="64" y="549"/>
                      <a:pt x="120" y="414"/>
                      <a:pt x="216" y="318"/>
                    </a:cubicBezTo>
                    <a:close/>
                  </a:path>
                </a:pathLst>
              </a:custGeom>
              <a:solidFill>
                <a:srgbClr val="ADD1A3"/>
              </a:solidFill>
              <a:ln w="9525">
                <a:noFill/>
                <a:round/>
                <a:headEnd/>
                <a:tailEnd/>
              </a:ln>
            </p:spPr>
            <p:txBody>
              <a:bodyPr lIns="61735" tIns="30867" rIns="61735" bIns="30867"/>
              <a:lstStyle/>
              <a:p>
                <a:endParaRPr lang="zh-CN" altLang="en-US"/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4880061" y="1659031"/>
            <a:ext cx="6165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8FA45E"/>
              </a:solidFill>
            </a:endParaRPr>
          </a:p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200" dirty="0">
              <a:solidFill>
                <a:srgbClr val="8FA45E"/>
              </a:solidFill>
            </a:endParaRPr>
          </a:p>
          <a:p>
            <a:endParaRPr lang="zh-CN" altLang="en-US" sz="1200" dirty="0">
              <a:solidFill>
                <a:srgbClr val="8FA45E"/>
              </a:solidFill>
            </a:endParaRPr>
          </a:p>
          <a:p>
            <a:endParaRPr lang="zh-CN" altLang="en-US" sz="1200" dirty="0">
              <a:solidFill>
                <a:srgbClr val="8FA45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880061" y="3278565"/>
            <a:ext cx="6036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8FA45E"/>
              </a:solidFill>
            </a:endParaRPr>
          </a:p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200" dirty="0">
              <a:solidFill>
                <a:srgbClr val="8FA45E"/>
              </a:solidFill>
            </a:endParaRPr>
          </a:p>
          <a:p>
            <a:endParaRPr lang="zh-CN" altLang="en-US" sz="1200" dirty="0">
              <a:solidFill>
                <a:srgbClr val="8FA45E"/>
              </a:solidFill>
            </a:endParaRPr>
          </a:p>
          <a:p>
            <a:endParaRPr lang="zh-CN" altLang="en-US" sz="1200" dirty="0">
              <a:solidFill>
                <a:srgbClr val="8FA45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80061" y="5091023"/>
            <a:ext cx="6036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200" dirty="0">
              <a:solidFill>
                <a:srgbClr val="8FA45E"/>
              </a:solidFill>
            </a:endParaRPr>
          </a:p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200" dirty="0">
              <a:solidFill>
                <a:srgbClr val="8FA45E"/>
              </a:solidFill>
            </a:endParaRPr>
          </a:p>
          <a:p>
            <a:endParaRPr lang="zh-CN" altLang="en-US" sz="1200" dirty="0">
              <a:solidFill>
                <a:srgbClr val="8FA45E"/>
              </a:solidFill>
            </a:endParaRPr>
          </a:p>
          <a:p>
            <a:endParaRPr lang="zh-CN" altLang="en-US" sz="1200" dirty="0">
              <a:solidFill>
                <a:srgbClr val="8FA45E"/>
              </a:solidFill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52788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37" grpId="0"/>
      <p:bldP spid="38" grpId="0"/>
      <p:bldP spid="39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rrowheads="1"/>
          </p:cNvSpPr>
          <p:nvPr/>
        </p:nvSpPr>
        <p:spPr bwMode="auto">
          <a:xfrm>
            <a:off x="1619703" y="2310947"/>
            <a:ext cx="2251075" cy="2406650"/>
          </a:xfrm>
          <a:custGeom>
            <a:avLst/>
            <a:gdLst>
              <a:gd name="T0" fmla="*/ 3284845 w 1751265"/>
              <a:gd name="T1" fmla="*/ 0 h 1872208"/>
              <a:gd name="T2" fmla="*/ 6145289 w 1751265"/>
              <a:gd name="T3" fmla="*/ 1673508 h 1872208"/>
              <a:gd name="T4" fmla="*/ 5688279 w 1751265"/>
              <a:gd name="T5" fmla="*/ 3339317 h 1872208"/>
              <a:gd name="T6" fmla="*/ 6112680 w 1751265"/>
              <a:gd name="T7" fmla="*/ 4951437 h 1872208"/>
              <a:gd name="T8" fmla="*/ 3284845 w 1751265"/>
              <a:gd name="T9" fmla="*/ 6571254 h 1872208"/>
              <a:gd name="T10" fmla="*/ 0 w 1751265"/>
              <a:gd name="T11" fmla="*/ 3285626 h 1872208"/>
              <a:gd name="T12" fmla="*/ 3284845 w 1751265"/>
              <a:gd name="T13" fmla="*/ 0 h 1872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51265"/>
              <a:gd name="T22" fmla="*/ 0 h 1872208"/>
              <a:gd name="T23" fmla="*/ 1751265 w 1751265"/>
              <a:gd name="T24" fmla="*/ 1872208 h 1872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ADD1A3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椭圆 1"/>
          <p:cNvSpPr>
            <a:spLocks noChangeArrowheads="1"/>
          </p:cNvSpPr>
          <p:nvPr/>
        </p:nvSpPr>
        <p:spPr bwMode="auto">
          <a:xfrm>
            <a:off x="3870778" y="2329997"/>
            <a:ext cx="2251075" cy="2406650"/>
          </a:xfrm>
          <a:custGeom>
            <a:avLst/>
            <a:gdLst>
              <a:gd name="T0" fmla="*/ 3284845 w 1751265"/>
              <a:gd name="T1" fmla="*/ 0 h 1872208"/>
              <a:gd name="T2" fmla="*/ 6145289 w 1751265"/>
              <a:gd name="T3" fmla="*/ 1673508 h 1872208"/>
              <a:gd name="T4" fmla="*/ 5688279 w 1751265"/>
              <a:gd name="T5" fmla="*/ 3339317 h 1872208"/>
              <a:gd name="T6" fmla="*/ 6112680 w 1751265"/>
              <a:gd name="T7" fmla="*/ 4951437 h 1872208"/>
              <a:gd name="T8" fmla="*/ 3284845 w 1751265"/>
              <a:gd name="T9" fmla="*/ 6571254 h 1872208"/>
              <a:gd name="T10" fmla="*/ 0 w 1751265"/>
              <a:gd name="T11" fmla="*/ 3285626 h 1872208"/>
              <a:gd name="T12" fmla="*/ 3284845 w 1751265"/>
              <a:gd name="T13" fmla="*/ 0 h 1872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51265"/>
              <a:gd name="T22" fmla="*/ 0 h 1872208"/>
              <a:gd name="T23" fmla="*/ 1751265 w 1751265"/>
              <a:gd name="T24" fmla="*/ 1872208 h 1872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" name="椭圆 1"/>
          <p:cNvSpPr>
            <a:spLocks noChangeArrowheads="1"/>
          </p:cNvSpPr>
          <p:nvPr/>
        </p:nvSpPr>
        <p:spPr bwMode="auto">
          <a:xfrm>
            <a:off x="6121853" y="2329997"/>
            <a:ext cx="2251075" cy="2406650"/>
          </a:xfrm>
          <a:custGeom>
            <a:avLst/>
            <a:gdLst>
              <a:gd name="T0" fmla="*/ 3284845 w 1751265"/>
              <a:gd name="T1" fmla="*/ 0 h 1872208"/>
              <a:gd name="T2" fmla="*/ 6145289 w 1751265"/>
              <a:gd name="T3" fmla="*/ 1673508 h 1872208"/>
              <a:gd name="T4" fmla="*/ 5688279 w 1751265"/>
              <a:gd name="T5" fmla="*/ 3339317 h 1872208"/>
              <a:gd name="T6" fmla="*/ 6112680 w 1751265"/>
              <a:gd name="T7" fmla="*/ 4951437 h 1872208"/>
              <a:gd name="T8" fmla="*/ 3284845 w 1751265"/>
              <a:gd name="T9" fmla="*/ 6571254 h 1872208"/>
              <a:gd name="T10" fmla="*/ 0 w 1751265"/>
              <a:gd name="T11" fmla="*/ 3285626 h 1872208"/>
              <a:gd name="T12" fmla="*/ 3284845 w 1751265"/>
              <a:gd name="T13" fmla="*/ 0 h 1872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51265"/>
              <a:gd name="T22" fmla="*/ 0 h 1872208"/>
              <a:gd name="T23" fmla="*/ 1751265 w 1751265"/>
              <a:gd name="T24" fmla="*/ 1872208 h 1872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8ABE7C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8376103" y="2329997"/>
            <a:ext cx="2406650" cy="2406650"/>
          </a:xfrm>
          <a:prstGeom prst="ellipse">
            <a:avLst/>
          </a:prstGeom>
          <a:solidFill>
            <a:srgbClr val="838559"/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TextBox 14"/>
          <p:cNvSpPr>
            <a:spLocks noChangeArrowheads="1"/>
          </p:cNvSpPr>
          <p:nvPr/>
        </p:nvSpPr>
        <p:spPr bwMode="auto">
          <a:xfrm>
            <a:off x="2491241" y="2323647"/>
            <a:ext cx="6016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7" name="TextBox 15"/>
          <p:cNvSpPr>
            <a:spLocks noChangeArrowheads="1"/>
          </p:cNvSpPr>
          <p:nvPr/>
        </p:nvSpPr>
        <p:spPr bwMode="auto">
          <a:xfrm>
            <a:off x="4807403" y="2323647"/>
            <a:ext cx="5461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8" name="TextBox 16"/>
          <p:cNvSpPr>
            <a:spLocks noChangeArrowheads="1"/>
          </p:cNvSpPr>
          <p:nvPr/>
        </p:nvSpPr>
        <p:spPr bwMode="auto">
          <a:xfrm>
            <a:off x="6979211" y="2323647"/>
            <a:ext cx="601447" cy="75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03</a:t>
            </a:r>
            <a:endParaRPr lang="zh-CN" altLang="en-US" sz="3200" b="1" dirty="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9" name="TextBox 17"/>
          <p:cNvSpPr>
            <a:spLocks noChangeArrowheads="1"/>
          </p:cNvSpPr>
          <p:nvPr/>
        </p:nvSpPr>
        <p:spPr bwMode="auto">
          <a:xfrm>
            <a:off x="9339716" y="2323647"/>
            <a:ext cx="5461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04</a:t>
            </a:r>
            <a:endParaRPr lang="zh-CN" altLang="en-US" sz="3200" b="1" dirty="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897516" y="3076122"/>
            <a:ext cx="1651000" cy="0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4170816" y="3076122"/>
            <a:ext cx="1651000" cy="0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6421891" y="3076122"/>
            <a:ext cx="1651000" cy="0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684078" y="3076122"/>
            <a:ext cx="1844675" cy="0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TextBox 22"/>
          <p:cNvSpPr>
            <a:spLocks noChangeArrowheads="1"/>
          </p:cNvSpPr>
          <p:nvPr/>
        </p:nvSpPr>
        <p:spPr bwMode="auto">
          <a:xfrm>
            <a:off x="1659391" y="3228522"/>
            <a:ext cx="224631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7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点此输入标题</a:t>
            </a:r>
          </a:p>
        </p:txBody>
      </p:sp>
      <p:sp>
        <p:nvSpPr>
          <p:cNvPr id="15" name="TextBox 23"/>
          <p:cNvSpPr>
            <a:spLocks noChangeArrowheads="1"/>
          </p:cNvSpPr>
          <p:nvPr/>
        </p:nvSpPr>
        <p:spPr bwMode="auto">
          <a:xfrm>
            <a:off x="1659391" y="3673022"/>
            <a:ext cx="22463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点此输入文字</a:t>
            </a:r>
          </a:p>
        </p:txBody>
      </p:sp>
      <p:sp>
        <p:nvSpPr>
          <p:cNvPr id="16" name="TextBox 24"/>
          <p:cNvSpPr>
            <a:spLocks noChangeArrowheads="1"/>
          </p:cNvSpPr>
          <p:nvPr/>
        </p:nvSpPr>
        <p:spPr bwMode="auto">
          <a:xfrm>
            <a:off x="3983491" y="3228522"/>
            <a:ext cx="224631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7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点此输入标题</a:t>
            </a:r>
          </a:p>
        </p:txBody>
      </p:sp>
      <p:sp>
        <p:nvSpPr>
          <p:cNvPr id="17" name="TextBox 25"/>
          <p:cNvSpPr>
            <a:spLocks noChangeArrowheads="1"/>
          </p:cNvSpPr>
          <p:nvPr/>
        </p:nvSpPr>
        <p:spPr bwMode="auto">
          <a:xfrm>
            <a:off x="4012066" y="3673022"/>
            <a:ext cx="22463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点此输入文字</a:t>
            </a:r>
          </a:p>
        </p:txBody>
      </p:sp>
      <p:sp>
        <p:nvSpPr>
          <p:cNvPr id="18" name="TextBox 26"/>
          <p:cNvSpPr>
            <a:spLocks noChangeArrowheads="1"/>
          </p:cNvSpPr>
          <p:nvPr/>
        </p:nvSpPr>
        <p:spPr bwMode="auto">
          <a:xfrm>
            <a:off x="6163128" y="3228522"/>
            <a:ext cx="224631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7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点此输入标题</a:t>
            </a:r>
          </a:p>
        </p:txBody>
      </p:sp>
      <p:sp>
        <p:nvSpPr>
          <p:cNvPr id="19" name="TextBox 27"/>
          <p:cNvSpPr>
            <a:spLocks noChangeArrowheads="1"/>
          </p:cNvSpPr>
          <p:nvPr/>
        </p:nvSpPr>
        <p:spPr bwMode="auto">
          <a:xfrm>
            <a:off x="6163128" y="3673022"/>
            <a:ext cx="22463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点此输入文字</a:t>
            </a:r>
          </a:p>
        </p:txBody>
      </p:sp>
      <p:sp>
        <p:nvSpPr>
          <p:cNvPr id="20" name="TextBox 28"/>
          <p:cNvSpPr>
            <a:spLocks noChangeArrowheads="1"/>
          </p:cNvSpPr>
          <p:nvPr/>
        </p:nvSpPr>
        <p:spPr bwMode="auto">
          <a:xfrm>
            <a:off x="8560253" y="3263447"/>
            <a:ext cx="22447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7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点此输入标题</a:t>
            </a:r>
          </a:p>
        </p:txBody>
      </p:sp>
      <p:sp>
        <p:nvSpPr>
          <p:cNvPr id="21" name="TextBox 29"/>
          <p:cNvSpPr>
            <a:spLocks noChangeArrowheads="1"/>
          </p:cNvSpPr>
          <p:nvPr/>
        </p:nvSpPr>
        <p:spPr bwMode="auto">
          <a:xfrm>
            <a:off x="8588828" y="3707947"/>
            <a:ext cx="22447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点此输入文字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2080317" y="3906191"/>
            <a:ext cx="409186" cy="135610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4276489" y="3906780"/>
            <a:ext cx="409186" cy="135610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6631156" y="3877471"/>
            <a:ext cx="409186" cy="135610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8800114" y="3933740"/>
            <a:ext cx="409186" cy="135610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20404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596313" y="3018971"/>
            <a:ext cx="974725" cy="647700"/>
            <a:chOff x="8596313" y="3149600"/>
            <a:chExt cx="974725" cy="647700"/>
          </a:xfrm>
        </p:grpSpPr>
        <p:sp>
          <p:nvSpPr>
            <p:cNvPr id="3" name="Freeform 8"/>
            <p:cNvSpPr/>
            <p:nvPr/>
          </p:nvSpPr>
          <p:spPr bwMode="auto">
            <a:xfrm>
              <a:off x="8596313" y="3149600"/>
              <a:ext cx="974725" cy="647700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rgbClr val="7885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" name="Freeform 11"/>
            <p:cNvSpPr>
              <a:spLocks noEditPoints="1"/>
            </p:cNvSpPr>
            <p:nvPr/>
          </p:nvSpPr>
          <p:spPr bwMode="auto">
            <a:xfrm>
              <a:off x="9056688" y="3311525"/>
              <a:ext cx="219075" cy="320675"/>
            </a:xfrm>
            <a:custGeom>
              <a:avLst/>
              <a:gdLst>
                <a:gd name="T0" fmla="*/ 20 w 69"/>
                <a:gd name="T1" fmla="*/ 87 h 101"/>
                <a:gd name="T2" fmla="*/ 21 w 69"/>
                <a:gd name="T3" fmla="*/ 93 h 101"/>
                <a:gd name="T4" fmla="*/ 25 w 69"/>
                <a:gd name="T5" fmla="*/ 95 h 101"/>
                <a:gd name="T6" fmla="*/ 26 w 69"/>
                <a:gd name="T7" fmla="*/ 98 h 101"/>
                <a:gd name="T8" fmla="*/ 34 w 69"/>
                <a:gd name="T9" fmla="*/ 101 h 101"/>
                <a:gd name="T10" fmla="*/ 43 w 69"/>
                <a:gd name="T11" fmla="*/ 98 h 101"/>
                <a:gd name="T12" fmla="*/ 43 w 69"/>
                <a:gd name="T13" fmla="*/ 95 h 101"/>
                <a:gd name="T14" fmla="*/ 48 w 69"/>
                <a:gd name="T15" fmla="*/ 93 h 101"/>
                <a:gd name="T16" fmla="*/ 49 w 69"/>
                <a:gd name="T17" fmla="*/ 87 h 101"/>
                <a:gd name="T18" fmla="*/ 34 w 69"/>
                <a:gd name="T19" fmla="*/ 90 h 101"/>
                <a:gd name="T20" fmla="*/ 20 w 69"/>
                <a:gd name="T21" fmla="*/ 87 h 101"/>
                <a:gd name="T22" fmla="*/ 34 w 69"/>
                <a:gd name="T23" fmla="*/ 15 h 101"/>
                <a:gd name="T24" fmla="*/ 36 w 69"/>
                <a:gd name="T25" fmla="*/ 13 h 101"/>
                <a:gd name="T26" fmla="*/ 34 w 69"/>
                <a:gd name="T27" fmla="*/ 11 h 101"/>
                <a:gd name="T28" fmla="*/ 10 w 69"/>
                <a:gd name="T29" fmla="*/ 35 h 101"/>
                <a:gd name="T30" fmla="*/ 12 w 69"/>
                <a:gd name="T31" fmla="*/ 37 h 101"/>
                <a:gd name="T32" fmla="*/ 14 w 69"/>
                <a:gd name="T33" fmla="*/ 35 h 101"/>
                <a:gd name="T34" fmla="*/ 34 w 69"/>
                <a:gd name="T35" fmla="*/ 15 h 101"/>
                <a:gd name="T36" fmla="*/ 18 w 69"/>
                <a:gd name="T37" fmla="*/ 78 h 101"/>
                <a:gd name="T38" fmla="*/ 19 w 69"/>
                <a:gd name="T39" fmla="*/ 83 h 101"/>
                <a:gd name="T40" fmla="*/ 34 w 69"/>
                <a:gd name="T41" fmla="*/ 86 h 101"/>
                <a:gd name="T42" fmla="*/ 50 w 69"/>
                <a:gd name="T43" fmla="*/ 83 h 101"/>
                <a:gd name="T44" fmla="*/ 50 w 69"/>
                <a:gd name="T45" fmla="*/ 78 h 101"/>
                <a:gd name="T46" fmla="*/ 34 w 69"/>
                <a:gd name="T47" fmla="*/ 80 h 101"/>
                <a:gd name="T48" fmla="*/ 18 w 69"/>
                <a:gd name="T49" fmla="*/ 78 h 101"/>
                <a:gd name="T50" fmla="*/ 42 w 69"/>
                <a:gd name="T51" fmla="*/ 48 h 101"/>
                <a:gd name="T52" fmla="*/ 34 w 69"/>
                <a:gd name="T53" fmla="*/ 34 h 101"/>
                <a:gd name="T54" fmla="*/ 27 w 69"/>
                <a:gd name="T55" fmla="*/ 48 h 101"/>
                <a:gd name="T56" fmla="*/ 23 w 69"/>
                <a:gd name="T57" fmla="*/ 41 h 101"/>
                <a:gd name="T58" fmla="*/ 19 w 69"/>
                <a:gd name="T59" fmla="*/ 43 h 101"/>
                <a:gd name="T60" fmla="*/ 26 w 69"/>
                <a:gd name="T61" fmla="*/ 60 h 101"/>
                <a:gd name="T62" fmla="*/ 34 w 69"/>
                <a:gd name="T63" fmla="*/ 45 h 101"/>
                <a:gd name="T64" fmla="*/ 42 w 69"/>
                <a:gd name="T65" fmla="*/ 60 h 101"/>
                <a:gd name="T66" fmla="*/ 50 w 69"/>
                <a:gd name="T67" fmla="*/ 43 h 101"/>
                <a:gd name="T68" fmla="*/ 45 w 69"/>
                <a:gd name="T69" fmla="*/ 41 h 101"/>
                <a:gd name="T70" fmla="*/ 42 w 69"/>
                <a:gd name="T71" fmla="*/ 48 h 101"/>
                <a:gd name="T72" fmla="*/ 34 w 69"/>
                <a:gd name="T73" fmla="*/ 0 h 101"/>
                <a:gd name="T74" fmla="*/ 0 w 69"/>
                <a:gd name="T75" fmla="*/ 35 h 101"/>
                <a:gd name="T76" fmla="*/ 17 w 69"/>
                <a:gd name="T77" fmla="*/ 64 h 101"/>
                <a:gd name="T78" fmla="*/ 18 w 69"/>
                <a:gd name="T79" fmla="*/ 73 h 101"/>
                <a:gd name="T80" fmla="*/ 34 w 69"/>
                <a:gd name="T81" fmla="*/ 76 h 101"/>
                <a:gd name="T82" fmla="*/ 51 w 69"/>
                <a:gd name="T83" fmla="*/ 73 h 101"/>
                <a:gd name="T84" fmla="*/ 52 w 69"/>
                <a:gd name="T85" fmla="*/ 64 h 101"/>
                <a:gd name="T86" fmla="*/ 69 w 69"/>
                <a:gd name="T87" fmla="*/ 35 h 101"/>
                <a:gd name="T88" fmla="*/ 34 w 69"/>
                <a:gd name="T89" fmla="*/ 0 h 101"/>
                <a:gd name="T90" fmla="*/ 47 w 69"/>
                <a:gd name="T91" fmla="*/ 60 h 101"/>
                <a:gd name="T92" fmla="*/ 46 w 69"/>
                <a:gd name="T93" fmla="*/ 68 h 101"/>
                <a:gd name="T94" fmla="*/ 34 w 69"/>
                <a:gd name="T95" fmla="*/ 70 h 101"/>
                <a:gd name="T96" fmla="*/ 22 w 69"/>
                <a:gd name="T97" fmla="*/ 68 h 101"/>
                <a:gd name="T98" fmla="*/ 22 w 69"/>
                <a:gd name="T99" fmla="*/ 60 h 101"/>
                <a:gd name="T100" fmla="*/ 6 w 69"/>
                <a:gd name="T101" fmla="*/ 35 h 101"/>
                <a:gd name="T102" fmla="*/ 34 w 69"/>
                <a:gd name="T103" fmla="*/ 6 h 101"/>
                <a:gd name="T104" fmla="*/ 63 w 69"/>
                <a:gd name="T105" fmla="*/ 35 h 101"/>
                <a:gd name="T106" fmla="*/ 47 w 69"/>
                <a:gd name="T107" fmla="*/ 6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101">
                  <a:moveTo>
                    <a:pt x="20" y="87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21" y="93"/>
                    <a:pt x="22" y="94"/>
                    <a:pt x="25" y="95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8" y="101"/>
                    <a:pt x="34" y="101"/>
                  </a:cubicBezTo>
                  <a:cubicBezTo>
                    <a:pt x="41" y="101"/>
                    <a:pt x="43" y="98"/>
                    <a:pt x="43" y="98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4"/>
                    <a:pt x="48" y="93"/>
                    <a:pt x="48" y="93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5" y="89"/>
                    <a:pt x="40" y="90"/>
                    <a:pt x="34" y="90"/>
                  </a:cubicBezTo>
                  <a:cubicBezTo>
                    <a:pt x="29" y="90"/>
                    <a:pt x="24" y="89"/>
                    <a:pt x="20" y="87"/>
                  </a:cubicBezTo>
                  <a:close/>
                  <a:moveTo>
                    <a:pt x="34" y="15"/>
                  </a:moveTo>
                  <a:cubicBezTo>
                    <a:pt x="35" y="15"/>
                    <a:pt x="36" y="14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1" y="11"/>
                    <a:pt x="10" y="22"/>
                    <a:pt x="10" y="35"/>
                  </a:cubicBezTo>
                  <a:cubicBezTo>
                    <a:pt x="10" y="36"/>
                    <a:pt x="11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24"/>
                    <a:pt x="23" y="15"/>
                    <a:pt x="34" y="15"/>
                  </a:cubicBezTo>
                  <a:close/>
                  <a:moveTo>
                    <a:pt x="18" y="78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4" y="85"/>
                    <a:pt x="29" y="86"/>
                    <a:pt x="34" y="86"/>
                  </a:cubicBezTo>
                  <a:cubicBezTo>
                    <a:pt x="40" y="86"/>
                    <a:pt x="45" y="85"/>
                    <a:pt x="50" y="83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46" y="79"/>
                    <a:pt x="40" y="80"/>
                    <a:pt x="34" y="80"/>
                  </a:cubicBezTo>
                  <a:cubicBezTo>
                    <a:pt x="29" y="80"/>
                    <a:pt x="23" y="79"/>
                    <a:pt x="18" y="78"/>
                  </a:cubicBezTo>
                  <a:close/>
                  <a:moveTo>
                    <a:pt x="42" y="48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45" y="41"/>
                    <a:pt x="45" y="41"/>
                    <a:pt x="45" y="41"/>
                  </a:cubicBezTo>
                  <a:lnTo>
                    <a:pt x="42" y="48"/>
                  </a:lnTo>
                  <a:close/>
                  <a:moveTo>
                    <a:pt x="34" y="0"/>
                  </a:moveTo>
                  <a:cubicBezTo>
                    <a:pt x="15" y="0"/>
                    <a:pt x="0" y="16"/>
                    <a:pt x="0" y="35"/>
                  </a:cubicBezTo>
                  <a:cubicBezTo>
                    <a:pt x="0" y="47"/>
                    <a:pt x="7" y="58"/>
                    <a:pt x="17" y="64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3" y="75"/>
                    <a:pt x="28" y="76"/>
                    <a:pt x="34" y="76"/>
                  </a:cubicBezTo>
                  <a:cubicBezTo>
                    <a:pt x="40" y="76"/>
                    <a:pt x="46" y="75"/>
                    <a:pt x="51" y="7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62" y="58"/>
                    <a:pt x="69" y="47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lose/>
                  <a:moveTo>
                    <a:pt x="47" y="60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6" y="68"/>
                    <a:pt x="43" y="70"/>
                    <a:pt x="34" y="70"/>
                  </a:cubicBezTo>
                  <a:cubicBezTo>
                    <a:pt x="26" y="70"/>
                    <a:pt x="22" y="68"/>
                    <a:pt x="22" y="68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12" y="56"/>
                    <a:pt x="6" y="46"/>
                    <a:pt x="6" y="35"/>
                  </a:cubicBezTo>
                  <a:cubicBezTo>
                    <a:pt x="6" y="19"/>
                    <a:pt x="19" y="6"/>
                    <a:pt x="34" y="6"/>
                  </a:cubicBezTo>
                  <a:cubicBezTo>
                    <a:pt x="50" y="6"/>
                    <a:pt x="63" y="19"/>
                    <a:pt x="63" y="35"/>
                  </a:cubicBezTo>
                  <a:cubicBezTo>
                    <a:pt x="63" y="46"/>
                    <a:pt x="56" y="56"/>
                    <a:pt x="4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889376" y="3018971"/>
            <a:ext cx="974725" cy="647700"/>
            <a:chOff x="3889376" y="3149600"/>
            <a:chExt cx="974725" cy="647700"/>
          </a:xfrm>
        </p:grpSpPr>
        <p:sp>
          <p:nvSpPr>
            <p:cNvPr id="6" name="Freeform 9"/>
            <p:cNvSpPr/>
            <p:nvPr/>
          </p:nvSpPr>
          <p:spPr bwMode="auto">
            <a:xfrm>
              <a:off x="3889376" y="3149600"/>
              <a:ext cx="974725" cy="647700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rgbClr val="8ABE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 noEditPoints="1"/>
            </p:cNvSpPr>
            <p:nvPr/>
          </p:nvSpPr>
          <p:spPr bwMode="auto">
            <a:xfrm>
              <a:off x="4292601" y="3346450"/>
              <a:ext cx="298450" cy="250825"/>
            </a:xfrm>
            <a:custGeom>
              <a:avLst/>
              <a:gdLst>
                <a:gd name="T0" fmla="*/ 4 w 94"/>
                <a:gd name="T1" fmla="*/ 76 h 79"/>
                <a:gd name="T2" fmla="*/ 8 w 94"/>
                <a:gd name="T3" fmla="*/ 79 h 79"/>
                <a:gd name="T4" fmla="*/ 25 w 94"/>
                <a:gd name="T5" fmla="*/ 79 h 79"/>
                <a:gd name="T6" fmla="*/ 25 w 94"/>
                <a:gd name="T7" fmla="*/ 43 h 79"/>
                <a:gd name="T8" fmla="*/ 4 w 94"/>
                <a:gd name="T9" fmla="*/ 64 h 79"/>
                <a:gd name="T10" fmla="*/ 4 w 94"/>
                <a:gd name="T11" fmla="*/ 76 h 79"/>
                <a:gd name="T12" fmla="*/ 34 w 94"/>
                <a:gd name="T13" fmla="*/ 51 h 79"/>
                <a:gd name="T14" fmla="*/ 34 w 94"/>
                <a:gd name="T15" fmla="*/ 79 h 79"/>
                <a:gd name="T16" fmla="*/ 55 w 94"/>
                <a:gd name="T17" fmla="*/ 79 h 79"/>
                <a:gd name="T18" fmla="*/ 55 w 94"/>
                <a:gd name="T19" fmla="*/ 54 h 79"/>
                <a:gd name="T20" fmla="*/ 46 w 94"/>
                <a:gd name="T21" fmla="*/ 63 h 79"/>
                <a:gd name="T22" fmla="*/ 34 w 94"/>
                <a:gd name="T23" fmla="*/ 51 h 79"/>
                <a:gd name="T24" fmla="*/ 75 w 94"/>
                <a:gd name="T25" fmla="*/ 1 h 79"/>
                <a:gd name="T26" fmla="*/ 72 w 94"/>
                <a:gd name="T27" fmla="*/ 6 h 79"/>
                <a:gd name="T28" fmla="*/ 76 w 94"/>
                <a:gd name="T29" fmla="*/ 9 h 79"/>
                <a:gd name="T30" fmla="*/ 80 w 94"/>
                <a:gd name="T31" fmla="*/ 9 h 79"/>
                <a:gd name="T32" fmla="*/ 46 w 94"/>
                <a:gd name="T33" fmla="*/ 43 h 79"/>
                <a:gd name="T34" fmla="*/ 25 w 94"/>
                <a:gd name="T35" fmla="*/ 23 h 79"/>
                <a:gd name="T36" fmla="*/ 2 w 94"/>
                <a:gd name="T37" fmla="*/ 46 h 79"/>
                <a:gd name="T38" fmla="*/ 2 w 94"/>
                <a:gd name="T39" fmla="*/ 52 h 79"/>
                <a:gd name="T40" fmla="*/ 7 w 94"/>
                <a:gd name="T41" fmla="*/ 52 h 79"/>
                <a:gd name="T42" fmla="*/ 25 w 94"/>
                <a:gd name="T43" fmla="*/ 33 h 79"/>
                <a:gd name="T44" fmla="*/ 46 w 94"/>
                <a:gd name="T45" fmla="*/ 54 h 79"/>
                <a:gd name="T46" fmla="*/ 85 w 94"/>
                <a:gd name="T47" fmla="*/ 14 h 79"/>
                <a:gd name="T48" fmla="*/ 85 w 94"/>
                <a:gd name="T49" fmla="*/ 18 h 79"/>
                <a:gd name="T50" fmla="*/ 88 w 94"/>
                <a:gd name="T51" fmla="*/ 22 h 79"/>
                <a:gd name="T52" fmla="*/ 89 w 94"/>
                <a:gd name="T53" fmla="*/ 22 h 79"/>
                <a:gd name="T54" fmla="*/ 92 w 94"/>
                <a:gd name="T55" fmla="*/ 19 h 79"/>
                <a:gd name="T56" fmla="*/ 94 w 94"/>
                <a:gd name="T57" fmla="*/ 0 h 79"/>
                <a:gd name="T58" fmla="*/ 75 w 94"/>
                <a:gd name="T59" fmla="*/ 1 h 79"/>
                <a:gd name="T60" fmla="*/ 63 w 94"/>
                <a:gd name="T61" fmla="*/ 46 h 79"/>
                <a:gd name="T62" fmla="*/ 63 w 94"/>
                <a:gd name="T63" fmla="*/ 79 h 79"/>
                <a:gd name="T64" fmla="*/ 80 w 94"/>
                <a:gd name="T65" fmla="*/ 79 h 79"/>
                <a:gd name="T66" fmla="*/ 84 w 94"/>
                <a:gd name="T67" fmla="*/ 76 h 79"/>
                <a:gd name="T68" fmla="*/ 84 w 94"/>
                <a:gd name="T69" fmla="*/ 25 h 79"/>
                <a:gd name="T70" fmla="*/ 66 w 94"/>
                <a:gd name="T71" fmla="*/ 43 h 79"/>
                <a:gd name="T72" fmla="*/ 63 w 94"/>
                <a:gd name="T73" fmla="*/ 4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4" h="79">
                  <a:moveTo>
                    <a:pt x="4" y="76"/>
                  </a:moveTo>
                  <a:cubicBezTo>
                    <a:pt x="4" y="78"/>
                    <a:pt x="6" y="79"/>
                    <a:pt x="8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4" y="64"/>
                    <a:pt x="4" y="64"/>
                    <a:pt x="4" y="64"/>
                  </a:cubicBezTo>
                  <a:lnTo>
                    <a:pt x="4" y="76"/>
                  </a:lnTo>
                  <a:close/>
                  <a:moveTo>
                    <a:pt x="34" y="51"/>
                  </a:moveTo>
                  <a:cubicBezTo>
                    <a:pt x="34" y="79"/>
                    <a:pt x="34" y="79"/>
                    <a:pt x="34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46" y="63"/>
                    <a:pt x="46" y="63"/>
                    <a:pt x="46" y="63"/>
                  </a:cubicBezTo>
                  <a:lnTo>
                    <a:pt x="34" y="51"/>
                  </a:lnTo>
                  <a:close/>
                  <a:moveTo>
                    <a:pt x="75" y="1"/>
                  </a:moveTo>
                  <a:cubicBezTo>
                    <a:pt x="73" y="2"/>
                    <a:pt x="72" y="3"/>
                    <a:pt x="72" y="6"/>
                  </a:cubicBezTo>
                  <a:cubicBezTo>
                    <a:pt x="72" y="8"/>
                    <a:pt x="74" y="9"/>
                    <a:pt x="76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8"/>
                    <a:pt x="0" y="50"/>
                    <a:pt x="2" y="52"/>
                  </a:cubicBezTo>
                  <a:cubicBezTo>
                    <a:pt x="3" y="53"/>
                    <a:pt x="6" y="53"/>
                    <a:pt x="7" y="5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20"/>
                    <a:pt x="86" y="22"/>
                    <a:pt x="88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1" y="22"/>
                    <a:pt x="92" y="20"/>
                    <a:pt x="92" y="19"/>
                  </a:cubicBezTo>
                  <a:cubicBezTo>
                    <a:pt x="94" y="0"/>
                    <a:pt x="94" y="0"/>
                    <a:pt x="94" y="0"/>
                  </a:cubicBezTo>
                  <a:lnTo>
                    <a:pt x="75" y="1"/>
                  </a:lnTo>
                  <a:close/>
                  <a:moveTo>
                    <a:pt x="63" y="46"/>
                  </a:moveTo>
                  <a:cubicBezTo>
                    <a:pt x="63" y="79"/>
                    <a:pt x="63" y="79"/>
                    <a:pt x="63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79"/>
                    <a:pt x="84" y="78"/>
                    <a:pt x="84" y="76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66" y="43"/>
                    <a:pt x="66" y="43"/>
                    <a:pt x="66" y="43"/>
                  </a:cubicBezTo>
                  <a:lnTo>
                    <a:pt x="63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19338" y="3018971"/>
            <a:ext cx="977900" cy="647700"/>
            <a:chOff x="2319338" y="3149600"/>
            <a:chExt cx="977900" cy="647700"/>
          </a:xfrm>
        </p:grpSpPr>
        <p:sp>
          <p:nvSpPr>
            <p:cNvPr id="9" name="Freeform 6"/>
            <p:cNvSpPr/>
            <p:nvPr/>
          </p:nvSpPr>
          <p:spPr bwMode="auto">
            <a:xfrm>
              <a:off x="2319338" y="3149600"/>
              <a:ext cx="977900" cy="647700"/>
            </a:xfrm>
            <a:custGeom>
              <a:avLst/>
              <a:gdLst>
                <a:gd name="T0" fmla="*/ 616 w 616"/>
                <a:gd name="T1" fmla="*/ 204 h 408"/>
                <a:gd name="T2" fmla="*/ 412 w 616"/>
                <a:gd name="T3" fmla="*/ 408 h 408"/>
                <a:gd name="T4" fmla="*/ 0 w 616"/>
                <a:gd name="T5" fmla="*/ 408 h 408"/>
                <a:gd name="T6" fmla="*/ 206 w 616"/>
                <a:gd name="T7" fmla="*/ 204 h 408"/>
                <a:gd name="T8" fmla="*/ 0 w 616"/>
                <a:gd name="T9" fmla="*/ 0 h 408"/>
                <a:gd name="T10" fmla="*/ 412 w 616"/>
                <a:gd name="T11" fmla="*/ 0 h 408"/>
                <a:gd name="T12" fmla="*/ 616 w 616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6" h="408">
                  <a:moveTo>
                    <a:pt x="616" y="204"/>
                  </a:moveTo>
                  <a:lnTo>
                    <a:pt x="412" y="408"/>
                  </a:lnTo>
                  <a:lnTo>
                    <a:pt x="0" y="408"/>
                  </a:lnTo>
                  <a:lnTo>
                    <a:pt x="206" y="204"/>
                  </a:lnTo>
                  <a:lnTo>
                    <a:pt x="0" y="0"/>
                  </a:lnTo>
                  <a:lnTo>
                    <a:pt x="412" y="0"/>
                  </a:lnTo>
                  <a:lnTo>
                    <a:pt x="616" y="204"/>
                  </a:lnTo>
                  <a:close/>
                </a:path>
              </a:pathLst>
            </a:custGeom>
            <a:solidFill>
              <a:srgbClr val="8385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2744788" y="3321050"/>
              <a:ext cx="241300" cy="301625"/>
            </a:xfrm>
            <a:custGeom>
              <a:avLst/>
              <a:gdLst>
                <a:gd name="T0" fmla="*/ 110 w 152"/>
                <a:gd name="T1" fmla="*/ 54 h 190"/>
                <a:gd name="T2" fmla="*/ 26 w 152"/>
                <a:gd name="T3" fmla="*/ 54 h 190"/>
                <a:gd name="T4" fmla="*/ 26 w 152"/>
                <a:gd name="T5" fmla="*/ 66 h 190"/>
                <a:gd name="T6" fmla="*/ 110 w 152"/>
                <a:gd name="T7" fmla="*/ 66 h 190"/>
                <a:gd name="T8" fmla="*/ 110 w 152"/>
                <a:gd name="T9" fmla="*/ 54 h 190"/>
                <a:gd name="T10" fmla="*/ 110 w 152"/>
                <a:gd name="T11" fmla="*/ 32 h 190"/>
                <a:gd name="T12" fmla="*/ 26 w 152"/>
                <a:gd name="T13" fmla="*/ 32 h 190"/>
                <a:gd name="T14" fmla="*/ 26 w 152"/>
                <a:gd name="T15" fmla="*/ 44 h 190"/>
                <a:gd name="T16" fmla="*/ 110 w 152"/>
                <a:gd name="T17" fmla="*/ 44 h 190"/>
                <a:gd name="T18" fmla="*/ 110 w 152"/>
                <a:gd name="T19" fmla="*/ 32 h 190"/>
                <a:gd name="T20" fmla="*/ 110 w 152"/>
                <a:gd name="T21" fmla="*/ 78 h 190"/>
                <a:gd name="T22" fmla="*/ 26 w 152"/>
                <a:gd name="T23" fmla="*/ 78 h 190"/>
                <a:gd name="T24" fmla="*/ 26 w 152"/>
                <a:gd name="T25" fmla="*/ 90 h 190"/>
                <a:gd name="T26" fmla="*/ 110 w 152"/>
                <a:gd name="T27" fmla="*/ 90 h 190"/>
                <a:gd name="T28" fmla="*/ 110 w 152"/>
                <a:gd name="T29" fmla="*/ 78 h 190"/>
                <a:gd name="T30" fmla="*/ 134 w 152"/>
                <a:gd name="T31" fmla="*/ 16 h 190"/>
                <a:gd name="T32" fmla="*/ 134 w 152"/>
                <a:gd name="T33" fmla="*/ 0 h 190"/>
                <a:gd name="T34" fmla="*/ 0 w 152"/>
                <a:gd name="T35" fmla="*/ 0 h 190"/>
                <a:gd name="T36" fmla="*/ 0 w 152"/>
                <a:gd name="T37" fmla="*/ 174 h 190"/>
                <a:gd name="T38" fmla="*/ 18 w 152"/>
                <a:gd name="T39" fmla="*/ 174 h 190"/>
                <a:gd name="T40" fmla="*/ 18 w 152"/>
                <a:gd name="T41" fmla="*/ 190 h 190"/>
                <a:gd name="T42" fmla="*/ 152 w 152"/>
                <a:gd name="T43" fmla="*/ 190 h 190"/>
                <a:gd name="T44" fmla="*/ 152 w 152"/>
                <a:gd name="T45" fmla="*/ 16 h 190"/>
                <a:gd name="T46" fmla="*/ 134 w 152"/>
                <a:gd name="T47" fmla="*/ 16 h 190"/>
                <a:gd name="T48" fmla="*/ 10 w 152"/>
                <a:gd name="T49" fmla="*/ 164 h 190"/>
                <a:gd name="T50" fmla="*/ 10 w 152"/>
                <a:gd name="T51" fmla="*/ 10 h 190"/>
                <a:gd name="T52" fmla="*/ 126 w 152"/>
                <a:gd name="T53" fmla="*/ 10 h 190"/>
                <a:gd name="T54" fmla="*/ 126 w 152"/>
                <a:gd name="T55" fmla="*/ 124 h 190"/>
                <a:gd name="T56" fmla="*/ 86 w 152"/>
                <a:gd name="T57" fmla="*/ 124 h 190"/>
                <a:gd name="T58" fmla="*/ 86 w 152"/>
                <a:gd name="T59" fmla="*/ 164 h 190"/>
                <a:gd name="T60" fmla="*/ 10 w 152"/>
                <a:gd name="T61" fmla="*/ 164 h 190"/>
                <a:gd name="T62" fmla="*/ 142 w 152"/>
                <a:gd name="T63" fmla="*/ 180 h 190"/>
                <a:gd name="T64" fmla="*/ 26 w 152"/>
                <a:gd name="T65" fmla="*/ 180 h 190"/>
                <a:gd name="T66" fmla="*/ 26 w 152"/>
                <a:gd name="T67" fmla="*/ 174 h 190"/>
                <a:gd name="T68" fmla="*/ 90 w 152"/>
                <a:gd name="T69" fmla="*/ 174 h 190"/>
                <a:gd name="T70" fmla="*/ 134 w 152"/>
                <a:gd name="T71" fmla="*/ 130 h 190"/>
                <a:gd name="T72" fmla="*/ 134 w 152"/>
                <a:gd name="T73" fmla="*/ 26 h 190"/>
                <a:gd name="T74" fmla="*/ 142 w 152"/>
                <a:gd name="T75" fmla="*/ 26 h 190"/>
                <a:gd name="T76" fmla="*/ 142 w 152"/>
                <a:gd name="T77" fmla="*/ 180 h 190"/>
                <a:gd name="T78" fmla="*/ 26 w 152"/>
                <a:gd name="T79" fmla="*/ 114 h 190"/>
                <a:gd name="T80" fmla="*/ 68 w 152"/>
                <a:gd name="T81" fmla="*/ 114 h 190"/>
                <a:gd name="T82" fmla="*/ 68 w 152"/>
                <a:gd name="T83" fmla="*/ 102 h 190"/>
                <a:gd name="T84" fmla="*/ 26 w 152"/>
                <a:gd name="T85" fmla="*/ 102 h 190"/>
                <a:gd name="T86" fmla="*/ 26 w 152"/>
                <a:gd name="T87" fmla="*/ 11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" h="190">
                  <a:moveTo>
                    <a:pt x="110" y="54"/>
                  </a:moveTo>
                  <a:lnTo>
                    <a:pt x="26" y="54"/>
                  </a:lnTo>
                  <a:lnTo>
                    <a:pt x="26" y="66"/>
                  </a:lnTo>
                  <a:lnTo>
                    <a:pt x="110" y="66"/>
                  </a:lnTo>
                  <a:lnTo>
                    <a:pt x="110" y="54"/>
                  </a:lnTo>
                  <a:close/>
                  <a:moveTo>
                    <a:pt x="110" y="32"/>
                  </a:moveTo>
                  <a:lnTo>
                    <a:pt x="26" y="32"/>
                  </a:lnTo>
                  <a:lnTo>
                    <a:pt x="26" y="44"/>
                  </a:lnTo>
                  <a:lnTo>
                    <a:pt x="110" y="44"/>
                  </a:lnTo>
                  <a:lnTo>
                    <a:pt x="110" y="32"/>
                  </a:lnTo>
                  <a:close/>
                  <a:moveTo>
                    <a:pt x="110" y="78"/>
                  </a:moveTo>
                  <a:lnTo>
                    <a:pt x="26" y="78"/>
                  </a:lnTo>
                  <a:lnTo>
                    <a:pt x="26" y="90"/>
                  </a:lnTo>
                  <a:lnTo>
                    <a:pt x="110" y="90"/>
                  </a:lnTo>
                  <a:lnTo>
                    <a:pt x="110" y="78"/>
                  </a:lnTo>
                  <a:close/>
                  <a:moveTo>
                    <a:pt x="134" y="16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74"/>
                  </a:lnTo>
                  <a:lnTo>
                    <a:pt x="18" y="174"/>
                  </a:lnTo>
                  <a:lnTo>
                    <a:pt x="18" y="190"/>
                  </a:lnTo>
                  <a:lnTo>
                    <a:pt x="152" y="190"/>
                  </a:lnTo>
                  <a:lnTo>
                    <a:pt x="152" y="16"/>
                  </a:lnTo>
                  <a:lnTo>
                    <a:pt x="134" y="16"/>
                  </a:lnTo>
                  <a:close/>
                  <a:moveTo>
                    <a:pt x="10" y="164"/>
                  </a:moveTo>
                  <a:lnTo>
                    <a:pt x="10" y="10"/>
                  </a:lnTo>
                  <a:lnTo>
                    <a:pt x="126" y="10"/>
                  </a:lnTo>
                  <a:lnTo>
                    <a:pt x="126" y="124"/>
                  </a:lnTo>
                  <a:lnTo>
                    <a:pt x="86" y="124"/>
                  </a:lnTo>
                  <a:lnTo>
                    <a:pt x="86" y="164"/>
                  </a:lnTo>
                  <a:lnTo>
                    <a:pt x="10" y="164"/>
                  </a:lnTo>
                  <a:close/>
                  <a:moveTo>
                    <a:pt x="142" y="180"/>
                  </a:moveTo>
                  <a:lnTo>
                    <a:pt x="26" y="180"/>
                  </a:lnTo>
                  <a:lnTo>
                    <a:pt x="26" y="174"/>
                  </a:lnTo>
                  <a:lnTo>
                    <a:pt x="90" y="174"/>
                  </a:lnTo>
                  <a:lnTo>
                    <a:pt x="134" y="130"/>
                  </a:lnTo>
                  <a:lnTo>
                    <a:pt x="134" y="26"/>
                  </a:lnTo>
                  <a:lnTo>
                    <a:pt x="142" y="26"/>
                  </a:lnTo>
                  <a:lnTo>
                    <a:pt x="142" y="180"/>
                  </a:lnTo>
                  <a:close/>
                  <a:moveTo>
                    <a:pt x="26" y="114"/>
                  </a:moveTo>
                  <a:lnTo>
                    <a:pt x="68" y="114"/>
                  </a:lnTo>
                  <a:lnTo>
                    <a:pt x="68" y="102"/>
                  </a:lnTo>
                  <a:lnTo>
                    <a:pt x="26" y="102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029451" y="3018971"/>
            <a:ext cx="974725" cy="647700"/>
            <a:chOff x="7029451" y="3149600"/>
            <a:chExt cx="974725" cy="647700"/>
          </a:xfrm>
        </p:grpSpPr>
        <p:sp>
          <p:nvSpPr>
            <p:cNvPr id="12" name="Freeform 10"/>
            <p:cNvSpPr/>
            <p:nvPr/>
          </p:nvSpPr>
          <p:spPr bwMode="auto">
            <a:xfrm>
              <a:off x="7029451" y="3149600"/>
              <a:ext cx="974725" cy="647700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rgbClr val="ADD1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7448551" y="3321050"/>
              <a:ext cx="301625" cy="298450"/>
            </a:xfrm>
            <a:custGeom>
              <a:avLst/>
              <a:gdLst>
                <a:gd name="T0" fmla="*/ 47 w 95"/>
                <a:gd name="T1" fmla="*/ 66 h 94"/>
                <a:gd name="T2" fmla="*/ 48 w 95"/>
                <a:gd name="T3" fmla="*/ 66 h 94"/>
                <a:gd name="T4" fmla="*/ 55 w 95"/>
                <a:gd name="T5" fmla="*/ 61 h 94"/>
                <a:gd name="T6" fmla="*/ 40 w 95"/>
                <a:gd name="T7" fmla="*/ 61 h 94"/>
                <a:gd name="T8" fmla="*/ 47 w 95"/>
                <a:gd name="T9" fmla="*/ 66 h 94"/>
                <a:gd name="T10" fmla="*/ 33 w 95"/>
                <a:gd name="T11" fmla="*/ 57 h 94"/>
                <a:gd name="T12" fmla="*/ 61 w 95"/>
                <a:gd name="T13" fmla="*/ 57 h 94"/>
                <a:gd name="T14" fmla="*/ 68 w 95"/>
                <a:gd name="T15" fmla="*/ 52 h 94"/>
                <a:gd name="T16" fmla="*/ 27 w 95"/>
                <a:gd name="T17" fmla="*/ 52 h 94"/>
                <a:gd name="T18" fmla="*/ 33 w 95"/>
                <a:gd name="T19" fmla="*/ 57 h 94"/>
                <a:gd name="T20" fmla="*/ 19 w 95"/>
                <a:gd name="T21" fmla="*/ 47 h 94"/>
                <a:gd name="T22" fmla="*/ 20 w 95"/>
                <a:gd name="T23" fmla="*/ 48 h 94"/>
                <a:gd name="T24" fmla="*/ 75 w 95"/>
                <a:gd name="T25" fmla="*/ 48 h 94"/>
                <a:gd name="T26" fmla="*/ 76 w 95"/>
                <a:gd name="T27" fmla="*/ 47 h 94"/>
                <a:gd name="T28" fmla="*/ 76 w 95"/>
                <a:gd name="T29" fmla="*/ 43 h 94"/>
                <a:gd name="T30" fmla="*/ 19 w 95"/>
                <a:gd name="T31" fmla="*/ 43 h 94"/>
                <a:gd name="T32" fmla="*/ 19 w 95"/>
                <a:gd name="T33" fmla="*/ 47 h 94"/>
                <a:gd name="T34" fmla="*/ 92 w 95"/>
                <a:gd name="T35" fmla="*/ 30 h 94"/>
                <a:gd name="T36" fmla="*/ 51 w 95"/>
                <a:gd name="T37" fmla="*/ 2 h 94"/>
                <a:gd name="T38" fmla="*/ 44 w 95"/>
                <a:gd name="T39" fmla="*/ 2 h 94"/>
                <a:gd name="T40" fmla="*/ 3 w 95"/>
                <a:gd name="T41" fmla="*/ 30 h 94"/>
                <a:gd name="T42" fmla="*/ 0 w 95"/>
                <a:gd name="T43" fmla="*/ 35 h 94"/>
                <a:gd name="T44" fmla="*/ 0 w 95"/>
                <a:gd name="T45" fmla="*/ 88 h 94"/>
                <a:gd name="T46" fmla="*/ 6 w 95"/>
                <a:gd name="T47" fmla="*/ 94 h 94"/>
                <a:gd name="T48" fmla="*/ 89 w 95"/>
                <a:gd name="T49" fmla="*/ 94 h 94"/>
                <a:gd name="T50" fmla="*/ 95 w 95"/>
                <a:gd name="T51" fmla="*/ 88 h 94"/>
                <a:gd name="T52" fmla="*/ 95 w 95"/>
                <a:gd name="T53" fmla="*/ 35 h 94"/>
                <a:gd name="T54" fmla="*/ 92 w 95"/>
                <a:gd name="T55" fmla="*/ 30 h 94"/>
                <a:gd name="T56" fmla="*/ 89 w 95"/>
                <a:gd name="T57" fmla="*/ 43 h 94"/>
                <a:gd name="T58" fmla="*/ 47 w 95"/>
                <a:gd name="T59" fmla="*/ 71 h 94"/>
                <a:gd name="T60" fmla="*/ 6 w 95"/>
                <a:gd name="T61" fmla="*/ 43 h 94"/>
                <a:gd name="T62" fmla="*/ 6 w 95"/>
                <a:gd name="T63" fmla="*/ 38 h 94"/>
                <a:gd name="T64" fmla="*/ 9 w 95"/>
                <a:gd name="T65" fmla="*/ 35 h 94"/>
                <a:gd name="T66" fmla="*/ 86 w 95"/>
                <a:gd name="T67" fmla="*/ 35 h 94"/>
                <a:gd name="T68" fmla="*/ 89 w 95"/>
                <a:gd name="T69" fmla="*/ 38 h 94"/>
                <a:gd name="T70" fmla="*/ 89 w 95"/>
                <a:gd name="T71" fmla="*/ 4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5" h="94">
                  <a:moveTo>
                    <a:pt x="47" y="66"/>
                  </a:moveTo>
                  <a:cubicBezTo>
                    <a:pt x="48" y="66"/>
                    <a:pt x="48" y="66"/>
                    <a:pt x="48" y="66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40" y="61"/>
                    <a:pt x="40" y="61"/>
                    <a:pt x="40" y="61"/>
                  </a:cubicBezTo>
                  <a:lnTo>
                    <a:pt x="47" y="66"/>
                  </a:lnTo>
                  <a:close/>
                  <a:moveTo>
                    <a:pt x="33" y="57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27" y="52"/>
                    <a:pt x="27" y="52"/>
                    <a:pt x="27" y="52"/>
                  </a:cubicBezTo>
                  <a:lnTo>
                    <a:pt x="33" y="57"/>
                  </a:lnTo>
                  <a:close/>
                  <a:moveTo>
                    <a:pt x="19" y="47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6" y="47"/>
                    <a:pt x="76" y="47"/>
                    <a:pt x="76" y="47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19" y="43"/>
                    <a:pt x="19" y="43"/>
                    <a:pt x="19" y="43"/>
                  </a:cubicBezTo>
                  <a:lnTo>
                    <a:pt x="19" y="47"/>
                  </a:lnTo>
                  <a:close/>
                  <a:moveTo>
                    <a:pt x="92" y="30"/>
                  </a:moveTo>
                  <a:cubicBezTo>
                    <a:pt x="51" y="2"/>
                    <a:pt x="51" y="2"/>
                    <a:pt x="51" y="2"/>
                  </a:cubicBezTo>
                  <a:cubicBezTo>
                    <a:pt x="49" y="0"/>
                    <a:pt x="46" y="0"/>
                    <a:pt x="44" y="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5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3" y="94"/>
                    <a:pt x="6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92" y="94"/>
                    <a:pt x="95" y="92"/>
                    <a:pt x="95" y="88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3"/>
                    <a:pt x="94" y="31"/>
                    <a:pt x="92" y="30"/>
                  </a:cubicBezTo>
                  <a:close/>
                  <a:moveTo>
                    <a:pt x="89" y="43"/>
                  </a:moveTo>
                  <a:cubicBezTo>
                    <a:pt x="47" y="71"/>
                    <a:pt x="47" y="71"/>
                    <a:pt x="47" y="7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6"/>
                    <a:pt x="7" y="35"/>
                    <a:pt x="9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7" y="35"/>
                    <a:pt x="89" y="36"/>
                    <a:pt x="89" y="38"/>
                  </a:cubicBezTo>
                  <a:lnTo>
                    <a:pt x="89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57826" y="3018971"/>
            <a:ext cx="974725" cy="647700"/>
            <a:chOff x="5457826" y="3149600"/>
            <a:chExt cx="974725" cy="647700"/>
          </a:xfrm>
        </p:grpSpPr>
        <p:sp>
          <p:nvSpPr>
            <p:cNvPr id="15" name="Freeform 7"/>
            <p:cNvSpPr/>
            <p:nvPr/>
          </p:nvSpPr>
          <p:spPr bwMode="auto">
            <a:xfrm>
              <a:off x="5457826" y="3149600"/>
              <a:ext cx="974725" cy="647700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883276" y="3308350"/>
              <a:ext cx="292100" cy="327025"/>
            </a:xfrm>
            <a:custGeom>
              <a:avLst/>
              <a:gdLst>
                <a:gd name="T0" fmla="*/ 50 w 92"/>
                <a:gd name="T1" fmla="*/ 57 h 103"/>
                <a:gd name="T2" fmla="*/ 50 w 92"/>
                <a:gd name="T3" fmla="*/ 57 h 103"/>
                <a:gd name="T4" fmla="*/ 50 w 92"/>
                <a:gd name="T5" fmla="*/ 36 h 103"/>
                <a:gd name="T6" fmla="*/ 46 w 92"/>
                <a:gd name="T7" fmla="*/ 32 h 103"/>
                <a:gd name="T8" fmla="*/ 42 w 92"/>
                <a:gd name="T9" fmla="*/ 36 h 103"/>
                <a:gd name="T10" fmla="*/ 42 w 92"/>
                <a:gd name="T11" fmla="*/ 57 h 103"/>
                <a:gd name="T12" fmla="*/ 46 w 92"/>
                <a:gd name="T13" fmla="*/ 61 h 103"/>
                <a:gd name="T14" fmla="*/ 47 w 92"/>
                <a:gd name="T15" fmla="*/ 61 h 103"/>
                <a:gd name="T16" fmla="*/ 65 w 92"/>
                <a:gd name="T17" fmla="*/ 79 h 103"/>
                <a:gd name="T18" fmla="*/ 67 w 92"/>
                <a:gd name="T19" fmla="*/ 80 h 103"/>
                <a:gd name="T20" fmla="*/ 69 w 92"/>
                <a:gd name="T21" fmla="*/ 79 h 103"/>
                <a:gd name="T22" fmla="*/ 69 w 92"/>
                <a:gd name="T23" fmla="*/ 76 h 103"/>
                <a:gd name="T24" fmla="*/ 50 w 92"/>
                <a:gd name="T25" fmla="*/ 57 h 103"/>
                <a:gd name="T26" fmla="*/ 75 w 92"/>
                <a:gd name="T27" fmla="*/ 21 h 103"/>
                <a:gd name="T28" fmla="*/ 78 w 92"/>
                <a:gd name="T29" fmla="*/ 16 h 103"/>
                <a:gd name="T30" fmla="*/ 79 w 92"/>
                <a:gd name="T31" fmla="*/ 17 h 103"/>
                <a:gd name="T32" fmla="*/ 81 w 92"/>
                <a:gd name="T33" fmla="*/ 17 h 103"/>
                <a:gd name="T34" fmla="*/ 83 w 92"/>
                <a:gd name="T35" fmla="*/ 16 h 103"/>
                <a:gd name="T36" fmla="*/ 84 w 92"/>
                <a:gd name="T37" fmla="*/ 12 h 103"/>
                <a:gd name="T38" fmla="*/ 83 w 92"/>
                <a:gd name="T39" fmla="*/ 8 h 103"/>
                <a:gd name="T40" fmla="*/ 71 w 92"/>
                <a:gd name="T41" fmla="*/ 1 h 103"/>
                <a:gd name="T42" fmla="*/ 67 w 92"/>
                <a:gd name="T43" fmla="*/ 2 h 103"/>
                <a:gd name="T44" fmla="*/ 65 w 92"/>
                <a:gd name="T45" fmla="*/ 5 h 103"/>
                <a:gd name="T46" fmla="*/ 64 w 92"/>
                <a:gd name="T47" fmla="*/ 7 h 103"/>
                <a:gd name="T48" fmla="*/ 66 w 92"/>
                <a:gd name="T49" fmla="*/ 9 h 103"/>
                <a:gd name="T50" fmla="*/ 67 w 92"/>
                <a:gd name="T51" fmla="*/ 10 h 103"/>
                <a:gd name="T52" fmla="*/ 64 w 92"/>
                <a:gd name="T53" fmla="*/ 14 h 103"/>
                <a:gd name="T54" fmla="*/ 46 w 92"/>
                <a:gd name="T55" fmla="*/ 11 h 103"/>
                <a:gd name="T56" fmla="*/ 29 w 92"/>
                <a:gd name="T57" fmla="*/ 14 h 103"/>
                <a:gd name="T58" fmla="*/ 26 w 92"/>
                <a:gd name="T59" fmla="*/ 10 h 103"/>
                <a:gd name="T60" fmla="*/ 27 w 92"/>
                <a:gd name="T61" fmla="*/ 9 h 103"/>
                <a:gd name="T62" fmla="*/ 28 w 92"/>
                <a:gd name="T63" fmla="*/ 7 h 103"/>
                <a:gd name="T64" fmla="*/ 28 w 92"/>
                <a:gd name="T65" fmla="*/ 5 h 103"/>
                <a:gd name="T66" fmla="*/ 26 w 92"/>
                <a:gd name="T67" fmla="*/ 2 h 103"/>
                <a:gd name="T68" fmla="*/ 22 w 92"/>
                <a:gd name="T69" fmla="*/ 1 h 103"/>
                <a:gd name="T70" fmla="*/ 9 w 92"/>
                <a:gd name="T71" fmla="*/ 8 h 103"/>
                <a:gd name="T72" fmla="*/ 8 w 92"/>
                <a:gd name="T73" fmla="*/ 12 h 103"/>
                <a:gd name="T74" fmla="*/ 10 w 92"/>
                <a:gd name="T75" fmla="*/ 16 h 103"/>
                <a:gd name="T76" fmla="*/ 12 w 92"/>
                <a:gd name="T77" fmla="*/ 17 h 103"/>
                <a:gd name="T78" fmla="*/ 14 w 92"/>
                <a:gd name="T79" fmla="*/ 17 h 103"/>
                <a:gd name="T80" fmla="*/ 15 w 92"/>
                <a:gd name="T81" fmla="*/ 16 h 103"/>
                <a:gd name="T82" fmla="*/ 18 w 92"/>
                <a:gd name="T83" fmla="*/ 21 h 103"/>
                <a:gd name="T84" fmla="*/ 0 w 92"/>
                <a:gd name="T85" fmla="*/ 57 h 103"/>
                <a:gd name="T86" fmla="*/ 46 w 92"/>
                <a:gd name="T87" fmla="*/ 103 h 103"/>
                <a:gd name="T88" fmla="*/ 92 w 92"/>
                <a:gd name="T89" fmla="*/ 57 h 103"/>
                <a:gd name="T90" fmla="*/ 75 w 92"/>
                <a:gd name="T91" fmla="*/ 21 h 103"/>
                <a:gd name="T92" fmla="*/ 46 w 92"/>
                <a:gd name="T93" fmla="*/ 94 h 103"/>
                <a:gd name="T94" fmla="*/ 9 w 92"/>
                <a:gd name="T95" fmla="*/ 57 h 103"/>
                <a:gd name="T96" fmla="*/ 46 w 92"/>
                <a:gd name="T97" fmla="*/ 19 h 103"/>
                <a:gd name="T98" fmla="*/ 84 w 92"/>
                <a:gd name="T99" fmla="*/ 57 h 103"/>
                <a:gd name="T100" fmla="*/ 46 w 92"/>
                <a:gd name="T101" fmla="*/ 9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2" h="103">
                  <a:moveTo>
                    <a:pt x="50" y="57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4"/>
                    <a:pt x="49" y="32"/>
                    <a:pt x="46" y="32"/>
                  </a:cubicBezTo>
                  <a:cubicBezTo>
                    <a:pt x="44" y="32"/>
                    <a:pt x="42" y="34"/>
                    <a:pt x="42" y="36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9"/>
                    <a:pt x="44" y="61"/>
                    <a:pt x="46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6" y="80"/>
                    <a:pt x="66" y="80"/>
                    <a:pt x="67" y="80"/>
                  </a:cubicBezTo>
                  <a:cubicBezTo>
                    <a:pt x="68" y="80"/>
                    <a:pt x="68" y="80"/>
                    <a:pt x="69" y="79"/>
                  </a:cubicBezTo>
                  <a:cubicBezTo>
                    <a:pt x="70" y="78"/>
                    <a:pt x="70" y="77"/>
                    <a:pt x="69" y="76"/>
                  </a:cubicBezTo>
                  <a:lnTo>
                    <a:pt x="50" y="57"/>
                  </a:lnTo>
                  <a:close/>
                  <a:moveTo>
                    <a:pt x="75" y="21"/>
                  </a:moveTo>
                  <a:cubicBezTo>
                    <a:pt x="78" y="16"/>
                    <a:pt x="78" y="16"/>
                    <a:pt x="78" y="16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17"/>
                    <a:pt x="80" y="17"/>
                    <a:pt x="81" y="17"/>
                  </a:cubicBezTo>
                  <a:cubicBezTo>
                    <a:pt x="82" y="17"/>
                    <a:pt x="82" y="16"/>
                    <a:pt x="83" y="16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5" y="11"/>
                    <a:pt x="85" y="9"/>
                    <a:pt x="83" y="8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69" y="0"/>
                    <a:pt x="67" y="0"/>
                    <a:pt x="67" y="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7"/>
                    <a:pt x="64" y="7"/>
                  </a:cubicBezTo>
                  <a:cubicBezTo>
                    <a:pt x="65" y="8"/>
                    <a:pt x="65" y="9"/>
                    <a:pt x="66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9" y="12"/>
                    <a:pt x="53" y="11"/>
                    <a:pt x="46" y="11"/>
                  </a:cubicBezTo>
                  <a:cubicBezTo>
                    <a:pt x="40" y="11"/>
                    <a:pt x="34" y="12"/>
                    <a:pt x="29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8"/>
                    <a:pt x="28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0"/>
                    <a:pt x="24" y="0"/>
                    <a:pt x="22" y="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1"/>
                    <a:pt x="8" y="12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7"/>
                    <a:pt x="12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7" y="29"/>
                    <a:pt x="0" y="42"/>
                    <a:pt x="0" y="57"/>
                  </a:cubicBezTo>
                  <a:cubicBezTo>
                    <a:pt x="0" y="82"/>
                    <a:pt x="21" y="103"/>
                    <a:pt x="46" y="103"/>
                  </a:cubicBezTo>
                  <a:cubicBezTo>
                    <a:pt x="72" y="103"/>
                    <a:pt x="92" y="82"/>
                    <a:pt x="92" y="57"/>
                  </a:cubicBezTo>
                  <a:cubicBezTo>
                    <a:pt x="92" y="42"/>
                    <a:pt x="86" y="29"/>
                    <a:pt x="75" y="21"/>
                  </a:cubicBezTo>
                  <a:close/>
                  <a:moveTo>
                    <a:pt x="46" y="94"/>
                  </a:moveTo>
                  <a:cubicBezTo>
                    <a:pt x="26" y="94"/>
                    <a:pt x="9" y="77"/>
                    <a:pt x="9" y="57"/>
                  </a:cubicBezTo>
                  <a:cubicBezTo>
                    <a:pt x="9" y="36"/>
                    <a:pt x="26" y="19"/>
                    <a:pt x="46" y="19"/>
                  </a:cubicBezTo>
                  <a:cubicBezTo>
                    <a:pt x="67" y="19"/>
                    <a:pt x="84" y="36"/>
                    <a:pt x="84" y="57"/>
                  </a:cubicBezTo>
                  <a:cubicBezTo>
                    <a:pt x="84" y="77"/>
                    <a:pt x="67" y="94"/>
                    <a:pt x="46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2703513" y="3006271"/>
            <a:ext cx="695325" cy="1012825"/>
          </a:xfrm>
          <a:custGeom>
            <a:avLst/>
            <a:gdLst>
              <a:gd name="T0" fmla="*/ 102 w 219"/>
              <a:gd name="T1" fmla="*/ 223 h 319"/>
              <a:gd name="T2" fmla="*/ 99 w 219"/>
              <a:gd name="T3" fmla="*/ 216 h 319"/>
              <a:gd name="T4" fmla="*/ 113 w 219"/>
              <a:gd name="T5" fmla="*/ 212 h 319"/>
              <a:gd name="T6" fmla="*/ 110 w 219"/>
              <a:gd name="T7" fmla="*/ 205 h 319"/>
              <a:gd name="T8" fmla="*/ 90 w 219"/>
              <a:gd name="T9" fmla="*/ 234 h 319"/>
              <a:gd name="T10" fmla="*/ 87 w 219"/>
              <a:gd name="T11" fmla="*/ 228 h 319"/>
              <a:gd name="T12" fmla="*/ 125 w 219"/>
              <a:gd name="T13" fmla="*/ 19 h 319"/>
              <a:gd name="T14" fmla="*/ 122 w 219"/>
              <a:gd name="T15" fmla="*/ 13 h 319"/>
              <a:gd name="T16" fmla="*/ 114 w 219"/>
              <a:gd name="T17" fmla="*/ 8 h 319"/>
              <a:gd name="T18" fmla="*/ 111 w 219"/>
              <a:gd name="T19" fmla="*/ 1 h 319"/>
              <a:gd name="T20" fmla="*/ 79 w 219"/>
              <a:gd name="T21" fmla="*/ 246 h 319"/>
              <a:gd name="T22" fmla="*/ 76 w 219"/>
              <a:gd name="T23" fmla="*/ 239 h 319"/>
              <a:gd name="T24" fmla="*/ 124 w 219"/>
              <a:gd name="T25" fmla="*/ 201 h 319"/>
              <a:gd name="T26" fmla="*/ 121 w 219"/>
              <a:gd name="T27" fmla="*/ 194 h 319"/>
              <a:gd name="T28" fmla="*/ 68 w 219"/>
              <a:gd name="T29" fmla="*/ 257 h 319"/>
              <a:gd name="T30" fmla="*/ 65 w 219"/>
              <a:gd name="T31" fmla="*/ 250 h 319"/>
              <a:gd name="T32" fmla="*/ 22 w 219"/>
              <a:gd name="T33" fmla="*/ 302 h 319"/>
              <a:gd name="T34" fmla="*/ 20 w 219"/>
              <a:gd name="T35" fmla="*/ 296 h 319"/>
              <a:gd name="T36" fmla="*/ 136 w 219"/>
              <a:gd name="T37" fmla="*/ 189 h 319"/>
              <a:gd name="T38" fmla="*/ 133 w 219"/>
              <a:gd name="T39" fmla="*/ 182 h 319"/>
              <a:gd name="T40" fmla="*/ 10 w 219"/>
              <a:gd name="T41" fmla="*/ 319 h 319"/>
              <a:gd name="T42" fmla="*/ 31 w 219"/>
              <a:gd name="T43" fmla="*/ 284 h 319"/>
              <a:gd name="T44" fmla="*/ 37 w 219"/>
              <a:gd name="T45" fmla="*/ 290 h 319"/>
              <a:gd name="T46" fmla="*/ 54 w 219"/>
              <a:gd name="T47" fmla="*/ 262 h 319"/>
              <a:gd name="T48" fmla="*/ 59 w 219"/>
              <a:gd name="T49" fmla="*/ 267 h 319"/>
              <a:gd name="T50" fmla="*/ 42 w 219"/>
              <a:gd name="T51" fmla="*/ 273 h 319"/>
              <a:gd name="T52" fmla="*/ 48 w 219"/>
              <a:gd name="T53" fmla="*/ 279 h 319"/>
              <a:gd name="T54" fmla="*/ 145 w 219"/>
              <a:gd name="T55" fmla="*/ 35 h 319"/>
              <a:gd name="T56" fmla="*/ 150 w 219"/>
              <a:gd name="T57" fmla="*/ 41 h 319"/>
              <a:gd name="T58" fmla="*/ 189 w 219"/>
              <a:gd name="T59" fmla="*/ 126 h 319"/>
              <a:gd name="T60" fmla="*/ 195 w 219"/>
              <a:gd name="T61" fmla="*/ 131 h 319"/>
              <a:gd name="T62" fmla="*/ 190 w 219"/>
              <a:gd name="T63" fmla="*/ 81 h 319"/>
              <a:gd name="T64" fmla="*/ 196 w 219"/>
              <a:gd name="T65" fmla="*/ 86 h 319"/>
              <a:gd name="T66" fmla="*/ 179 w 219"/>
              <a:gd name="T67" fmla="*/ 69 h 319"/>
              <a:gd name="T68" fmla="*/ 184 w 219"/>
              <a:gd name="T69" fmla="*/ 75 h 319"/>
              <a:gd name="T70" fmla="*/ 178 w 219"/>
              <a:gd name="T71" fmla="*/ 137 h 319"/>
              <a:gd name="T72" fmla="*/ 184 w 219"/>
              <a:gd name="T73" fmla="*/ 143 h 319"/>
              <a:gd name="T74" fmla="*/ 201 w 219"/>
              <a:gd name="T75" fmla="*/ 114 h 319"/>
              <a:gd name="T76" fmla="*/ 206 w 219"/>
              <a:gd name="T77" fmla="*/ 120 h 319"/>
              <a:gd name="T78" fmla="*/ 201 w 219"/>
              <a:gd name="T79" fmla="*/ 92 h 319"/>
              <a:gd name="T80" fmla="*/ 207 w 219"/>
              <a:gd name="T81" fmla="*/ 97 h 319"/>
              <a:gd name="T82" fmla="*/ 167 w 219"/>
              <a:gd name="T83" fmla="*/ 148 h 319"/>
              <a:gd name="T84" fmla="*/ 172 w 219"/>
              <a:gd name="T85" fmla="*/ 154 h 319"/>
              <a:gd name="T86" fmla="*/ 218 w 219"/>
              <a:gd name="T87" fmla="*/ 103 h 319"/>
              <a:gd name="T88" fmla="*/ 215 w 219"/>
              <a:gd name="T89" fmla="*/ 110 h 319"/>
              <a:gd name="T90" fmla="*/ 155 w 219"/>
              <a:gd name="T91" fmla="*/ 160 h 319"/>
              <a:gd name="T92" fmla="*/ 161 w 219"/>
              <a:gd name="T93" fmla="*/ 165 h 319"/>
              <a:gd name="T94" fmla="*/ 144 w 219"/>
              <a:gd name="T95" fmla="*/ 171 h 319"/>
              <a:gd name="T96" fmla="*/ 150 w 219"/>
              <a:gd name="T97" fmla="*/ 177 h 319"/>
              <a:gd name="T98" fmla="*/ 167 w 219"/>
              <a:gd name="T99" fmla="*/ 58 h 319"/>
              <a:gd name="T100" fmla="*/ 173 w 219"/>
              <a:gd name="T101" fmla="*/ 64 h 319"/>
              <a:gd name="T102" fmla="*/ 133 w 219"/>
              <a:gd name="T103" fmla="*/ 24 h 319"/>
              <a:gd name="T104" fmla="*/ 139 w 219"/>
              <a:gd name="T105" fmla="*/ 30 h 319"/>
              <a:gd name="T106" fmla="*/ 156 w 219"/>
              <a:gd name="T107" fmla="*/ 47 h 319"/>
              <a:gd name="T108" fmla="*/ 162 w 219"/>
              <a:gd name="T109" fmla="*/ 5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99" y="216"/>
                </a:moveTo>
                <a:cubicBezTo>
                  <a:pt x="97" y="218"/>
                  <a:pt x="97" y="220"/>
                  <a:pt x="99" y="222"/>
                </a:cubicBezTo>
                <a:cubicBezTo>
                  <a:pt x="100" y="223"/>
                  <a:pt x="101" y="223"/>
                  <a:pt x="102" y="223"/>
                </a:cubicBezTo>
                <a:cubicBezTo>
                  <a:pt x="103" y="223"/>
                  <a:pt x="104" y="223"/>
                  <a:pt x="104" y="222"/>
                </a:cubicBezTo>
                <a:cubicBezTo>
                  <a:pt x="106" y="220"/>
                  <a:pt x="106" y="218"/>
                  <a:pt x="104" y="216"/>
                </a:cubicBezTo>
                <a:cubicBezTo>
                  <a:pt x="103" y="215"/>
                  <a:pt x="100" y="215"/>
                  <a:pt x="99" y="216"/>
                </a:cubicBezTo>
                <a:close/>
                <a:moveTo>
                  <a:pt x="110" y="205"/>
                </a:moveTo>
                <a:cubicBezTo>
                  <a:pt x="109" y="207"/>
                  <a:pt x="109" y="209"/>
                  <a:pt x="110" y="211"/>
                </a:cubicBezTo>
                <a:cubicBezTo>
                  <a:pt x="111" y="211"/>
                  <a:pt x="112" y="212"/>
                  <a:pt x="113" y="212"/>
                </a:cubicBezTo>
                <a:cubicBezTo>
                  <a:pt x="114" y="212"/>
                  <a:pt x="115" y="211"/>
                  <a:pt x="116" y="211"/>
                </a:cubicBezTo>
                <a:cubicBezTo>
                  <a:pt x="117" y="209"/>
                  <a:pt x="117" y="207"/>
                  <a:pt x="116" y="205"/>
                </a:cubicBezTo>
                <a:cubicBezTo>
                  <a:pt x="114" y="203"/>
                  <a:pt x="112" y="203"/>
                  <a:pt x="110" y="205"/>
                </a:cubicBezTo>
                <a:close/>
                <a:moveTo>
                  <a:pt x="87" y="228"/>
                </a:moveTo>
                <a:cubicBezTo>
                  <a:pt x="86" y="229"/>
                  <a:pt x="86" y="232"/>
                  <a:pt x="87" y="233"/>
                </a:cubicBezTo>
                <a:cubicBezTo>
                  <a:pt x="88" y="234"/>
                  <a:pt x="89" y="234"/>
                  <a:pt x="90" y="234"/>
                </a:cubicBezTo>
                <a:cubicBezTo>
                  <a:pt x="91" y="234"/>
                  <a:pt x="92" y="234"/>
                  <a:pt x="93" y="233"/>
                </a:cubicBezTo>
                <a:cubicBezTo>
                  <a:pt x="95" y="232"/>
                  <a:pt x="95" y="229"/>
                  <a:pt x="93" y="228"/>
                </a:cubicBezTo>
                <a:cubicBezTo>
                  <a:pt x="92" y="226"/>
                  <a:pt x="89" y="226"/>
                  <a:pt x="87" y="228"/>
                </a:cubicBezTo>
                <a:close/>
                <a:moveTo>
                  <a:pt x="122" y="13"/>
                </a:moveTo>
                <a:cubicBezTo>
                  <a:pt x="121" y="14"/>
                  <a:pt x="121" y="17"/>
                  <a:pt x="122" y="18"/>
                </a:cubicBezTo>
                <a:cubicBezTo>
                  <a:pt x="123" y="19"/>
                  <a:pt x="124" y="19"/>
                  <a:pt x="125" y="19"/>
                </a:cubicBezTo>
                <a:cubicBezTo>
                  <a:pt x="126" y="19"/>
                  <a:pt x="127" y="19"/>
                  <a:pt x="128" y="18"/>
                </a:cubicBezTo>
                <a:cubicBezTo>
                  <a:pt x="129" y="17"/>
                  <a:pt x="129" y="14"/>
                  <a:pt x="128" y="13"/>
                </a:cubicBezTo>
                <a:cubicBezTo>
                  <a:pt x="126" y="11"/>
                  <a:pt x="124" y="11"/>
                  <a:pt x="122" y="13"/>
                </a:cubicBezTo>
                <a:close/>
                <a:moveTo>
                  <a:pt x="111" y="1"/>
                </a:moveTo>
                <a:cubicBezTo>
                  <a:pt x="109" y="3"/>
                  <a:pt x="109" y="5"/>
                  <a:pt x="111" y="7"/>
                </a:cubicBezTo>
                <a:cubicBezTo>
                  <a:pt x="112" y="8"/>
                  <a:pt x="113" y="8"/>
                  <a:pt x="114" y="8"/>
                </a:cubicBezTo>
                <a:cubicBezTo>
                  <a:pt x="115" y="8"/>
                  <a:pt x="116" y="8"/>
                  <a:pt x="116" y="7"/>
                </a:cubicBezTo>
                <a:cubicBezTo>
                  <a:pt x="118" y="5"/>
                  <a:pt x="118" y="3"/>
                  <a:pt x="116" y="1"/>
                </a:cubicBezTo>
                <a:cubicBezTo>
                  <a:pt x="115" y="0"/>
                  <a:pt x="112" y="0"/>
                  <a:pt x="111" y="1"/>
                </a:cubicBezTo>
                <a:close/>
                <a:moveTo>
                  <a:pt x="76" y="239"/>
                </a:moveTo>
                <a:cubicBezTo>
                  <a:pt x="75" y="241"/>
                  <a:pt x="75" y="243"/>
                  <a:pt x="76" y="245"/>
                </a:cubicBezTo>
                <a:cubicBezTo>
                  <a:pt x="77" y="245"/>
                  <a:pt x="78" y="246"/>
                  <a:pt x="79" y="246"/>
                </a:cubicBezTo>
                <a:cubicBezTo>
                  <a:pt x="80" y="246"/>
                  <a:pt x="81" y="245"/>
                  <a:pt x="82" y="245"/>
                </a:cubicBezTo>
                <a:cubicBezTo>
                  <a:pt x="83" y="243"/>
                  <a:pt x="83" y="241"/>
                  <a:pt x="82" y="239"/>
                </a:cubicBezTo>
                <a:cubicBezTo>
                  <a:pt x="80" y="237"/>
                  <a:pt x="78" y="237"/>
                  <a:pt x="76" y="239"/>
                </a:cubicBezTo>
                <a:close/>
                <a:moveTo>
                  <a:pt x="121" y="194"/>
                </a:moveTo>
                <a:cubicBezTo>
                  <a:pt x="120" y="195"/>
                  <a:pt x="120" y="198"/>
                  <a:pt x="121" y="199"/>
                </a:cubicBezTo>
                <a:cubicBezTo>
                  <a:pt x="122" y="200"/>
                  <a:pt x="123" y="201"/>
                  <a:pt x="124" y="201"/>
                </a:cubicBezTo>
                <a:cubicBezTo>
                  <a:pt x="125" y="201"/>
                  <a:pt x="126" y="200"/>
                  <a:pt x="127" y="199"/>
                </a:cubicBezTo>
                <a:cubicBezTo>
                  <a:pt x="129" y="198"/>
                  <a:pt x="129" y="195"/>
                  <a:pt x="127" y="194"/>
                </a:cubicBezTo>
                <a:cubicBezTo>
                  <a:pt x="125" y="192"/>
                  <a:pt x="123" y="192"/>
                  <a:pt x="121" y="194"/>
                </a:cubicBezTo>
                <a:close/>
                <a:moveTo>
                  <a:pt x="65" y="250"/>
                </a:moveTo>
                <a:cubicBezTo>
                  <a:pt x="63" y="252"/>
                  <a:pt x="63" y="254"/>
                  <a:pt x="65" y="256"/>
                </a:cubicBezTo>
                <a:cubicBezTo>
                  <a:pt x="66" y="257"/>
                  <a:pt x="67" y="257"/>
                  <a:pt x="68" y="257"/>
                </a:cubicBezTo>
                <a:cubicBezTo>
                  <a:pt x="69" y="257"/>
                  <a:pt x="70" y="257"/>
                  <a:pt x="70" y="256"/>
                </a:cubicBezTo>
                <a:cubicBezTo>
                  <a:pt x="72" y="254"/>
                  <a:pt x="72" y="252"/>
                  <a:pt x="70" y="250"/>
                </a:cubicBezTo>
                <a:cubicBezTo>
                  <a:pt x="69" y="249"/>
                  <a:pt x="66" y="249"/>
                  <a:pt x="65" y="250"/>
                </a:cubicBezTo>
                <a:close/>
                <a:moveTo>
                  <a:pt x="20" y="296"/>
                </a:moveTo>
                <a:cubicBezTo>
                  <a:pt x="18" y="297"/>
                  <a:pt x="18" y="300"/>
                  <a:pt x="20" y="301"/>
                </a:cubicBezTo>
                <a:cubicBezTo>
                  <a:pt x="20" y="302"/>
                  <a:pt x="21" y="302"/>
                  <a:pt x="22" y="302"/>
                </a:cubicBezTo>
                <a:cubicBezTo>
                  <a:pt x="23" y="302"/>
                  <a:pt x="24" y="302"/>
                  <a:pt x="25" y="301"/>
                </a:cubicBezTo>
                <a:cubicBezTo>
                  <a:pt x="27" y="300"/>
                  <a:pt x="27" y="297"/>
                  <a:pt x="25" y="296"/>
                </a:cubicBezTo>
                <a:cubicBezTo>
                  <a:pt x="24" y="294"/>
                  <a:pt x="21" y="294"/>
                  <a:pt x="20" y="296"/>
                </a:cubicBezTo>
                <a:close/>
                <a:moveTo>
                  <a:pt x="133" y="182"/>
                </a:moveTo>
                <a:cubicBezTo>
                  <a:pt x="131" y="184"/>
                  <a:pt x="131" y="186"/>
                  <a:pt x="133" y="188"/>
                </a:cubicBezTo>
                <a:cubicBezTo>
                  <a:pt x="133" y="189"/>
                  <a:pt x="134" y="189"/>
                  <a:pt x="136" y="189"/>
                </a:cubicBezTo>
                <a:cubicBezTo>
                  <a:pt x="137" y="189"/>
                  <a:pt x="138" y="189"/>
                  <a:pt x="138" y="188"/>
                </a:cubicBezTo>
                <a:cubicBezTo>
                  <a:pt x="140" y="186"/>
                  <a:pt x="140" y="184"/>
                  <a:pt x="138" y="182"/>
                </a:cubicBezTo>
                <a:cubicBezTo>
                  <a:pt x="137" y="181"/>
                  <a:pt x="134" y="181"/>
                  <a:pt x="133" y="182"/>
                </a:cubicBezTo>
                <a:close/>
                <a:moveTo>
                  <a:pt x="10" y="300"/>
                </a:moveTo>
                <a:cubicBezTo>
                  <a:pt x="5" y="300"/>
                  <a:pt x="0" y="304"/>
                  <a:pt x="0" y="310"/>
                </a:cubicBezTo>
                <a:cubicBezTo>
                  <a:pt x="0" y="315"/>
                  <a:pt x="5" y="319"/>
                  <a:pt x="10" y="319"/>
                </a:cubicBezTo>
                <a:cubicBezTo>
                  <a:pt x="15" y="319"/>
                  <a:pt x="20" y="315"/>
                  <a:pt x="20" y="310"/>
                </a:cubicBezTo>
                <a:cubicBezTo>
                  <a:pt x="20" y="304"/>
                  <a:pt x="15" y="300"/>
                  <a:pt x="10" y="300"/>
                </a:cubicBezTo>
                <a:close/>
                <a:moveTo>
                  <a:pt x="31" y="284"/>
                </a:moveTo>
                <a:cubicBezTo>
                  <a:pt x="29" y="286"/>
                  <a:pt x="29" y="288"/>
                  <a:pt x="31" y="290"/>
                </a:cubicBezTo>
                <a:cubicBezTo>
                  <a:pt x="32" y="291"/>
                  <a:pt x="33" y="291"/>
                  <a:pt x="34" y="291"/>
                </a:cubicBezTo>
                <a:cubicBezTo>
                  <a:pt x="35" y="291"/>
                  <a:pt x="36" y="291"/>
                  <a:pt x="37" y="290"/>
                </a:cubicBezTo>
                <a:cubicBezTo>
                  <a:pt x="38" y="288"/>
                  <a:pt x="38" y="286"/>
                  <a:pt x="37" y="284"/>
                </a:cubicBezTo>
                <a:cubicBezTo>
                  <a:pt x="35" y="283"/>
                  <a:pt x="32" y="283"/>
                  <a:pt x="31" y="284"/>
                </a:cubicBezTo>
                <a:close/>
                <a:moveTo>
                  <a:pt x="54" y="262"/>
                </a:moveTo>
                <a:cubicBezTo>
                  <a:pt x="52" y="263"/>
                  <a:pt x="52" y="266"/>
                  <a:pt x="54" y="267"/>
                </a:cubicBezTo>
                <a:cubicBezTo>
                  <a:pt x="54" y="268"/>
                  <a:pt x="55" y="268"/>
                  <a:pt x="56" y="268"/>
                </a:cubicBezTo>
                <a:cubicBezTo>
                  <a:pt x="57" y="268"/>
                  <a:pt x="58" y="268"/>
                  <a:pt x="59" y="267"/>
                </a:cubicBezTo>
                <a:cubicBezTo>
                  <a:pt x="61" y="266"/>
                  <a:pt x="61" y="263"/>
                  <a:pt x="59" y="262"/>
                </a:cubicBezTo>
                <a:cubicBezTo>
                  <a:pt x="58" y="260"/>
                  <a:pt x="55" y="260"/>
                  <a:pt x="54" y="262"/>
                </a:cubicBezTo>
                <a:close/>
                <a:moveTo>
                  <a:pt x="42" y="273"/>
                </a:moveTo>
                <a:cubicBezTo>
                  <a:pt x="41" y="274"/>
                  <a:pt x="41" y="277"/>
                  <a:pt x="42" y="279"/>
                </a:cubicBezTo>
                <a:cubicBezTo>
                  <a:pt x="43" y="279"/>
                  <a:pt x="44" y="280"/>
                  <a:pt x="45" y="280"/>
                </a:cubicBezTo>
                <a:cubicBezTo>
                  <a:pt x="46" y="280"/>
                  <a:pt x="47" y="279"/>
                  <a:pt x="48" y="279"/>
                </a:cubicBezTo>
                <a:cubicBezTo>
                  <a:pt x="49" y="277"/>
                  <a:pt x="49" y="274"/>
                  <a:pt x="48" y="273"/>
                </a:cubicBezTo>
                <a:cubicBezTo>
                  <a:pt x="46" y="271"/>
                  <a:pt x="44" y="271"/>
                  <a:pt x="42" y="273"/>
                </a:cubicBezTo>
                <a:close/>
                <a:moveTo>
                  <a:pt x="145" y="35"/>
                </a:moveTo>
                <a:cubicBezTo>
                  <a:pt x="143" y="37"/>
                  <a:pt x="143" y="39"/>
                  <a:pt x="145" y="41"/>
                </a:cubicBezTo>
                <a:cubicBezTo>
                  <a:pt x="146" y="42"/>
                  <a:pt x="147" y="42"/>
                  <a:pt x="148" y="42"/>
                </a:cubicBezTo>
                <a:cubicBezTo>
                  <a:pt x="149" y="42"/>
                  <a:pt x="150" y="42"/>
                  <a:pt x="150" y="41"/>
                </a:cubicBezTo>
                <a:cubicBezTo>
                  <a:pt x="152" y="39"/>
                  <a:pt x="152" y="37"/>
                  <a:pt x="150" y="35"/>
                </a:cubicBezTo>
                <a:cubicBezTo>
                  <a:pt x="149" y="34"/>
                  <a:pt x="146" y="34"/>
                  <a:pt x="145" y="35"/>
                </a:cubicBezTo>
                <a:close/>
                <a:moveTo>
                  <a:pt x="189" y="126"/>
                </a:moveTo>
                <a:cubicBezTo>
                  <a:pt x="188" y="127"/>
                  <a:pt x="188" y="130"/>
                  <a:pt x="189" y="131"/>
                </a:cubicBezTo>
                <a:cubicBezTo>
                  <a:pt x="190" y="132"/>
                  <a:pt x="191" y="133"/>
                  <a:pt x="192" y="133"/>
                </a:cubicBezTo>
                <a:cubicBezTo>
                  <a:pt x="193" y="133"/>
                  <a:pt x="194" y="132"/>
                  <a:pt x="195" y="131"/>
                </a:cubicBezTo>
                <a:cubicBezTo>
                  <a:pt x="196" y="130"/>
                  <a:pt x="196" y="127"/>
                  <a:pt x="195" y="126"/>
                </a:cubicBezTo>
                <a:cubicBezTo>
                  <a:pt x="193" y="124"/>
                  <a:pt x="191" y="124"/>
                  <a:pt x="189" y="126"/>
                </a:cubicBezTo>
                <a:close/>
                <a:moveTo>
                  <a:pt x="190" y="81"/>
                </a:moveTo>
                <a:cubicBezTo>
                  <a:pt x="188" y="82"/>
                  <a:pt x="188" y="85"/>
                  <a:pt x="190" y="86"/>
                </a:cubicBezTo>
                <a:cubicBezTo>
                  <a:pt x="191" y="87"/>
                  <a:pt x="192" y="87"/>
                  <a:pt x="193" y="87"/>
                </a:cubicBezTo>
                <a:cubicBezTo>
                  <a:pt x="194" y="87"/>
                  <a:pt x="195" y="87"/>
                  <a:pt x="196" y="86"/>
                </a:cubicBezTo>
                <a:cubicBezTo>
                  <a:pt x="197" y="85"/>
                  <a:pt x="197" y="82"/>
                  <a:pt x="196" y="81"/>
                </a:cubicBezTo>
                <a:cubicBezTo>
                  <a:pt x="194" y="79"/>
                  <a:pt x="192" y="79"/>
                  <a:pt x="190" y="81"/>
                </a:cubicBezTo>
                <a:close/>
                <a:moveTo>
                  <a:pt x="179" y="69"/>
                </a:moveTo>
                <a:cubicBezTo>
                  <a:pt x="177" y="71"/>
                  <a:pt x="177" y="73"/>
                  <a:pt x="179" y="75"/>
                </a:cubicBezTo>
                <a:cubicBezTo>
                  <a:pt x="180" y="76"/>
                  <a:pt x="181" y="76"/>
                  <a:pt x="182" y="76"/>
                </a:cubicBezTo>
                <a:cubicBezTo>
                  <a:pt x="183" y="76"/>
                  <a:pt x="184" y="76"/>
                  <a:pt x="184" y="75"/>
                </a:cubicBezTo>
                <a:cubicBezTo>
                  <a:pt x="186" y="73"/>
                  <a:pt x="186" y="71"/>
                  <a:pt x="184" y="69"/>
                </a:cubicBezTo>
                <a:cubicBezTo>
                  <a:pt x="183" y="68"/>
                  <a:pt x="180" y="68"/>
                  <a:pt x="179" y="69"/>
                </a:cubicBezTo>
                <a:close/>
                <a:moveTo>
                  <a:pt x="178" y="137"/>
                </a:moveTo>
                <a:cubicBezTo>
                  <a:pt x="176" y="139"/>
                  <a:pt x="176" y="141"/>
                  <a:pt x="178" y="143"/>
                </a:cubicBezTo>
                <a:cubicBezTo>
                  <a:pt x="179" y="144"/>
                  <a:pt x="180" y="144"/>
                  <a:pt x="181" y="144"/>
                </a:cubicBezTo>
                <a:cubicBezTo>
                  <a:pt x="182" y="144"/>
                  <a:pt x="183" y="144"/>
                  <a:pt x="184" y="143"/>
                </a:cubicBezTo>
                <a:cubicBezTo>
                  <a:pt x="185" y="141"/>
                  <a:pt x="185" y="139"/>
                  <a:pt x="184" y="137"/>
                </a:cubicBezTo>
                <a:cubicBezTo>
                  <a:pt x="182" y="136"/>
                  <a:pt x="180" y="136"/>
                  <a:pt x="178" y="137"/>
                </a:cubicBezTo>
                <a:close/>
                <a:moveTo>
                  <a:pt x="201" y="114"/>
                </a:moveTo>
                <a:cubicBezTo>
                  <a:pt x="199" y="116"/>
                  <a:pt x="199" y="119"/>
                  <a:pt x="201" y="120"/>
                </a:cubicBezTo>
                <a:cubicBezTo>
                  <a:pt x="201" y="121"/>
                  <a:pt x="202" y="121"/>
                  <a:pt x="203" y="121"/>
                </a:cubicBezTo>
                <a:cubicBezTo>
                  <a:pt x="204" y="121"/>
                  <a:pt x="205" y="121"/>
                  <a:pt x="206" y="120"/>
                </a:cubicBezTo>
                <a:cubicBezTo>
                  <a:pt x="208" y="119"/>
                  <a:pt x="208" y="116"/>
                  <a:pt x="206" y="114"/>
                </a:cubicBezTo>
                <a:cubicBezTo>
                  <a:pt x="205" y="113"/>
                  <a:pt x="202" y="113"/>
                  <a:pt x="201" y="114"/>
                </a:cubicBezTo>
                <a:close/>
                <a:moveTo>
                  <a:pt x="201" y="92"/>
                </a:moveTo>
                <a:cubicBezTo>
                  <a:pt x="200" y="93"/>
                  <a:pt x="200" y="96"/>
                  <a:pt x="201" y="97"/>
                </a:cubicBezTo>
                <a:cubicBezTo>
                  <a:pt x="202" y="98"/>
                  <a:pt x="203" y="99"/>
                  <a:pt x="204" y="99"/>
                </a:cubicBezTo>
                <a:cubicBezTo>
                  <a:pt x="205" y="99"/>
                  <a:pt x="206" y="98"/>
                  <a:pt x="207" y="97"/>
                </a:cubicBezTo>
                <a:cubicBezTo>
                  <a:pt x="209" y="96"/>
                  <a:pt x="209" y="93"/>
                  <a:pt x="207" y="92"/>
                </a:cubicBezTo>
                <a:cubicBezTo>
                  <a:pt x="205" y="90"/>
                  <a:pt x="203" y="90"/>
                  <a:pt x="201" y="92"/>
                </a:cubicBezTo>
                <a:close/>
                <a:moveTo>
                  <a:pt x="167" y="148"/>
                </a:moveTo>
                <a:cubicBezTo>
                  <a:pt x="165" y="150"/>
                  <a:pt x="165" y="153"/>
                  <a:pt x="167" y="154"/>
                </a:cubicBezTo>
                <a:cubicBezTo>
                  <a:pt x="167" y="155"/>
                  <a:pt x="168" y="155"/>
                  <a:pt x="169" y="155"/>
                </a:cubicBezTo>
                <a:cubicBezTo>
                  <a:pt x="170" y="155"/>
                  <a:pt x="172" y="155"/>
                  <a:pt x="172" y="154"/>
                </a:cubicBezTo>
                <a:cubicBezTo>
                  <a:pt x="174" y="153"/>
                  <a:pt x="174" y="150"/>
                  <a:pt x="172" y="148"/>
                </a:cubicBezTo>
                <a:cubicBezTo>
                  <a:pt x="171" y="147"/>
                  <a:pt x="168" y="147"/>
                  <a:pt x="167" y="148"/>
                </a:cubicBezTo>
                <a:close/>
                <a:moveTo>
                  <a:pt x="218" y="103"/>
                </a:moveTo>
                <a:cubicBezTo>
                  <a:pt x="216" y="102"/>
                  <a:pt x="213" y="102"/>
                  <a:pt x="212" y="103"/>
                </a:cubicBezTo>
                <a:cubicBezTo>
                  <a:pt x="210" y="105"/>
                  <a:pt x="210" y="107"/>
                  <a:pt x="212" y="109"/>
                </a:cubicBezTo>
                <a:cubicBezTo>
                  <a:pt x="213" y="110"/>
                  <a:pt x="214" y="110"/>
                  <a:pt x="215" y="110"/>
                </a:cubicBezTo>
                <a:cubicBezTo>
                  <a:pt x="216" y="110"/>
                  <a:pt x="217" y="110"/>
                  <a:pt x="218" y="109"/>
                </a:cubicBezTo>
                <a:cubicBezTo>
                  <a:pt x="219" y="107"/>
                  <a:pt x="219" y="105"/>
                  <a:pt x="218" y="103"/>
                </a:cubicBezTo>
                <a:close/>
                <a:moveTo>
                  <a:pt x="155" y="160"/>
                </a:moveTo>
                <a:cubicBezTo>
                  <a:pt x="154" y="161"/>
                  <a:pt x="154" y="164"/>
                  <a:pt x="155" y="165"/>
                </a:cubicBezTo>
                <a:cubicBezTo>
                  <a:pt x="156" y="166"/>
                  <a:pt x="157" y="167"/>
                  <a:pt x="158" y="167"/>
                </a:cubicBezTo>
                <a:cubicBezTo>
                  <a:pt x="159" y="167"/>
                  <a:pt x="160" y="166"/>
                  <a:pt x="161" y="165"/>
                </a:cubicBezTo>
                <a:cubicBezTo>
                  <a:pt x="163" y="164"/>
                  <a:pt x="163" y="161"/>
                  <a:pt x="161" y="160"/>
                </a:cubicBezTo>
                <a:cubicBezTo>
                  <a:pt x="159" y="158"/>
                  <a:pt x="157" y="158"/>
                  <a:pt x="155" y="160"/>
                </a:cubicBezTo>
                <a:close/>
                <a:moveTo>
                  <a:pt x="144" y="171"/>
                </a:moveTo>
                <a:cubicBezTo>
                  <a:pt x="142" y="173"/>
                  <a:pt x="142" y="175"/>
                  <a:pt x="144" y="177"/>
                </a:cubicBezTo>
                <a:cubicBezTo>
                  <a:pt x="145" y="177"/>
                  <a:pt x="146" y="178"/>
                  <a:pt x="147" y="178"/>
                </a:cubicBezTo>
                <a:cubicBezTo>
                  <a:pt x="148" y="178"/>
                  <a:pt x="149" y="177"/>
                  <a:pt x="150" y="177"/>
                </a:cubicBezTo>
                <a:cubicBezTo>
                  <a:pt x="151" y="175"/>
                  <a:pt x="151" y="173"/>
                  <a:pt x="150" y="171"/>
                </a:cubicBezTo>
                <a:cubicBezTo>
                  <a:pt x="148" y="169"/>
                  <a:pt x="146" y="169"/>
                  <a:pt x="144" y="171"/>
                </a:cubicBezTo>
                <a:close/>
                <a:moveTo>
                  <a:pt x="167" y="58"/>
                </a:moveTo>
                <a:cubicBezTo>
                  <a:pt x="166" y="59"/>
                  <a:pt x="166" y="62"/>
                  <a:pt x="167" y="64"/>
                </a:cubicBezTo>
                <a:cubicBezTo>
                  <a:pt x="168" y="64"/>
                  <a:pt x="169" y="65"/>
                  <a:pt x="170" y="65"/>
                </a:cubicBezTo>
                <a:cubicBezTo>
                  <a:pt x="171" y="65"/>
                  <a:pt x="172" y="64"/>
                  <a:pt x="173" y="64"/>
                </a:cubicBezTo>
                <a:cubicBezTo>
                  <a:pt x="175" y="62"/>
                  <a:pt x="175" y="59"/>
                  <a:pt x="173" y="58"/>
                </a:cubicBezTo>
                <a:cubicBezTo>
                  <a:pt x="172" y="56"/>
                  <a:pt x="169" y="56"/>
                  <a:pt x="167" y="58"/>
                </a:cubicBezTo>
                <a:close/>
                <a:moveTo>
                  <a:pt x="133" y="24"/>
                </a:moveTo>
                <a:cubicBezTo>
                  <a:pt x="132" y="25"/>
                  <a:pt x="132" y="28"/>
                  <a:pt x="133" y="30"/>
                </a:cubicBezTo>
                <a:cubicBezTo>
                  <a:pt x="134" y="30"/>
                  <a:pt x="135" y="31"/>
                  <a:pt x="136" y="31"/>
                </a:cubicBezTo>
                <a:cubicBezTo>
                  <a:pt x="137" y="31"/>
                  <a:pt x="138" y="30"/>
                  <a:pt x="139" y="30"/>
                </a:cubicBezTo>
                <a:cubicBezTo>
                  <a:pt x="141" y="28"/>
                  <a:pt x="141" y="25"/>
                  <a:pt x="139" y="24"/>
                </a:cubicBezTo>
                <a:cubicBezTo>
                  <a:pt x="138" y="22"/>
                  <a:pt x="135" y="22"/>
                  <a:pt x="133" y="24"/>
                </a:cubicBezTo>
                <a:close/>
                <a:moveTo>
                  <a:pt x="156" y="47"/>
                </a:moveTo>
                <a:cubicBezTo>
                  <a:pt x="155" y="48"/>
                  <a:pt x="155" y="51"/>
                  <a:pt x="156" y="52"/>
                </a:cubicBezTo>
                <a:cubicBezTo>
                  <a:pt x="157" y="53"/>
                  <a:pt x="158" y="53"/>
                  <a:pt x="159" y="53"/>
                </a:cubicBezTo>
                <a:cubicBezTo>
                  <a:pt x="160" y="53"/>
                  <a:pt x="161" y="53"/>
                  <a:pt x="162" y="52"/>
                </a:cubicBezTo>
                <a:cubicBezTo>
                  <a:pt x="163" y="51"/>
                  <a:pt x="163" y="48"/>
                  <a:pt x="162" y="47"/>
                </a:cubicBezTo>
                <a:cubicBezTo>
                  <a:pt x="160" y="45"/>
                  <a:pt x="158" y="45"/>
                  <a:pt x="156" y="47"/>
                </a:cubicBezTo>
                <a:close/>
              </a:path>
            </a:pathLst>
          </a:custGeom>
          <a:solidFill>
            <a:srgbClr val="8385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4273551" y="2663371"/>
            <a:ext cx="692150" cy="1012825"/>
          </a:xfrm>
          <a:custGeom>
            <a:avLst/>
            <a:gdLst>
              <a:gd name="T0" fmla="*/ 90 w 218"/>
              <a:gd name="T1" fmla="*/ 93 h 319"/>
              <a:gd name="T2" fmla="*/ 87 w 218"/>
              <a:gd name="T3" fmla="*/ 86 h 319"/>
              <a:gd name="T4" fmla="*/ 9 w 218"/>
              <a:gd name="T5" fmla="*/ 19 h 319"/>
              <a:gd name="T6" fmla="*/ 135 w 218"/>
              <a:gd name="T7" fmla="*/ 138 h 319"/>
              <a:gd name="T8" fmla="*/ 132 w 218"/>
              <a:gd name="T9" fmla="*/ 131 h 319"/>
              <a:gd name="T10" fmla="*/ 98 w 218"/>
              <a:gd name="T11" fmla="*/ 97 h 319"/>
              <a:gd name="T12" fmla="*/ 104 w 218"/>
              <a:gd name="T13" fmla="*/ 103 h 319"/>
              <a:gd name="T14" fmla="*/ 122 w 218"/>
              <a:gd name="T15" fmla="*/ 301 h 319"/>
              <a:gd name="T16" fmla="*/ 127 w 218"/>
              <a:gd name="T17" fmla="*/ 307 h 319"/>
              <a:gd name="T18" fmla="*/ 110 w 218"/>
              <a:gd name="T19" fmla="*/ 312 h 319"/>
              <a:gd name="T20" fmla="*/ 116 w 218"/>
              <a:gd name="T21" fmla="*/ 318 h 319"/>
              <a:gd name="T22" fmla="*/ 124 w 218"/>
              <a:gd name="T23" fmla="*/ 127 h 319"/>
              <a:gd name="T24" fmla="*/ 121 w 218"/>
              <a:gd name="T25" fmla="*/ 120 h 319"/>
              <a:gd name="T26" fmla="*/ 112 w 218"/>
              <a:gd name="T27" fmla="*/ 115 h 319"/>
              <a:gd name="T28" fmla="*/ 109 w 218"/>
              <a:gd name="T29" fmla="*/ 108 h 319"/>
              <a:gd name="T30" fmla="*/ 42 w 218"/>
              <a:gd name="T31" fmla="*/ 41 h 319"/>
              <a:gd name="T32" fmla="*/ 47 w 218"/>
              <a:gd name="T33" fmla="*/ 46 h 319"/>
              <a:gd name="T34" fmla="*/ 75 w 218"/>
              <a:gd name="T35" fmla="*/ 75 h 319"/>
              <a:gd name="T36" fmla="*/ 81 w 218"/>
              <a:gd name="T37" fmla="*/ 80 h 319"/>
              <a:gd name="T38" fmla="*/ 19 w 218"/>
              <a:gd name="T39" fmla="*/ 18 h 319"/>
              <a:gd name="T40" fmla="*/ 25 w 218"/>
              <a:gd name="T41" fmla="*/ 24 h 319"/>
              <a:gd name="T42" fmla="*/ 30 w 218"/>
              <a:gd name="T43" fmla="*/ 29 h 319"/>
              <a:gd name="T44" fmla="*/ 36 w 218"/>
              <a:gd name="T45" fmla="*/ 35 h 319"/>
              <a:gd name="T46" fmla="*/ 53 w 218"/>
              <a:gd name="T47" fmla="*/ 52 h 319"/>
              <a:gd name="T48" fmla="*/ 59 w 218"/>
              <a:gd name="T49" fmla="*/ 58 h 319"/>
              <a:gd name="T50" fmla="*/ 64 w 218"/>
              <a:gd name="T51" fmla="*/ 63 h 319"/>
              <a:gd name="T52" fmla="*/ 70 w 218"/>
              <a:gd name="T53" fmla="*/ 69 h 319"/>
              <a:gd name="T54" fmla="*/ 169 w 218"/>
              <a:gd name="T55" fmla="*/ 172 h 319"/>
              <a:gd name="T56" fmla="*/ 166 w 218"/>
              <a:gd name="T57" fmla="*/ 165 h 319"/>
              <a:gd name="T58" fmla="*/ 133 w 218"/>
              <a:gd name="T59" fmla="*/ 290 h 319"/>
              <a:gd name="T60" fmla="*/ 138 w 218"/>
              <a:gd name="T61" fmla="*/ 295 h 319"/>
              <a:gd name="T62" fmla="*/ 178 w 218"/>
              <a:gd name="T63" fmla="*/ 244 h 319"/>
              <a:gd name="T64" fmla="*/ 184 w 218"/>
              <a:gd name="T65" fmla="*/ 250 h 319"/>
              <a:gd name="T66" fmla="*/ 191 w 218"/>
              <a:gd name="T67" fmla="*/ 195 h 319"/>
              <a:gd name="T68" fmla="*/ 189 w 218"/>
              <a:gd name="T69" fmla="*/ 188 h 319"/>
              <a:gd name="T70" fmla="*/ 203 w 218"/>
              <a:gd name="T71" fmla="*/ 206 h 319"/>
              <a:gd name="T72" fmla="*/ 200 w 218"/>
              <a:gd name="T73" fmla="*/ 199 h 319"/>
              <a:gd name="T74" fmla="*/ 201 w 218"/>
              <a:gd name="T75" fmla="*/ 222 h 319"/>
              <a:gd name="T76" fmla="*/ 206 w 218"/>
              <a:gd name="T77" fmla="*/ 227 h 319"/>
              <a:gd name="T78" fmla="*/ 217 w 218"/>
              <a:gd name="T79" fmla="*/ 210 h 319"/>
              <a:gd name="T80" fmla="*/ 214 w 218"/>
              <a:gd name="T81" fmla="*/ 217 h 319"/>
              <a:gd name="T82" fmla="*/ 189 w 218"/>
              <a:gd name="T83" fmla="*/ 233 h 319"/>
              <a:gd name="T84" fmla="*/ 195 w 218"/>
              <a:gd name="T85" fmla="*/ 239 h 319"/>
              <a:gd name="T86" fmla="*/ 158 w 218"/>
              <a:gd name="T87" fmla="*/ 161 h 319"/>
              <a:gd name="T88" fmla="*/ 155 w 218"/>
              <a:gd name="T89" fmla="*/ 154 h 319"/>
              <a:gd name="T90" fmla="*/ 144 w 218"/>
              <a:gd name="T91" fmla="*/ 278 h 319"/>
              <a:gd name="T92" fmla="*/ 150 w 218"/>
              <a:gd name="T93" fmla="*/ 284 h 319"/>
              <a:gd name="T94" fmla="*/ 146 w 218"/>
              <a:gd name="T95" fmla="*/ 149 h 319"/>
              <a:gd name="T96" fmla="*/ 143 w 218"/>
              <a:gd name="T97" fmla="*/ 142 h 319"/>
              <a:gd name="T98" fmla="*/ 180 w 218"/>
              <a:gd name="T99" fmla="*/ 183 h 319"/>
              <a:gd name="T100" fmla="*/ 177 w 218"/>
              <a:gd name="T101" fmla="*/ 176 h 319"/>
              <a:gd name="T102" fmla="*/ 167 w 218"/>
              <a:gd name="T103" fmla="*/ 256 h 319"/>
              <a:gd name="T104" fmla="*/ 172 w 218"/>
              <a:gd name="T105" fmla="*/ 261 h 319"/>
              <a:gd name="T106" fmla="*/ 155 w 218"/>
              <a:gd name="T107" fmla="*/ 267 h 319"/>
              <a:gd name="T108" fmla="*/ 161 w 218"/>
              <a:gd name="T109" fmla="*/ 273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" h="319">
                <a:moveTo>
                  <a:pt x="87" y="86"/>
                </a:moveTo>
                <a:cubicBezTo>
                  <a:pt x="85" y="87"/>
                  <a:pt x="85" y="90"/>
                  <a:pt x="87" y="92"/>
                </a:cubicBezTo>
                <a:cubicBezTo>
                  <a:pt x="88" y="92"/>
                  <a:pt x="89" y="93"/>
                  <a:pt x="90" y="93"/>
                </a:cubicBezTo>
                <a:cubicBezTo>
                  <a:pt x="91" y="93"/>
                  <a:pt x="92" y="92"/>
                  <a:pt x="92" y="92"/>
                </a:cubicBezTo>
                <a:cubicBezTo>
                  <a:pt x="94" y="90"/>
                  <a:pt x="94" y="87"/>
                  <a:pt x="92" y="86"/>
                </a:cubicBezTo>
                <a:cubicBezTo>
                  <a:pt x="91" y="84"/>
                  <a:pt x="88" y="84"/>
                  <a:pt x="87" y="86"/>
                </a:cubicBezTo>
                <a:close/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15" y="19"/>
                  <a:pt x="19" y="15"/>
                  <a:pt x="19" y="9"/>
                </a:cubicBezTo>
                <a:cubicBezTo>
                  <a:pt x="19" y="4"/>
                  <a:pt x="15" y="0"/>
                  <a:pt x="9" y="0"/>
                </a:cubicBezTo>
                <a:close/>
                <a:moveTo>
                  <a:pt x="135" y="138"/>
                </a:moveTo>
                <a:cubicBezTo>
                  <a:pt x="136" y="138"/>
                  <a:pt x="137" y="138"/>
                  <a:pt x="138" y="137"/>
                </a:cubicBezTo>
                <a:cubicBezTo>
                  <a:pt x="139" y="135"/>
                  <a:pt x="139" y="133"/>
                  <a:pt x="138" y="131"/>
                </a:cubicBezTo>
                <a:cubicBezTo>
                  <a:pt x="136" y="130"/>
                  <a:pt x="134" y="130"/>
                  <a:pt x="132" y="131"/>
                </a:cubicBezTo>
                <a:cubicBezTo>
                  <a:pt x="130" y="133"/>
                  <a:pt x="130" y="135"/>
                  <a:pt x="132" y="137"/>
                </a:cubicBezTo>
                <a:cubicBezTo>
                  <a:pt x="133" y="138"/>
                  <a:pt x="134" y="138"/>
                  <a:pt x="135" y="138"/>
                </a:cubicBezTo>
                <a:close/>
                <a:moveTo>
                  <a:pt x="98" y="97"/>
                </a:moveTo>
                <a:cubicBezTo>
                  <a:pt x="97" y="99"/>
                  <a:pt x="97" y="101"/>
                  <a:pt x="98" y="103"/>
                </a:cubicBezTo>
                <a:cubicBezTo>
                  <a:pt x="99" y="104"/>
                  <a:pt x="100" y="104"/>
                  <a:pt x="101" y="104"/>
                </a:cubicBezTo>
                <a:cubicBezTo>
                  <a:pt x="102" y="104"/>
                  <a:pt x="103" y="104"/>
                  <a:pt x="104" y="103"/>
                </a:cubicBezTo>
                <a:cubicBezTo>
                  <a:pt x="105" y="101"/>
                  <a:pt x="105" y="99"/>
                  <a:pt x="104" y="97"/>
                </a:cubicBezTo>
                <a:cubicBezTo>
                  <a:pt x="102" y="96"/>
                  <a:pt x="100" y="96"/>
                  <a:pt x="98" y="97"/>
                </a:cubicBezTo>
                <a:close/>
                <a:moveTo>
                  <a:pt x="122" y="301"/>
                </a:moveTo>
                <a:cubicBezTo>
                  <a:pt x="120" y="302"/>
                  <a:pt x="120" y="305"/>
                  <a:pt x="122" y="307"/>
                </a:cubicBezTo>
                <a:cubicBezTo>
                  <a:pt x="122" y="307"/>
                  <a:pt x="123" y="308"/>
                  <a:pt x="124" y="308"/>
                </a:cubicBezTo>
                <a:cubicBezTo>
                  <a:pt x="125" y="308"/>
                  <a:pt x="126" y="307"/>
                  <a:pt x="127" y="307"/>
                </a:cubicBezTo>
                <a:cubicBezTo>
                  <a:pt x="129" y="305"/>
                  <a:pt x="129" y="302"/>
                  <a:pt x="127" y="301"/>
                </a:cubicBezTo>
                <a:cubicBezTo>
                  <a:pt x="126" y="299"/>
                  <a:pt x="123" y="299"/>
                  <a:pt x="122" y="301"/>
                </a:cubicBezTo>
                <a:close/>
                <a:moveTo>
                  <a:pt x="110" y="312"/>
                </a:moveTo>
                <a:cubicBezTo>
                  <a:pt x="109" y="314"/>
                  <a:pt x="109" y="316"/>
                  <a:pt x="110" y="318"/>
                </a:cubicBezTo>
                <a:cubicBezTo>
                  <a:pt x="111" y="319"/>
                  <a:pt x="112" y="319"/>
                  <a:pt x="113" y="319"/>
                </a:cubicBezTo>
                <a:cubicBezTo>
                  <a:pt x="114" y="319"/>
                  <a:pt x="115" y="319"/>
                  <a:pt x="116" y="318"/>
                </a:cubicBezTo>
                <a:cubicBezTo>
                  <a:pt x="117" y="316"/>
                  <a:pt x="117" y="314"/>
                  <a:pt x="116" y="312"/>
                </a:cubicBezTo>
                <a:cubicBezTo>
                  <a:pt x="114" y="311"/>
                  <a:pt x="112" y="311"/>
                  <a:pt x="110" y="312"/>
                </a:cubicBezTo>
                <a:close/>
                <a:moveTo>
                  <a:pt x="124" y="127"/>
                </a:moveTo>
                <a:cubicBezTo>
                  <a:pt x="125" y="127"/>
                  <a:pt x="126" y="126"/>
                  <a:pt x="126" y="125"/>
                </a:cubicBezTo>
                <a:cubicBezTo>
                  <a:pt x="128" y="124"/>
                  <a:pt x="128" y="121"/>
                  <a:pt x="126" y="120"/>
                </a:cubicBezTo>
                <a:cubicBezTo>
                  <a:pt x="125" y="118"/>
                  <a:pt x="122" y="118"/>
                  <a:pt x="121" y="120"/>
                </a:cubicBezTo>
                <a:cubicBezTo>
                  <a:pt x="119" y="121"/>
                  <a:pt x="119" y="124"/>
                  <a:pt x="121" y="125"/>
                </a:cubicBezTo>
                <a:cubicBezTo>
                  <a:pt x="122" y="126"/>
                  <a:pt x="123" y="127"/>
                  <a:pt x="124" y="127"/>
                </a:cubicBezTo>
                <a:close/>
                <a:moveTo>
                  <a:pt x="112" y="115"/>
                </a:moveTo>
                <a:cubicBezTo>
                  <a:pt x="113" y="115"/>
                  <a:pt x="114" y="115"/>
                  <a:pt x="115" y="114"/>
                </a:cubicBezTo>
                <a:cubicBezTo>
                  <a:pt x="117" y="113"/>
                  <a:pt x="117" y="110"/>
                  <a:pt x="115" y="108"/>
                </a:cubicBezTo>
                <a:cubicBezTo>
                  <a:pt x="114" y="107"/>
                  <a:pt x="111" y="107"/>
                  <a:pt x="109" y="108"/>
                </a:cubicBezTo>
                <a:cubicBezTo>
                  <a:pt x="108" y="110"/>
                  <a:pt x="108" y="113"/>
                  <a:pt x="109" y="114"/>
                </a:cubicBezTo>
                <a:cubicBezTo>
                  <a:pt x="110" y="115"/>
                  <a:pt x="111" y="115"/>
                  <a:pt x="112" y="115"/>
                </a:cubicBezTo>
                <a:close/>
                <a:moveTo>
                  <a:pt x="42" y="41"/>
                </a:moveTo>
                <a:cubicBezTo>
                  <a:pt x="40" y="42"/>
                  <a:pt x="40" y="45"/>
                  <a:pt x="42" y="46"/>
                </a:cubicBezTo>
                <a:cubicBezTo>
                  <a:pt x="42" y="47"/>
                  <a:pt x="43" y="47"/>
                  <a:pt x="44" y="47"/>
                </a:cubicBezTo>
                <a:cubicBezTo>
                  <a:pt x="45" y="47"/>
                  <a:pt x="46" y="47"/>
                  <a:pt x="47" y="46"/>
                </a:cubicBezTo>
                <a:cubicBezTo>
                  <a:pt x="49" y="45"/>
                  <a:pt x="49" y="42"/>
                  <a:pt x="47" y="41"/>
                </a:cubicBezTo>
                <a:cubicBezTo>
                  <a:pt x="46" y="39"/>
                  <a:pt x="43" y="39"/>
                  <a:pt x="42" y="41"/>
                </a:cubicBezTo>
                <a:close/>
                <a:moveTo>
                  <a:pt x="75" y="75"/>
                </a:moveTo>
                <a:cubicBezTo>
                  <a:pt x="74" y="76"/>
                  <a:pt x="74" y="79"/>
                  <a:pt x="75" y="80"/>
                </a:cubicBezTo>
                <a:cubicBezTo>
                  <a:pt x="76" y="81"/>
                  <a:pt x="77" y="81"/>
                  <a:pt x="78" y="81"/>
                </a:cubicBezTo>
                <a:cubicBezTo>
                  <a:pt x="79" y="81"/>
                  <a:pt x="80" y="81"/>
                  <a:pt x="81" y="80"/>
                </a:cubicBezTo>
                <a:cubicBezTo>
                  <a:pt x="83" y="79"/>
                  <a:pt x="83" y="76"/>
                  <a:pt x="81" y="75"/>
                </a:cubicBezTo>
                <a:cubicBezTo>
                  <a:pt x="80" y="73"/>
                  <a:pt x="77" y="73"/>
                  <a:pt x="75" y="75"/>
                </a:cubicBezTo>
                <a:close/>
                <a:moveTo>
                  <a:pt x="19" y="18"/>
                </a:moveTo>
                <a:cubicBezTo>
                  <a:pt x="17" y="20"/>
                  <a:pt x="17" y="22"/>
                  <a:pt x="19" y="24"/>
                </a:cubicBezTo>
                <a:cubicBezTo>
                  <a:pt x="20" y="24"/>
                  <a:pt x="21" y="25"/>
                  <a:pt x="22" y="25"/>
                </a:cubicBezTo>
                <a:cubicBezTo>
                  <a:pt x="23" y="25"/>
                  <a:pt x="24" y="24"/>
                  <a:pt x="25" y="24"/>
                </a:cubicBezTo>
                <a:cubicBezTo>
                  <a:pt x="26" y="22"/>
                  <a:pt x="26" y="20"/>
                  <a:pt x="25" y="18"/>
                </a:cubicBezTo>
                <a:cubicBezTo>
                  <a:pt x="23" y="16"/>
                  <a:pt x="21" y="16"/>
                  <a:pt x="19" y="18"/>
                </a:cubicBezTo>
                <a:close/>
                <a:moveTo>
                  <a:pt x="30" y="29"/>
                </a:moveTo>
                <a:cubicBezTo>
                  <a:pt x="29" y="31"/>
                  <a:pt x="29" y="33"/>
                  <a:pt x="30" y="35"/>
                </a:cubicBezTo>
                <a:cubicBezTo>
                  <a:pt x="31" y="36"/>
                  <a:pt x="32" y="36"/>
                  <a:pt x="33" y="36"/>
                </a:cubicBezTo>
                <a:cubicBezTo>
                  <a:pt x="34" y="36"/>
                  <a:pt x="35" y="36"/>
                  <a:pt x="36" y="35"/>
                </a:cubicBezTo>
                <a:cubicBezTo>
                  <a:pt x="37" y="33"/>
                  <a:pt x="37" y="31"/>
                  <a:pt x="36" y="29"/>
                </a:cubicBezTo>
                <a:cubicBezTo>
                  <a:pt x="34" y="28"/>
                  <a:pt x="32" y="28"/>
                  <a:pt x="30" y="29"/>
                </a:cubicBezTo>
                <a:close/>
                <a:moveTo>
                  <a:pt x="53" y="52"/>
                </a:moveTo>
                <a:cubicBezTo>
                  <a:pt x="51" y="53"/>
                  <a:pt x="51" y="56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8" y="58"/>
                  <a:pt x="59" y="58"/>
                </a:cubicBezTo>
                <a:cubicBezTo>
                  <a:pt x="60" y="56"/>
                  <a:pt x="60" y="53"/>
                  <a:pt x="59" y="52"/>
                </a:cubicBezTo>
                <a:cubicBezTo>
                  <a:pt x="57" y="50"/>
                  <a:pt x="54" y="50"/>
                  <a:pt x="53" y="52"/>
                </a:cubicBezTo>
                <a:close/>
                <a:moveTo>
                  <a:pt x="64" y="63"/>
                </a:moveTo>
                <a:cubicBezTo>
                  <a:pt x="63" y="65"/>
                  <a:pt x="63" y="67"/>
                  <a:pt x="64" y="69"/>
                </a:cubicBezTo>
                <a:cubicBezTo>
                  <a:pt x="65" y="70"/>
                  <a:pt x="66" y="70"/>
                  <a:pt x="67" y="70"/>
                </a:cubicBezTo>
                <a:cubicBezTo>
                  <a:pt x="68" y="70"/>
                  <a:pt x="69" y="70"/>
                  <a:pt x="70" y="69"/>
                </a:cubicBezTo>
                <a:cubicBezTo>
                  <a:pt x="71" y="67"/>
                  <a:pt x="71" y="65"/>
                  <a:pt x="70" y="63"/>
                </a:cubicBezTo>
                <a:cubicBezTo>
                  <a:pt x="68" y="62"/>
                  <a:pt x="66" y="62"/>
                  <a:pt x="64" y="63"/>
                </a:cubicBezTo>
                <a:close/>
                <a:moveTo>
                  <a:pt x="169" y="172"/>
                </a:moveTo>
                <a:cubicBezTo>
                  <a:pt x="170" y="172"/>
                  <a:pt x="171" y="172"/>
                  <a:pt x="172" y="171"/>
                </a:cubicBezTo>
                <a:cubicBezTo>
                  <a:pt x="173" y="169"/>
                  <a:pt x="173" y="167"/>
                  <a:pt x="172" y="165"/>
                </a:cubicBezTo>
                <a:cubicBezTo>
                  <a:pt x="170" y="164"/>
                  <a:pt x="168" y="164"/>
                  <a:pt x="166" y="165"/>
                </a:cubicBezTo>
                <a:cubicBezTo>
                  <a:pt x="164" y="167"/>
                  <a:pt x="164" y="169"/>
                  <a:pt x="166" y="171"/>
                </a:cubicBezTo>
                <a:cubicBezTo>
                  <a:pt x="167" y="172"/>
                  <a:pt x="168" y="172"/>
                  <a:pt x="169" y="172"/>
                </a:cubicBezTo>
                <a:close/>
                <a:moveTo>
                  <a:pt x="133" y="290"/>
                </a:moveTo>
                <a:cubicBezTo>
                  <a:pt x="131" y="291"/>
                  <a:pt x="131" y="294"/>
                  <a:pt x="133" y="295"/>
                </a:cubicBezTo>
                <a:cubicBezTo>
                  <a:pt x="134" y="296"/>
                  <a:pt x="135" y="296"/>
                  <a:pt x="136" y="296"/>
                </a:cubicBezTo>
                <a:cubicBezTo>
                  <a:pt x="137" y="296"/>
                  <a:pt x="138" y="296"/>
                  <a:pt x="138" y="295"/>
                </a:cubicBezTo>
                <a:cubicBezTo>
                  <a:pt x="140" y="294"/>
                  <a:pt x="140" y="291"/>
                  <a:pt x="138" y="290"/>
                </a:cubicBezTo>
                <a:cubicBezTo>
                  <a:pt x="137" y="288"/>
                  <a:pt x="134" y="288"/>
                  <a:pt x="133" y="290"/>
                </a:cubicBezTo>
                <a:close/>
                <a:moveTo>
                  <a:pt x="178" y="244"/>
                </a:moveTo>
                <a:cubicBezTo>
                  <a:pt x="177" y="246"/>
                  <a:pt x="177" y="248"/>
                  <a:pt x="178" y="250"/>
                </a:cubicBezTo>
                <a:cubicBezTo>
                  <a:pt x="179" y="251"/>
                  <a:pt x="180" y="251"/>
                  <a:pt x="181" y="251"/>
                </a:cubicBezTo>
                <a:cubicBezTo>
                  <a:pt x="182" y="251"/>
                  <a:pt x="183" y="251"/>
                  <a:pt x="184" y="250"/>
                </a:cubicBezTo>
                <a:cubicBezTo>
                  <a:pt x="185" y="248"/>
                  <a:pt x="185" y="246"/>
                  <a:pt x="184" y="244"/>
                </a:cubicBezTo>
                <a:cubicBezTo>
                  <a:pt x="182" y="243"/>
                  <a:pt x="180" y="243"/>
                  <a:pt x="178" y="244"/>
                </a:cubicBezTo>
                <a:close/>
                <a:moveTo>
                  <a:pt x="191" y="195"/>
                </a:moveTo>
                <a:cubicBezTo>
                  <a:pt x="192" y="195"/>
                  <a:pt x="193" y="194"/>
                  <a:pt x="194" y="193"/>
                </a:cubicBezTo>
                <a:cubicBezTo>
                  <a:pt x="196" y="192"/>
                  <a:pt x="196" y="189"/>
                  <a:pt x="194" y="188"/>
                </a:cubicBezTo>
                <a:cubicBezTo>
                  <a:pt x="193" y="186"/>
                  <a:pt x="190" y="186"/>
                  <a:pt x="189" y="188"/>
                </a:cubicBezTo>
                <a:cubicBezTo>
                  <a:pt x="187" y="189"/>
                  <a:pt x="187" y="192"/>
                  <a:pt x="189" y="193"/>
                </a:cubicBezTo>
                <a:cubicBezTo>
                  <a:pt x="189" y="194"/>
                  <a:pt x="190" y="195"/>
                  <a:pt x="191" y="195"/>
                </a:cubicBezTo>
                <a:close/>
                <a:moveTo>
                  <a:pt x="203" y="206"/>
                </a:moveTo>
                <a:cubicBezTo>
                  <a:pt x="204" y="206"/>
                  <a:pt x="205" y="205"/>
                  <a:pt x="206" y="205"/>
                </a:cubicBezTo>
                <a:cubicBezTo>
                  <a:pt x="207" y="203"/>
                  <a:pt x="207" y="201"/>
                  <a:pt x="206" y="199"/>
                </a:cubicBezTo>
                <a:cubicBezTo>
                  <a:pt x="204" y="197"/>
                  <a:pt x="201" y="197"/>
                  <a:pt x="200" y="199"/>
                </a:cubicBezTo>
                <a:cubicBezTo>
                  <a:pt x="198" y="201"/>
                  <a:pt x="198" y="203"/>
                  <a:pt x="200" y="205"/>
                </a:cubicBezTo>
                <a:cubicBezTo>
                  <a:pt x="201" y="205"/>
                  <a:pt x="202" y="206"/>
                  <a:pt x="203" y="206"/>
                </a:cubicBezTo>
                <a:close/>
                <a:moveTo>
                  <a:pt x="201" y="222"/>
                </a:moveTo>
                <a:cubicBezTo>
                  <a:pt x="199" y="223"/>
                  <a:pt x="199" y="226"/>
                  <a:pt x="201" y="227"/>
                </a:cubicBezTo>
                <a:cubicBezTo>
                  <a:pt x="201" y="228"/>
                  <a:pt x="203" y="228"/>
                  <a:pt x="204" y="228"/>
                </a:cubicBezTo>
                <a:cubicBezTo>
                  <a:pt x="205" y="228"/>
                  <a:pt x="206" y="228"/>
                  <a:pt x="206" y="227"/>
                </a:cubicBezTo>
                <a:cubicBezTo>
                  <a:pt x="208" y="226"/>
                  <a:pt x="208" y="223"/>
                  <a:pt x="206" y="222"/>
                </a:cubicBezTo>
                <a:cubicBezTo>
                  <a:pt x="205" y="220"/>
                  <a:pt x="202" y="220"/>
                  <a:pt x="201" y="222"/>
                </a:cubicBezTo>
                <a:close/>
                <a:moveTo>
                  <a:pt x="217" y="210"/>
                </a:moveTo>
                <a:cubicBezTo>
                  <a:pt x="215" y="209"/>
                  <a:pt x="213" y="209"/>
                  <a:pt x="211" y="210"/>
                </a:cubicBezTo>
                <a:cubicBezTo>
                  <a:pt x="210" y="212"/>
                  <a:pt x="210" y="214"/>
                  <a:pt x="211" y="216"/>
                </a:cubicBezTo>
                <a:cubicBezTo>
                  <a:pt x="212" y="217"/>
                  <a:pt x="213" y="217"/>
                  <a:pt x="214" y="217"/>
                </a:cubicBezTo>
                <a:cubicBezTo>
                  <a:pt x="215" y="217"/>
                  <a:pt x="216" y="217"/>
                  <a:pt x="217" y="216"/>
                </a:cubicBezTo>
                <a:cubicBezTo>
                  <a:pt x="218" y="214"/>
                  <a:pt x="218" y="212"/>
                  <a:pt x="217" y="210"/>
                </a:cubicBezTo>
                <a:close/>
                <a:moveTo>
                  <a:pt x="189" y="233"/>
                </a:moveTo>
                <a:cubicBezTo>
                  <a:pt x="188" y="235"/>
                  <a:pt x="188" y="237"/>
                  <a:pt x="189" y="239"/>
                </a:cubicBezTo>
                <a:cubicBezTo>
                  <a:pt x="190" y="239"/>
                  <a:pt x="191" y="240"/>
                  <a:pt x="192" y="240"/>
                </a:cubicBezTo>
                <a:cubicBezTo>
                  <a:pt x="193" y="240"/>
                  <a:pt x="194" y="239"/>
                  <a:pt x="195" y="239"/>
                </a:cubicBezTo>
                <a:cubicBezTo>
                  <a:pt x="197" y="237"/>
                  <a:pt x="197" y="235"/>
                  <a:pt x="195" y="233"/>
                </a:cubicBezTo>
                <a:cubicBezTo>
                  <a:pt x="193" y="231"/>
                  <a:pt x="191" y="231"/>
                  <a:pt x="189" y="233"/>
                </a:cubicBezTo>
                <a:close/>
                <a:moveTo>
                  <a:pt x="158" y="161"/>
                </a:moveTo>
                <a:cubicBezTo>
                  <a:pt x="159" y="161"/>
                  <a:pt x="160" y="160"/>
                  <a:pt x="160" y="159"/>
                </a:cubicBezTo>
                <a:cubicBezTo>
                  <a:pt x="162" y="158"/>
                  <a:pt x="162" y="155"/>
                  <a:pt x="160" y="154"/>
                </a:cubicBezTo>
                <a:cubicBezTo>
                  <a:pt x="159" y="152"/>
                  <a:pt x="156" y="152"/>
                  <a:pt x="155" y="154"/>
                </a:cubicBezTo>
                <a:cubicBezTo>
                  <a:pt x="153" y="155"/>
                  <a:pt x="153" y="158"/>
                  <a:pt x="155" y="159"/>
                </a:cubicBezTo>
                <a:cubicBezTo>
                  <a:pt x="155" y="160"/>
                  <a:pt x="156" y="161"/>
                  <a:pt x="158" y="161"/>
                </a:cubicBezTo>
                <a:close/>
                <a:moveTo>
                  <a:pt x="144" y="278"/>
                </a:moveTo>
                <a:cubicBezTo>
                  <a:pt x="143" y="280"/>
                  <a:pt x="143" y="282"/>
                  <a:pt x="144" y="284"/>
                </a:cubicBezTo>
                <a:cubicBezTo>
                  <a:pt x="145" y="285"/>
                  <a:pt x="146" y="285"/>
                  <a:pt x="147" y="285"/>
                </a:cubicBezTo>
                <a:cubicBezTo>
                  <a:pt x="148" y="285"/>
                  <a:pt x="149" y="285"/>
                  <a:pt x="150" y="284"/>
                </a:cubicBezTo>
                <a:cubicBezTo>
                  <a:pt x="151" y="282"/>
                  <a:pt x="151" y="280"/>
                  <a:pt x="150" y="278"/>
                </a:cubicBezTo>
                <a:cubicBezTo>
                  <a:pt x="148" y="277"/>
                  <a:pt x="146" y="277"/>
                  <a:pt x="144" y="278"/>
                </a:cubicBezTo>
                <a:close/>
                <a:moveTo>
                  <a:pt x="146" y="149"/>
                </a:moveTo>
                <a:cubicBezTo>
                  <a:pt x="147" y="149"/>
                  <a:pt x="148" y="149"/>
                  <a:pt x="149" y="148"/>
                </a:cubicBezTo>
                <a:cubicBezTo>
                  <a:pt x="151" y="147"/>
                  <a:pt x="151" y="144"/>
                  <a:pt x="149" y="142"/>
                </a:cubicBezTo>
                <a:cubicBezTo>
                  <a:pt x="147" y="141"/>
                  <a:pt x="145" y="141"/>
                  <a:pt x="143" y="142"/>
                </a:cubicBezTo>
                <a:cubicBezTo>
                  <a:pt x="142" y="144"/>
                  <a:pt x="142" y="147"/>
                  <a:pt x="143" y="148"/>
                </a:cubicBezTo>
                <a:cubicBezTo>
                  <a:pt x="144" y="149"/>
                  <a:pt x="145" y="149"/>
                  <a:pt x="146" y="149"/>
                </a:cubicBezTo>
                <a:close/>
                <a:moveTo>
                  <a:pt x="180" y="183"/>
                </a:moveTo>
                <a:cubicBezTo>
                  <a:pt x="181" y="183"/>
                  <a:pt x="182" y="183"/>
                  <a:pt x="183" y="182"/>
                </a:cubicBezTo>
                <a:cubicBezTo>
                  <a:pt x="185" y="180"/>
                  <a:pt x="185" y="178"/>
                  <a:pt x="183" y="176"/>
                </a:cubicBezTo>
                <a:cubicBezTo>
                  <a:pt x="181" y="175"/>
                  <a:pt x="179" y="175"/>
                  <a:pt x="177" y="176"/>
                </a:cubicBezTo>
                <a:cubicBezTo>
                  <a:pt x="176" y="178"/>
                  <a:pt x="176" y="180"/>
                  <a:pt x="177" y="182"/>
                </a:cubicBezTo>
                <a:cubicBezTo>
                  <a:pt x="178" y="183"/>
                  <a:pt x="179" y="183"/>
                  <a:pt x="180" y="183"/>
                </a:cubicBezTo>
                <a:close/>
                <a:moveTo>
                  <a:pt x="167" y="256"/>
                </a:moveTo>
                <a:cubicBezTo>
                  <a:pt x="165" y="257"/>
                  <a:pt x="165" y="260"/>
                  <a:pt x="167" y="261"/>
                </a:cubicBezTo>
                <a:cubicBezTo>
                  <a:pt x="168" y="262"/>
                  <a:pt x="169" y="262"/>
                  <a:pt x="170" y="262"/>
                </a:cubicBezTo>
                <a:cubicBezTo>
                  <a:pt x="171" y="262"/>
                  <a:pt x="172" y="262"/>
                  <a:pt x="172" y="261"/>
                </a:cubicBezTo>
                <a:cubicBezTo>
                  <a:pt x="174" y="260"/>
                  <a:pt x="174" y="257"/>
                  <a:pt x="172" y="256"/>
                </a:cubicBezTo>
                <a:cubicBezTo>
                  <a:pt x="171" y="254"/>
                  <a:pt x="168" y="254"/>
                  <a:pt x="167" y="256"/>
                </a:cubicBezTo>
                <a:close/>
                <a:moveTo>
                  <a:pt x="155" y="267"/>
                </a:moveTo>
                <a:cubicBezTo>
                  <a:pt x="154" y="268"/>
                  <a:pt x="154" y="271"/>
                  <a:pt x="155" y="273"/>
                </a:cubicBezTo>
                <a:cubicBezTo>
                  <a:pt x="156" y="273"/>
                  <a:pt x="157" y="274"/>
                  <a:pt x="158" y="274"/>
                </a:cubicBezTo>
                <a:cubicBezTo>
                  <a:pt x="159" y="274"/>
                  <a:pt x="160" y="273"/>
                  <a:pt x="161" y="273"/>
                </a:cubicBezTo>
                <a:cubicBezTo>
                  <a:pt x="163" y="271"/>
                  <a:pt x="163" y="268"/>
                  <a:pt x="161" y="267"/>
                </a:cubicBezTo>
                <a:cubicBezTo>
                  <a:pt x="160" y="265"/>
                  <a:pt x="157" y="265"/>
                  <a:pt x="155" y="267"/>
                </a:cubicBezTo>
                <a:close/>
              </a:path>
            </a:pathLst>
          </a:custGeom>
          <a:solidFill>
            <a:srgbClr val="8ABE7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5842001" y="3006271"/>
            <a:ext cx="695325" cy="1012825"/>
          </a:xfrm>
          <a:custGeom>
            <a:avLst/>
            <a:gdLst>
              <a:gd name="T0" fmla="*/ 90 w 219"/>
              <a:gd name="T1" fmla="*/ 234 h 319"/>
              <a:gd name="T2" fmla="*/ 87 w 219"/>
              <a:gd name="T3" fmla="*/ 228 h 319"/>
              <a:gd name="T4" fmla="*/ 113 w 219"/>
              <a:gd name="T5" fmla="*/ 8 h 319"/>
              <a:gd name="T6" fmla="*/ 111 w 219"/>
              <a:gd name="T7" fmla="*/ 1 h 319"/>
              <a:gd name="T8" fmla="*/ 101 w 219"/>
              <a:gd name="T9" fmla="*/ 223 h 319"/>
              <a:gd name="T10" fmla="*/ 98 w 219"/>
              <a:gd name="T11" fmla="*/ 216 h 319"/>
              <a:gd name="T12" fmla="*/ 113 w 219"/>
              <a:gd name="T13" fmla="*/ 212 h 319"/>
              <a:gd name="T14" fmla="*/ 110 w 219"/>
              <a:gd name="T15" fmla="*/ 205 h 319"/>
              <a:gd name="T16" fmla="*/ 124 w 219"/>
              <a:gd name="T17" fmla="*/ 201 h 319"/>
              <a:gd name="T18" fmla="*/ 121 w 219"/>
              <a:gd name="T19" fmla="*/ 194 h 319"/>
              <a:gd name="T20" fmla="*/ 125 w 219"/>
              <a:gd name="T21" fmla="*/ 19 h 319"/>
              <a:gd name="T22" fmla="*/ 122 w 219"/>
              <a:gd name="T23" fmla="*/ 13 h 319"/>
              <a:gd name="T24" fmla="*/ 79 w 219"/>
              <a:gd name="T25" fmla="*/ 246 h 319"/>
              <a:gd name="T26" fmla="*/ 76 w 219"/>
              <a:gd name="T27" fmla="*/ 239 h 319"/>
              <a:gd name="T28" fmla="*/ 33 w 219"/>
              <a:gd name="T29" fmla="*/ 291 h 319"/>
              <a:gd name="T30" fmla="*/ 31 w 219"/>
              <a:gd name="T31" fmla="*/ 284 h 319"/>
              <a:gd name="T32" fmla="*/ 45 w 219"/>
              <a:gd name="T33" fmla="*/ 280 h 319"/>
              <a:gd name="T34" fmla="*/ 42 w 219"/>
              <a:gd name="T35" fmla="*/ 273 h 319"/>
              <a:gd name="T36" fmla="*/ 10 w 219"/>
              <a:gd name="T37" fmla="*/ 319 h 319"/>
              <a:gd name="T38" fmla="*/ 53 w 219"/>
              <a:gd name="T39" fmla="*/ 262 h 319"/>
              <a:gd name="T40" fmla="*/ 59 w 219"/>
              <a:gd name="T41" fmla="*/ 267 h 319"/>
              <a:gd name="T42" fmla="*/ 65 w 219"/>
              <a:gd name="T43" fmla="*/ 250 h 319"/>
              <a:gd name="T44" fmla="*/ 70 w 219"/>
              <a:gd name="T45" fmla="*/ 256 h 319"/>
              <a:gd name="T46" fmla="*/ 132 w 219"/>
              <a:gd name="T47" fmla="*/ 182 h 319"/>
              <a:gd name="T48" fmla="*/ 138 w 219"/>
              <a:gd name="T49" fmla="*/ 188 h 319"/>
              <a:gd name="T50" fmla="*/ 19 w 219"/>
              <a:gd name="T51" fmla="*/ 296 h 319"/>
              <a:gd name="T52" fmla="*/ 25 w 219"/>
              <a:gd name="T53" fmla="*/ 301 h 319"/>
              <a:gd name="T54" fmla="*/ 189 w 219"/>
              <a:gd name="T55" fmla="*/ 126 h 319"/>
              <a:gd name="T56" fmla="*/ 195 w 219"/>
              <a:gd name="T57" fmla="*/ 131 h 319"/>
              <a:gd name="T58" fmla="*/ 190 w 219"/>
              <a:gd name="T59" fmla="*/ 81 h 319"/>
              <a:gd name="T60" fmla="*/ 195 w 219"/>
              <a:gd name="T61" fmla="*/ 86 h 319"/>
              <a:gd name="T62" fmla="*/ 133 w 219"/>
              <a:gd name="T63" fmla="*/ 24 h 319"/>
              <a:gd name="T64" fmla="*/ 139 w 219"/>
              <a:gd name="T65" fmla="*/ 30 h 319"/>
              <a:gd name="T66" fmla="*/ 217 w 219"/>
              <a:gd name="T67" fmla="*/ 103 h 319"/>
              <a:gd name="T68" fmla="*/ 214 w 219"/>
              <a:gd name="T69" fmla="*/ 110 h 319"/>
              <a:gd name="T70" fmla="*/ 200 w 219"/>
              <a:gd name="T71" fmla="*/ 114 h 319"/>
              <a:gd name="T72" fmla="*/ 206 w 219"/>
              <a:gd name="T73" fmla="*/ 120 h 319"/>
              <a:gd name="T74" fmla="*/ 178 w 219"/>
              <a:gd name="T75" fmla="*/ 137 h 319"/>
              <a:gd name="T76" fmla="*/ 183 w 219"/>
              <a:gd name="T77" fmla="*/ 143 h 319"/>
              <a:gd name="T78" fmla="*/ 201 w 219"/>
              <a:gd name="T79" fmla="*/ 92 h 319"/>
              <a:gd name="T80" fmla="*/ 207 w 219"/>
              <a:gd name="T81" fmla="*/ 97 h 319"/>
              <a:gd name="T82" fmla="*/ 178 w 219"/>
              <a:gd name="T83" fmla="*/ 69 h 319"/>
              <a:gd name="T84" fmla="*/ 184 w 219"/>
              <a:gd name="T85" fmla="*/ 75 h 319"/>
              <a:gd name="T86" fmla="*/ 155 w 219"/>
              <a:gd name="T87" fmla="*/ 160 h 319"/>
              <a:gd name="T88" fmla="*/ 161 w 219"/>
              <a:gd name="T89" fmla="*/ 165 h 319"/>
              <a:gd name="T90" fmla="*/ 144 w 219"/>
              <a:gd name="T91" fmla="*/ 35 h 319"/>
              <a:gd name="T92" fmla="*/ 150 w 219"/>
              <a:gd name="T93" fmla="*/ 41 h 319"/>
              <a:gd name="T94" fmla="*/ 144 w 219"/>
              <a:gd name="T95" fmla="*/ 171 h 319"/>
              <a:gd name="T96" fmla="*/ 149 w 219"/>
              <a:gd name="T97" fmla="*/ 177 h 319"/>
              <a:gd name="T98" fmla="*/ 167 w 219"/>
              <a:gd name="T99" fmla="*/ 58 h 319"/>
              <a:gd name="T100" fmla="*/ 173 w 219"/>
              <a:gd name="T101" fmla="*/ 64 h 319"/>
              <a:gd name="T102" fmla="*/ 166 w 219"/>
              <a:gd name="T103" fmla="*/ 148 h 319"/>
              <a:gd name="T104" fmla="*/ 172 w 219"/>
              <a:gd name="T105" fmla="*/ 154 h 319"/>
              <a:gd name="T106" fmla="*/ 156 w 219"/>
              <a:gd name="T107" fmla="*/ 47 h 319"/>
              <a:gd name="T108" fmla="*/ 161 w 219"/>
              <a:gd name="T109" fmla="*/ 5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87" y="228"/>
                </a:moveTo>
                <a:cubicBezTo>
                  <a:pt x="86" y="229"/>
                  <a:pt x="86" y="232"/>
                  <a:pt x="87" y="233"/>
                </a:cubicBezTo>
                <a:cubicBezTo>
                  <a:pt x="88" y="234"/>
                  <a:pt x="89" y="234"/>
                  <a:pt x="90" y="234"/>
                </a:cubicBezTo>
                <a:cubicBezTo>
                  <a:pt x="91" y="234"/>
                  <a:pt x="92" y="234"/>
                  <a:pt x="93" y="233"/>
                </a:cubicBezTo>
                <a:cubicBezTo>
                  <a:pt x="94" y="232"/>
                  <a:pt x="94" y="229"/>
                  <a:pt x="93" y="228"/>
                </a:cubicBezTo>
                <a:cubicBezTo>
                  <a:pt x="91" y="226"/>
                  <a:pt x="89" y="226"/>
                  <a:pt x="87" y="228"/>
                </a:cubicBezTo>
                <a:close/>
                <a:moveTo>
                  <a:pt x="111" y="1"/>
                </a:moveTo>
                <a:cubicBezTo>
                  <a:pt x="109" y="3"/>
                  <a:pt x="109" y="5"/>
                  <a:pt x="111" y="7"/>
                </a:cubicBezTo>
                <a:cubicBezTo>
                  <a:pt x="111" y="8"/>
                  <a:pt x="112" y="8"/>
                  <a:pt x="113" y="8"/>
                </a:cubicBezTo>
                <a:cubicBezTo>
                  <a:pt x="114" y="8"/>
                  <a:pt x="115" y="8"/>
                  <a:pt x="116" y="7"/>
                </a:cubicBezTo>
                <a:cubicBezTo>
                  <a:pt x="118" y="5"/>
                  <a:pt x="118" y="3"/>
                  <a:pt x="116" y="1"/>
                </a:cubicBezTo>
                <a:cubicBezTo>
                  <a:pt x="115" y="0"/>
                  <a:pt x="112" y="0"/>
                  <a:pt x="111" y="1"/>
                </a:cubicBezTo>
                <a:close/>
                <a:moveTo>
                  <a:pt x="98" y="216"/>
                </a:moveTo>
                <a:cubicBezTo>
                  <a:pt x="97" y="218"/>
                  <a:pt x="97" y="220"/>
                  <a:pt x="98" y="222"/>
                </a:cubicBezTo>
                <a:cubicBezTo>
                  <a:pt x="99" y="223"/>
                  <a:pt x="100" y="223"/>
                  <a:pt x="101" y="223"/>
                </a:cubicBezTo>
                <a:cubicBezTo>
                  <a:pt x="102" y="223"/>
                  <a:pt x="103" y="223"/>
                  <a:pt x="104" y="222"/>
                </a:cubicBezTo>
                <a:cubicBezTo>
                  <a:pt x="106" y="220"/>
                  <a:pt x="106" y="218"/>
                  <a:pt x="104" y="216"/>
                </a:cubicBezTo>
                <a:cubicBezTo>
                  <a:pt x="103" y="215"/>
                  <a:pt x="100" y="215"/>
                  <a:pt x="98" y="216"/>
                </a:cubicBezTo>
                <a:close/>
                <a:moveTo>
                  <a:pt x="110" y="205"/>
                </a:moveTo>
                <a:cubicBezTo>
                  <a:pt x="108" y="207"/>
                  <a:pt x="108" y="209"/>
                  <a:pt x="110" y="211"/>
                </a:cubicBezTo>
                <a:cubicBezTo>
                  <a:pt x="111" y="211"/>
                  <a:pt x="112" y="212"/>
                  <a:pt x="113" y="212"/>
                </a:cubicBezTo>
                <a:cubicBezTo>
                  <a:pt x="114" y="212"/>
                  <a:pt x="115" y="211"/>
                  <a:pt x="115" y="211"/>
                </a:cubicBezTo>
                <a:cubicBezTo>
                  <a:pt x="117" y="209"/>
                  <a:pt x="117" y="207"/>
                  <a:pt x="115" y="205"/>
                </a:cubicBezTo>
                <a:cubicBezTo>
                  <a:pt x="114" y="203"/>
                  <a:pt x="111" y="203"/>
                  <a:pt x="110" y="205"/>
                </a:cubicBezTo>
                <a:close/>
                <a:moveTo>
                  <a:pt x="121" y="194"/>
                </a:moveTo>
                <a:cubicBezTo>
                  <a:pt x="120" y="195"/>
                  <a:pt x="120" y="198"/>
                  <a:pt x="121" y="199"/>
                </a:cubicBezTo>
                <a:cubicBezTo>
                  <a:pt x="122" y="200"/>
                  <a:pt x="123" y="201"/>
                  <a:pt x="124" y="201"/>
                </a:cubicBezTo>
                <a:cubicBezTo>
                  <a:pt x="125" y="201"/>
                  <a:pt x="126" y="200"/>
                  <a:pt x="127" y="199"/>
                </a:cubicBezTo>
                <a:cubicBezTo>
                  <a:pt x="128" y="198"/>
                  <a:pt x="128" y="195"/>
                  <a:pt x="127" y="194"/>
                </a:cubicBezTo>
                <a:cubicBezTo>
                  <a:pt x="125" y="192"/>
                  <a:pt x="123" y="192"/>
                  <a:pt x="121" y="194"/>
                </a:cubicBezTo>
                <a:close/>
                <a:moveTo>
                  <a:pt x="122" y="13"/>
                </a:moveTo>
                <a:cubicBezTo>
                  <a:pt x="120" y="14"/>
                  <a:pt x="120" y="17"/>
                  <a:pt x="122" y="18"/>
                </a:cubicBezTo>
                <a:cubicBezTo>
                  <a:pt x="123" y="19"/>
                  <a:pt x="124" y="19"/>
                  <a:pt x="125" y="19"/>
                </a:cubicBezTo>
                <a:cubicBezTo>
                  <a:pt x="126" y="19"/>
                  <a:pt x="127" y="19"/>
                  <a:pt x="128" y="18"/>
                </a:cubicBezTo>
                <a:cubicBezTo>
                  <a:pt x="129" y="17"/>
                  <a:pt x="129" y="14"/>
                  <a:pt x="128" y="13"/>
                </a:cubicBezTo>
                <a:cubicBezTo>
                  <a:pt x="126" y="11"/>
                  <a:pt x="123" y="11"/>
                  <a:pt x="122" y="13"/>
                </a:cubicBezTo>
                <a:close/>
                <a:moveTo>
                  <a:pt x="76" y="239"/>
                </a:moveTo>
                <a:cubicBezTo>
                  <a:pt x="74" y="241"/>
                  <a:pt x="74" y="243"/>
                  <a:pt x="76" y="245"/>
                </a:cubicBezTo>
                <a:cubicBezTo>
                  <a:pt x="77" y="245"/>
                  <a:pt x="78" y="246"/>
                  <a:pt x="79" y="246"/>
                </a:cubicBezTo>
                <a:cubicBezTo>
                  <a:pt x="80" y="246"/>
                  <a:pt x="81" y="245"/>
                  <a:pt x="82" y="245"/>
                </a:cubicBezTo>
                <a:cubicBezTo>
                  <a:pt x="83" y="243"/>
                  <a:pt x="83" y="241"/>
                  <a:pt x="82" y="239"/>
                </a:cubicBezTo>
                <a:cubicBezTo>
                  <a:pt x="80" y="237"/>
                  <a:pt x="77" y="237"/>
                  <a:pt x="76" y="239"/>
                </a:cubicBezTo>
                <a:close/>
                <a:moveTo>
                  <a:pt x="31" y="284"/>
                </a:moveTo>
                <a:cubicBezTo>
                  <a:pt x="29" y="286"/>
                  <a:pt x="29" y="288"/>
                  <a:pt x="31" y="290"/>
                </a:cubicBezTo>
                <a:cubicBezTo>
                  <a:pt x="31" y="291"/>
                  <a:pt x="32" y="291"/>
                  <a:pt x="33" y="291"/>
                </a:cubicBezTo>
                <a:cubicBezTo>
                  <a:pt x="34" y="291"/>
                  <a:pt x="35" y="291"/>
                  <a:pt x="36" y="290"/>
                </a:cubicBezTo>
                <a:cubicBezTo>
                  <a:pt x="38" y="288"/>
                  <a:pt x="38" y="286"/>
                  <a:pt x="36" y="284"/>
                </a:cubicBezTo>
                <a:cubicBezTo>
                  <a:pt x="35" y="283"/>
                  <a:pt x="32" y="283"/>
                  <a:pt x="31" y="284"/>
                </a:cubicBezTo>
                <a:close/>
                <a:moveTo>
                  <a:pt x="42" y="273"/>
                </a:moveTo>
                <a:cubicBezTo>
                  <a:pt x="40" y="274"/>
                  <a:pt x="40" y="277"/>
                  <a:pt x="42" y="279"/>
                </a:cubicBezTo>
                <a:cubicBezTo>
                  <a:pt x="43" y="279"/>
                  <a:pt x="44" y="280"/>
                  <a:pt x="45" y="280"/>
                </a:cubicBezTo>
                <a:cubicBezTo>
                  <a:pt x="46" y="280"/>
                  <a:pt x="47" y="279"/>
                  <a:pt x="48" y="279"/>
                </a:cubicBezTo>
                <a:cubicBezTo>
                  <a:pt x="49" y="277"/>
                  <a:pt x="49" y="274"/>
                  <a:pt x="48" y="273"/>
                </a:cubicBezTo>
                <a:cubicBezTo>
                  <a:pt x="46" y="271"/>
                  <a:pt x="43" y="271"/>
                  <a:pt x="42" y="273"/>
                </a:cubicBezTo>
                <a:close/>
                <a:moveTo>
                  <a:pt x="10" y="300"/>
                </a:moveTo>
                <a:cubicBezTo>
                  <a:pt x="4" y="300"/>
                  <a:pt x="0" y="304"/>
                  <a:pt x="0" y="310"/>
                </a:cubicBezTo>
                <a:cubicBezTo>
                  <a:pt x="0" y="315"/>
                  <a:pt x="4" y="319"/>
                  <a:pt x="10" y="319"/>
                </a:cubicBezTo>
                <a:cubicBezTo>
                  <a:pt x="15" y="319"/>
                  <a:pt x="20" y="315"/>
                  <a:pt x="20" y="310"/>
                </a:cubicBezTo>
                <a:cubicBezTo>
                  <a:pt x="20" y="304"/>
                  <a:pt x="15" y="300"/>
                  <a:pt x="10" y="300"/>
                </a:cubicBezTo>
                <a:close/>
                <a:moveTo>
                  <a:pt x="53" y="262"/>
                </a:moveTo>
                <a:cubicBezTo>
                  <a:pt x="52" y="263"/>
                  <a:pt x="52" y="266"/>
                  <a:pt x="53" y="267"/>
                </a:cubicBezTo>
                <a:cubicBezTo>
                  <a:pt x="54" y="268"/>
                  <a:pt x="55" y="268"/>
                  <a:pt x="56" y="268"/>
                </a:cubicBezTo>
                <a:cubicBezTo>
                  <a:pt x="57" y="268"/>
                  <a:pt x="58" y="268"/>
                  <a:pt x="59" y="267"/>
                </a:cubicBezTo>
                <a:cubicBezTo>
                  <a:pt x="60" y="266"/>
                  <a:pt x="60" y="263"/>
                  <a:pt x="59" y="262"/>
                </a:cubicBezTo>
                <a:cubicBezTo>
                  <a:pt x="57" y="260"/>
                  <a:pt x="55" y="260"/>
                  <a:pt x="53" y="262"/>
                </a:cubicBezTo>
                <a:close/>
                <a:moveTo>
                  <a:pt x="65" y="250"/>
                </a:moveTo>
                <a:cubicBezTo>
                  <a:pt x="63" y="252"/>
                  <a:pt x="63" y="254"/>
                  <a:pt x="65" y="256"/>
                </a:cubicBezTo>
                <a:cubicBezTo>
                  <a:pt x="65" y="257"/>
                  <a:pt x="66" y="257"/>
                  <a:pt x="67" y="257"/>
                </a:cubicBezTo>
                <a:cubicBezTo>
                  <a:pt x="68" y="257"/>
                  <a:pt x="69" y="257"/>
                  <a:pt x="70" y="256"/>
                </a:cubicBezTo>
                <a:cubicBezTo>
                  <a:pt x="72" y="254"/>
                  <a:pt x="72" y="252"/>
                  <a:pt x="70" y="250"/>
                </a:cubicBezTo>
                <a:cubicBezTo>
                  <a:pt x="69" y="249"/>
                  <a:pt x="66" y="249"/>
                  <a:pt x="65" y="250"/>
                </a:cubicBezTo>
                <a:close/>
                <a:moveTo>
                  <a:pt x="132" y="182"/>
                </a:moveTo>
                <a:cubicBezTo>
                  <a:pt x="131" y="184"/>
                  <a:pt x="131" y="186"/>
                  <a:pt x="132" y="188"/>
                </a:cubicBezTo>
                <a:cubicBezTo>
                  <a:pt x="133" y="189"/>
                  <a:pt x="134" y="189"/>
                  <a:pt x="135" y="189"/>
                </a:cubicBezTo>
                <a:cubicBezTo>
                  <a:pt x="136" y="189"/>
                  <a:pt x="137" y="189"/>
                  <a:pt x="138" y="188"/>
                </a:cubicBezTo>
                <a:cubicBezTo>
                  <a:pt x="140" y="186"/>
                  <a:pt x="140" y="184"/>
                  <a:pt x="138" y="182"/>
                </a:cubicBezTo>
                <a:cubicBezTo>
                  <a:pt x="136" y="181"/>
                  <a:pt x="134" y="181"/>
                  <a:pt x="132" y="182"/>
                </a:cubicBezTo>
                <a:close/>
                <a:moveTo>
                  <a:pt x="19" y="296"/>
                </a:moveTo>
                <a:cubicBezTo>
                  <a:pt x="18" y="297"/>
                  <a:pt x="18" y="300"/>
                  <a:pt x="19" y="301"/>
                </a:cubicBezTo>
                <a:cubicBezTo>
                  <a:pt x="20" y="302"/>
                  <a:pt x="21" y="302"/>
                  <a:pt x="22" y="302"/>
                </a:cubicBezTo>
                <a:cubicBezTo>
                  <a:pt x="23" y="302"/>
                  <a:pt x="24" y="302"/>
                  <a:pt x="25" y="301"/>
                </a:cubicBezTo>
                <a:cubicBezTo>
                  <a:pt x="27" y="300"/>
                  <a:pt x="27" y="297"/>
                  <a:pt x="25" y="296"/>
                </a:cubicBezTo>
                <a:cubicBezTo>
                  <a:pt x="23" y="294"/>
                  <a:pt x="21" y="294"/>
                  <a:pt x="19" y="296"/>
                </a:cubicBezTo>
                <a:close/>
                <a:moveTo>
                  <a:pt x="189" y="126"/>
                </a:moveTo>
                <a:cubicBezTo>
                  <a:pt x="187" y="127"/>
                  <a:pt x="187" y="130"/>
                  <a:pt x="189" y="131"/>
                </a:cubicBezTo>
                <a:cubicBezTo>
                  <a:pt x="190" y="132"/>
                  <a:pt x="191" y="133"/>
                  <a:pt x="192" y="133"/>
                </a:cubicBezTo>
                <a:cubicBezTo>
                  <a:pt x="193" y="133"/>
                  <a:pt x="194" y="132"/>
                  <a:pt x="195" y="131"/>
                </a:cubicBezTo>
                <a:cubicBezTo>
                  <a:pt x="196" y="130"/>
                  <a:pt x="196" y="127"/>
                  <a:pt x="195" y="126"/>
                </a:cubicBezTo>
                <a:cubicBezTo>
                  <a:pt x="193" y="124"/>
                  <a:pt x="191" y="124"/>
                  <a:pt x="189" y="126"/>
                </a:cubicBezTo>
                <a:close/>
                <a:moveTo>
                  <a:pt x="190" y="81"/>
                </a:moveTo>
                <a:cubicBezTo>
                  <a:pt x="188" y="82"/>
                  <a:pt x="188" y="85"/>
                  <a:pt x="190" y="86"/>
                </a:cubicBezTo>
                <a:cubicBezTo>
                  <a:pt x="191" y="87"/>
                  <a:pt x="192" y="87"/>
                  <a:pt x="193" y="87"/>
                </a:cubicBezTo>
                <a:cubicBezTo>
                  <a:pt x="194" y="87"/>
                  <a:pt x="195" y="87"/>
                  <a:pt x="195" y="86"/>
                </a:cubicBezTo>
                <a:cubicBezTo>
                  <a:pt x="197" y="85"/>
                  <a:pt x="197" y="82"/>
                  <a:pt x="195" y="81"/>
                </a:cubicBezTo>
                <a:cubicBezTo>
                  <a:pt x="194" y="79"/>
                  <a:pt x="191" y="79"/>
                  <a:pt x="190" y="81"/>
                </a:cubicBezTo>
                <a:close/>
                <a:moveTo>
                  <a:pt x="133" y="24"/>
                </a:moveTo>
                <a:cubicBezTo>
                  <a:pt x="132" y="25"/>
                  <a:pt x="132" y="28"/>
                  <a:pt x="133" y="30"/>
                </a:cubicBezTo>
                <a:cubicBezTo>
                  <a:pt x="134" y="30"/>
                  <a:pt x="135" y="31"/>
                  <a:pt x="136" y="31"/>
                </a:cubicBezTo>
                <a:cubicBezTo>
                  <a:pt x="137" y="31"/>
                  <a:pt x="138" y="30"/>
                  <a:pt x="139" y="30"/>
                </a:cubicBezTo>
                <a:cubicBezTo>
                  <a:pt x="140" y="28"/>
                  <a:pt x="140" y="25"/>
                  <a:pt x="139" y="24"/>
                </a:cubicBezTo>
                <a:cubicBezTo>
                  <a:pt x="137" y="22"/>
                  <a:pt x="135" y="22"/>
                  <a:pt x="133" y="24"/>
                </a:cubicBezTo>
                <a:close/>
                <a:moveTo>
                  <a:pt x="217" y="103"/>
                </a:moveTo>
                <a:cubicBezTo>
                  <a:pt x="216" y="102"/>
                  <a:pt x="213" y="102"/>
                  <a:pt x="212" y="103"/>
                </a:cubicBezTo>
                <a:cubicBezTo>
                  <a:pt x="210" y="105"/>
                  <a:pt x="210" y="107"/>
                  <a:pt x="212" y="109"/>
                </a:cubicBezTo>
                <a:cubicBezTo>
                  <a:pt x="212" y="110"/>
                  <a:pt x="213" y="110"/>
                  <a:pt x="214" y="110"/>
                </a:cubicBezTo>
                <a:cubicBezTo>
                  <a:pt x="215" y="110"/>
                  <a:pt x="216" y="110"/>
                  <a:pt x="217" y="109"/>
                </a:cubicBezTo>
                <a:cubicBezTo>
                  <a:pt x="219" y="107"/>
                  <a:pt x="219" y="105"/>
                  <a:pt x="217" y="103"/>
                </a:cubicBezTo>
                <a:close/>
                <a:moveTo>
                  <a:pt x="200" y="114"/>
                </a:moveTo>
                <a:cubicBezTo>
                  <a:pt x="199" y="116"/>
                  <a:pt x="199" y="119"/>
                  <a:pt x="200" y="120"/>
                </a:cubicBezTo>
                <a:cubicBezTo>
                  <a:pt x="201" y="121"/>
                  <a:pt x="202" y="121"/>
                  <a:pt x="203" y="121"/>
                </a:cubicBezTo>
                <a:cubicBezTo>
                  <a:pt x="204" y="121"/>
                  <a:pt x="205" y="121"/>
                  <a:pt x="206" y="120"/>
                </a:cubicBezTo>
                <a:cubicBezTo>
                  <a:pt x="207" y="119"/>
                  <a:pt x="207" y="116"/>
                  <a:pt x="206" y="114"/>
                </a:cubicBezTo>
                <a:cubicBezTo>
                  <a:pt x="204" y="113"/>
                  <a:pt x="202" y="113"/>
                  <a:pt x="200" y="114"/>
                </a:cubicBezTo>
                <a:close/>
                <a:moveTo>
                  <a:pt x="178" y="137"/>
                </a:moveTo>
                <a:cubicBezTo>
                  <a:pt x="176" y="139"/>
                  <a:pt x="176" y="141"/>
                  <a:pt x="178" y="143"/>
                </a:cubicBezTo>
                <a:cubicBezTo>
                  <a:pt x="178" y="144"/>
                  <a:pt x="179" y="144"/>
                  <a:pt x="180" y="144"/>
                </a:cubicBezTo>
                <a:cubicBezTo>
                  <a:pt x="182" y="144"/>
                  <a:pt x="183" y="144"/>
                  <a:pt x="183" y="143"/>
                </a:cubicBezTo>
                <a:cubicBezTo>
                  <a:pt x="185" y="141"/>
                  <a:pt x="185" y="139"/>
                  <a:pt x="183" y="137"/>
                </a:cubicBezTo>
                <a:cubicBezTo>
                  <a:pt x="182" y="136"/>
                  <a:pt x="179" y="136"/>
                  <a:pt x="178" y="137"/>
                </a:cubicBezTo>
                <a:close/>
                <a:moveTo>
                  <a:pt x="201" y="92"/>
                </a:moveTo>
                <a:cubicBezTo>
                  <a:pt x="200" y="93"/>
                  <a:pt x="200" y="96"/>
                  <a:pt x="201" y="97"/>
                </a:cubicBezTo>
                <a:cubicBezTo>
                  <a:pt x="202" y="98"/>
                  <a:pt x="203" y="99"/>
                  <a:pt x="204" y="99"/>
                </a:cubicBezTo>
                <a:cubicBezTo>
                  <a:pt x="205" y="99"/>
                  <a:pt x="206" y="98"/>
                  <a:pt x="207" y="97"/>
                </a:cubicBezTo>
                <a:cubicBezTo>
                  <a:pt x="208" y="96"/>
                  <a:pt x="208" y="93"/>
                  <a:pt x="207" y="92"/>
                </a:cubicBezTo>
                <a:cubicBezTo>
                  <a:pt x="205" y="90"/>
                  <a:pt x="203" y="90"/>
                  <a:pt x="201" y="92"/>
                </a:cubicBezTo>
                <a:close/>
                <a:moveTo>
                  <a:pt x="178" y="69"/>
                </a:moveTo>
                <a:cubicBezTo>
                  <a:pt x="177" y="71"/>
                  <a:pt x="177" y="73"/>
                  <a:pt x="178" y="75"/>
                </a:cubicBezTo>
                <a:cubicBezTo>
                  <a:pt x="179" y="76"/>
                  <a:pt x="180" y="76"/>
                  <a:pt x="181" y="76"/>
                </a:cubicBezTo>
                <a:cubicBezTo>
                  <a:pt x="182" y="76"/>
                  <a:pt x="183" y="76"/>
                  <a:pt x="184" y="75"/>
                </a:cubicBezTo>
                <a:cubicBezTo>
                  <a:pt x="186" y="73"/>
                  <a:pt x="186" y="71"/>
                  <a:pt x="184" y="69"/>
                </a:cubicBezTo>
                <a:cubicBezTo>
                  <a:pt x="183" y="68"/>
                  <a:pt x="180" y="68"/>
                  <a:pt x="178" y="69"/>
                </a:cubicBezTo>
                <a:close/>
                <a:moveTo>
                  <a:pt x="155" y="160"/>
                </a:moveTo>
                <a:cubicBezTo>
                  <a:pt x="153" y="161"/>
                  <a:pt x="153" y="164"/>
                  <a:pt x="155" y="165"/>
                </a:cubicBezTo>
                <a:cubicBezTo>
                  <a:pt x="156" y="166"/>
                  <a:pt x="157" y="167"/>
                  <a:pt x="158" y="167"/>
                </a:cubicBezTo>
                <a:cubicBezTo>
                  <a:pt x="159" y="167"/>
                  <a:pt x="160" y="166"/>
                  <a:pt x="161" y="165"/>
                </a:cubicBezTo>
                <a:cubicBezTo>
                  <a:pt x="162" y="164"/>
                  <a:pt x="162" y="161"/>
                  <a:pt x="161" y="160"/>
                </a:cubicBezTo>
                <a:cubicBezTo>
                  <a:pt x="159" y="158"/>
                  <a:pt x="157" y="158"/>
                  <a:pt x="155" y="160"/>
                </a:cubicBezTo>
                <a:close/>
                <a:moveTo>
                  <a:pt x="144" y="35"/>
                </a:moveTo>
                <a:cubicBezTo>
                  <a:pt x="143" y="37"/>
                  <a:pt x="143" y="39"/>
                  <a:pt x="144" y="41"/>
                </a:cubicBezTo>
                <a:cubicBezTo>
                  <a:pt x="145" y="42"/>
                  <a:pt x="146" y="42"/>
                  <a:pt x="147" y="42"/>
                </a:cubicBezTo>
                <a:cubicBezTo>
                  <a:pt x="148" y="42"/>
                  <a:pt x="149" y="42"/>
                  <a:pt x="150" y="41"/>
                </a:cubicBezTo>
                <a:cubicBezTo>
                  <a:pt x="152" y="39"/>
                  <a:pt x="152" y="37"/>
                  <a:pt x="150" y="35"/>
                </a:cubicBezTo>
                <a:cubicBezTo>
                  <a:pt x="149" y="34"/>
                  <a:pt x="146" y="34"/>
                  <a:pt x="144" y="35"/>
                </a:cubicBezTo>
                <a:close/>
                <a:moveTo>
                  <a:pt x="144" y="171"/>
                </a:moveTo>
                <a:cubicBezTo>
                  <a:pt x="142" y="173"/>
                  <a:pt x="142" y="175"/>
                  <a:pt x="144" y="177"/>
                </a:cubicBezTo>
                <a:cubicBezTo>
                  <a:pt x="145" y="177"/>
                  <a:pt x="146" y="178"/>
                  <a:pt x="147" y="178"/>
                </a:cubicBezTo>
                <a:cubicBezTo>
                  <a:pt x="148" y="178"/>
                  <a:pt x="149" y="177"/>
                  <a:pt x="149" y="177"/>
                </a:cubicBezTo>
                <a:cubicBezTo>
                  <a:pt x="151" y="175"/>
                  <a:pt x="151" y="173"/>
                  <a:pt x="149" y="171"/>
                </a:cubicBezTo>
                <a:cubicBezTo>
                  <a:pt x="148" y="169"/>
                  <a:pt x="145" y="169"/>
                  <a:pt x="144" y="171"/>
                </a:cubicBezTo>
                <a:close/>
                <a:moveTo>
                  <a:pt x="167" y="58"/>
                </a:moveTo>
                <a:cubicBezTo>
                  <a:pt x="166" y="59"/>
                  <a:pt x="166" y="62"/>
                  <a:pt x="167" y="64"/>
                </a:cubicBezTo>
                <a:cubicBezTo>
                  <a:pt x="168" y="64"/>
                  <a:pt x="169" y="65"/>
                  <a:pt x="170" y="65"/>
                </a:cubicBezTo>
                <a:cubicBezTo>
                  <a:pt x="171" y="65"/>
                  <a:pt x="172" y="64"/>
                  <a:pt x="173" y="64"/>
                </a:cubicBezTo>
                <a:cubicBezTo>
                  <a:pt x="174" y="62"/>
                  <a:pt x="174" y="59"/>
                  <a:pt x="173" y="58"/>
                </a:cubicBezTo>
                <a:cubicBezTo>
                  <a:pt x="171" y="56"/>
                  <a:pt x="169" y="56"/>
                  <a:pt x="167" y="58"/>
                </a:cubicBezTo>
                <a:close/>
                <a:moveTo>
                  <a:pt x="166" y="148"/>
                </a:moveTo>
                <a:cubicBezTo>
                  <a:pt x="165" y="150"/>
                  <a:pt x="165" y="153"/>
                  <a:pt x="166" y="154"/>
                </a:cubicBezTo>
                <a:cubicBezTo>
                  <a:pt x="167" y="155"/>
                  <a:pt x="168" y="155"/>
                  <a:pt x="169" y="155"/>
                </a:cubicBezTo>
                <a:cubicBezTo>
                  <a:pt x="170" y="155"/>
                  <a:pt x="171" y="155"/>
                  <a:pt x="172" y="154"/>
                </a:cubicBezTo>
                <a:cubicBezTo>
                  <a:pt x="174" y="153"/>
                  <a:pt x="174" y="150"/>
                  <a:pt x="172" y="148"/>
                </a:cubicBezTo>
                <a:cubicBezTo>
                  <a:pt x="170" y="147"/>
                  <a:pt x="168" y="147"/>
                  <a:pt x="166" y="148"/>
                </a:cubicBezTo>
                <a:close/>
                <a:moveTo>
                  <a:pt x="156" y="47"/>
                </a:moveTo>
                <a:cubicBezTo>
                  <a:pt x="154" y="48"/>
                  <a:pt x="154" y="51"/>
                  <a:pt x="156" y="52"/>
                </a:cubicBezTo>
                <a:cubicBezTo>
                  <a:pt x="157" y="53"/>
                  <a:pt x="158" y="53"/>
                  <a:pt x="159" y="53"/>
                </a:cubicBezTo>
                <a:cubicBezTo>
                  <a:pt x="160" y="53"/>
                  <a:pt x="161" y="53"/>
                  <a:pt x="161" y="52"/>
                </a:cubicBezTo>
                <a:cubicBezTo>
                  <a:pt x="163" y="51"/>
                  <a:pt x="163" y="48"/>
                  <a:pt x="161" y="47"/>
                </a:cubicBezTo>
                <a:cubicBezTo>
                  <a:pt x="160" y="45"/>
                  <a:pt x="157" y="45"/>
                  <a:pt x="156" y="47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7410451" y="2663371"/>
            <a:ext cx="695325" cy="1012825"/>
          </a:xfrm>
          <a:custGeom>
            <a:avLst/>
            <a:gdLst>
              <a:gd name="T0" fmla="*/ 116 w 219"/>
              <a:gd name="T1" fmla="*/ 108 h 319"/>
              <a:gd name="T2" fmla="*/ 113 w 219"/>
              <a:gd name="T3" fmla="*/ 115 h 319"/>
              <a:gd name="T4" fmla="*/ 90 w 219"/>
              <a:gd name="T5" fmla="*/ 93 h 319"/>
              <a:gd name="T6" fmla="*/ 88 w 219"/>
              <a:gd name="T7" fmla="*/ 86 h 319"/>
              <a:gd name="T8" fmla="*/ 79 w 219"/>
              <a:gd name="T9" fmla="*/ 81 h 319"/>
              <a:gd name="T10" fmla="*/ 76 w 219"/>
              <a:gd name="T11" fmla="*/ 75 h 319"/>
              <a:gd name="T12" fmla="*/ 114 w 219"/>
              <a:gd name="T13" fmla="*/ 319 h 319"/>
              <a:gd name="T14" fmla="*/ 111 w 219"/>
              <a:gd name="T15" fmla="*/ 312 h 319"/>
              <a:gd name="T16" fmla="*/ 125 w 219"/>
              <a:gd name="T17" fmla="*/ 308 h 319"/>
              <a:gd name="T18" fmla="*/ 122 w 219"/>
              <a:gd name="T19" fmla="*/ 301 h 319"/>
              <a:gd name="T20" fmla="*/ 127 w 219"/>
              <a:gd name="T21" fmla="*/ 120 h 319"/>
              <a:gd name="T22" fmla="*/ 124 w 219"/>
              <a:gd name="T23" fmla="*/ 127 h 319"/>
              <a:gd name="T24" fmla="*/ 10 w 219"/>
              <a:gd name="T25" fmla="*/ 19 h 319"/>
              <a:gd name="T26" fmla="*/ 20 w 219"/>
              <a:gd name="T27" fmla="*/ 18 h 319"/>
              <a:gd name="T28" fmla="*/ 25 w 219"/>
              <a:gd name="T29" fmla="*/ 24 h 319"/>
              <a:gd name="T30" fmla="*/ 65 w 219"/>
              <a:gd name="T31" fmla="*/ 63 h 319"/>
              <a:gd name="T32" fmla="*/ 71 w 219"/>
              <a:gd name="T33" fmla="*/ 69 h 319"/>
              <a:gd name="T34" fmla="*/ 136 w 219"/>
              <a:gd name="T35" fmla="*/ 138 h 319"/>
              <a:gd name="T36" fmla="*/ 133 w 219"/>
              <a:gd name="T37" fmla="*/ 131 h 319"/>
              <a:gd name="T38" fmla="*/ 31 w 219"/>
              <a:gd name="T39" fmla="*/ 29 h 319"/>
              <a:gd name="T40" fmla="*/ 37 w 219"/>
              <a:gd name="T41" fmla="*/ 35 h 319"/>
              <a:gd name="T42" fmla="*/ 54 w 219"/>
              <a:gd name="T43" fmla="*/ 52 h 319"/>
              <a:gd name="T44" fmla="*/ 59 w 219"/>
              <a:gd name="T45" fmla="*/ 58 h 319"/>
              <a:gd name="T46" fmla="*/ 42 w 219"/>
              <a:gd name="T47" fmla="*/ 41 h 319"/>
              <a:gd name="T48" fmla="*/ 48 w 219"/>
              <a:gd name="T49" fmla="*/ 46 h 319"/>
              <a:gd name="T50" fmla="*/ 99 w 219"/>
              <a:gd name="T51" fmla="*/ 97 h 319"/>
              <a:gd name="T52" fmla="*/ 104 w 219"/>
              <a:gd name="T53" fmla="*/ 103 h 319"/>
              <a:gd name="T54" fmla="*/ 190 w 219"/>
              <a:gd name="T55" fmla="*/ 233 h 319"/>
              <a:gd name="T56" fmla="*/ 196 w 219"/>
              <a:gd name="T57" fmla="*/ 239 h 319"/>
              <a:gd name="T58" fmla="*/ 134 w 219"/>
              <a:gd name="T59" fmla="*/ 290 h 319"/>
              <a:gd name="T60" fmla="*/ 139 w 219"/>
              <a:gd name="T61" fmla="*/ 295 h 319"/>
              <a:gd name="T62" fmla="*/ 179 w 219"/>
              <a:gd name="T63" fmla="*/ 244 h 319"/>
              <a:gd name="T64" fmla="*/ 184 w 219"/>
              <a:gd name="T65" fmla="*/ 250 h 319"/>
              <a:gd name="T66" fmla="*/ 218 w 219"/>
              <a:gd name="T67" fmla="*/ 210 h 319"/>
              <a:gd name="T68" fmla="*/ 215 w 219"/>
              <a:gd name="T69" fmla="*/ 217 h 319"/>
              <a:gd name="T70" fmla="*/ 181 w 219"/>
              <a:gd name="T71" fmla="*/ 183 h 319"/>
              <a:gd name="T72" fmla="*/ 178 w 219"/>
              <a:gd name="T73" fmla="*/ 176 h 319"/>
              <a:gd name="T74" fmla="*/ 203 w 219"/>
              <a:gd name="T75" fmla="*/ 206 h 319"/>
              <a:gd name="T76" fmla="*/ 201 w 219"/>
              <a:gd name="T77" fmla="*/ 199 h 319"/>
              <a:gd name="T78" fmla="*/ 201 w 219"/>
              <a:gd name="T79" fmla="*/ 222 h 319"/>
              <a:gd name="T80" fmla="*/ 207 w 219"/>
              <a:gd name="T81" fmla="*/ 227 h 319"/>
              <a:gd name="T82" fmla="*/ 192 w 219"/>
              <a:gd name="T83" fmla="*/ 195 h 319"/>
              <a:gd name="T84" fmla="*/ 189 w 219"/>
              <a:gd name="T85" fmla="*/ 188 h 319"/>
              <a:gd name="T86" fmla="*/ 145 w 219"/>
              <a:gd name="T87" fmla="*/ 278 h 319"/>
              <a:gd name="T88" fmla="*/ 151 w 219"/>
              <a:gd name="T89" fmla="*/ 284 h 319"/>
              <a:gd name="T90" fmla="*/ 147 w 219"/>
              <a:gd name="T91" fmla="*/ 149 h 319"/>
              <a:gd name="T92" fmla="*/ 144 w 219"/>
              <a:gd name="T93" fmla="*/ 142 h 319"/>
              <a:gd name="T94" fmla="*/ 158 w 219"/>
              <a:gd name="T95" fmla="*/ 161 h 319"/>
              <a:gd name="T96" fmla="*/ 155 w 219"/>
              <a:gd name="T97" fmla="*/ 154 h 319"/>
              <a:gd name="T98" fmla="*/ 167 w 219"/>
              <a:gd name="T99" fmla="*/ 256 h 319"/>
              <a:gd name="T100" fmla="*/ 173 w 219"/>
              <a:gd name="T101" fmla="*/ 261 h 319"/>
              <a:gd name="T102" fmla="*/ 170 w 219"/>
              <a:gd name="T103" fmla="*/ 172 h 319"/>
              <a:gd name="T104" fmla="*/ 167 w 219"/>
              <a:gd name="T105" fmla="*/ 165 h 319"/>
              <a:gd name="T106" fmla="*/ 156 w 219"/>
              <a:gd name="T107" fmla="*/ 267 h 319"/>
              <a:gd name="T108" fmla="*/ 162 w 219"/>
              <a:gd name="T109" fmla="*/ 273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113" y="115"/>
                </a:moveTo>
                <a:cubicBezTo>
                  <a:pt x="114" y="115"/>
                  <a:pt x="115" y="115"/>
                  <a:pt x="116" y="114"/>
                </a:cubicBezTo>
                <a:cubicBezTo>
                  <a:pt x="117" y="113"/>
                  <a:pt x="117" y="110"/>
                  <a:pt x="116" y="108"/>
                </a:cubicBezTo>
                <a:cubicBezTo>
                  <a:pt x="114" y="107"/>
                  <a:pt x="112" y="107"/>
                  <a:pt x="110" y="108"/>
                </a:cubicBezTo>
                <a:cubicBezTo>
                  <a:pt x="109" y="110"/>
                  <a:pt x="109" y="113"/>
                  <a:pt x="110" y="114"/>
                </a:cubicBezTo>
                <a:cubicBezTo>
                  <a:pt x="111" y="115"/>
                  <a:pt x="112" y="115"/>
                  <a:pt x="113" y="115"/>
                </a:cubicBezTo>
                <a:close/>
                <a:moveTo>
                  <a:pt x="88" y="86"/>
                </a:moveTo>
                <a:cubicBezTo>
                  <a:pt x="86" y="87"/>
                  <a:pt x="86" y="90"/>
                  <a:pt x="88" y="92"/>
                </a:cubicBezTo>
                <a:cubicBezTo>
                  <a:pt x="88" y="92"/>
                  <a:pt x="89" y="93"/>
                  <a:pt x="90" y="93"/>
                </a:cubicBezTo>
                <a:cubicBezTo>
                  <a:pt x="91" y="93"/>
                  <a:pt x="92" y="92"/>
                  <a:pt x="93" y="92"/>
                </a:cubicBezTo>
                <a:cubicBezTo>
                  <a:pt x="95" y="90"/>
                  <a:pt x="95" y="87"/>
                  <a:pt x="93" y="86"/>
                </a:cubicBezTo>
                <a:cubicBezTo>
                  <a:pt x="92" y="84"/>
                  <a:pt x="89" y="84"/>
                  <a:pt x="88" y="86"/>
                </a:cubicBezTo>
                <a:close/>
                <a:moveTo>
                  <a:pt x="76" y="75"/>
                </a:moveTo>
                <a:cubicBezTo>
                  <a:pt x="75" y="76"/>
                  <a:pt x="75" y="79"/>
                  <a:pt x="76" y="80"/>
                </a:cubicBezTo>
                <a:cubicBezTo>
                  <a:pt x="77" y="81"/>
                  <a:pt x="78" y="81"/>
                  <a:pt x="79" y="81"/>
                </a:cubicBezTo>
                <a:cubicBezTo>
                  <a:pt x="80" y="81"/>
                  <a:pt x="81" y="81"/>
                  <a:pt x="82" y="80"/>
                </a:cubicBezTo>
                <a:cubicBezTo>
                  <a:pt x="83" y="79"/>
                  <a:pt x="83" y="76"/>
                  <a:pt x="82" y="75"/>
                </a:cubicBezTo>
                <a:cubicBezTo>
                  <a:pt x="80" y="73"/>
                  <a:pt x="78" y="73"/>
                  <a:pt x="76" y="75"/>
                </a:cubicBezTo>
                <a:close/>
                <a:moveTo>
                  <a:pt x="111" y="312"/>
                </a:moveTo>
                <a:cubicBezTo>
                  <a:pt x="109" y="314"/>
                  <a:pt x="109" y="316"/>
                  <a:pt x="111" y="318"/>
                </a:cubicBezTo>
                <a:cubicBezTo>
                  <a:pt x="112" y="319"/>
                  <a:pt x="113" y="319"/>
                  <a:pt x="114" y="319"/>
                </a:cubicBezTo>
                <a:cubicBezTo>
                  <a:pt x="115" y="319"/>
                  <a:pt x="116" y="319"/>
                  <a:pt x="117" y="318"/>
                </a:cubicBezTo>
                <a:cubicBezTo>
                  <a:pt x="118" y="316"/>
                  <a:pt x="118" y="314"/>
                  <a:pt x="117" y="312"/>
                </a:cubicBezTo>
                <a:cubicBezTo>
                  <a:pt x="115" y="311"/>
                  <a:pt x="112" y="311"/>
                  <a:pt x="111" y="312"/>
                </a:cubicBezTo>
                <a:close/>
                <a:moveTo>
                  <a:pt x="122" y="301"/>
                </a:moveTo>
                <a:cubicBezTo>
                  <a:pt x="121" y="302"/>
                  <a:pt x="121" y="305"/>
                  <a:pt x="122" y="307"/>
                </a:cubicBezTo>
                <a:cubicBezTo>
                  <a:pt x="123" y="307"/>
                  <a:pt x="124" y="308"/>
                  <a:pt x="125" y="308"/>
                </a:cubicBezTo>
                <a:cubicBezTo>
                  <a:pt x="126" y="308"/>
                  <a:pt x="127" y="307"/>
                  <a:pt x="128" y="307"/>
                </a:cubicBezTo>
                <a:cubicBezTo>
                  <a:pt x="129" y="305"/>
                  <a:pt x="129" y="302"/>
                  <a:pt x="128" y="301"/>
                </a:cubicBezTo>
                <a:cubicBezTo>
                  <a:pt x="126" y="299"/>
                  <a:pt x="124" y="299"/>
                  <a:pt x="122" y="301"/>
                </a:cubicBezTo>
                <a:close/>
                <a:moveTo>
                  <a:pt x="124" y="127"/>
                </a:moveTo>
                <a:cubicBezTo>
                  <a:pt x="125" y="127"/>
                  <a:pt x="126" y="126"/>
                  <a:pt x="127" y="125"/>
                </a:cubicBezTo>
                <a:cubicBezTo>
                  <a:pt x="129" y="124"/>
                  <a:pt x="129" y="121"/>
                  <a:pt x="127" y="120"/>
                </a:cubicBezTo>
                <a:cubicBezTo>
                  <a:pt x="126" y="118"/>
                  <a:pt x="123" y="118"/>
                  <a:pt x="121" y="120"/>
                </a:cubicBezTo>
                <a:cubicBezTo>
                  <a:pt x="120" y="121"/>
                  <a:pt x="120" y="124"/>
                  <a:pt x="121" y="125"/>
                </a:cubicBezTo>
                <a:cubicBezTo>
                  <a:pt x="122" y="126"/>
                  <a:pt x="123" y="127"/>
                  <a:pt x="124" y="127"/>
                </a:cubicBezTo>
                <a:close/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5"/>
                  <a:pt x="5" y="19"/>
                  <a:pt x="10" y="19"/>
                </a:cubicBezTo>
                <a:cubicBezTo>
                  <a:pt x="16" y="19"/>
                  <a:pt x="20" y="15"/>
                  <a:pt x="20" y="9"/>
                </a:cubicBezTo>
                <a:cubicBezTo>
                  <a:pt x="20" y="4"/>
                  <a:pt x="16" y="0"/>
                  <a:pt x="10" y="0"/>
                </a:cubicBezTo>
                <a:close/>
                <a:moveTo>
                  <a:pt x="20" y="18"/>
                </a:moveTo>
                <a:cubicBezTo>
                  <a:pt x="18" y="20"/>
                  <a:pt x="18" y="22"/>
                  <a:pt x="20" y="24"/>
                </a:cubicBezTo>
                <a:cubicBezTo>
                  <a:pt x="20" y="24"/>
                  <a:pt x="21" y="25"/>
                  <a:pt x="22" y="25"/>
                </a:cubicBezTo>
                <a:cubicBezTo>
                  <a:pt x="24" y="25"/>
                  <a:pt x="25" y="24"/>
                  <a:pt x="25" y="24"/>
                </a:cubicBezTo>
                <a:cubicBezTo>
                  <a:pt x="27" y="22"/>
                  <a:pt x="27" y="20"/>
                  <a:pt x="25" y="18"/>
                </a:cubicBezTo>
                <a:cubicBezTo>
                  <a:pt x="24" y="16"/>
                  <a:pt x="21" y="16"/>
                  <a:pt x="20" y="18"/>
                </a:cubicBezTo>
                <a:close/>
                <a:moveTo>
                  <a:pt x="65" y="63"/>
                </a:moveTo>
                <a:cubicBezTo>
                  <a:pt x="63" y="65"/>
                  <a:pt x="63" y="67"/>
                  <a:pt x="65" y="69"/>
                </a:cubicBezTo>
                <a:cubicBezTo>
                  <a:pt x="66" y="70"/>
                  <a:pt x="67" y="70"/>
                  <a:pt x="68" y="70"/>
                </a:cubicBezTo>
                <a:cubicBezTo>
                  <a:pt x="69" y="70"/>
                  <a:pt x="70" y="70"/>
                  <a:pt x="71" y="69"/>
                </a:cubicBezTo>
                <a:cubicBezTo>
                  <a:pt x="72" y="67"/>
                  <a:pt x="72" y="65"/>
                  <a:pt x="71" y="63"/>
                </a:cubicBezTo>
                <a:cubicBezTo>
                  <a:pt x="69" y="62"/>
                  <a:pt x="66" y="62"/>
                  <a:pt x="65" y="63"/>
                </a:cubicBezTo>
                <a:close/>
                <a:moveTo>
                  <a:pt x="136" y="138"/>
                </a:moveTo>
                <a:cubicBezTo>
                  <a:pt x="137" y="138"/>
                  <a:pt x="138" y="138"/>
                  <a:pt x="138" y="137"/>
                </a:cubicBezTo>
                <a:cubicBezTo>
                  <a:pt x="140" y="135"/>
                  <a:pt x="140" y="133"/>
                  <a:pt x="138" y="131"/>
                </a:cubicBezTo>
                <a:cubicBezTo>
                  <a:pt x="137" y="130"/>
                  <a:pt x="134" y="130"/>
                  <a:pt x="133" y="131"/>
                </a:cubicBezTo>
                <a:cubicBezTo>
                  <a:pt x="131" y="133"/>
                  <a:pt x="131" y="135"/>
                  <a:pt x="133" y="137"/>
                </a:cubicBezTo>
                <a:cubicBezTo>
                  <a:pt x="134" y="138"/>
                  <a:pt x="135" y="138"/>
                  <a:pt x="136" y="138"/>
                </a:cubicBezTo>
                <a:close/>
                <a:moveTo>
                  <a:pt x="31" y="29"/>
                </a:moveTo>
                <a:cubicBezTo>
                  <a:pt x="29" y="31"/>
                  <a:pt x="29" y="33"/>
                  <a:pt x="31" y="35"/>
                </a:cubicBezTo>
                <a:cubicBezTo>
                  <a:pt x="32" y="36"/>
                  <a:pt x="33" y="36"/>
                  <a:pt x="34" y="36"/>
                </a:cubicBezTo>
                <a:cubicBezTo>
                  <a:pt x="35" y="36"/>
                  <a:pt x="36" y="36"/>
                  <a:pt x="37" y="35"/>
                </a:cubicBezTo>
                <a:cubicBezTo>
                  <a:pt x="38" y="33"/>
                  <a:pt x="38" y="31"/>
                  <a:pt x="37" y="29"/>
                </a:cubicBezTo>
                <a:cubicBezTo>
                  <a:pt x="35" y="28"/>
                  <a:pt x="33" y="28"/>
                  <a:pt x="31" y="29"/>
                </a:cubicBezTo>
                <a:close/>
                <a:moveTo>
                  <a:pt x="54" y="52"/>
                </a:moveTo>
                <a:cubicBezTo>
                  <a:pt x="52" y="53"/>
                  <a:pt x="52" y="56"/>
                  <a:pt x="54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8" y="58"/>
                  <a:pt x="59" y="58"/>
                </a:cubicBezTo>
                <a:cubicBezTo>
                  <a:pt x="61" y="56"/>
                  <a:pt x="61" y="53"/>
                  <a:pt x="59" y="52"/>
                </a:cubicBezTo>
                <a:cubicBezTo>
                  <a:pt x="58" y="50"/>
                  <a:pt x="55" y="50"/>
                  <a:pt x="54" y="52"/>
                </a:cubicBezTo>
                <a:close/>
                <a:moveTo>
                  <a:pt x="42" y="41"/>
                </a:moveTo>
                <a:cubicBezTo>
                  <a:pt x="41" y="42"/>
                  <a:pt x="41" y="45"/>
                  <a:pt x="42" y="46"/>
                </a:cubicBezTo>
                <a:cubicBezTo>
                  <a:pt x="43" y="47"/>
                  <a:pt x="44" y="47"/>
                  <a:pt x="45" y="47"/>
                </a:cubicBezTo>
                <a:cubicBezTo>
                  <a:pt x="46" y="47"/>
                  <a:pt x="47" y="47"/>
                  <a:pt x="48" y="46"/>
                </a:cubicBezTo>
                <a:cubicBezTo>
                  <a:pt x="49" y="45"/>
                  <a:pt x="49" y="42"/>
                  <a:pt x="48" y="41"/>
                </a:cubicBezTo>
                <a:cubicBezTo>
                  <a:pt x="46" y="39"/>
                  <a:pt x="44" y="39"/>
                  <a:pt x="42" y="41"/>
                </a:cubicBezTo>
                <a:close/>
                <a:moveTo>
                  <a:pt x="99" y="97"/>
                </a:moveTo>
                <a:cubicBezTo>
                  <a:pt x="97" y="99"/>
                  <a:pt x="97" y="101"/>
                  <a:pt x="99" y="103"/>
                </a:cubicBezTo>
                <a:cubicBezTo>
                  <a:pt x="100" y="104"/>
                  <a:pt x="101" y="104"/>
                  <a:pt x="102" y="104"/>
                </a:cubicBezTo>
                <a:cubicBezTo>
                  <a:pt x="103" y="104"/>
                  <a:pt x="104" y="104"/>
                  <a:pt x="104" y="103"/>
                </a:cubicBezTo>
                <a:cubicBezTo>
                  <a:pt x="106" y="101"/>
                  <a:pt x="106" y="99"/>
                  <a:pt x="104" y="97"/>
                </a:cubicBezTo>
                <a:cubicBezTo>
                  <a:pt x="103" y="96"/>
                  <a:pt x="100" y="96"/>
                  <a:pt x="99" y="97"/>
                </a:cubicBezTo>
                <a:close/>
                <a:moveTo>
                  <a:pt x="190" y="233"/>
                </a:moveTo>
                <a:cubicBezTo>
                  <a:pt x="189" y="235"/>
                  <a:pt x="189" y="237"/>
                  <a:pt x="190" y="239"/>
                </a:cubicBezTo>
                <a:cubicBezTo>
                  <a:pt x="191" y="239"/>
                  <a:pt x="192" y="240"/>
                  <a:pt x="193" y="240"/>
                </a:cubicBezTo>
                <a:cubicBezTo>
                  <a:pt x="194" y="240"/>
                  <a:pt x="195" y="239"/>
                  <a:pt x="196" y="239"/>
                </a:cubicBezTo>
                <a:cubicBezTo>
                  <a:pt x="197" y="237"/>
                  <a:pt x="197" y="235"/>
                  <a:pt x="196" y="233"/>
                </a:cubicBezTo>
                <a:cubicBezTo>
                  <a:pt x="194" y="231"/>
                  <a:pt x="192" y="231"/>
                  <a:pt x="190" y="233"/>
                </a:cubicBezTo>
                <a:close/>
                <a:moveTo>
                  <a:pt x="134" y="290"/>
                </a:moveTo>
                <a:cubicBezTo>
                  <a:pt x="132" y="291"/>
                  <a:pt x="132" y="294"/>
                  <a:pt x="134" y="295"/>
                </a:cubicBezTo>
                <a:cubicBezTo>
                  <a:pt x="134" y="296"/>
                  <a:pt x="135" y="296"/>
                  <a:pt x="136" y="296"/>
                </a:cubicBezTo>
                <a:cubicBezTo>
                  <a:pt x="137" y="296"/>
                  <a:pt x="138" y="296"/>
                  <a:pt x="139" y="295"/>
                </a:cubicBezTo>
                <a:cubicBezTo>
                  <a:pt x="141" y="294"/>
                  <a:pt x="141" y="291"/>
                  <a:pt x="139" y="290"/>
                </a:cubicBezTo>
                <a:cubicBezTo>
                  <a:pt x="138" y="288"/>
                  <a:pt x="135" y="288"/>
                  <a:pt x="134" y="290"/>
                </a:cubicBezTo>
                <a:close/>
                <a:moveTo>
                  <a:pt x="179" y="244"/>
                </a:moveTo>
                <a:cubicBezTo>
                  <a:pt x="177" y="246"/>
                  <a:pt x="177" y="248"/>
                  <a:pt x="179" y="250"/>
                </a:cubicBezTo>
                <a:cubicBezTo>
                  <a:pt x="180" y="251"/>
                  <a:pt x="181" y="251"/>
                  <a:pt x="182" y="251"/>
                </a:cubicBezTo>
                <a:cubicBezTo>
                  <a:pt x="183" y="251"/>
                  <a:pt x="184" y="251"/>
                  <a:pt x="184" y="250"/>
                </a:cubicBezTo>
                <a:cubicBezTo>
                  <a:pt x="186" y="248"/>
                  <a:pt x="186" y="246"/>
                  <a:pt x="184" y="244"/>
                </a:cubicBezTo>
                <a:cubicBezTo>
                  <a:pt x="183" y="243"/>
                  <a:pt x="180" y="243"/>
                  <a:pt x="179" y="244"/>
                </a:cubicBezTo>
                <a:close/>
                <a:moveTo>
                  <a:pt x="218" y="210"/>
                </a:moveTo>
                <a:cubicBezTo>
                  <a:pt x="216" y="209"/>
                  <a:pt x="214" y="209"/>
                  <a:pt x="212" y="210"/>
                </a:cubicBezTo>
                <a:cubicBezTo>
                  <a:pt x="210" y="212"/>
                  <a:pt x="210" y="214"/>
                  <a:pt x="212" y="216"/>
                </a:cubicBezTo>
                <a:cubicBezTo>
                  <a:pt x="213" y="217"/>
                  <a:pt x="214" y="217"/>
                  <a:pt x="215" y="217"/>
                </a:cubicBezTo>
                <a:cubicBezTo>
                  <a:pt x="216" y="217"/>
                  <a:pt x="217" y="217"/>
                  <a:pt x="218" y="216"/>
                </a:cubicBezTo>
                <a:cubicBezTo>
                  <a:pt x="219" y="214"/>
                  <a:pt x="219" y="212"/>
                  <a:pt x="218" y="210"/>
                </a:cubicBezTo>
                <a:close/>
                <a:moveTo>
                  <a:pt x="181" y="183"/>
                </a:moveTo>
                <a:cubicBezTo>
                  <a:pt x="182" y="183"/>
                  <a:pt x="183" y="183"/>
                  <a:pt x="184" y="182"/>
                </a:cubicBezTo>
                <a:cubicBezTo>
                  <a:pt x="185" y="180"/>
                  <a:pt x="185" y="178"/>
                  <a:pt x="184" y="176"/>
                </a:cubicBezTo>
                <a:cubicBezTo>
                  <a:pt x="182" y="175"/>
                  <a:pt x="180" y="175"/>
                  <a:pt x="178" y="176"/>
                </a:cubicBezTo>
                <a:cubicBezTo>
                  <a:pt x="176" y="178"/>
                  <a:pt x="176" y="180"/>
                  <a:pt x="178" y="182"/>
                </a:cubicBezTo>
                <a:cubicBezTo>
                  <a:pt x="179" y="183"/>
                  <a:pt x="180" y="183"/>
                  <a:pt x="181" y="183"/>
                </a:cubicBezTo>
                <a:close/>
                <a:moveTo>
                  <a:pt x="203" y="206"/>
                </a:moveTo>
                <a:cubicBezTo>
                  <a:pt x="204" y="206"/>
                  <a:pt x="206" y="205"/>
                  <a:pt x="206" y="205"/>
                </a:cubicBezTo>
                <a:cubicBezTo>
                  <a:pt x="208" y="203"/>
                  <a:pt x="208" y="201"/>
                  <a:pt x="206" y="199"/>
                </a:cubicBezTo>
                <a:cubicBezTo>
                  <a:pt x="205" y="197"/>
                  <a:pt x="202" y="197"/>
                  <a:pt x="201" y="199"/>
                </a:cubicBezTo>
                <a:cubicBezTo>
                  <a:pt x="199" y="201"/>
                  <a:pt x="199" y="203"/>
                  <a:pt x="201" y="205"/>
                </a:cubicBezTo>
                <a:cubicBezTo>
                  <a:pt x="201" y="205"/>
                  <a:pt x="202" y="206"/>
                  <a:pt x="203" y="206"/>
                </a:cubicBezTo>
                <a:close/>
                <a:moveTo>
                  <a:pt x="201" y="222"/>
                </a:moveTo>
                <a:cubicBezTo>
                  <a:pt x="200" y="223"/>
                  <a:pt x="200" y="226"/>
                  <a:pt x="201" y="227"/>
                </a:cubicBezTo>
                <a:cubicBezTo>
                  <a:pt x="202" y="228"/>
                  <a:pt x="203" y="228"/>
                  <a:pt x="204" y="228"/>
                </a:cubicBezTo>
                <a:cubicBezTo>
                  <a:pt x="205" y="228"/>
                  <a:pt x="206" y="228"/>
                  <a:pt x="207" y="227"/>
                </a:cubicBezTo>
                <a:cubicBezTo>
                  <a:pt x="209" y="226"/>
                  <a:pt x="209" y="223"/>
                  <a:pt x="207" y="222"/>
                </a:cubicBezTo>
                <a:cubicBezTo>
                  <a:pt x="206" y="220"/>
                  <a:pt x="203" y="220"/>
                  <a:pt x="201" y="222"/>
                </a:cubicBezTo>
                <a:close/>
                <a:moveTo>
                  <a:pt x="192" y="195"/>
                </a:moveTo>
                <a:cubicBezTo>
                  <a:pt x="193" y="195"/>
                  <a:pt x="194" y="194"/>
                  <a:pt x="195" y="193"/>
                </a:cubicBezTo>
                <a:cubicBezTo>
                  <a:pt x="197" y="192"/>
                  <a:pt x="197" y="189"/>
                  <a:pt x="195" y="188"/>
                </a:cubicBezTo>
                <a:cubicBezTo>
                  <a:pt x="193" y="186"/>
                  <a:pt x="191" y="186"/>
                  <a:pt x="189" y="188"/>
                </a:cubicBezTo>
                <a:cubicBezTo>
                  <a:pt x="188" y="189"/>
                  <a:pt x="188" y="192"/>
                  <a:pt x="189" y="193"/>
                </a:cubicBezTo>
                <a:cubicBezTo>
                  <a:pt x="190" y="194"/>
                  <a:pt x="191" y="195"/>
                  <a:pt x="192" y="195"/>
                </a:cubicBezTo>
                <a:close/>
                <a:moveTo>
                  <a:pt x="145" y="278"/>
                </a:moveTo>
                <a:cubicBezTo>
                  <a:pt x="143" y="280"/>
                  <a:pt x="143" y="282"/>
                  <a:pt x="145" y="284"/>
                </a:cubicBezTo>
                <a:cubicBezTo>
                  <a:pt x="146" y="285"/>
                  <a:pt x="147" y="285"/>
                  <a:pt x="148" y="285"/>
                </a:cubicBezTo>
                <a:cubicBezTo>
                  <a:pt x="149" y="285"/>
                  <a:pt x="150" y="285"/>
                  <a:pt x="151" y="284"/>
                </a:cubicBezTo>
                <a:cubicBezTo>
                  <a:pt x="152" y="282"/>
                  <a:pt x="152" y="280"/>
                  <a:pt x="151" y="278"/>
                </a:cubicBezTo>
                <a:cubicBezTo>
                  <a:pt x="149" y="277"/>
                  <a:pt x="146" y="277"/>
                  <a:pt x="145" y="278"/>
                </a:cubicBezTo>
                <a:close/>
                <a:moveTo>
                  <a:pt x="147" y="149"/>
                </a:moveTo>
                <a:cubicBezTo>
                  <a:pt x="148" y="149"/>
                  <a:pt x="149" y="149"/>
                  <a:pt x="150" y="148"/>
                </a:cubicBezTo>
                <a:cubicBezTo>
                  <a:pt x="151" y="147"/>
                  <a:pt x="151" y="144"/>
                  <a:pt x="150" y="142"/>
                </a:cubicBezTo>
                <a:cubicBezTo>
                  <a:pt x="148" y="141"/>
                  <a:pt x="146" y="141"/>
                  <a:pt x="144" y="142"/>
                </a:cubicBezTo>
                <a:cubicBezTo>
                  <a:pt x="143" y="144"/>
                  <a:pt x="143" y="147"/>
                  <a:pt x="144" y="148"/>
                </a:cubicBezTo>
                <a:cubicBezTo>
                  <a:pt x="145" y="149"/>
                  <a:pt x="146" y="149"/>
                  <a:pt x="147" y="149"/>
                </a:cubicBezTo>
                <a:close/>
                <a:moveTo>
                  <a:pt x="158" y="161"/>
                </a:moveTo>
                <a:cubicBezTo>
                  <a:pt x="159" y="161"/>
                  <a:pt x="160" y="160"/>
                  <a:pt x="161" y="159"/>
                </a:cubicBezTo>
                <a:cubicBezTo>
                  <a:pt x="163" y="158"/>
                  <a:pt x="163" y="155"/>
                  <a:pt x="161" y="154"/>
                </a:cubicBezTo>
                <a:cubicBezTo>
                  <a:pt x="159" y="152"/>
                  <a:pt x="157" y="152"/>
                  <a:pt x="155" y="154"/>
                </a:cubicBezTo>
                <a:cubicBezTo>
                  <a:pt x="154" y="155"/>
                  <a:pt x="154" y="158"/>
                  <a:pt x="155" y="159"/>
                </a:cubicBezTo>
                <a:cubicBezTo>
                  <a:pt x="156" y="160"/>
                  <a:pt x="157" y="161"/>
                  <a:pt x="158" y="161"/>
                </a:cubicBezTo>
                <a:close/>
                <a:moveTo>
                  <a:pt x="167" y="256"/>
                </a:moveTo>
                <a:cubicBezTo>
                  <a:pt x="166" y="257"/>
                  <a:pt x="166" y="260"/>
                  <a:pt x="167" y="261"/>
                </a:cubicBezTo>
                <a:cubicBezTo>
                  <a:pt x="168" y="262"/>
                  <a:pt x="169" y="262"/>
                  <a:pt x="170" y="262"/>
                </a:cubicBezTo>
                <a:cubicBezTo>
                  <a:pt x="171" y="262"/>
                  <a:pt x="172" y="262"/>
                  <a:pt x="173" y="261"/>
                </a:cubicBezTo>
                <a:cubicBezTo>
                  <a:pt x="175" y="260"/>
                  <a:pt x="175" y="257"/>
                  <a:pt x="173" y="256"/>
                </a:cubicBezTo>
                <a:cubicBezTo>
                  <a:pt x="172" y="254"/>
                  <a:pt x="169" y="254"/>
                  <a:pt x="167" y="256"/>
                </a:cubicBezTo>
                <a:close/>
                <a:moveTo>
                  <a:pt x="170" y="172"/>
                </a:moveTo>
                <a:cubicBezTo>
                  <a:pt x="171" y="172"/>
                  <a:pt x="172" y="172"/>
                  <a:pt x="172" y="171"/>
                </a:cubicBezTo>
                <a:cubicBezTo>
                  <a:pt x="174" y="169"/>
                  <a:pt x="174" y="167"/>
                  <a:pt x="172" y="165"/>
                </a:cubicBezTo>
                <a:cubicBezTo>
                  <a:pt x="171" y="164"/>
                  <a:pt x="168" y="164"/>
                  <a:pt x="167" y="165"/>
                </a:cubicBezTo>
                <a:cubicBezTo>
                  <a:pt x="165" y="167"/>
                  <a:pt x="165" y="169"/>
                  <a:pt x="167" y="171"/>
                </a:cubicBezTo>
                <a:cubicBezTo>
                  <a:pt x="167" y="172"/>
                  <a:pt x="169" y="172"/>
                  <a:pt x="170" y="172"/>
                </a:cubicBezTo>
                <a:close/>
                <a:moveTo>
                  <a:pt x="156" y="267"/>
                </a:moveTo>
                <a:cubicBezTo>
                  <a:pt x="155" y="268"/>
                  <a:pt x="155" y="271"/>
                  <a:pt x="156" y="273"/>
                </a:cubicBezTo>
                <a:cubicBezTo>
                  <a:pt x="157" y="273"/>
                  <a:pt x="158" y="274"/>
                  <a:pt x="159" y="274"/>
                </a:cubicBezTo>
                <a:cubicBezTo>
                  <a:pt x="160" y="274"/>
                  <a:pt x="161" y="273"/>
                  <a:pt x="162" y="273"/>
                </a:cubicBezTo>
                <a:cubicBezTo>
                  <a:pt x="163" y="271"/>
                  <a:pt x="163" y="268"/>
                  <a:pt x="162" y="267"/>
                </a:cubicBezTo>
                <a:cubicBezTo>
                  <a:pt x="160" y="265"/>
                  <a:pt x="158" y="265"/>
                  <a:pt x="156" y="267"/>
                </a:cubicBezTo>
                <a:close/>
              </a:path>
            </a:pathLst>
          </a:custGeom>
          <a:solidFill>
            <a:srgbClr val="ADD1A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8980488" y="3006271"/>
            <a:ext cx="695325" cy="1012825"/>
          </a:xfrm>
          <a:custGeom>
            <a:avLst/>
            <a:gdLst>
              <a:gd name="T0" fmla="*/ 90 w 219"/>
              <a:gd name="T1" fmla="*/ 234 h 319"/>
              <a:gd name="T2" fmla="*/ 87 w 219"/>
              <a:gd name="T3" fmla="*/ 228 h 319"/>
              <a:gd name="T4" fmla="*/ 124 w 219"/>
              <a:gd name="T5" fmla="*/ 19 h 319"/>
              <a:gd name="T6" fmla="*/ 122 w 219"/>
              <a:gd name="T7" fmla="*/ 13 h 319"/>
              <a:gd name="T8" fmla="*/ 78 w 219"/>
              <a:gd name="T9" fmla="*/ 246 h 319"/>
              <a:gd name="T10" fmla="*/ 76 w 219"/>
              <a:gd name="T11" fmla="*/ 239 h 319"/>
              <a:gd name="T12" fmla="*/ 101 w 219"/>
              <a:gd name="T13" fmla="*/ 223 h 319"/>
              <a:gd name="T14" fmla="*/ 98 w 219"/>
              <a:gd name="T15" fmla="*/ 216 h 319"/>
              <a:gd name="T16" fmla="*/ 124 w 219"/>
              <a:gd name="T17" fmla="*/ 201 h 319"/>
              <a:gd name="T18" fmla="*/ 121 w 219"/>
              <a:gd name="T19" fmla="*/ 194 h 319"/>
              <a:gd name="T20" fmla="*/ 112 w 219"/>
              <a:gd name="T21" fmla="*/ 212 h 319"/>
              <a:gd name="T22" fmla="*/ 110 w 219"/>
              <a:gd name="T23" fmla="*/ 205 h 319"/>
              <a:gd name="T24" fmla="*/ 135 w 219"/>
              <a:gd name="T25" fmla="*/ 189 h 319"/>
              <a:gd name="T26" fmla="*/ 132 w 219"/>
              <a:gd name="T27" fmla="*/ 182 h 319"/>
              <a:gd name="T28" fmla="*/ 113 w 219"/>
              <a:gd name="T29" fmla="*/ 8 h 319"/>
              <a:gd name="T30" fmla="*/ 110 w 219"/>
              <a:gd name="T31" fmla="*/ 1 h 319"/>
              <a:gd name="T32" fmla="*/ 33 w 219"/>
              <a:gd name="T33" fmla="*/ 291 h 319"/>
              <a:gd name="T34" fmla="*/ 30 w 219"/>
              <a:gd name="T35" fmla="*/ 284 h 319"/>
              <a:gd name="T36" fmla="*/ 67 w 219"/>
              <a:gd name="T37" fmla="*/ 257 h 319"/>
              <a:gd name="T38" fmla="*/ 64 w 219"/>
              <a:gd name="T39" fmla="*/ 250 h 319"/>
              <a:gd name="T40" fmla="*/ 10 w 219"/>
              <a:gd name="T41" fmla="*/ 319 h 319"/>
              <a:gd name="T42" fmla="*/ 19 w 219"/>
              <a:gd name="T43" fmla="*/ 296 h 319"/>
              <a:gd name="T44" fmla="*/ 25 w 219"/>
              <a:gd name="T45" fmla="*/ 301 h 319"/>
              <a:gd name="T46" fmla="*/ 53 w 219"/>
              <a:gd name="T47" fmla="*/ 262 h 319"/>
              <a:gd name="T48" fmla="*/ 59 w 219"/>
              <a:gd name="T49" fmla="*/ 267 h 319"/>
              <a:gd name="T50" fmla="*/ 42 w 219"/>
              <a:gd name="T51" fmla="*/ 273 h 319"/>
              <a:gd name="T52" fmla="*/ 47 w 219"/>
              <a:gd name="T53" fmla="*/ 279 h 319"/>
              <a:gd name="T54" fmla="*/ 177 w 219"/>
              <a:gd name="T55" fmla="*/ 137 h 319"/>
              <a:gd name="T56" fmla="*/ 183 w 219"/>
              <a:gd name="T57" fmla="*/ 143 h 319"/>
              <a:gd name="T58" fmla="*/ 178 w 219"/>
              <a:gd name="T59" fmla="*/ 69 h 319"/>
              <a:gd name="T60" fmla="*/ 184 w 219"/>
              <a:gd name="T61" fmla="*/ 75 h 319"/>
              <a:gd name="T62" fmla="*/ 200 w 219"/>
              <a:gd name="T63" fmla="*/ 114 h 319"/>
              <a:gd name="T64" fmla="*/ 206 w 219"/>
              <a:gd name="T65" fmla="*/ 120 h 319"/>
              <a:gd name="T66" fmla="*/ 189 w 219"/>
              <a:gd name="T67" fmla="*/ 126 h 319"/>
              <a:gd name="T68" fmla="*/ 194 w 219"/>
              <a:gd name="T69" fmla="*/ 131 h 319"/>
              <a:gd name="T70" fmla="*/ 189 w 219"/>
              <a:gd name="T71" fmla="*/ 80 h 319"/>
              <a:gd name="T72" fmla="*/ 195 w 219"/>
              <a:gd name="T73" fmla="*/ 86 h 319"/>
              <a:gd name="T74" fmla="*/ 217 w 219"/>
              <a:gd name="T75" fmla="*/ 103 h 319"/>
              <a:gd name="T76" fmla="*/ 214 w 219"/>
              <a:gd name="T77" fmla="*/ 110 h 319"/>
              <a:gd name="T78" fmla="*/ 201 w 219"/>
              <a:gd name="T79" fmla="*/ 92 h 319"/>
              <a:gd name="T80" fmla="*/ 206 w 219"/>
              <a:gd name="T81" fmla="*/ 97 h 319"/>
              <a:gd name="T82" fmla="*/ 167 w 219"/>
              <a:gd name="T83" fmla="*/ 58 h 319"/>
              <a:gd name="T84" fmla="*/ 173 w 219"/>
              <a:gd name="T85" fmla="*/ 64 h 319"/>
              <a:gd name="T86" fmla="*/ 144 w 219"/>
              <a:gd name="T87" fmla="*/ 35 h 319"/>
              <a:gd name="T88" fmla="*/ 150 w 219"/>
              <a:gd name="T89" fmla="*/ 41 h 319"/>
              <a:gd name="T90" fmla="*/ 155 w 219"/>
              <a:gd name="T91" fmla="*/ 160 h 319"/>
              <a:gd name="T92" fmla="*/ 160 w 219"/>
              <a:gd name="T93" fmla="*/ 165 h 319"/>
              <a:gd name="T94" fmla="*/ 143 w 219"/>
              <a:gd name="T95" fmla="*/ 171 h 319"/>
              <a:gd name="T96" fmla="*/ 149 w 219"/>
              <a:gd name="T97" fmla="*/ 177 h 319"/>
              <a:gd name="T98" fmla="*/ 156 w 219"/>
              <a:gd name="T99" fmla="*/ 47 h 319"/>
              <a:gd name="T100" fmla="*/ 161 w 219"/>
              <a:gd name="T101" fmla="*/ 52 h 319"/>
              <a:gd name="T102" fmla="*/ 133 w 219"/>
              <a:gd name="T103" fmla="*/ 24 h 319"/>
              <a:gd name="T104" fmla="*/ 139 w 219"/>
              <a:gd name="T105" fmla="*/ 30 h 319"/>
              <a:gd name="T106" fmla="*/ 166 w 219"/>
              <a:gd name="T107" fmla="*/ 148 h 319"/>
              <a:gd name="T108" fmla="*/ 172 w 219"/>
              <a:gd name="T109" fmla="*/ 154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87" y="228"/>
                </a:moveTo>
                <a:cubicBezTo>
                  <a:pt x="85" y="229"/>
                  <a:pt x="85" y="232"/>
                  <a:pt x="87" y="233"/>
                </a:cubicBezTo>
                <a:cubicBezTo>
                  <a:pt x="88" y="234"/>
                  <a:pt x="89" y="234"/>
                  <a:pt x="90" y="234"/>
                </a:cubicBezTo>
                <a:cubicBezTo>
                  <a:pt x="91" y="234"/>
                  <a:pt x="92" y="234"/>
                  <a:pt x="93" y="233"/>
                </a:cubicBezTo>
                <a:cubicBezTo>
                  <a:pt x="94" y="232"/>
                  <a:pt x="94" y="229"/>
                  <a:pt x="93" y="228"/>
                </a:cubicBezTo>
                <a:cubicBezTo>
                  <a:pt x="91" y="226"/>
                  <a:pt x="88" y="226"/>
                  <a:pt x="87" y="228"/>
                </a:cubicBezTo>
                <a:close/>
                <a:moveTo>
                  <a:pt x="122" y="13"/>
                </a:moveTo>
                <a:cubicBezTo>
                  <a:pt x="120" y="14"/>
                  <a:pt x="120" y="17"/>
                  <a:pt x="122" y="18"/>
                </a:cubicBezTo>
                <a:cubicBezTo>
                  <a:pt x="122" y="19"/>
                  <a:pt x="123" y="19"/>
                  <a:pt x="124" y="19"/>
                </a:cubicBezTo>
                <a:cubicBezTo>
                  <a:pt x="125" y="19"/>
                  <a:pt x="126" y="19"/>
                  <a:pt x="127" y="18"/>
                </a:cubicBezTo>
                <a:cubicBezTo>
                  <a:pt x="129" y="17"/>
                  <a:pt x="129" y="14"/>
                  <a:pt x="127" y="13"/>
                </a:cubicBezTo>
                <a:cubicBezTo>
                  <a:pt x="126" y="11"/>
                  <a:pt x="123" y="11"/>
                  <a:pt x="122" y="13"/>
                </a:cubicBezTo>
                <a:close/>
                <a:moveTo>
                  <a:pt x="76" y="239"/>
                </a:moveTo>
                <a:cubicBezTo>
                  <a:pt x="74" y="241"/>
                  <a:pt x="74" y="243"/>
                  <a:pt x="76" y="245"/>
                </a:cubicBezTo>
                <a:cubicBezTo>
                  <a:pt x="76" y="245"/>
                  <a:pt x="77" y="246"/>
                  <a:pt x="78" y="246"/>
                </a:cubicBezTo>
                <a:cubicBezTo>
                  <a:pt x="79" y="246"/>
                  <a:pt x="80" y="245"/>
                  <a:pt x="81" y="245"/>
                </a:cubicBezTo>
                <a:cubicBezTo>
                  <a:pt x="83" y="243"/>
                  <a:pt x="83" y="241"/>
                  <a:pt x="81" y="239"/>
                </a:cubicBezTo>
                <a:cubicBezTo>
                  <a:pt x="80" y="237"/>
                  <a:pt x="77" y="237"/>
                  <a:pt x="76" y="239"/>
                </a:cubicBezTo>
                <a:close/>
                <a:moveTo>
                  <a:pt x="98" y="216"/>
                </a:moveTo>
                <a:cubicBezTo>
                  <a:pt x="97" y="218"/>
                  <a:pt x="97" y="220"/>
                  <a:pt x="98" y="222"/>
                </a:cubicBezTo>
                <a:cubicBezTo>
                  <a:pt x="99" y="223"/>
                  <a:pt x="100" y="223"/>
                  <a:pt x="101" y="223"/>
                </a:cubicBezTo>
                <a:cubicBezTo>
                  <a:pt x="102" y="223"/>
                  <a:pt x="103" y="223"/>
                  <a:pt x="104" y="222"/>
                </a:cubicBezTo>
                <a:cubicBezTo>
                  <a:pt x="105" y="220"/>
                  <a:pt x="105" y="218"/>
                  <a:pt x="104" y="216"/>
                </a:cubicBezTo>
                <a:cubicBezTo>
                  <a:pt x="102" y="215"/>
                  <a:pt x="100" y="215"/>
                  <a:pt x="98" y="216"/>
                </a:cubicBezTo>
                <a:close/>
                <a:moveTo>
                  <a:pt x="121" y="194"/>
                </a:moveTo>
                <a:cubicBezTo>
                  <a:pt x="119" y="195"/>
                  <a:pt x="119" y="198"/>
                  <a:pt x="121" y="199"/>
                </a:cubicBezTo>
                <a:cubicBezTo>
                  <a:pt x="122" y="200"/>
                  <a:pt x="123" y="201"/>
                  <a:pt x="124" y="201"/>
                </a:cubicBezTo>
                <a:cubicBezTo>
                  <a:pt x="125" y="201"/>
                  <a:pt x="126" y="200"/>
                  <a:pt x="126" y="199"/>
                </a:cubicBezTo>
                <a:cubicBezTo>
                  <a:pt x="128" y="198"/>
                  <a:pt x="128" y="195"/>
                  <a:pt x="126" y="194"/>
                </a:cubicBezTo>
                <a:cubicBezTo>
                  <a:pt x="125" y="192"/>
                  <a:pt x="122" y="192"/>
                  <a:pt x="121" y="194"/>
                </a:cubicBezTo>
                <a:close/>
                <a:moveTo>
                  <a:pt x="110" y="205"/>
                </a:moveTo>
                <a:cubicBezTo>
                  <a:pt x="108" y="207"/>
                  <a:pt x="108" y="209"/>
                  <a:pt x="110" y="211"/>
                </a:cubicBezTo>
                <a:cubicBezTo>
                  <a:pt x="110" y="211"/>
                  <a:pt x="111" y="212"/>
                  <a:pt x="112" y="212"/>
                </a:cubicBezTo>
                <a:cubicBezTo>
                  <a:pt x="113" y="212"/>
                  <a:pt x="114" y="211"/>
                  <a:pt x="115" y="211"/>
                </a:cubicBezTo>
                <a:cubicBezTo>
                  <a:pt x="117" y="209"/>
                  <a:pt x="117" y="207"/>
                  <a:pt x="115" y="205"/>
                </a:cubicBezTo>
                <a:cubicBezTo>
                  <a:pt x="114" y="203"/>
                  <a:pt x="111" y="203"/>
                  <a:pt x="110" y="205"/>
                </a:cubicBezTo>
                <a:close/>
                <a:moveTo>
                  <a:pt x="132" y="182"/>
                </a:moveTo>
                <a:cubicBezTo>
                  <a:pt x="131" y="184"/>
                  <a:pt x="131" y="186"/>
                  <a:pt x="132" y="188"/>
                </a:cubicBezTo>
                <a:cubicBezTo>
                  <a:pt x="133" y="189"/>
                  <a:pt x="134" y="189"/>
                  <a:pt x="135" y="189"/>
                </a:cubicBezTo>
                <a:cubicBezTo>
                  <a:pt x="136" y="189"/>
                  <a:pt x="137" y="189"/>
                  <a:pt x="138" y="188"/>
                </a:cubicBezTo>
                <a:cubicBezTo>
                  <a:pt x="139" y="186"/>
                  <a:pt x="139" y="184"/>
                  <a:pt x="138" y="182"/>
                </a:cubicBezTo>
                <a:cubicBezTo>
                  <a:pt x="136" y="181"/>
                  <a:pt x="134" y="181"/>
                  <a:pt x="132" y="182"/>
                </a:cubicBezTo>
                <a:close/>
                <a:moveTo>
                  <a:pt x="110" y="1"/>
                </a:moveTo>
                <a:cubicBezTo>
                  <a:pt x="109" y="3"/>
                  <a:pt x="109" y="5"/>
                  <a:pt x="110" y="7"/>
                </a:cubicBezTo>
                <a:cubicBezTo>
                  <a:pt x="111" y="8"/>
                  <a:pt x="112" y="8"/>
                  <a:pt x="113" y="8"/>
                </a:cubicBezTo>
                <a:cubicBezTo>
                  <a:pt x="114" y="8"/>
                  <a:pt x="115" y="8"/>
                  <a:pt x="116" y="7"/>
                </a:cubicBezTo>
                <a:cubicBezTo>
                  <a:pt x="117" y="5"/>
                  <a:pt x="117" y="3"/>
                  <a:pt x="116" y="1"/>
                </a:cubicBezTo>
                <a:cubicBezTo>
                  <a:pt x="114" y="0"/>
                  <a:pt x="112" y="0"/>
                  <a:pt x="110" y="1"/>
                </a:cubicBezTo>
                <a:close/>
                <a:moveTo>
                  <a:pt x="30" y="284"/>
                </a:moveTo>
                <a:cubicBezTo>
                  <a:pt x="29" y="286"/>
                  <a:pt x="29" y="288"/>
                  <a:pt x="30" y="290"/>
                </a:cubicBezTo>
                <a:cubicBezTo>
                  <a:pt x="31" y="291"/>
                  <a:pt x="32" y="291"/>
                  <a:pt x="33" y="291"/>
                </a:cubicBezTo>
                <a:cubicBezTo>
                  <a:pt x="34" y="291"/>
                  <a:pt x="35" y="291"/>
                  <a:pt x="36" y="290"/>
                </a:cubicBezTo>
                <a:cubicBezTo>
                  <a:pt x="38" y="288"/>
                  <a:pt x="38" y="286"/>
                  <a:pt x="36" y="284"/>
                </a:cubicBezTo>
                <a:cubicBezTo>
                  <a:pt x="34" y="283"/>
                  <a:pt x="32" y="283"/>
                  <a:pt x="30" y="284"/>
                </a:cubicBezTo>
                <a:close/>
                <a:moveTo>
                  <a:pt x="64" y="250"/>
                </a:moveTo>
                <a:cubicBezTo>
                  <a:pt x="63" y="252"/>
                  <a:pt x="63" y="254"/>
                  <a:pt x="64" y="256"/>
                </a:cubicBezTo>
                <a:cubicBezTo>
                  <a:pt x="65" y="257"/>
                  <a:pt x="66" y="257"/>
                  <a:pt x="67" y="257"/>
                </a:cubicBezTo>
                <a:cubicBezTo>
                  <a:pt x="68" y="257"/>
                  <a:pt x="69" y="257"/>
                  <a:pt x="70" y="256"/>
                </a:cubicBezTo>
                <a:cubicBezTo>
                  <a:pt x="71" y="254"/>
                  <a:pt x="71" y="252"/>
                  <a:pt x="70" y="250"/>
                </a:cubicBezTo>
                <a:cubicBezTo>
                  <a:pt x="68" y="249"/>
                  <a:pt x="66" y="249"/>
                  <a:pt x="64" y="250"/>
                </a:cubicBezTo>
                <a:close/>
                <a:moveTo>
                  <a:pt x="10" y="300"/>
                </a:moveTo>
                <a:cubicBezTo>
                  <a:pt x="4" y="300"/>
                  <a:pt x="0" y="304"/>
                  <a:pt x="0" y="310"/>
                </a:cubicBezTo>
                <a:cubicBezTo>
                  <a:pt x="0" y="315"/>
                  <a:pt x="4" y="319"/>
                  <a:pt x="10" y="319"/>
                </a:cubicBezTo>
                <a:cubicBezTo>
                  <a:pt x="15" y="319"/>
                  <a:pt x="19" y="315"/>
                  <a:pt x="19" y="310"/>
                </a:cubicBezTo>
                <a:cubicBezTo>
                  <a:pt x="19" y="304"/>
                  <a:pt x="15" y="300"/>
                  <a:pt x="10" y="300"/>
                </a:cubicBezTo>
                <a:close/>
                <a:moveTo>
                  <a:pt x="19" y="296"/>
                </a:moveTo>
                <a:cubicBezTo>
                  <a:pt x="17" y="297"/>
                  <a:pt x="17" y="300"/>
                  <a:pt x="19" y="301"/>
                </a:cubicBezTo>
                <a:cubicBezTo>
                  <a:pt x="20" y="302"/>
                  <a:pt x="21" y="302"/>
                  <a:pt x="22" y="302"/>
                </a:cubicBezTo>
                <a:cubicBezTo>
                  <a:pt x="23" y="302"/>
                  <a:pt x="24" y="302"/>
                  <a:pt x="25" y="301"/>
                </a:cubicBezTo>
                <a:cubicBezTo>
                  <a:pt x="26" y="300"/>
                  <a:pt x="26" y="297"/>
                  <a:pt x="25" y="296"/>
                </a:cubicBezTo>
                <a:cubicBezTo>
                  <a:pt x="23" y="294"/>
                  <a:pt x="21" y="294"/>
                  <a:pt x="19" y="296"/>
                </a:cubicBezTo>
                <a:close/>
                <a:moveTo>
                  <a:pt x="53" y="262"/>
                </a:moveTo>
                <a:cubicBezTo>
                  <a:pt x="51" y="263"/>
                  <a:pt x="51" y="266"/>
                  <a:pt x="53" y="267"/>
                </a:cubicBezTo>
                <a:cubicBezTo>
                  <a:pt x="54" y="268"/>
                  <a:pt x="55" y="268"/>
                  <a:pt x="56" y="268"/>
                </a:cubicBezTo>
                <a:cubicBezTo>
                  <a:pt x="57" y="268"/>
                  <a:pt x="58" y="268"/>
                  <a:pt x="59" y="267"/>
                </a:cubicBezTo>
                <a:cubicBezTo>
                  <a:pt x="60" y="266"/>
                  <a:pt x="60" y="263"/>
                  <a:pt x="59" y="262"/>
                </a:cubicBezTo>
                <a:cubicBezTo>
                  <a:pt x="57" y="260"/>
                  <a:pt x="55" y="260"/>
                  <a:pt x="53" y="262"/>
                </a:cubicBezTo>
                <a:close/>
                <a:moveTo>
                  <a:pt x="42" y="273"/>
                </a:moveTo>
                <a:cubicBezTo>
                  <a:pt x="40" y="274"/>
                  <a:pt x="40" y="277"/>
                  <a:pt x="42" y="279"/>
                </a:cubicBezTo>
                <a:cubicBezTo>
                  <a:pt x="42" y="279"/>
                  <a:pt x="43" y="280"/>
                  <a:pt x="44" y="280"/>
                </a:cubicBezTo>
                <a:cubicBezTo>
                  <a:pt x="45" y="280"/>
                  <a:pt x="47" y="279"/>
                  <a:pt x="47" y="279"/>
                </a:cubicBezTo>
                <a:cubicBezTo>
                  <a:pt x="49" y="277"/>
                  <a:pt x="49" y="274"/>
                  <a:pt x="47" y="273"/>
                </a:cubicBezTo>
                <a:cubicBezTo>
                  <a:pt x="46" y="271"/>
                  <a:pt x="43" y="271"/>
                  <a:pt x="42" y="273"/>
                </a:cubicBezTo>
                <a:close/>
                <a:moveTo>
                  <a:pt x="177" y="137"/>
                </a:moveTo>
                <a:cubicBezTo>
                  <a:pt x="176" y="139"/>
                  <a:pt x="176" y="141"/>
                  <a:pt x="177" y="143"/>
                </a:cubicBezTo>
                <a:cubicBezTo>
                  <a:pt x="178" y="144"/>
                  <a:pt x="179" y="144"/>
                  <a:pt x="180" y="144"/>
                </a:cubicBezTo>
                <a:cubicBezTo>
                  <a:pt x="181" y="144"/>
                  <a:pt x="182" y="144"/>
                  <a:pt x="183" y="143"/>
                </a:cubicBezTo>
                <a:cubicBezTo>
                  <a:pt x="185" y="141"/>
                  <a:pt x="185" y="139"/>
                  <a:pt x="183" y="137"/>
                </a:cubicBezTo>
                <a:cubicBezTo>
                  <a:pt x="181" y="136"/>
                  <a:pt x="179" y="136"/>
                  <a:pt x="177" y="137"/>
                </a:cubicBezTo>
                <a:close/>
                <a:moveTo>
                  <a:pt x="178" y="69"/>
                </a:moveTo>
                <a:cubicBezTo>
                  <a:pt x="177" y="71"/>
                  <a:pt x="177" y="73"/>
                  <a:pt x="178" y="75"/>
                </a:cubicBezTo>
                <a:cubicBezTo>
                  <a:pt x="179" y="76"/>
                  <a:pt x="180" y="76"/>
                  <a:pt x="181" y="76"/>
                </a:cubicBezTo>
                <a:cubicBezTo>
                  <a:pt x="182" y="76"/>
                  <a:pt x="183" y="76"/>
                  <a:pt x="184" y="75"/>
                </a:cubicBezTo>
                <a:cubicBezTo>
                  <a:pt x="185" y="73"/>
                  <a:pt x="185" y="71"/>
                  <a:pt x="184" y="69"/>
                </a:cubicBezTo>
                <a:cubicBezTo>
                  <a:pt x="182" y="68"/>
                  <a:pt x="180" y="68"/>
                  <a:pt x="178" y="69"/>
                </a:cubicBezTo>
                <a:close/>
                <a:moveTo>
                  <a:pt x="200" y="114"/>
                </a:moveTo>
                <a:cubicBezTo>
                  <a:pt x="198" y="116"/>
                  <a:pt x="198" y="119"/>
                  <a:pt x="200" y="120"/>
                </a:cubicBezTo>
                <a:cubicBezTo>
                  <a:pt x="201" y="121"/>
                  <a:pt x="202" y="121"/>
                  <a:pt x="203" y="121"/>
                </a:cubicBezTo>
                <a:cubicBezTo>
                  <a:pt x="204" y="121"/>
                  <a:pt x="205" y="121"/>
                  <a:pt x="206" y="120"/>
                </a:cubicBezTo>
                <a:cubicBezTo>
                  <a:pt x="207" y="119"/>
                  <a:pt x="207" y="116"/>
                  <a:pt x="206" y="114"/>
                </a:cubicBezTo>
                <a:cubicBezTo>
                  <a:pt x="204" y="113"/>
                  <a:pt x="202" y="113"/>
                  <a:pt x="200" y="114"/>
                </a:cubicBezTo>
                <a:close/>
                <a:moveTo>
                  <a:pt x="189" y="126"/>
                </a:moveTo>
                <a:cubicBezTo>
                  <a:pt x="187" y="127"/>
                  <a:pt x="187" y="130"/>
                  <a:pt x="189" y="131"/>
                </a:cubicBezTo>
                <a:cubicBezTo>
                  <a:pt x="189" y="132"/>
                  <a:pt x="190" y="133"/>
                  <a:pt x="192" y="133"/>
                </a:cubicBezTo>
                <a:cubicBezTo>
                  <a:pt x="193" y="133"/>
                  <a:pt x="194" y="132"/>
                  <a:pt x="194" y="131"/>
                </a:cubicBezTo>
                <a:cubicBezTo>
                  <a:pt x="196" y="130"/>
                  <a:pt x="196" y="127"/>
                  <a:pt x="194" y="126"/>
                </a:cubicBezTo>
                <a:cubicBezTo>
                  <a:pt x="193" y="124"/>
                  <a:pt x="190" y="124"/>
                  <a:pt x="189" y="126"/>
                </a:cubicBezTo>
                <a:close/>
                <a:moveTo>
                  <a:pt x="189" y="80"/>
                </a:moveTo>
                <a:cubicBezTo>
                  <a:pt x="188" y="82"/>
                  <a:pt x="188" y="85"/>
                  <a:pt x="189" y="86"/>
                </a:cubicBezTo>
                <a:cubicBezTo>
                  <a:pt x="190" y="87"/>
                  <a:pt x="191" y="87"/>
                  <a:pt x="192" y="87"/>
                </a:cubicBezTo>
                <a:cubicBezTo>
                  <a:pt x="193" y="87"/>
                  <a:pt x="194" y="87"/>
                  <a:pt x="195" y="86"/>
                </a:cubicBezTo>
                <a:cubicBezTo>
                  <a:pt x="197" y="85"/>
                  <a:pt x="197" y="82"/>
                  <a:pt x="195" y="80"/>
                </a:cubicBezTo>
                <a:cubicBezTo>
                  <a:pt x="194" y="79"/>
                  <a:pt x="191" y="79"/>
                  <a:pt x="189" y="80"/>
                </a:cubicBezTo>
                <a:close/>
                <a:moveTo>
                  <a:pt x="217" y="103"/>
                </a:moveTo>
                <a:cubicBezTo>
                  <a:pt x="215" y="102"/>
                  <a:pt x="213" y="102"/>
                  <a:pt x="211" y="103"/>
                </a:cubicBezTo>
                <a:cubicBezTo>
                  <a:pt x="210" y="105"/>
                  <a:pt x="210" y="107"/>
                  <a:pt x="211" y="109"/>
                </a:cubicBezTo>
                <a:cubicBezTo>
                  <a:pt x="212" y="110"/>
                  <a:pt x="213" y="110"/>
                  <a:pt x="214" y="110"/>
                </a:cubicBezTo>
                <a:cubicBezTo>
                  <a:pt x="215" y="110"/>
                  <a:pt x="216" y="110"/>
                  <a:pt x="217" y="109"/>
                </a:cubicBezTo>
                <a:cubicBezTo>
                  <a:pt x="219" y="107"/>
                  <a:pt x="219" y="105"/>
                  <a:pt x="217" y="103"/>
                </a:cubicBezTo>
                <a:close/>
                <a:moveTo>
                  <a:pt x="201" y="92"/>
                </a:moveTo>
                <a:cubicBezTo>
                  <a:pt x="199" y="93"/>
                  <a:pt x="199" y="96"/>
                  <a:pt x="201" y="97"/>
                </a:cubicBezTo>
                <a:cubicBezTo>
                  <a:pt x="202" y="98"/>
                  <a:pt x="203" y="99"/>
                  <a:pt x="204" y="99"/>
                </a:cubicBezTo>
                <a:cubicBezTo>
                  <a:pt x="205" y="99"/>
                  <a:pt x="206" y="98"/>
                  <a:pt x="206" y="97"/>
                </a:cubicBezTo>
                <a:cubicBezTo>
                  <a:pt x="208" y="96"/>
                  <a:pt x="208" y="93"/>
                  <a:pt x="206" y="92"/>
                </a:cubicBezTo>
                <a:cubicBezTo>
                  <a:pt x="205" y="90"/>
                  <a:pt x="202" y="90"/>
                  <a:pt x="201" y="92"/>
                </a:cubicBezTo>
                <a:close/>
                <a:moveTo>
                  <a:pt x="167" y="58"/>
                </a:moveTo>
                <a:cubicBezTo>
                  <a:pt x="165" y="59"/>
                  <a:pt x="165" y="62"/>
                  <a:pt x="167" y="64"/>
                </a:cubicBezTo>
                <a:cubicBezTo>
                  <a:pt x="168" y="64"/>
                  <a:pt x="169" y="65"/>
                  <a:pt x="170" y="65"/>
                </a:cubicBezTo>
                <a:cubicBezTo>
                  <a:pt x="171" y="65"/>
                  <a:pt x="172" y="64"/>
                  <a:pt x="173" y="64"/>
                </a:cubicBezTo>
                <a:cubicBezTo>
                  <a:pt x="174" y="62"/>
                  <a:pt x="174" y="59"/>
                  <a:pt x="173" y="58"/>
                </a:cubicBezTo>
                <a:cubicBezTo>
                  <a:pt x="171" y="56"/>
                  <a:pt x="168" y="56"/>
                  <a:pt x="167" y="58"/>
                </a:cubicBezTo>
                <a:close/>
                <a:moveTo>
                  <a:pt x="144" y="35"/>
                </a:moveTo>
                <a:cubicBezTo>
                  <a:pt x="143" y="37"/>
                  <a:pt x="143" y="39"/>
                  <a:pt x="144" y="41"/>
                </a:cubicBezTo>
                <a:cubicBezTo>
                  <a:pt x="145" y="42"/>
                  <a:pt x="146" y="42"/>
                  <a:pt x="147" y="42"/>
                </a:cubicBezTo>
                <a:cubicBezTo>
                  <a:pt x="148" y="42"/>
                  <a:pt x="149" y="42"/>
                  <a:pt x="150" y="41"/>
                </a:cubicBezTo>
                <a:cubicBezTo>
                  <a:pt x="151" y="39"/>
                  <a:pt x="151" y="37"/>
                  <a:pt x="150" y="35"/>
                </a:cubicBezTo>
                <a:cubicBezTo>
                  <a:pt x="148" y="34"/>
                  <a:pt x="146" y="34"/>
                  <a:pt x="144" y="35"/>
                </a:cubicBezTo>
                <a:close/>
                <a:moveTo>
                  <a:pt x="155" y="160"/>
                </a:moveTo>
                <a:cubicBezTo>
                  <a:pt x="153" y="161"/>
                  <a:pt x="153" y="164"/>
                  <a:pt x="155" y="165"/>
                </a:cubicBezTo>
                <a:cubicBezTo>
                  <a:pt x="156" y="166"/>
                  <a:pt x="157" y="167"/>
                  <a:pt x="158" y="167"/>
                </a:cubicBezTo>
                <a:cubicBezTo>
                  <a:pt x="159" y="167"/>
                  <a:pt x="160" y="166"/>
                  <a:pt x="160" y="165"/>
                </a:cubicBezTo>
                <a:cubicBezTo>
                  <a:pt x="162" y="164"/>
                  <a:pt x="162" y="161"/>
                  <a:pt x="160" y="160"/>
                </a:cubicBezTo>
                <a:cubicBezTo>
                  <a:pt x="159" y="158"/>
                  <a:pt x="156" y="158"/>
                  <a:pt x="155" y="160"/>
                </a:cubicBezTo>
                <a:close/>
                <a:moveTo>
                  <a:pt x="143" y="171"/>
                </a:moveTo>
                <a:cubicBezTo>
                  <a:pt x="142" y="173"/>
                  <a:pt x="142" y="175"/>
                  <a:pt x="143" y="177"/>
                </a:cubicBezTo>
                <a:cubicBezTo>
                  <a:pt x="144" y="177"/>
                  <a:pt x="145" y="178"/>
                  <a:pt x="146" y="178"/>
                </a:cubicBezTo>
                <a:cubicBezTo>
                  <a:pt x="147" y="178"/>
                  <a:pt x="148" y="177"/>
                  <a:pt x="149" y="177"/>
                </a:cubicBezTo>
                <a:cubicBezTo>
                  <a:pt x="151" y="175"/>
                  <a:pt x="151" y="173"/>
                  <a:pt x="149" y="171"/>
                </a:cubicBezTo>
                <a:cubicBezTo>
                  <a:pt x="148" y="169"/>
                  <a:pt x="145" y="169"/>
                  <a:pt x="143" y="171"/>
                </a:cubicBezTo>
                <a:close/>
                <a:moveTo>
                  <a:pt x="156" y="47"/>
                </a:moveTo>
                <a:cubicBezTo>
                  <a:pt x="154" y="48"/>
                  <a:pt x="154" y="51"/>
                  <a:pt x="156" y="52"/>
                </a:cubicBezTo>
                <a:cubicBezTo>
                  <a:pt x="156" y="53"/>
                  <a:pt x="157" y="53"/>
                  <a:pt x="158" y="53"/>
                </a:cubicBezTo>
                <a:cubicBezTo>
                  <a:pt x="159" y="53"/>
                  <a:pt x="160" y="53"/>
                  <a:pt x="161" y="52"/>
                </a:cubicBezTo>
                <a:cubicBezTo>
                  <a:pt x="163" y="51"/>
                  <a:pt x="163" y="48"/>
                  <a:pt x="161" y="47"/>
                </a:cubicBezTo>
                <a:cubicBezTo>
                  <a:pt x="160" y="45"/>
                  <a:pt x="157" y="45"/>
                  <a:pt x="156" y="47"/>
                </a:cubicBezTo>
                <a:close/>
                <a:moveTo>
                  <a:pt x="133" y="24"/>
                </a:moveTo>
                <a:cubicBezTo>
                  <a:pt x="131" y="25"/>
                  <a:pt x="131" y="28"/>
                  <a:pt x="133" y="30"/>
                </a:cubicBezTo>
                <a:cubicBezTo>
                  <a:pt x="134" y="30"/>
                  <a:pt x="135" y="31"/>
                  <a:pt x="136" y="31"/>
                </a:cubicBezTo>
                <a:cubicBezTo>
                  <a:pt x="137" y="31"/>
                  <a:pt x="138" y="30"/>
                  <a:pt x="139" y="30"/>
                </a:cubicBezTo>
                <a:cubicBezTo>
                  <a:pt x="140" y="28"/>
                  <a:pt x="140" y="25"/>
                  <a:pt x="139" y="24"/>
                </a:cubicBezTo>
                <a:cubicBezTo>
                  <a:pt x="137" y="22"/>
                  <a:pt x="134" y="22"/>
                  <a:pt x="133" y="24"/>
                </a:cubicBezTo>
                <a:close/>
                <a:moveTo>
                  <a:pt x="166" y="148"/>
                </a:moveTo>
                <a:cubicBezTo>
                  <a:pt x="164" y="150"/>
                  <a:pt x="164" y="153"/>
                  <a:pt x="166" y="154"/>
                </a:cubicBezTo>
                <a:cubicBezTo>
                  <a:pt x="167" y="155"/>
                  <a:pt x="168" y="155"/>
                  <a:pt x="169" y="155"/>
                </a:cubicBezTo>
                <a:cubicBezTo>
                  <a:pt x="170" y="155"/>
                  <a:pt x="171" y="155"/>
                  <a:pt x="172" y="154"/>
                </a:cubicBezTo>
                <a:cubicBezTo>
                  <a:pt x="173" y="153"/>
                  <a:pt x="173" y="150"/>
                  <a:pt x="172" y="148"/>
                </a:cubicBezTo>
                <a:cubicBezTo>
                  <a:pt x="170" y="147"/>
                  <a:pt x="168" y="147"/>
                  <a:pt x="166" y="148"/>
                </a:cubicBezTo>
                <a:close/>
              </a:path>
            </a:pathLst>
          </a:custGeom>
          <a:solidFill>
            <a:srgbClr val="78853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矩形 21"/>
          <p:cNvSpPr/>
          <p:nvPr/>
        </p:nvSpPr>
        <p:spPr>
          <a:xfrm>
            <a:off x="3882112" y="1954690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3" name="矩形 22"/>
          <p:cNvSpPr/>
          <p:nvPr/>
        </p:nvSpPr>
        <p:spPr>
          <a:xfrm>
            <a:off x="1791638" y="4109626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871905" y="4109626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713213" y="1915182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362625" y="4153076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55167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56210" y="2186396"/>
            <a:ext cx="1104351" cy="3163650"/>
            <a:chOff x="8980794" y="2186396"/>
            <a:chExt cx="1104351" cy="3163650"/>
          </a:xfrm>
        </p:grpSpPr>
        <p:sp>
          <p:nvSpPr>
            <p:cNvPr id="4" name="圆角矩形 60"/>
            <p:cNvSpPr/>
            <p:nvPr/>
          </p:nvSpPr>
          <p:spPr>
            <a:xfrm rot="29136">
              <a:off x="8980794" y="2186396"/>
              <a:ext cx="1104351" cy="3163650"/>
            </a:xfrm>
            <a:prstGeom prst="roundRect">
              <a:avLst/>
            </a:prstGeom>
            <a:solidFill>
              <a:srgbClr val="ADD1A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" name="圆角矩形 61"/>
            <p:cNvSpPr/>
            <p:nvPr/>
          </p:nvSpPr>
          <p:spPr>
            <a:xfrm rot="20533">
              <a:off x="9048660" y="2252561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chemeClr val="bg1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 rot="184381">
              <a:off x="9408525" y="2220325"/>
              <a:ext cx="216000" cy="216000"/>
            </a:xfrm>
            <a:prstGeom prst="ellipse">
              <a:avLst/>
            </a:prstGeom>
            <a:solidFill>
              <a:srgbClr val="F0E6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085272" y="2489247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04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085272" y="2995143"/>
              <a:ext cx="937060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5E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</p:grpSp>
      <p:sp>
        <p:nvSpPr>
          <p:cNvPr id="10" name="圆角矩形 54"/>
          <p:cNvSpPr/>
          <p:nvPr/>
        </p:nvSpPr>
        <p:spPr>
          <a:xfrm rot="21444755">
            <a:off x="6740263" y="2717540"/>
            <a:ext cx="1104351" cy="3163650"/>
          </a:xfrm>
          <a:prstGeom prst="roundRect">
            <a:avLst/>
          </a:prstGeom>
          <a:solidFill>
            <a:srgbClr val="8ABE7C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1" name="圆角矩形 55"/>
          <p:cNvSpPr/>
          <p:nvPr/>
        </p:nvSpPr>
        <p:spPr>
          <a:xfrm rot="21436152">
            <a:off x="6807866" y="2783764"/>
            <a:ext cx="966308" cy="3022903"/>
          </a:xfrm>
          <a:prstGeom prst="roundRect">
            <a:avLst/>
          </a:prstGeom>
          <a:noFill/>
          <a:ln w="25400" cap="flat" cmpd="sng" algn="ctr">
            <a:solidFill>
              <a:schemeClr val="bg1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077391" y="2754325"/>
            <a:ext cx="216000" cy="216000"/>
          </a:xfrm>
          <a:prstGeom prst="ellipse">
            <a:avLst/>
          </a:prstGeom>
          <a:solidFill>
            <a:srgbClr val="F0E6DE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3" name="文本框 12"/>
          <p:cNvSpPr txBox="1"/>
          <p:nvPr/>
        </p:nvSpPr>
        <p:spPr>
          <a:xfrm rot="21420000">
            <a:off x="6845419" y="303600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21420000">
            <a:off x="6845419" y="3722524"/>
            <a:ext cx="937060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418296" y="2166879"/>
            <a:ext cx="1122406" cy="3163650"/>
            <a:chOff x="4681669" y="2166879"/>
            <a:chExt cx="1122406" cy="3163650"/>
          </a:xfrm>
          <a:solidFill>
            <a:srgbClr val="8FA45E"/>
          </a:solidFill>
        </p:grpSpPr>
        <p:sp>
          <p:nvSpPr>
            <p:cNvPr id="16" name="圆角矩形 46"/>
            <p:cNvSpPr/>
            <p:nvPr/>
          </p:nvSpPr>
          <p:spPr>
            <a:xfrm>
              <a:off x="4796075" y="2178483"/>
              <a:ext cx="1008000" cy="313200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7" name="圆角矩形 48"/>
            <p:cNvSpPr/>
            <p:nvPr/>
          </p:nvSpPr>
          <p:spPr>
            <a:xfrm rot="29136">
              <a:off x="4681669" y="2166879"/>
              <a:ext cx="1104351" cy="3163650"/>
            </a:xfrm>
            <a:prstGeom prst="roundRect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8" name="圆角矩形 49"/>
            <p:cNvSpPr/>
            <p:nvPr/>
          </p:nvSpPr>
          <p:spPr>
            <a:xfrm rot="20533">
              <a:off x="4749536" y="2233044"/>
              <a:ext cx="966308" cy="3022903"/>
            </a:xfrm>
            <a:prstGeom prst="roundRect">
              <a:avLst/>
            </a:prstGeom>
            <a:grpFill/>
            <a:ln w="25400" cap="flat" cmpd="sng" algn="ctr">
              <a:solidFill>
                <a:schemeClr val="bg1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rot="184381">
              <a:off x="5138374" y="2200809"/>
              <a:ext cx="216000" cy="216000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802906" y="2489247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02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02906" y="2995143"/>
              <a:ext cx="937060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5E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</p:grpSp>
      <p:sp>
        <p:nvSpPr>
          <p:cNvPr id="22" name="圆角矩形 40"/>
          <p:cNvSpPr/>
          <p:nvPr/>
        </p:nvSpPr>
        <p:spPr>
          <a:xfrm rot="21420000">
            <a:off x="2138735" y="2762354"/>
            <a:ext cx="1080000" cy="3119868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3" name="圆角矩形 42"/>
          <p:cNvSpPr/>
          <p:nvPr/>
        </p:nvSpPr>
        <p:spPr>
          <a:xfrm rot="21444755">
            <a:off x="2099067" y="2737186"/>
            <a:ext cx="1104351" cy="3163650"/>
          </a:xfrm>
          <a:prstGeom prst="roundRect">
            <a:avLst/>
          </a:prstGeom>
          <a:solidFill>
            <a:srgbClr val="838559"/>
          </a:solidFill>
          <a:ln w="381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4" name="圆角矩形 43"/>
          <p:cNvSpPr/>
          <p:nvPr/>
        </p:nvSpPr>
        <p:spPr>
          <a:xfrm rot="21436152">
            <a:off x="2166670" y="2803410"/>
            <a:ext cx="966308" cy="3022903"/>
          </a:xfrm>
          <a:prstGeom prst="roundRect">
            <a:avLst/>
          </a:prstGeom>
          <a:noFill/>
          <a:ln w="25400" cap="flat" cmpd="sng" algn="ctr">
            <a:solidFill>
              <a:schemeClr val="bg1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436196" y="2773971"/>
            <a:ext cx="216000" cy="216000"/>
          </a:xfrm>
          <a:prstGeom prst="ellipse">
            <a:avLst/>
          </a:prstGeom>
          <a:solidFill>
            <a:srgbClr val="F5EDE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6" name="文本框 25"/>
          <p:cNvSpPr txBox="1"/>
          <p:nvPr/>
        </p:nvSpPr>
        <p:spPr>
          <a:xfrm rot="21420000">
            <a:off x="2190801" y="303600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 rot="21420000">
            <a:off x="2190801" y="3722524"/>
            <a:ext cx="937060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sp>
        <p:nvSpPr>
          <p:cNvPr id="35" name="椭圆 34"/>
          <p:cNvSpPr/>
          <p:nvPr/>
        </p:nvSpPr>
        <p:spPr>
          <a:xfrm>
            <a:off x="4878780" y="2221570"/>
            <a:ext cx="216000" cy="216000"/>
          </a:xfrm>
          <a:prstGeom prst="ellipse">
            <a:avLst/>
          </a:prstGeom>
          <a:solidFill>
            <a:srgbClr val="F0E6DE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28281" y="1659120"/>
            <a:ext cx="12220280" cy="1380250"/>
            <a:chOff x="-28281" y="1659120"/>
            <a:chExt cx="12220280" cy="1380250"/>
          </a:xfrm>
        </p:grpSpPr>
        <p:sp>
          <p:nvSpPr>
            <p:cNvPr id="29" name="任意多边形 67"/>
            <p:cNvSpPr/>
            <p:nvPr/>
          </p:nvSpPr>
          <p:spPr>
            <a:xfrm>
              <a:off x="9596486" y="1802756"/>
              <a:ext cx="2595513" cy="866363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  <a:gd name="connsiteX0" fmla="*/ 0 w 1738870"/>
                <a:gd name="connsiteY0" fmla="*/ 265576 h 850193"/>
                <a:gd name="connsiteX1" fmla="*/ 1034321 w 1738870"/>
                <a:gd name="connsiteY1" fmla="*/ 160645 h 850193"/>
                <a:gd name="connsiteX2" fmla="*/ 1738859 w 1738870"/>
                <a:gd name="connsiteY2" fmla="*/ 850193 h 850193"/>
                <a:gd name="connsiteX0" fmla="*/ 0 w 1738902"/>
                <a:gd name="connsiteY0" fmla="*/ 226278 h 810895"/>
                <a:gd name="connsiteX1" fmla="*/ 1034321 w 1738902"/>
                <a:gd name="connsiteY1" fmla="*/ 121347 h 810895"/>
                <a:gd name="connsiteX2" fmla="*/ 1738859 w 1738902"/>
                <a:gd name="connsiteY2" fmla="*/ 810895 h 810895"/>
                <a:gd name="connsiteX0" fmla="*/ 0 w 2376365"/>
                <a:gd name="connsiteY0" fmla="*/ 263775 h 814840"/>
                <a:gd name="connsiteX1" fmla="*/ 1034321 w 2376365"/>
                <a:gd name="connsiteY1" fmla="*/ 158844 h 814840"/>
                <a:gd name="connsiteX2" fmla="*/ 2376361 w 2376365"/>
                <a:gd name="connsiteY2" fmla="*/ 814840 h 814840"/>
                <a:gd name="connsiteX0" fmla="*/ 0 w 2376366"/>
                <a:gd name="connsiteY0" fmla="*/ 508726 h 1059791"/>
                <a:gd name="connsiteX1" fmla="*/ 1034321 w 2376366"/>
                <a:gd name="connsiteY1" fmla="*/ 403795 h 1059791"/>
                <a:gd name="connsiteX2" fmla="*/ 2376361 w 2376366"/>
                <a:gd name="connsiteY2" fmla="*/ 1059791 h 105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6366" h="1059791">
                  <a:moveTo>
                    <a:pt x="0" y="508726"/>
                  </a:moveTo>
                  <a:cubicBezTo>
                    <a:pt x="508416" y="47778"/>
                    <a:pt x="554378" y="-308773"/>
                    <a:pt x="1034321" y="403795"/>
                  </a:cubicBezTo>
                  <a:cubicBezTo>
                    <a:pt x="1514264" y="1116363"/>
                    <a:pt x="2378859" y="1017319"/>
                    <a:pt x="2376361" y="1059791"/>
                  </a:cubicBezTo>
                </a:path>
              </a:pathLst>
            </a:custGeom>
            <a:noFill/>
            <a:ln w="25400" cap="flat" cmpd="sng" algn="ctr">
              <a:solidFill>
                <a:srgbClr val="81844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0" name="任意多边形 66"/>
            <p:cNvSpPr/>
            <p:nvPr/>
          </p:nvSpPr>
          <p:spPr>
            <a:xfrm>
              <a:off x="7142636" y="2347274"/>
              <a:ext cx="2453851" cy="631187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  <a:gd name="connsiteX0" fmla="*/ 0 w 1723880"/>
                <a:gd name="connsiteY0" fmla="*/ 513114 h 513114"/>
                <a:gd name="connsiteX1" fmla="*/ 1034321 w 1723880"/>
                <a:gd name="connsiteY1" fmla="*/ 408183 h 513114"/>
                <a:gd name="connsiteX2" fmla="*/ 1723869 w 1723880"/>
                <a:gd name="connsiteY2" fmla="*/ 3448 h 513114"/>
                <a:gd name="connsiteX0" fmla="*/ 0 w 1723877"/>
                <a:gd name="connsiteY0" fmla="*/ 511809 h 654152"/>
                <a:gd name="connsiteX1" fmla="*/ 884419 w 1723877"/>
                <a:gd name="connsiteY1" fmla="*/ 646721 h 654152"/>
                <a:gd name="connsiteX2" fmla="*/ 1723869 w 1723877"/>
                <a:gd name="connsiteY2" fmla="*/ 2143 h 65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3877" h="654152">
                  <a:moveTo>
                    <a:pt x="0" y="511809"/>
                  </a:moveTo>
                  <a:cubicBezTo>
                    <a:pt x="508416" y="50861"/>
                    <a:pt x="597108" y="731665"/>
                    <a:pt x="884419" y="646721"/>
                  </a:cubicBezTo>
                  <a:cubicBezTo>
                    <a:pt x="1171730" y="561777"/>
                    <a:pt x="1726367" y="-40329"/>
                    <a:pt x="1723869" y="2143"/>
                  </a:cubicBezTo>
                </a:path>
              </a:pathLst>
            </a:custGeom>
            <a:noFill/>
            <a:ln w="25400" cap="flat" cmpd="sng" algn="ctr">
              <a:solidFill>
                <a:srgbClr val="81844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1" name="任意多边形 65"/>
            <p:cNvSpPr/>
            <p:nvPr/>
          </p:nvSpPr>
          <p:spPr>
            <a:xfrm>
              <a:off x="5058831" y="1932555"/>
              <a:ext cx="2143247" cy="923296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123" h="1129436">
                  <a:moveTo>
                    <a:pt x="0" y="289987"/>
                  </a:moveTo>
                  <a:cubicBezTo>
                    <a:pt x="508416" y="-170961"/>
                    <a:pt x="956872" y="15168"/>
                    <a:pt x="1034321" y="185056"/>
                  </a:cubicBezTo>
                  <a:cubicBezTo>
                    <a:pt x="1111770" y="354944"/>
                    <a:pt x="1366603" y="1086964"/>
                    <a:pt x="1364105" y="1129436"/>
                  </a:cubicBezTo>
                </a:path>
              </a:pathLst>
            </a:custGeom>
            <a:noFill/>
            <a:ln w="25400" cap="flat" cmpd="sng" algn="ctr">
              <a:solidFill>
                <a:srgbClr val="81844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2" name="任意多边形 64"/>
            <p:cNvSpPr/>
            <p:nvPr/>
          </p:nvSpPr>
          <p:spPr>
            <a:xfrm>
              <a:off x="2498374" y="1825686"/>
              <a:ext cx="2488405" cy="983501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708912"/>
                <a:gd name="connsiteY0" fmla="*/ 1013432 h 1013432"/>
                <a:gd name="connsiteX1" fmla="*/ 1289154 w 1708912"/>
                <a:gd name="connsiteY1" fmla="*/ 9091 h 1013432"/>
                <a:gd name="connsiteX2" fmla="*/ 1708879 w 1708912"/>
                <a:gd name="connsiteY2" fmla="*/ 503766 h 101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8912" h="1013432">
                  <a:moveTo>
                    <a:pt x="0" y="1013432"/>
                  </a:moveTo>
                  <a:cubicBezTo>
                    <a:pt x="508416" y="552484"/>
                    <a:pt x="1004341" y="94035"/>
                    <a:pt x="1289154" y="9091"/>
                  </a:cubicBezTo>
                  <a:cubicBezTo>
                    <a:pt x="1573967" y="-75853"/>
                    <a:pt x="1711377" y="461294"/>
                    <a:pt x="1708879" y="503766"/>
                  </a:cubicBezTo>
                </a:path>
              </a:pathLst>
            </a:custGeom>
            <a:noFill/>
            <a:ln w="25400" cap="flat" cmpd="sng" algn="ctr">
              <a:solidFill>
                <a:srgbClr val="81844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3" name="任意多边形 63"/>
            <p:cNvSpPr/>
            <p:nvPr/>
          </p:nvSpPr>
          <p:spPr>
            <a:xfrm>
              <a:off x="-28281" y="1659120"/>
              <a:ext cx="2556437" cy="1380250"/>
            </a:xfrm>
            <a:custGeom>
              <a:avLst/>
              <a:gdLst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" fmla="*/ 0 w 1993691"/>
                <a:gd name="connsiteY0" fmla="*/ 0 h 1100308"/>
                <a:gd name="connsiteX1" fmla="*/ 1993691 w 1993691"/>
                <a:gd name="connsiteY1" fmla="*/ 974361 h 1100308"/>
                <a:gd name="connsiteX0" fmla="*/ 0 w 2413100"/>
                <a:gd name="connsiteY0" fmla="*/ 0 h 1100308"/>
                <a:gd name="connsiteX1" fmla="*/ 2413100 w 2413100"/>
                <a:gd name="connsiteY1" fmla="*/ 974361 h 1100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3100" h="1100308">
                  <a:moveTo>
                    <a:pt x="0" y="0"/>
                  </a:moveTo>
                  <a:cubicBezTo>
                    <a:pt x="1079291" y="1833796"/>
                    <a:pt x="869114" y="774493"/>
                    <a:pt x="2413100" y="974361"/>
                  </a:cubicBezTo>
                </a:path>
              </a:pathLst>
            </a:custGeom>
            <a:noFill/>
            <a:ln w="25400" cap="flat" cmpd="sng" algn="ctr">
              <a:solidFill>
                <a:srgbClr val="81844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99396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35" grpId="0" animBg="1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50352" y="1599836"/>
            <a:ext cx="2818271" cy="4569844"/>
            <a:chOff x="4682069" y="1726836"/>
            <a:chExt cx="2818271" cy="4569844"/>
          </a:xfrm>
        </p:grpSpPr>
        <p:sp>
          <p:nvSpPr>
            <p:cNvPr id="3" name="Freeform 11"/>
            <p:cNvSpPr>
              <a:spLocks noChangeAspect="1"/>
            </p:cNvSpPr>
            <p:nvPr/>
          </p:nvSpPr>
          <p:spPr bwMode="auto">
            <a:xfrm rot="21240000">
              <a:off x="6525495" y="3481891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EEF7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5"/>
            <p:cNvSpPr>
              <a:spLocks noChangeAspect="1"/>
            </p:cNvSpPr>
            <p:nvPr/>
          </p:nvSpPr>
          <p:spPr bwMode="auto">
            <a:xfrm rot="1260000">
              <a:off x="6623563" y="2274142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EEF7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21060000">
              <a:off x="5669804" y="2942299"/>
              <a:ext cx="555405" cy="2381533"/>
            </a:xfrm>
            <a:custGeom>
              <a:avLst/>
              <a:gdLst>
                <a:gd name="T0" fmla="*/ 318 w 323"/>
                <a:gd name="T1" fmla="*/ 1385 h 1385"/>
                <a:gd name="T2" fmla="*/ 0 w 323"/>
                <a:gd name="T3" fmla="*/ 523 h 1385"/>
                <a:gd name="T4" fmla="*/ 5 w 323"/>
                <a:gd name="T5" fmla="*/ 522 h 1385"/>
                <a:gd name="T6" fmla="*/ 318 w 323"/>
                <a:gd name="T7" fmla="*/ 1370 h 1385"/>
                <a:gd name="T8" fmla="*/ 318 w 323"/>
                <a:gd name="T9" fmla="*/ 0 h 1385"/>
                <a:gd name="T10" fmla="*/ 323 w 323"/>
                <a:gd name="T11" fmla="*/ 0 h 1385"/>
                <a:gd name="T12" fmla="*/ 323 w 323"/>
                <a:gd name="T13" fmla="*/ 1385 h 1385"/>
                <a:gd name="T14" fmla="*/ 318 w 323"/>
                <a:gd name="T15" fmla="*/ 1385 h 1385"/>
                <a:gd name="T16" fmla="*/ 318 w 323"/>
                <a:gd name="T17" fmla="*/ 138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1385">
                  <a:moveTo>
                    <a:pt x="318" y="1385"/>
                  </a:moveTo>
                  <a:lnTo>
                    <a:pt x="0" y="523"/>
                  </a:lnTo>
                  <a:lnTo>
                    <a:pt x="5" y="522"/>
                  </a:lnTo>
                  <a:lnTo>
                    <a:pt x="318" y="1370"/>
                  </a:lnTo>
                  <a:lnTo>
                    <a:pt x="318" y="0"/>
                  </a:lnTo>
                  <a:lnTo>
                    <a:pt x="323" y="0"/>
                  </a:lnTo>
                  <a:lnTo>
                    <a:pt x="323" y="1385"/>
                  </a:lnTo>
                  <a:lnTo>
                    <a:pt x="318" y="1385"/>
                  </a:lnTo>
                  <a:lnTo>
                    <a:pt x="318" y="1385"/>
                  </a:lnTo>
                  <a:close/>
                </a:path>
              </a:pathLst>
            </a:custGeom>
            <a:solidFill>
              <a:srgbClr val="498B9C"/>
            </a:solidFill>
            <a:ln>
              <a:solidFill>
                <a:srgbClr val="81844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21060000">
              <a:off x="5422217" y="1726836"/>
              <a:ext cx="1060082" cy="1228101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EEF7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"/>
            <p:cNvSpPr>
              <a:spLocks noChangeAspect="1"/>
            </p:cNvSpPr>
            <p:nvPr/>
          </p:nvSpPr>
          <p:spPr bwMode="auto">
            <a:xfrm rot="21060000">
              <a:off x="4682069" y="2840266"/>
              <a:ext cx="1112378" cy="1128498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EEF7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21060000">
              <a:off x="5416809" y="1728788"/>
              <a:ext cx="1052346" cy="1219139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8184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 noChangeAspect="1"/>
            </p:cNvSpPr>
            <p:nvPr/>
          </p:nvSpPr>
          <p:spPr bwMode="auto">
            <a:xfrm rot="21060000">
              <a:off x="4685013" y="2847515"/>
              <a:ext cx="1091827" cy="1107649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ADD1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507861" y="4977810"/>
              <a:ext cx="925101" cy="1318870"/>
              <a:chOff x="5507861" y="4977810"/>
              <a:chExt cx="925101" cy="1318870"/>
            </a:xfrm>
          </p:grpSpPr>
          <p:sp>
            <p:nvSpPr>
              <p:cNvPr id="19" name="Oval 8"/>
              <p:cNvSpPr>
                <a:spLocks noChangeArrowheads="1"/>
              </p:cNvSpPr>
              <p:nvPr/>
            </p:nvSpPr>
            <p:spPr bwMode="auto">
              <a:xfrm>
                <a:off x="5727959" y="4977810"/>
                <a:ext cx="228697" cy="226976"/>
              </a:xfrm>
              <a:prstGeom prst="ellipse">
                <a:avLst/>
              </a:prstGeom>
              <a:solidFill>
                <a:srgbClr val="8FA45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9"/>
              <p:cNvSpPr>
                <a:spLocks/>
              </p:cNvSpPr>
              <p:nvPr/>
            </p:nvSpPr>
            <p:spPr bwMode="auto">
              <a:xfrm>
                <a:off x="5507861" y="5230579"/>
                <a:ext cx="925101" cy="1066101"/>
              </a:xfrm>
              <a:custGeom>
                <a:avLst/>
                <a:gdLst>
                  <a:gd name="T0" fmla="*/ 437 w 444"/>
                  <a:gd name="T1" fmla="*/ 25 h 512"/>
                  <a:gd name="T2" fmla="*/ 401 w 444"/>
                  <a:gd name="T3" fmla="*/ 16 h 512"/>
                  <a:gd name="T4" fmla="*/ 326 w 444"/>
                  <a:gd name="T5" fmla="*/ 62 h 512"/>
                  <a:gd name="T6" fmla="*/ 239 w 444"/>
                  <a:gd name="T7" fmla="*/ 4 h 512"/>
                  <a:gd name="T8" fmla="*/ 230 w 444"/>
                  <a:gd name="T9" fmla="*/ 1 h 512"/>
                  <a:gd name="T10" fmla="*/ 230 w 444"/>
                  <a:gd name="T11" fmla="*/ 0 h 512"/>
                  <a:gd name="T12" fmla="*/ 224 w 444"/>
                  <a:gd name="T13" fmla="*/ 0 h 512"/>
                  <a:gd name="T14" fmla="*/ 224 w 444"/>
                  <a:gd name="T15" fmla="*/ 0 h 512"/>
                  <a:gd name="T16" fmla="*/ 94 w 444"/>
                  <a:gd name="T17" fmla="*/ 0 h 512"/>
                  <a:gd name="T18" fmla="*/ 94 w 444"/>
                  <a:gd name="T19" fmla="*/ 0 h 512"/>
                  <a:gd name="T20" fmla="*/ 89 w 444"/>
                  <a:gd name="T21" fmla="*/ 0 h 512"/>
                  <a:gd name="T22" fmla="*/ 89 w 444"/>
                  <a:gd name="T23" fmla="*/ 0 h 512"/>
                  <a:gd name="T24" fmla="*/ 72 w 444"/>
                  <a:gd name="T25" fmla="*/ 11 h 512"/>
                  <a:gd name="T26" fmla="*/ 5 w 444"/>
                  <a:gd name="T27" fmla="*/ 109 h 512"/>
                  <a:gd name="T28" fmla="*/ 1 w 444"/>
                  <a:gd name="T29" fmla="*/ 124 h 512"/>
                  <a:gd name="T30" fmla="*/ 4 w 444"/>
                  <a:gd name="T31" fmla="*/ 139 h 512"/>
                  <a:gd name="T32" fmla="*/ 55 w 444"/>
                  <a:gd name="T33" fmla="*/ 229 h 512"/>
                  <a:gd name="T34" fmla="*/ 91 w 444"/>
                  <a:gd name="T35" fmla="*/ 238 h 512"/>
                  <a:gd name="T36" fmla="*/ 100 w 444"/>
                  <a:gd name="T37" fmla="*/ 203 h 512"/>
                  <a:gd name="T38" fmla="*/ 56 w 444"/>
                  <a:gd name="T39" fmla="*/ 126 h 512"/>
                  <a:gd name="T40" fmla="*/ 89 w 444"/>
                  <a:gd name="T41" fmla="*/ 78 h 512"/>
                  <a:gd name="T42" fmla="*/ 89 w 444"/>
                  <a:gd name="T43" fmla="*/ 149 h 512"/>
                  <a:gd name="T44" fmla="*/ 114 w 444"/>
                  <a:gd name="T45" fmla="*/ 192 h 512"/>
                  <a:gd name="T46" fmla="*/ 97 w 444"/>
                  <a:gd name="T47" fmla="*/ 253 h 512"/>
                  <a:gd name="T48" fmla="*/ 89 w 444"/>
                  <a:gd name="T49" fmla="*/ 256 h 512"/>
                  <a:gd name="T50" fmla="*/ 89 w 444"/>
                  <a:gd name="T51" fmla="*/ 268 h 512"/>
                  <a:gd name="T52" fmla="*/ 89 w 444"/>
                  <a:gd name="T53" fmla="*/ 275 h 512"/>
                  <a:gd name="T54" fmla="*/ 89 w 444"/>
                  <a:gd name="T55" fmla="*/ 485 h 512"/>
                  <a:gd name="T56" fmla="*/ 116 w 444"/>
                  <a:gd name="T57" fmla="*/ 512 h 512"/>
                  <a:gd name="T58" fmla="*/ 143 w 444"/>
                  <a:gd name="T59" fmla="*/ 485 h 512"/>
                  <a:gd name="T60" fmla="*/ 143 w 444"/>
                  <a:gd name="T61" fmla="*/ 275 h 512"/>
                  <a:gd name="T62" fmla="*/ 159 w 444"/>
                  <a:gd name="T63" fmla="*/ 259 h 512"/>
                  <a:gd name="T64" fmla="*/ 177 w 444"/>
                  <a:gd name="T65" fmla="*/ 275 h 512"/>
                  <a:gd name="T66" fmla="*/ 177 w 444"/>
                  <a:gd name="T67" fmla="*/ 485 h 512"/>
                  <a:gd name="T68" fmla="*/ 203 w 444"/>
                  <a:gd name="T69" fmla="*/ 512 h 512"/>
                  <a:gd name="T70" fmla="*/ 230 w 444"/>
                  <a:gd name="T71" fmla="*/ 485 h 512"/>
                  <a:gd name="T72" fmla="*/ 230 w 444"/>
                  <a:gd name="T73" fmla="*/ 275 h 512"/>
                  <a:gd name="T74" fmla="*/ 230 w 444"/>
                  <a:gd name="T75" fmla="*/ 268 h 512"/>
                  <a:gd name="T76" fmla="*/ 230 w 444"/>
                  <a:gd name="T77" fmla="*/ 60 h 512"/>
                  <a:gd name="T78" fmla="*/ 309 w 444"/>
                  <a:gd name="T79" fmla="*/ 113 h 512"/>
                  <a:gd name="T80" fmla="*/ 325 w 444"/>
                  <a:gd name="T81" fmla="*/ 117 h 512"/>
                  <a:gd name="T82" fmla="*/ 339 w 444"/>
                  <a:gd name="T83" fmla="*/ 114 h 512"/>
                  <a:gd name="T84" fmla="*/ 428 w 444"/>
                  <a:gd name="T85" fmla="*/ 61 h 512"/>
                  <a:gd name="T86" fmla="*/ 437 w 444"/>
                  <a:gd name="T87" fmla="*/ 2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4" h="512">
                    <a:moveTo>
                      <a:pt x="437" y="25"/>
                    </a:moveTo>
                    <a:cubicBezTo>
                      <a:pt x="430" y="13"/>
                      <a:pt x="414" y="9"/>
                      <a:pt x="401" y="16"/>
                    </a:cubicBezTo>
                    <a:cubicBezTo>
                      <a:pt x="326" y="62"/>
                      <a:pt x="326" y="62"/>
                      <a:pt x="326" y="62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6" y="2"/>
                      <a:pt x="233" y="1"/>
                      <a:pt x="230" y="1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3" y="1"/>
                      <a:pt x="77" y="5"/>
                      <a:pt x="72" y="11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2" y="114"/>
                      <a:pt x="1" y="119"/>
                      <a:pt x="1" y="124"/>
                    </a:cubicBezTo>
                    <a:cubicBezTo>
                      <a:pt x="0" y="129"/>
                      <a:pt x="1" y="134"/>
                      <a:pt x="4" y="139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62" y="241"/>
                      <a:pt x="78" y="245"/>
                      <a:pt x="91" y="238"/>
                    </a:cubicBezTo>
                    <a:cubicBezTo>
                      <a:pt x="103" y="231"/>
                      <a:pt x="107" y="215"/>
                      <a:pt x="100" y="203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114" y="192"/>
                      <a:pt x="114" y="192"/>
                      <a:pt x="114" y="192"/>
                    </a:cubicBezTo>
                    <a:cubicBezTo>
                      <a:pt x="126" y="213"/>
                      <a:pt x="119" y="241"/>
                      <a:pt x="97" y="253"/>
                    </a:cubicBezTo>
                    <a:cubicBezTo>
                      <a:pt x="95" y="254"/>
                      <a:pt x="92" y="255"/>
                      <a:pt x="89" y="256"/>
                    </a:cubicBezTo>
                    <a:cubicBezTo>
                      <a:pt x="89" y="268"/>
                      <a:pt x="89" y="268"/>
                      <a:pt x="89" y="268"/>
                    </a:cubicBezTo>
                    <a:cubicBezTo>
                      <a:pt x="89" y="275"/>
                      <a:pt x="89" y="275"/>
                      <a:pt x="89" y="275"/>
                    </a:cubicBezTo>
                    <a:cubicBezTo>
                      <a:pt x="89" y="485"/>
                      <a:pt x="89" y="485"/>
                      <a:pt x="89" y="485"/>
                    </a:cubicBezTo>
                    <a:cubicBezTo>
                      <a:pt x="89" y="500"/>
                      <a:pt x="101" y="512"/>
                      <a:pt x="116" y="512"/>
                    </a:cubicBezTo>
                    <a:cubicBezTo>
                      <a:pt x="131" y="512"/>
                      <a:pt x="143" y="500"/>
                      <a:pt x="143" y="485"/>
                    </a:cubicBezTo>
                    <a:cubicBezTo>
                      <a:pt x="143" y="275"/>
                      <a:pt x="143" y="275"/>
                      <a:pt x="143" y="275"/>
                    </a:cubicBezTo>
                    <a:cubicBezTo>
                      <a:pt x="143" y="266"/>
                      <a:pt x="150" y="259"/>
                      <a:pt x="159" y="259"/>
                    </a:cubicBezTo>
                    <a:cubicBezTo>
                      <a:pt x="168" y="259"/>
                      <a:pt x="177" y="266"/>
                      <a:pt x="177" y="275"/>
                    </a:cubicBezTo>
                    <a:cubicBezTo>
                      <a:pt x="177" y="485"/>
                      <a:pt x="177" y="485"/>
                      <a:pt x="177" y="485"/>
                    </a:cubicBezTo>
                    <a:cubicBezTo>
                      <a:pt x="177" y="500"/>
                      <a:pt x="188" y="512"/>
                      <a:pt x="203" y="512"/>
                    </a:cubicBezTo>
                    <a:cubicBezTo>
                      <a:pt x="218" y="512"/>
                      <a:pt x="230" y="500"/>
                      <a:pt x="230" y="485"/>
                    </a:cubicBezTo>
                    <a:cubicBezTo>
                      <a:pt x="230" y="275"/>
                      <a:pt x="230" y="275"/>
                      <a:pt x="230" y="275"/>
                    </a:cubicBezTo>
                    <a:cubicBezTo>
                      <a:pt x="230" y="268"/>
                      <a:pt x="230" y="268"/>
                      <a:pt x="230" y="268"/>
                    </a:cubicBezTo>
                    <a:cubicBezTo>
                      <a:pt x="230" y="60"/>
                      <a:pt x="230" y="60"/>
                      <a:pt x="230" y="60"/>
                    </a:cubicBezTo>
                    <a:cubicBezTo>
                      <a:pt x="309" y="113"/>
                      <a:pt x="309" y="113"/>
                      <a:pt x="309" y="113"/>
                    </a:cubicBezTo>
                    <a:cubicBezTo>
                      <a:pt x="314" y="116"/>
                      <a:pt x="319" y="117"/>
                      <a:pt x="325" y="117"/>
                    </a:cubicBezTo>
                    <a:cubicBezTo>
                      <a:pt x="330" y="117"/>
                      <a:pt x="335" y="116"/>
                      <a:pt x="339" y="114"/>
                    </a:cubicBezTo>
                    <a:cubicBezTo>
                      <a:pt x="428" y="61"/>
                      <a:pt x="428" y="61"/>
                      <a:pt x="428" y="61"/>
                    </a:cubicBezTo>
                    <a:cubicBezTo>
                      <a:pt x="440" y="53"/>
                      <a:pt x="444" y="37"/>
                      <a:pt x="437" y="25"/>
                    </a:cubicBezTo>
                    <a:close/>
                  </a:path>
                </a:pathLst>
              </a:custGeom>
              <a:solidFill>
                <a:srgbClr val="8FA45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V="1">
              <a:off x="6405488" y="3103329"/>
              <a:ext cx="452754" cy="2155618"/>
            </a:xfrm>
            <a:prstGeom prst="line">
              <a:avLst/>
            </a:prstGeom>
            <a:ln>
              <a:solidFill>
                <a:srgbClr val="8184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6405716" y="4447815"/>
              <a:ext cx="389938" cy="818870"/>
            </a:xfrm>
            <a:prstGeom prst="line">
              <a:avLst/>
            </a:prstGeom>
            <a:ln>
              <a:solidFill>
                <a:srgbClr val="8184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1"/>
            <p:cNvSpPr>
              <a:spLocks noChangeAspect="1"/>
            </p:cNvSpPr>
            <p:nvPr/>
          </p:nvSpPr>
          <p:spPr bwMode="auto">
            <a:xfrm rot="21240000">
              <a:off x="6516267" y="3472367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8ABE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"/>
            <p:cNvSpPr>
              <a:spLocks noChangeAspect="1"/>
            </p:cNvSpPr>
            <p:nvPr/>
          </p:nvSpPr>
          <p:spPr bwMode="auto">
            <a:xfrm rot="1200000">
              <a:off x="6616927" y="2264617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4673"/>
            <p:cNvSpPr>
              <a:spLocks/>
            </p:cNvSpPr>
            <p:nvPr/>
          </p:nvSpPr>
          <p:spPr bwMode="auto">
            <a:xfrm rot="1020000">
              <a:off x="6836209" y="2463154"/>
              <a:ext cx="354013" cy="442913"/>
            </a:xfrm>
            <a:custGeom>
              <a:avLst/>
              <a:gdLst>
                <a:gd name="T0" fmla="*/ 142 w 149"/>
                <a:gd name="T1" fmla="*/ 83 h 187"/>
                <a:gd name="T2" fmla="*/ 115 w 149"/>
                <a:gd name="T3" fmla="*/ 54 h 187"/>
                <a:gd name="T4" fmla="*/ 104 w 149"/>
                <a:gd name="T5" fmla="*/ 17 h 187"/>
                <a:gd name="T6" fmla="*/ 44 w 149"/>
                <a:gd name="T7" fmla="*/ 17 h 187"/>
                <a:gd name="T8" fmla="*/ 33 w 149"/>
                <a:gd name="T9" fmla="*/ 55 h 187"/>
                <a:gd name="T10" fmla="*/ 6 w 149"/>
                <a:gd name="T11" fmla="*/ 84 h 187"/>
                <a:gd name="T12" fmla="*/ 36 w 149"/>
                <a:gd name="T13" fmla="*/ 135 h 187"/>
                <a:gd name="T14" fmla="*/ 64 w 149"/>
                <a:gd name="T15" fmla="*/ 133 h 187"/>
                <a:gd name="T16" fmla="*/ 64 w 149"/>
                <a:gd name="T17" fmla="*/ 179 h 187"/>
                <a:gd name="T18" fmla="*/ 75 w 149"/>
                <a:gd name="T19" fmla="*/ 187 h 187"/>
                <a:gd name="T20" fmla="*/ 86 w 149"/>
                <a:gd name="T21" fmla="*/ 179 h 187"/>
                <a:gd name="T22" fmla="*/ 86 w 149"/>
                <a:gd name="T23" fmla="*/ 133 h 187"/>
                <a:gd name="T24" fmla="*/ 113 w 149"/>
                <a:gd name="T25" fmla="*/ 135 h 187"/>
                <a:gd name="T26" fmla="*/ 142 w 149"/>
                <a:gd name="T27" fmla="*/ 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87">
                  <a:moveTo>
                    <a:pt x="142" y="83"/>
                  </a:moveTo>
                  <a:cubicBezTo>
                    <a:pt x="139" y="69"/>
                    <a:pt x="128" y="59"/>
                    <a:pt x="115" y="54"/>
                  </a:cubicBezTo>
                  <a:cubicBezTo>
                    <a:pt x="118" y="41"/>
                    <a:pt x="114" y="27"/>
                    <a:pt x="104" y="17"/>
                  </a:cubicBezTo>
                  <a:cubicBezTo>
                    <a:pt x="87" y="0"/>
                    <a:pt x="60" y="0"/>
                    <a:pt x="44" y="17"/>
                  </a:cubicBezTo>
                  <a:cubicBezTo>
                    <a:pt x="34" y="27"/>
                    <a:pt x="30" y="42"/>
                    <a:pt x="33" y="55"/>
                  </a:cubicBezTo>
                  <a:cubicBezTo>
                    <a:pt x="20" y="59"/>
                    <a:pt x="9" y="70"/>
                    <a:pt x="6" y="84"/>
                  </a:cubicBezTo>
                  <a:cubicBezTo>
                    <a:pt x="0" y="107"/>
                    <a:pt x="13" y="130"/>
                    <a:pt x="36" y="135"/>
                  </a:cubicBezTo>
                  <a:cubicBezTo>
                    <a:pt x="46" y="138"/>
                    <a:pt x="55" y="137"/>
                    <a:pt x="64" y="133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83"/>
                    <a:pt x="69" y="187"/>
                    <a:pt x="75" y="187"/>
                  </a:cubicBezTo>
                  <a:cubicBezTo>
                    <a:pt x="81" y="187"/>
                    <a:pt x="86" y="183"/>
                    <a:pt x="86" y="179"/>
                  </a:cubicBezTo>
                  <a:cubicBezTo>
                    <a:pt x="86" y="133"/>
                    <a:pt x="86" y="133"/>
                    <a:pt x="86" y="133"/>
                  </a:cubicBezTo>
                  <a:cubicBezTo>
                    <a:pt x="94" y="137"/>
                    <a:pt x="104" y="138"/>
                    <a:pt x="113" y="135"/>
                  </a:cubicBezTo>
                  <a:cubicBezTo>
                    <a:pt x="135" y="129"/>
                    <a:pt x="149" y="106"/>
                    <a:pt x="142" y="83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0"/>
            <p:cNvSpPr>
              <a:spLocks noChangeAspect="1" noEditPoints="1"/>
            </p:cNvSpPr>
            <p:nvPr/>
          </p:nvSpPr>
          <p:spPr bwMode="auto">
            <a:xfrm>
              <a:off x="6769689" y="3798609"/>
              <a:ext cx="468000" cy="337922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 rot="-1800000">
              <a:off x="5013439" y="3139402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5694538" y="1970965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3775064" y="1564746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2" name="矩形 21"/>
          <p:cNvSpPr/>
          <p:nvPr/>
        </p:nvSpPr>
        <p:spPr>
          <a:xfrm>
            <a:off x="2898943" y="2936623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3" name="矩形 22"/>
          <p:cNvSpPr/>
          <p:nvPr/>
        </p:nvSpPr>
        <p:spPr>
          <a:xfrm>
            <a:off x="7672418" y="2164630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586051" y="3537414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82840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005" y="2787763"/>
            <a:ext cx="744606" cy="24027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732" y="2939493"/>
            <a:ext cx="710192" cy="23245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933" y="2969819"/>
            <a:ext cx="707063" cy="23433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308" y="1738111"/>
            <a:ext cx="669520" cy="240276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66208" y="1802788"/>
            <a:ext cx="1066993" cy="1349087"/>
            <a:chOff x="2041366" y="1620732"/>
            <a:chExt cx="1066993" cy="1349087"/>
          </a:xfrm>
        </p:grpSpPr>
        <p:sp>
          <p:nvSpPr>
            <p:cNvPr id="14" name="左大括号 13"/>
            <p:cNvSpPr/>
            <p:nvPr/>
          </p:nvSpPr>
          <p:spPr>
            <a:xfrm>
              <a:off x="2548091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059349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1366" y="210339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08249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98058" y="1669243"/>
            <a:ext cx="1072795" cy="1349087"/>
            <a:chOff x="3898058" y="1620732"/>
            <a:chExt cx="1072795" cy="1349087"/>
          </a:xfrm>
        </p:grpSpPr>
        <p:sp>
          <p:nvSpPr>
            <p:cNvPr id="21" name="左大括号 20"/>
            <p:cNvSpPr/>
            <p:nvPr/>
          </p:nvSpPr>
          <p:spPr>
            <a:xfrm>
              <a:off x="4410585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843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98058" y="209665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70743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78138" y="453780"/>
            <a:ext cx="1064250" cy="1349087"/>
            <a:chOff x="5878138" y="1590406"/>
            <a:chExt cx="1064250" cy="1349087"/>
          </a:xfrm>
        </p:grpSpPr>
        <p:sp>
          <p:nvSpPr>
            <p:cNvPr id="25" name="左大括号 24"/>
            <p:cNvSpPr/>
            <p:nvPr/>
          </p:nvSpPr>
          <p:spPr>
            <a:xfrm>
              <a:off x="6382120" y="1620733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893378" y="2066329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78138" y="208028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42278" y="1590406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14125" y="1560080"/>
            <a:ext cx="1094317" cy="1349087"/>
            <a:chOff x="8114125" y="1560080"/>
            <a:chExt cx="1094317" cy="1349087"/>
          </a:xfrm>
        </p:grpSpPr>
        <p:sp>
          <p:nvSpPr>
            <p:cNvPr id="29" name="左大括号 28"/>
            <p:cNvSpPr/>
            <p:nvPr/>
          </p:nvSpPr>
          <p:spPr>
            <a:xfrm>
              <a:off x="8648174" y="1590407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159432" y="2036003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114125" y="204995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08332" y="1560080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533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-1" y="2007704"/>
            <a:ext cx="12192000" cy="1421296"/>
          </a:xfrm>
          <a:custGeom>
            <a:avLst/>
            <a:gdLst>
              <a:gd name="connsiteX0" fmla="*/ 3105979 w 12192000"/>
              <a:gd name="connsiteY0" fmla="*/ 0 h 1421296"/>
              <a:gd name="connsiteX1" fmla="*/ 3662570 w 12192000"/>
              <a:gd name="connsiteY1" fmla="*/ 437322 h 1421296"/>
              <a:gd name="connsiteX2" fmla="*/ 8421757 w 12192000"/>
              <a:gd name="connsiteY2" fmla="*/ 437322 h 1421296"/>
              <a:gd name="connsiteX3" fmla="*/ 8897179 w 12192000"/>
              <a:gd name="connsiteY3" fmla="*/ 63776 h 1421296"/>
              <a:gd name="connsiteX4" fmla="*/ 9372601 w 12192000"/>
              <a:gd name="connsiteY4" fmla="*/ 437322 h 1421296"/>
              <a:gd name="connsiteX5" fmla="*/ 12192000 w 12192000"/>
              <a:gd name="connsiteY5" fmla="*/ 437322 h 1421296"/>
              <a:gd name="connsiteX6" fmla="*/ 12192000 w 12192000"/>
              <a:gd name="connsiteY6" fmla="*/ 1421296 h 1421296"/>
              <a:gd name="connsiteX7" fmla="*/ 0 w 12192000"/>
              <a:gd name="connsiteY7" fmla="*/ 1421296 h 1421296"/>
              <a:gd name="connsiteX8" fmla="*/ 0 w 12192000"/>
              <a:gd name="connsiteY8" fmla="*/ 437322 h 1421296"/>
              <a:gd name="connsiteX9" fmla="*/ 2549387 w 12192000"/>
              <a:gd name="connsiteY9" fmla="*/ 437322 h 142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21296">
                <a:moveTo>
                  <a:pt x="3105979" y="0"/>
                </a:moveTo>
                <a:lnTo>
                  <a:pt x="3662570" y="437322"/>
                </a:lnTo>
                <a:lnTo>
                  <a:pt x="8421757" y="437322"/>
                </a:lnTo>
                <a:lnTo>
                  <a:pt x="8897179" y="63776"/>
                </a:lnTo>
                <a:lnTo>
                  <a:pt x="9372601" y="437322"/>
                </a:lnTo>
                <a:lnTo>
                  <a:pt x="12192000" y="437322"/>
                </a:lnTo>
                <a:lnTo>
                  <a:pt x="12192000" y="1421296"/>
                </a:lnTo>
                <a:lnTo>
                  <a:pt x="0" y="1421296"/>
                </a:lnTo>
                <a:lnTo>
                  <a:pt x="0" y="437322"/>
                </a:lnTo>
                <a:lnTo>
                  <a:pt x="2549387" y="437322"/>
                </a:lnTo>
                <a:close/>
              </a:path>
            </a:pathLst>
          </a:custGeom>
          <a:solidFill>
            <a:srgbClr val="8FA45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 flipV="1">
            <a:off x="-1" y="3429000"/>
            <a:ext cx="12192000" cy="1421296"/>
          </a:xfrm>
          <a:custGeom>
            <a:avLst/>
            <a:gdLst>
              <a:gd name="connsiteX0" fmla="*/ 3105979 w 12192000"/>
              <a:gd name="connsiteY0" fmla="*/ 0 h 1421296"/>
              <a:gd name="connsiteX1" fmla="*/ 3662570 w 12192000"/>
              <a:gd name="connsiteY1" fmla="*/ 437322 h 1421296"/>
              <a:gd name="connsiteX2" fmla="*/ 8421757 w 12192000"/>
              <a:gd name="connsiteY2" fmla="*/ 437322 h 1421296"/>
              <a:gd name="connsiteX3" fmla="*/ 8897179 w 12192000"/>
              <a:gd name="connsiteY3" fmla="*/ 63776 h 1421296"/>
              <a:gd name="connsiteX4" fmla="*/ 9372601 w 12192000"/>
              <a:gd name="connsiteY4" fmla="*/ 437322 h 1421296"/>
              <a:gd name="connsiteX5" fmla="*/ 12192000 w 12192000"/>
              <a:gd name="connsiteY5" fmla="*/ 437322 h 1421296"/>
              <a:gd name="connsiteX6" fmla="*/ 12192000 w 12192000"/>
              <a:gd name="connsiteY6" fmla="*/ 1421296 h 1421296"/>
              <a:gd name="connsiteX7" fmla="*/ 0 w 12192000"/>
              <a:gd name="connsiteY7" fmla="*/ 1421296 h 1421296"/>
              <a:gd name="connsiteX8" fmla="*/ 0 w 12192000"/>
              <a:gd name="connsiteY8" fmla="*/ 437322 h 1421296"/>
              <a:gd name="connsiteX9" fmla="*/ 2549387 w 12192000"/>
              <a:gd name="connsiteY9" fmla="*/ 437322 h 142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21296">
                <a:moveTo>
                  <a:pt x="3105979" y="0"/>
                </a:moveTo>
                <a:lnTo>
                  <a:pt x="3662570" y="437322"/>
                </a:lnTo>
                <a:lnTo>
                  <a:pt x="8421757" y="437322"/>
                </a:lnTo>
                <a:lnTo>
                  <a:pt x="8897179" y="63776"/>
                </a:lnTo>
                <a:lnTo>
                  <a:pt x="9372601" y="437322"/>
                </a:lnTo>
                <a:lnTo>
                  <a:pt x="12192000" y="437322"/>
                </a:lnTo>
                <a:lnTo>
                  <a:pt x="12192000" y="1421296"/>
                </a:lnTo>
                <a:lnTo>
                  <a:pt x="0" y="1421296"/>
                </a:lnTo>
                <a:lnTo>
                  <a:pt x="0" y="437322"/>
                </a:lnTo>
                <a:lnTo>
                  <a:pt x="2549387" y="437322"/>
                </a:lnTo>
                <a:close/>
              </a:path>
            </a:pathLst>
          </a:custGeom>
          <a:solidFill>
            <a:srgbClr val="ADD1A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rot="20174571">
            <a:off x="2652179" y="3628220"/>
            <a:ext cx="782921" cy="683932"/>
            <a:chOff x="5744448" y="2432568"/>
            <a:chExt cx="363900" cy="317890"/>
          </a:xfrm>
          <a:solidFill>
            <a:schemeClr val="bg1"/>
          </a:solidFill>
        </p:grpSpPr>
        <p:sp>
          <p:nvSpPr>
            <p:cNvPr id="5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Freeform 54"/>
          <p:cNvSpPr>
            <a:spLocks noEditPoints="1"/>
          </p:cNvSpPr>
          <p:nvPr/>
        </p:nvSpPr>
        <p:spPr bwMode="auto">
          <a:xfrm rot="65311">
            <a:off x="8475328" y="3651225"/>
            <a:ext cx="750433" cy="662926"/>
          </a:xfrm>
          <a:custGeom>
            <a:avLst/>
            <a:gdLst>
              <a:gd name="T0" fmla="*/ 259 w 262"/>
              <a:gd name="T1" fmla="*/ 0 h 231"/>
              <a:gd name="T2" fmla="*/ 3 w 262"/>
              <a:gd name="T3" fmla="*/ 0 h 231"/>
              <a:gd name="T4" fmla="*/ 0 w 262"/>
              <a:gd name="T5" fmla="*/ 3 h 231"/>
              <a:gd name="T6" fmla="*/ 0 w 262"/>
              <a:gd name="T7" fmla="*/ 150 h 231"/>
              <a:gd name="T8" fmla="*/ 0 w 262"/>
              <a:gd name="T9" fmla="*/ 150 h 231"/>
              <a:gd name="T10" fmla="*/ 0 w 262"/>
              <a:gd name="T11" fmla="*/ 177 h 231"/>
              <a:gd name="T12" fmla="*/ 3 w 262"/>
              <a:gd name="T13" fmla="*/ 180 h 231"/>
              <a:gd name="T14" fmla="*/ 97 w 262"/>
              <a:gd name="T15" fmla="*/ 180 h 231"/>
              <a:gd name="T16" fmla="*/ 85 w 262"/>
              <a:gd name="T17" fmla="*/ 222 h 231"/>
              <a:gd name="T18" fmla="*/ 76 w 262"/>
              <a:gd name="T19" fmla="*/ 229 h 231"/>
              <a:gd name="T20" fmla="*/ 88 w 262"/>
              <a:gd name="T21" fmla="*/ 231 h 231"/>
              <a:gd name="T22" fmla="*/ 129 w 262"/>
              <a:gd name="T23" fmla="*/ 231 h 231"/>
              <a:gd name="T24" fmla="*/ 171 w 262"/>
              <a:gd name="T25" fmla="*/ 231 h 231"/>
              <a:gd name="T26" fmla="*/ 182 w 262"/>
              <a:gd name="T27" fmla="*/ 229 h 231"/>
              <a:gd name="T28" fmla="*/ 174 w 262"/>
              <a:gd name="T29" fmla="*/ 222 h 231"/>
              <a:gd name="T30" fmla="*/ 163 w 262"/>
              <a:gd name="T31" fmla="*/ 180 h 231"/>
              <a:gd name="T32" fmla="*/ 259 w 262"/>
              <a:gd name="T33" fmla="*/ 180 h 231"/>
              <a:gd name="T34" fmla="*/ 262 w 262"/>
              <a:gd name="T35" fmla="*/ 177 h 231"/>
              <a:gd name="T36" fmla="*/ 262 w 262"/>
              <a:gd name="T37" fmla="*/ 150 h 231"/>
              <a:gd name="T38" fmla="*/ 262 w 262"/>
              <a:gd name="T39" fmla="*/ 150 h 231"/>
              <a:gd name="T40" fmla="*/ 262 w 262"/>
              <a:gd name="T41" fmla="*/ 3 h 231"/>
              <a:gd name="T42" fmla="*/ 259 w 262"/>
              <a:gd name="T43" fmla="*/ 0 h 231"/>
              <a:gd name="T44" fmla="*/ 252 w 262"/>
              <a:gd name="T45" fmla="*/ 140 h 231"/>
              <a:gd name="T46" fmla="*/ 9 w 262"/>
              <a:gd name="T47" fmla="*/ 140 h 231"/>
              <a:gd name="T48" fmla="*/ 9 w 262"/>
              <a:gd name="T49" fmla="*/ 9 h 231"/>
              <a:gd name="T50" fmla="*/ 252 w 262"/>
              <a:gd name="T51" fmla="*/ 9 h 231"/>
              <a:gd name="T52" fmla="*/ 252 w 262"/>
              <a:gd name="T53" fmla="*/ 14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31">
                <a:moveTo>
                  <a:pt x="259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8"/>
                  <a:pt x="1" y="180"/>
                  <a:pt x="3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4"/>
                  <a:pt x="94" y="215"/>
                  <a:pt x="85" y="222"/>
                </a:cubicBezTo>
                <a:cubicBezTo>
                  <a:pt x="81" y="225"/>
                  <a:pt x="77" y="227"/>
                  <a:pt x="76" y="229"/>
                </a:cubicBezTo>
                <a:cubicBezTo>
                  <a:pt x="77" y="230"/>
                  <a:pt x="81" y="230"/>
                  <a:pt x="88" y="231"/>
                </a:cubicBezTo>
                <a:cubicBezTo>
                  <a:pt x="96" y="231"/>
                  <a:pt x="115" y="231"/>
                  <a:pt x="129" y="231"/>
                </a:cubicBezTo>
                <a:cubicBezTo>
                  <a:pt x="144" y="231"/>
                  <a:pt x="163" y="231"/>
                  <a:pt x="171" y="231"/>
                </a:cubicBezTo>
                <a:cubicBezTo>
                  <a:pt x="178" y="230"/>
                  <a:pt x="182" y="230"/>
                  <a:pt x="182" y="229"/>
                </a:cubicBezTo>
                <a:cubicBezTo>
                  <a:pt x="181" y="227"/>
                  <a:pt x="178" y="225"/>
                  <a:pt x="174" y="222"/>
                </a:cubicBezTo>
                <a:cubicBezTo>
                  <a:pt x="165" y="215"/>
                  <a:pt x="163" y="184"/>
                  <a:pt x="163" y="180"/>
                </a:cubicBezTo>
                <a:cubicBezTo>
                  <a:pt x="259" y="180"/>
                  <a:pt x="259" y="180"/>
                  <a:pt x="259" y="180"/>
                </a:cubicBezTo>
                <a:cubicBezTo>
                  <a:pt x="260" y="180"/>
                  <a:pt x="262" y="178"/>
                  <a:pt x="262" y="177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3"/>
                  <a:pt x="262" y="3"/>
                  <a:pt x="262" y="3"/>
                </a:cubicBezTo>
                <a:cubicBezTo>
                  <a:pt x="262" y="1"/>
                  <a:pt x="260" y="0"/>
                  <a:pt x="259" y="0"/>
                </a:cubicBezTo>
                <a:close/>
                <a:moveTo>
                  <a:pt x="252" y="140"/>
                </a:moveTo>
                <a:cubicBezTo>
                  <a:pt x="9" y="140"/>
                  <a:pt x="9" y="140"/>
                  <a:pt x="9" y="140"/>
                </a:cubicBezTo>
                <a:cubicBezTo>
                  <a:pt x="9" y="9"/>
                  <a:pt x="9" y="9"/>
                  <a:pt x="9" y="9"/>
                </a:cubicBezTo>
                <a:cubicBezTo>
                  <a:pt x="252" y="9"/>
                  <a:pt x="252" y="9"/>
                  <a:pt x="252" y="9"/>
                </a:cubicBezTo>
                <a:lnTo>
                  <a:pt x="252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 rot="20174571">
            <a:off x="2741591" y="2461852"/>
            <a:ext cx="863915" cy="748514"/>
            <a:chOff x="5386995" y="1926036"/>
            <a:chExt cx="306442" cy="265508"/>
          </a:xfrm>
          <a:solidFill>
            <a:schemeClr val="bg1"/>
          </a:solidFill>
        </p:grpSpPr>
        <p:sp>
          <p:nvSpPr>
            <p:cNvPr id="9" name="Freeform 98"/>
            <p:cNvSpPr>
              <a:spLocks/>
            </p:cNvSpPr>
            <p:nvPr/>
          </p:nvSpPr>
          <p:spPr bwMode="auto">
            <a:xfrm rot="1490740">
              <a:off x="5386995" y="1926036"/>
              <a:ext cx="306442" cy="143006"/>
            </a:xfrm>
            <a:custGeom>
              <a:avLst/>
              <a:gdLst>
                <a:gd name="T0" fmla="*/ 111 w 222"/>
                <a:gd name="T1" fmla="*/ 0 h 104"/>
                <a:gd name="T2" fmla="*/ 108 w 222"/>
                <a:gd name="T3" fmla="*/ 3 h 104"/>
                <a:gd name="T4" fmla="*/ 2 w 222"/>
                <a:gd name="T5" fmla="*/ 90 h 104"/>
                <a:gd name="T6" fmla="*/ 2 w 222"/>
                <a:gd name="T7" fmla="*/ 95 h 104"/>
                <a:gd name="T8" fmla="*/ 8 w 222"/>
                <a:gd name="T9" fmla="*/ 102 h 104"/>
                <a:gd name="T10" fmla="*/ 14 w 222"/>
                <a:gd name="T11" fmla="*/ 102 h 104"/>
                <a:gd name="T12" fmla="*/ 108 w 222"/>
                <a:gd name="T13" fmla="*/ 24 h 104"/>
                <a:gd name="T14" fmla="*/ 115 w 222"/>
                <a:gd name="T15" fmla="*/ 24 h 104"/>
                <a:gd name="T16" fmla="*/ 209 w 222"/>
                <a:gd name="T17" fmla="*/ 102 h 104"/>
                <a:gd name="T18" fmla="*/ 215 w 222"/>
                <a:gd name="T19" fmla="*/ 101 h 104"/>
                <a:gd name="T20" fmla="*/ 221 w 222"/>
                <a:gd name="T21" fmla="*/ 95 h 104"/>
                <a:gd name="T22" fmla="*/ 220 w 222"/>
                <a:gd name="T23" fmla="*/ 89 h 104"/>
                <a:gd name="T24" fmla="*/ 115 w 222"/>
                <a:gd name="T25" fmla="*/ 3 h 104"/>
                <a:gd name="T26" fmla="*/ 112 w 222"/>
                <a:gd name="T27" fmla="*/ 0 h 104"/>
                <a:gd name="T28" fmla="*/ 111 w 222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04">
                  <a:moveTo>
                    <a:pt x="111" y="0"/>
                  </a:moveTo>
                  <a:cubicBezTo>
                    <a:pt x="111" y="0"/>
                    <a:pt x="109" y="1"/>
                    <a:pt x="108" y="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1"/>
                    <a:pt x="0" y="94"/>
                    <a:pt x="2" y="95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10" y="103"/>
                    <a:pt x="12" y="104"/>
                    <a:pt x="14" y="10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0" y="23"/>
                    <a:pt x="113" y="23"/>
                    <a:pt x="115" y="24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1" y="103"/>
                    <a:pt x="213" y="103"/>
                    <a:pt x="215" y="101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3"/>
                    <a:pt x="222" y="91"/>
                    <a:pt x="220" y="89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0"/>
                    <a:pt x="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9"/>
            <p:cNvSpPr>
              <a:spLocks/>
            </p:cNvSpPr>
            <p:nvPr/>
          </p:nvSpPr>
          <p:spPr bwMode="auto">
            <a:xfrm rot="1490740">
              <a:off x="5395288" y="1966820"/>
              <a:ext cx="217063" cy="224724"/>
            </a:xfrm>
            <a:custGeom>
              <a:avLst/>
              <a:gdLst>
                <a:gd name="T0" fmla="*/ 78 w 157"/>
                <a:gd name="T1" fmla="*/ 0 h 163"/>
                <a:gd name="T2" fmla="*/ 0 w 157"/>
                <a:gd name="T3" fmla="*/ 66 h 163"/>
                <a:gd name="T4" fmla="*/ 0 w 157"/>
                <a:gd name="T5" fmla="*/ 159 h 163"/>
                <a:gd name="T6" fmla="*/ 4 w 157"/>
                <a:gd name="T7" fmla="*/ 163 h 163"/>
                <a:gd name="T8" fmla="*/ 54 w 157"/>
                <a:gd name="T9" fmla="*/ 163 h 163"/>
                <a:gd name="T10" fmla="*/ 54 w 157"/>
                <a:gd name="T11" fmla="*/ 163 h 163"/>
                <a:gd name="T12" fmla="*/ 104 w 157"/>
                <a:gd name="T13" fmla="*/ 163 h 163"/>
                <a:gd name="T14" fmla="*/ 104 w 157"/>
                <a:gd name="T15" fmla="*/ 163 h 163"/>
                <a:gd name="T16" fmla="*/ 153 w 157"/>
                <a:gd name="T17" fmla="*/ 163 h 163"/>
                <a:gd name="T18" fmla="*/ 157 w 157"/>
                <a:gd name="T19" fmla="*/ 158 h 163"/>
                <a:gd name="T20" fmla="*/ 157 w 157"/>
                <a:gd name="T21" fmla="*/ 65 h 163"/>
                <a:gd name="T22" fmla="*/ 78 w 157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6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2" y="163"/>
                    <a:pt x="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04" y="163"/>
                    <a:pt x="104" y="163"/>
                    <a:pt x="104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5" y="163"/>
                    <a:pt x="157" y="161"/>
                    <a:pt x="157" y="158"/>
                  </a:cubicBezTo>
                  <a:cubicBezTo>
                    <a:pt x="157" y="65"/>
                    <a:pt x="157" y="65"/>
                    <a:pt x="157" y="65"/>
                  </a:cubicBez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Freeform 220"/>
          <p:cNvSpPr>
            <a:spLocks noEditPoints="1"/>
          </p:cNvSpPr>
          <p:nvPr/>
        </p:nvSpPr>
        <p:spPr bwMode="auto">
          <a:xfrm rot="65311">
            <a:off x="8538749" y="2511425"/>
            <a:ext cx="686099" cy="758469"/>
          </a:xfrm>
          <a:custGeom>
            <a:avLst/>
            <a:gdLst>
              <a:gd name="T0" fmla="*/ 237 w 237"/>
              <a:gd name="T1" fmla="*/ 111 h 262"/>
              <a:gd name="T2" fmla="*/ 237 w 237"/>
              <a:gd name="T3" fmla="*/ 110 h 262"/>
              <a:gd name="T4" fmla="*/ 169 w 237"/>
              <a:gd name="T5" fmla="*/ 46 h 262"/>
              <a:gd name="T6" fmla="*/ 153 w 237"/>
              <a:gd name="T7" fmla="*/ 32 h 262"/>
              <a:gd name="T8" fmla="*/ 118 w 237"/>
              <a:gd name="T9" fmla="*/ 0 h 262"/>
              <a:gd name="T10" fmla="*/ 83 w 237"/>
              <a:gd name="T11" fmla="*/ 32 h 262"/>
              <a:gd name="T12" fmla="*/ 68 w 237"/>
              <a:gd name="T13" fmla="*/ 46 h 262"/>
              <a:gd name="T14" fmla="*/ 0 w 237"/>
              <a:gd name="T15" fmla="*/ 110 h 262"/>
              <a:gd name="T16" fmla="*/ 0 w 237"/>
              <a:gd name="T17" fmla="*/ 111 h 262"/>
              <a:gd name="T18" fmla="*/ 0 w 237"/>
              <a:gd name="T19" fmla="*/ 111 h 262"/>
              <a:gd name="T20" fmla="*/ 0 w 237"/>
              <a:gd name="T21" fmla="*/ 113 h 262"/>
              <a:gd name="T22" fmla="*/ 0 w 237"/>
              <a:gd name="T23" fmla="*/ 261 h 262"/>
              <a:gd name="T24" fmla="*/ 0 w 237"/>
              <a:gd name="T25" fmla="*/ 262 h 262"/>
              <a:gd name="T26" fmla="*/ 237 w 237"/>
              <a:gd name="T27" fmla="*/ 262 h 262"/>
              <a:gd name="T28" fmla="*/ 237 w 237"/>
              <a:gd name="T29" fmla="*/ 261 h 262"/>
              <a:gd name="T30" fmla="*/ 237 w 237"/>
              <a:gd name="T31" fmla="*/ 113 h 262"/>
              <a:gd name="T32" fmla="*/ 237 w 237"/>
              <a:gd name="T33" fmla="*/ 111 h 262"/>
              <a:gd name="T34" fmla="*/ 237 w 237"/>
              <a:gd name="T35" fmla="*/ 111 h 262"/>
              <a:gd name="T36" fmla="*/ 220 w 237"/>
              <a:gd name="T37" fmla="*/ 246 h 262"/>
              <a:gd name="T38" fmla="*/ 162 w 237"/>
              <a:gd name="T39" fmla="*/ 188 h 262"/>
              <a:gd name="T40" fmla="*/ 220 w 237"/>
              <a:gd name="T41" fmla="*/ 128 h 262"/>
              <a:gd name="T42" fmla="*/ 220 w 237"/>
              <a:gd name="T43" fmla="*/ 246 h 262"/>
              <a:gd name="T44" fmla="*/ 40 w 237"/>
              <a:gd name="T45" fmla="*/ 248 h 262"/>
              <a:gd name="T46" fmla="*/ 88 w 237"/>
              <a:gd name="T47" fmla="*/ 201 h 262"/>
              <a:gd name="T48" fmla="*/ 119 w 237"/>
              <a:gd name="T49" fmla="*/ 231 h 262"/>
              <a:gd name="T50" fmla="*/ 149 w 237"/>
              <a:gd name="T51" fmla="*/ 201 h 262"/>
              <a:gd name="T52" fmla="*/ 198 w 237"/>
              <a:gd name="T53" fmla="*/ 248 h 262"/>
              <a:gd name="T54" fmla="*/ 40 w 237"/>
              <a:gd name="T55" fmla="*/ 248 h 262"/>
              <a:gd name="T56" fmla="*/ 136 w 237"/>
              <a:gd name="T57" fmla="*/ 188 h 262"/>
              <a:gd name="T58" fmla="*/ 119 w 237"/>
              <a:gd name="T59" fmla="*/ 205 h 262"/>
              <a:gd name="T60" fmla="*/ 101 w 237"/>
              <a:gd name="T61" fmla="*/ 188 h 262"/>
              <a:gd name="T62" fmla="*/ 88 w 237"/>
              <a:gd name="T63" fmla="*/ 175 h 262"/>
              <a:gd name="T64" fmla="*/ 40 w 237"/>
              <a:gd name="T65" fmla="*/ 126 h 262"/>
              <a:gd name="T66" fmla="*/ 198 w 237"/>
              <a:gd name="T67" fmla="*/ 126 h 262"/>
              <a:gd name="T68" fmla="*/ 149 w 237"/>
              <a:gd name="T69" fmla="*/ 175 h 262"/>
              <a:gd name="T70" fmla="*/ 136 w 237"/>
              <a:gd name="T71" fmla="*/ 188 h 262"/>
              <a:gd name="T72" fmla="*/ 16 w 237"/>
              <a:gd name="T73" fmla="*/ 128 h 262"/>
              <a:gd name="T74" fmla="*/ 75 w 237"/>
              <a:gd name="T75" fmla="*/ 188 h 262"/>
              <a:gd name="T76" fmla="*/ 16 w 237"/>
              <a:gd name="T77" fmla="*/ 246 h 262"/>
              <a:gd name="T78" fmla="*/ 16 w 237"/>
              <a:gd name="T79" fmla="*/ 128 h 262"/>
              <a:gd name="T80" fmla="*/ 83 w 237"/>
              <a:gd name="T81" fmla="*/ 60 h 262"/>
              <a:gd name="T82" fmla="*/ 97 w 237"/>
              <a:gd name="T83" fmla="*/ 46 h 262"/>
              <a:gd name="T84" fmla="*/ 118 w 237"/>
              <a:gd name="T85" fmla="*/ 28 h 262"/>
              <a:gd name="T86" fmla="*/ 138 w 237"/>
              <a:gd name="T87" fmla="*/ 46 h 262"/>
              <a:gd name="T88" fmla="*/ 153 w 237"/>
              <a:gd name="T89" fmla="*/ 60 h 262"/>
              <a:gd name="T90" fmla="*/ 207 w 237"/>
              <a:gd name="T91" fmla="*/ 111 h 262"/>
              <a:gd name="T92" fmla="*/ 28 w 237"/>
              <a:gd name="T93" fmla="*/ 111 h 262"/>
              <a:gd name="T94" fmla="*/ 83 w 237"/>
              <a:gd name="T95" fmla="*/ 6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" h="262">
                <a:moveTo>
                  <a:pt x="237" y="111"/>
                </a:moveTo>
                <a:lnTo>
                  <a:pt x="237" y="110"/>
                </a:lnTo>
                <a:lnTo>
                  <a:pt x="169" y="46"/>
                </a:lnTo>
                <a:lnTo>
                  <a:pt x="153" y="32"/>
                </a:lnTo>
                <a:lnTo>
                  <a:pt x="118" y="0"/>
                </a:lnTo>
                <a:lnTo>
                  <a:pt x="83" y="32"/>
                </a:lnTo>
                <a:lnTo>
                  <a:pt x="68" y="46"/>
                </a:lnTo>
                <a:lnTo>
                  <a:pt x="0" y="110"/>
                </a:lnTo>
                <a:lnTo>
                  <a:pt x="0" y="111"/>
                </a:lnTo>
                <a:lnTo>
                  <a:pt x="0" y="111"/>
                </a:lnTo>
                <a:lnTo>
                  <a:pt x="0" y="113"/>
                </a:lnTo>
                <a:lnTo>
                  <a:pt x="0" y="261"/>
                </a:lnTo>
                <a:lnTo>
                  <a:pt x="0" y="262"/>
                </a:lnTo>
                <a:lnTo>
                  <a:pt x="237" y="262"/>
                </a:lnTo>
                <a:lnTo>
                  <a:pt x="237" y="261"/>
                </a:lnTo>
                <a:lnTo>
                  <a:pt x="237" y="113"/>
                </a:lnTo>
                <a:lnTo>
                  <a:pt x="237" y="111"/>
                </a:lnTo>
                <a:lnTo>
                  <a:pt x="237" y="111"/>
                </a:lnTo>
                <a:close/>
                <a:moveTo>
                  <a:pt x="220" y="246"/>
                </a:moveTo>
                <a:lnTo>
                  <a:pt x="162" y="188"/>
                </a:lnTo>
                <a:lnTo>
                  <a:pt x="220" y="128"/>
                </a:lnTo>
                <a:lnTo>
                  <a:pt x="220" y="246"/>
                </a:lnTo>
                <a:close/>
                <a:moveTo>
                  <a:pt x="40" y="248"/>
                </a:moveTo>
                <a:lnTo>
                  <a:pt x="88" y="201"/>
                </a:lnTo>
                <a:lnTo>
                  <a:pt x="119" y="231"/>
                </a:lnTo>
                <a:lnTo>
                  <a:pt x="149" y="201"/>
                </a:lnTo>
                <a:lnTo>
                  <a:pt x="198" y="248"/>
                </a:lnTo>
                <a:lnTo>
                  <a:pt x="40" y="248"/>
                </a:lnTo>
                <a:close/>
                <a:moveTo>
                  <a:pt x="136" y="188"/>
                </a:moveTo>
                <a:lnTo>
                  <a:pt x="119" y="205"/>
                </a:lnTo>
                <a:lnTo>
                  <a:pt x="101" y="188"/>
                </a:lnTo>
                <a:lnTo>
                  <a:pt x="88" y="175"/>
                </a:lnTo>
                <a:lnTo>
                  <a:pt x="40" y="126"/>
                </a:lnTo>
                <a:lnTo>
                  <a:pt x="198" y="126"/>
                </a:lnTo>
                <a:lnTo>
                  <a:pt x="149" y="175"/>
                </a:lnTo>
                <a:lnTo>
                  <a:pt x="136" y="188"/>
                </a:lnTo>
                <a:close/>
                <a:moveTo>
                  <a:pt x="16" y="128"/>
                </a:moveTo>
                <a:lnTo>
                  <a:pt x="75" y="188"/>
                </a:lnTo>
                <a:lnTo>
                  <a:pt x="16" y="246"/>
                </a:lnTo>
                <a:lnTo>
                  <a:pt x="16" y="128"/>
                </a:lnTo>
                <a:close/>
                <a:moveTo>
                  <a:pt x="83" y="60"/>
                </a:moveTo>
                <a:lnTo>
                  <a:pt x="97" y="46"/>
                </a:lnTo>
                <a:lnTo>
                  <a:pt x="118" y="28"/>
                </a:lnTo>
                <a:lnTo>
                  <a:pt x="138" y="46"/>
                </a:lnTo>
                <a:lnTo>
                  <a:pt x="153" y="60"/>
                </a:lnTo>
                <a:lnTo>
                  <a:pt x="207" y="111"/>
                </a:lnTo>
                <a:lnTo>
                  <a:pt x="28" y="111"/>
                </a:lnTo>
                <a:lnTo>
                  <a:pt x="83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075068" y="2546591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3" name="矩形 12"/>
          <p:cNvSpPr/>
          <p:nvPr/>
        </p:nvSpPr>
        <p:spPr>
          <a:xfrm>
            <a:off x="3934591" y="2821087"/>
            <a:ext cx="203857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4" name="矩形 13"/>
          <p:cNvSpPr/>
          <p:nvPr/>
        </p:nvSpPr>
        <p:spPr>
          <a:xfrm>
            <a:off x="9767366" y="255895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5" name="矩形 14"/>
          <p:cNvSpPr/>
          <p:nvPr/>
        </p:nvSpPr>
        <p:spPr>
          <a:xfrm>
            <a:off x="9628417" y="2801050"/>
            <a:ext cx="203857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130691" y="3513862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7" name="矩形 16"/>
          <p:cNvSpPr/>
          <p:nvPr/>
        </p:nvSpPr>
        <p:spPr>
          <a:xfrm>
            <a:off x="3934591" y="3764005"/>
            <a:ext cx="203857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9808330" y="346633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9" name="矩形 18"/>
          <p:cNvSpPr/>
          <p:nvPr/>
        </p:nvSpPr>
        <p:spPr>
          <a:xfrm>
            <a:off x="9596256" y="3793565"/>
            <a:ext cx="201256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0357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60658" y="3832613"/>
            <a:ext cx="2544235" cy="1831560"/>
            <a:chOff x="7500268" y="4186067"/>
            <a:chExt cx="3388004" cy="2438978"/>
          </a:xfrm>
        </p:grpSpPr>
        <p:sp>
          <p:nvSpPr>
            <p:cNvPr id="9" name="任意多边形 57"/>
            <p:cNvSpPr/>
            <p:nvPr/>
          </p:nvSpPr>
          <p:spPr>
            <a:xfrm rot="14280000">
              <a:off x="8061215" y="3625120"/>
              <a:ext cx="2266110" cy="3388004"/>
            </a:xfrm>
            <a:custGeom>
              <a:avLst/>
              <a:gdLst>
                <a:gd name="connsiteX0" fmla="*/ 1790495 w 2266110"/>
                <a:gd name="connsiteY0" fmla="*/ 1563015 h 3388004"/>
                <a:gd name="connsiteX1" fmla="*/ 1555143 w 2266110"/>
                <a:gd name="connsiteY1" fmla="*/ 543595 h 3388004"/>
                <a:gd name="connsiteX2" fmla="*/ 535723 w 2266110"/>
                <a:gd name="connsiteY2" fmla="*/ 778947 h 3388004"/>
                <a:gd name="connsiteX3" fmla="*/ 771074 w 2266110"/>
                <a:gd name="connsiteY3" fmla="*/ 1798367 h 3388004"/>
                <a:gd name="connsiteX4" fmla="*/ 1790495 w 2266110"/>
                <a:gd name="connsiteY4" fmla="*/ 1563015 h 3388004"/>
                <a:gd name="connsiteX5" fmla="*/ 2050110 w 2266110"/>
                <a:gd name="connsiteY5" fmla="*/ 3388004 h 3388004"/>
                <a:gd name="connsiteX6" fmla="*/ 1834110 w 2266110"/>
                <a:gd name="connsiteY6" fmla="*/ 2397044 h 3388004"/>
                <a:gd name="connsiteX7" fmla="*/ 1942110 w 2266110"/>
                <a:gd name="connsiteY7" fmla="*/ 2397044 h 3388004"/>
                <a:gd name="connsiteX8" fmla="*/ 1942110 w 2266110"/>
                <a:gd name="connsiteY8" fmla="*/ 1729785 h 3388004"/>
                <a:gd name="connsiteX9" fmla="*/ 1932792 w 2266110"/>
                <a:gd name="connsiteY9" fmla="*/ 1743147 h 3388004"/>
                <a:gd name="connsiteX10" fmla="*/ 507831 w 2266110"/>
                <a:gd name="connsiteY10" fmla="*/ 1996036 h 3388004"/>
                <a:gd name="connsiteX11" fmla="*/ 164252 w 2266110"/>
                <a:gd name="connsiteY11" fmla="*/ 507831 h 3388004"/>
                <a:gd name="connsiteX12" fmla="*/ 1652457 w 2266110"/>
                <a:gd name="connsiteY12" fmla="*/ 164252 h 3388004"/>
                <a:gd name="connsiteX13" fmla="*/ 2159602 w 2266110"/>
                <a:gd name="connsiteY13" fmla="*/ 1042631 h 3388004"/>
                <a:gd name="connsiteX14" fmla="*/ 2157066 w 2266110"/>
                <a:gd name="connsiteY14" fmla="*/ 1084004 h 3388004"/>
                <a:gd name="connsiteX15" fmla="*/ 2158110 w 2266110"/>
                <a:gd name="connsiteY15" fmla="*/ 1084004 h 3388004"/>
                <a:gd name="connsiteX16" fmla="*/ 2158110 w 2266110"/>
                <a:gd name="connsiteY16" fmla="*/ 2397044 h 3388004"/>
                <a:gd name="connsiteX17" fmla="*/ 2266110 w 2266110"/>
                <a:gd name="connsiteY17" fmla="*/ 2397044 h 338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66110" h="3388004">
                  <a:moveTo>
                    <a:pt x="1790495" y="1563015"/>
                  </a:moveTo>
                  <a:cubicBezTo>
                    <a:pt x="2007009" y="1216520"/>
                    <a:pt x="1901638" y="760109"/>
                    <a:pt x="1555143" y="543595"/>
                  </a:cubicBezTo>
                  <a:cubicBezTo>
                    <a:pt x="1208647" y="327081"/>
                    <a:pt x="752237" y="432451"/>
                    <a:pt x="535723" y="778947"/>
                  </a:cubicBezTo>
                  <a:cubicBezTo>
                    <a:pt x="319208" y="1125442"/>
                    <a:pt x="424579" y="1581853"/>
                    <a:pt x="771074" y="1798367"/>
                  </a:cubicBezTo>
                  <a:cubicBezTo>
                    <a:pt x="1117570" y="2014881"/>
                    <a:pt x="1573980" y="1909511"/>
                    <a:pt x="1790495" y="1563015"/>
                  </a:cubicBezTo>
                  <a:close/>
                  <a:moveTo>
                    <a:pt x="2050110" y="3388004"/>
                  </a:moveTo>
                  <a:lnTo>
                    <a:pt x="1834110" y="2397044"/>
                  </a:lnTo>
                  <a:lnTo>
                    <a:pt x="1942110" y="2397044"/>
                  </a:lnTo>
                  <a:lnTo>
                    <a:pt x="1942110" y="1729785"/>
                  </a:lnTo>
                  <a:lnTo>
                    <a:pt x="1932792" y="1743147"/>
                  </a:lnTo>
                  <a:cubicBezTo>
                    <a:pt x="1597297" y="2175683"/>
                    <a:pt x="982050" y="2292361"/>
                    <a:pt x="507831" y="1996036"/>
                  </a:cubicBezTo>
                  <a:cubicBezTo>
                    <a:pt x="1998" y="1679956"/>
                    <a:pt x="-151828" y="1013665"/>
                    <a:pt x="164252" y="507831"/>
                  </a:cubicBezTo>
                  <a:cubicBezTo>
                    <a:pt x="480332" y="1998"/>
                    <a:pt x="1146623" y="-151828"/>
                    <a:pt x="1652457" y="164252"/>
                  </a:cubicBezTo>
                  <a:cubicBezTo>
                    <a:pt x="1968603" y="361802"/>
                    <a:pt x="2147246" y="696153"/>
                    <a:pt x="2159602" y="1042631"/>
                  </a:cubicBezTo>
                  <a:lnTo>
                    <a:pt x="2157066" y="1084004"/>
                  </a:lnTo>
                  <a:lnTo>
                    <a:pt x="2158110" y="1084004"/>
                  </a:lnTo>
                  <a:lnTo>
                    <a:pt x="2158110" y="2397044"/>
                  </a:lnTo>
                  <a:lnTo>
                    <a:pt x="2266110" y="2397044"/>
                  </a:ln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55"/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ADD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62"/>
          <p:cNvSpPr/>
          <p:nvPr/>
        </p:nvSpPr>
        <p:spPr>
          <a:xfrm rot="14280000">
            <a:off x="4483665" y="2866954"/>
            <a:ext cx="1701744" cy="2544235"/>
          </a:xfrm>
          <a:custGeom>
            <a:avLst/>
            <a:gdLst>
              <a:gd name="connsiteX0" fmla="*/ 1790495 w 2266110"/>
              <a:gd name="connsiteY0" fmla="*/ 1563015 h 3388004"/>
              <a:gd name="connsiteX1" fmla="*/ 1555143 w 2266110"/>
              <a:gd name="connsiteY1" fmla="*/ 543595 h 3388004"/>
              <a:gd name="connsiteX2" fmla="*/ 535723 w 2266110"/>
              <a:gd name="connsiteY2" fmla="*/ 778947 h 3388004"/>
              <a:gd name="connsiteX3" fmla="*/ 771074 w 2266110"/>
              <a:gd name="connsiteY3" fmla="*/ 1798367 h 3388004"/>
              <a:gd name="connsiteX4" fmla="*/ 1790495 w 2266110"/>
              <a:gd name="connsiteY4" fmla="*/ 1563015 h 3388004"/>
              <a:gd name="connsiteX5" fmla="*/ 2050110 w 2266110"/>
              <a:gd name="connsiteY5" fmla="*/ 3388004 h 3388004"/>
              <a:gd name="connsiteX6" fmla="*/ 1834110 w 2266110"/>
              <a:gd name="connsiteY6" fmla="*/ 2397044 h 3388004"/>
              <a:gd name="connsiteX7" fmla="*/ 1942110 w 2266110"/>
              <a:gd name="connsiteY7" fmla="*/ 2397044 h 3388004"/>
              <a:gd name="connsiteX8" fmla="*/ 1942110 w 2266110"/>
              <a:gd name="connsiteY8" fmla="*/ 1729785 h 3388004"/>
              <a:gd name="connsiteX9" fmla="*/ 1932792 w 2266110"/>
              <a:gd name="connsiteY9" fmla="*/ 1743147 h 3388004"/>
              <a:gd name="connsiteX10" fmla="*/ 507831 w 2266110"/>
              <a:gd name="connsiteY10" fmla="*/ 1996036 h 3388004"/>
              <a:gd name="connsiteX11" fmla="*/ 164252 w 2266110"/>
              <a:gd name="connsiteY11" fmla="*/ 507831 h 3388004"/>
              <a:gd name="connsiteX12" fmla="*/ 1652457 w 2266110"/>
              <a:gd name="connsiteY12" fmla="*/ 164252 h 3388004"/>
              <a:gd name="connsiteX13" fmla="*/ 2159602 w 2266110"/>
              <a:gd name="connsiteY13" fmla="*/ 1042631 h 3388004"/>
              <a:gd name="connsiteX14" fmla="*/ 2157066 w 2266110"/>
              <a:gd name="connsiteY14" fmla="*/ 1084004 h 3388004"/>
              <a:gd name="connsiteX15" fmla="*/ 2158110 w 2266110"/>
              <a:gd name="connsiteY15" fmla="*/ 1084004 h 3388004"/>
              <a:gd name="connsiteX16" fmla="*/ 2158110 w 2266110"/>
              <a:gd name="connsiteY16" fmla="*/ 2397044 h 3388004"/>
              <a:gd name="connsiteX17" fmla="*/ 2266110 w 2266110"/>
              <a:gd name="connsiteY17" fmla="*/ 2397044 h 338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110" h="3388004">
                <a:moveTo>
                  <a:pt x="1790495" y="1563015"/>
                </a:moveTo>
                <a:cubicBezTo>
                  <a:pt x="2007009" y="1216520"/>
                  <a:pt x="1901638" y="760109"/>
                  <a:pt x="1555143" y="543595"/>
                </a:cubicBezTo>
                <a:cubicBezTo>
                  <a:pt x="1208647" y="327081"/>
                  <a:pt x="752237" y="432451"/>
                  <a:pt x="535723" y="778947"/>
                </a:cubicBezTo>
                <a:cubicBezTo>
                  <a:pt x="319208" y="1125442"/>
                  <a:pt x="424579" y="1581853"/>
                  <a:pt x="771074" y="1798367"/>
                </a:cubicBezTo>
                <a:cubicBezTo>
                  <a:pt x="1117570" y="2014881"/>
                  <a:pt x="1573980" y="1909511"/>
                  <a:pt x="1790495" y="1563015"/>
                </a:cubicBezTo>
                <a:close/>
                <a:moveTo>
                  <a:pt x="2050110" y="3388004"/>
                </a:moveTo>
                <a:lnTo>
                  <a:pt x="1834110" y="2397044"/>
                </a:lnTo>
                <a:lnTo>
                  <a:pt x="1942110" y="2397044"/>
                </a:lnTo>
                <a:lnTo>
                  <a:pt x="1942110" y="1729785"/>
                </a:lnTo>
                <a:lnTo>
                  <a:pt x="1932792" y="1743147"/>
                </a:lnTo>
                <a:cubicBezTo>
                  <a:pt x="1597297" y="2175683"/>
                  <a:pt x="982050" y="2292361"/>
                  <a:pt x="507831" y="1996036"/>
                </a:cubicBezTo>
                <a:cubicBezTo>
                  <a:pt x="1998" y="1679956"/>
                  <a:pt x="-151828" y="1013665"/>
                  <a:pt x="164252" y="507831"/>
                </a:cubicBezTo>
                <a:cubicBezTo>
                  <a:pt x="480332" y="1998"/>
                  <a:pt x="1146623" y="-151828"/>
                  <a:pt x="1652457" y="164252"/>
                </a:cubicBezTo>
                <a:cubicBezTo>
                  <a:pt x="1968603" y="361802"/>
                  <a:pt x="2147246" y="696153"/>
                  <a:pt x="2159602" y="1042631"/>
                </a:cubicBezTo>
                <a:lnTo>
                  <a:pt x="2157066" y="1084004"/>
                </a:lnTo>
                <a:lnTo>
                  <a:pt x="2158110" y="1084004"/>
                </a:lnTo>
                <a:lnTo>
                  <a:pt x="2158110" y="2397044"/>
                </a:lnTo>
                <a:lnTo>
                  <a:pt x="2266110" y="2397044"/>
                </a:lnTo>
                <a:close/>
              </a:path>
            </a:pathLst>
          </a:custGeom>
          <a:solidFill>
            <a:srgbClr val="ADD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60"/>
          <p:cNvSpPr>
            <a:spLocks noChangeAspect="1"/>
          </p:cNvSpPr>
          <p:nvPr/>
        </p:nvSpPr>
        <p:spPr>
          <a:xfrm>
            <a:off x="4265473" y="3713974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5664027" y="2765616"/>
            <a:ext cx="2544235" cy="1831560"/>
            <a:chOff x="7500268" y="4186067"/>
            <a:chExt cx="3388004" cy="2438978"/>
          </a:xfrm>
        </p:grpSpPr>
        <p:sp>
          <p:nvSpPr>
            <p:cNvPr id="18" name="任意多边形 67"/>
            <p:cNvSpPr/>
            <p:nvPr/>
          </p:nvSpPr>
          <p:spPr>
            <a:xfrm rot="14280000">
              <a:off x="8061215" y="3625120"/>
              <a:ext cx="2266110" cy="3388004"/>
            </a:xfrm>
            <a:custGeom>
              <a:avLst/>
              <a:gdLst>
                <a:gd name="connsiteX0" fmla="*/ 1790495 w 2266110"/>
                <a:gd name="connsiteY0" fmla="*/ 1563015 h 3388004"/>
                <a:gd name="connsiteX1" fmla="*/ 1555143 w 2266110"/>
                <a:gd name="connsiteY1" fmla="*/ 543595 h 3388004"/>
                <a:gd name="connsiteX2" fmla="*/ 535723 w 2266110"/>
                <a:gd name="connsiteY2" fmla="*/ 778947 h 3388004"/>
                <a:gd name="connsiteX3" fmla="*/ 771074 w 2266110"/>
                <a:gd name="connsiteY3" fmla="*/ 1798367 h 3388004"/>
                <a:gd name="connsiteX4" fmla="*/ 1790495 w 2266110"/>
                <a:gd name="connsiteY4" fmla="*/ 1563015 h 3388004"/>
                <a:gd name="connsiteX5" fmla="*/ 2050110 w 2266110"/>
                <a:gd name="connsiteY5" fmla="*/ 3388004 h 3388004"/>
                <a:gd name="connsiteX6" fmla="*/ 1834110 w 2266110"/>
                <a:gd name="connsiteY6" fmla="*/ 2397044 h 3388004"/>
                <a:gd name="connsiteX7" fmla="*/ 1942110 w 2266110"/>
                <a:gd name="connsiteY7" fmla="*/ 2397044 h 3388004"/>
                <a:gd name="connsiteX8" fmla="*/ 1942110 w 2266110"/>
                <a:gd name="connsiteY8" fmla="*/ 1729785 h 3388004"/>
                <a:gd name="connsiteX9" fmla="*/ 1932792 w 2266110"/>
                <a:gd name="connsiteY9" fmla="*/ 1743147 h 3388004"/>
                <a:gd name="connsiteX10" fmla="*/ 507831 w 2266110"/>
                <a:gd name="connsiteY10" fmla="*/ 1996036 h 3388004"/>
                <a:gd name="connsiteX11" fmla="*/ 164252 w 2266110"/>
                <a:gd name="connsiteY11" fmla="*/ 507831 h 3388004"/>
                <a:gd name="connsiteX12" fmla="*/ 1652457 w 2266110"/>
                <a:gd name="connsiteY12" fmla="*/ 164252 h 3388004"/>
                <a:gd name="connsiteX13" fmla="*/ 2159602 w 2266110"/>
                <a:gd name="connsiteY13" fmla="*/ 1042631 h 3388004"/>
                <a:gd name="connsiteX14" fmla="*/ 2157066 w 2266110"/>
                <a:gd name="connsiteY14" fmla="*/ 1084004 h 3388004"/>
                <a:gd name="connsiteX15" fmla="*/ 2158110 w 2266110"/>
                <a:gd name="connsiteY15" fmla="*/ 1084004 h 3388004"/>
                <a:gd name="connsiteX16" fmla="*/ 2158110 w 2266110"/>
                <a:gd name="connsiteY16" fmla="*/ 2397044 h 3388004"/>
                <a:gd name="connsiteX17" fmla="*/ 2266110 w 2266110"/>
                <a:gd name="connsiteY17" fmla="*/ 2397044 h 338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66110" h="3388004">
                  <a:moveTo>
                    <a:pt x="1790495" y="1563015"/>
                  </a:moveTo>
                  <a:cubicBezTo>
                    <a:pt x="2007009" y="1216520"/>
                    <a:pt x="1901638" y="760109"/>
                    <a:pt x="1555143" y="543595"/>
                  </a:cubicBezTo>
                  <a:cubicBezTo>
                    <a:pt x="1208647" y="327081"/>
                    <a:pt x="752237" y="432451"/>
                    <a:pt x="535723" y="778947"/>
                  </a:cubicBezTo>
                  <a:cubicBezTo>
                    <a:pt x="319208" y="1125442"/>
                    <a:pt x="424579" y="1581853"/>
                    <a:pt x="771074" y="1798367"/>
                  </a:cubicBezTo>
                  <a:cubicBezTo>
                    <a:pt x="1117570" y="2014881"/>
                    <a:pt x="1573980" y="1909511"/>
                    <a:pt x="1790495" y="1563015"/>
                  </a:cubicBezTo>
                  <a:close/>
                  <a:moveTo>
                    <a:pt x="2050110" y="3388004"/>
                  </a:moveTo>
                  <a:lnTo>
                    <a:pt x="1834110" y="2397044"/>
                  </a:lnTo>
                  <a:lnTo>
                    <a:pt x="1942110" y="2397044"/>
                  </a:lnTo>
                  <a:lnTo>
                    <a:pt x="1942110" y="1729785"/>
                  </a:lnTo>
                  <a:lnTo>
                    <a:pt x="1932792" y="1743147"/>
                  </a:lnTo>
                  <a:cubicBezTo>
                    <a:pt x="1597297" y="2175683"/>
                    <a:pt x="982050" y="2292361"/>
                    <a:pt x="507831" y="1996036"/>
                  </a:cubicBezTo>
                  <a:cubicBezTo>
                    <a:pt x="1998" y="1679956"/>
                    <a:pt x="-151828" y="1013665"/>
                    <a:pt x="164252" y="507831"/>
                  </a:cubicBezTo>
                  <a:cubicBezTo>
                    <a:pt x="480332" y="1998"/>
                    <a:pt x="1146623" y="-151828"/>
                    <a:pt x="1652457" y="164252"/>
                  </a:cubicBezTo>
                  <a:cubicBezTo>
                    <a:pt x="1968603" y="361802"/>
                    <a:pt x="2147246" y="696153"/>
                    <a:pt x="2159602" y="1042631"/>
                  </a:cubicBezTo>
                  <a:lnTo>
                    <a:pt x="2157066" y="1084004"/>
                  </a:lnTo>
                  <a:lnTo>
                    <a:pt x="2158110" y="1084004"/>
                  </a:lnTo>
                  <a:lnTo>
                    <a:pt x="2158110" y="2397044"/>
                  </a:lnTo>
                  <a:lnTo>
                    <a:pt x="2266110" y="2397044"/>
                  </a:lnTo>
                  <a:close/>
                </a:path>
              </a:pathLst>
            </a:custGeom>
            <a:solidFill>
              <a:srgbClr val="8AB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65"/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任意多边形 72"/>
          <p:cNvSpPr/>
          <p:nvPr/>
        </p:nvSpPr>
        <p:spPr>
          <a:xfrm rot="14280000">
            <a:off x="7659153" y="1778043"/>
            <a:ext cx="1701744" cy="2544235"/>
          </a:xfrm>
          <a:custGeom>
            <a:avLst/>
            <a:gdLst>
              <a:gd name="connsiteX0" fmla="*/ 1790495 w 2266110"/>
              <a:gd name="connsiteY0" fmla="*/ 1563015 h 3388004"/>
              <a:gd name="connsiteX1" fmla="*/ 1555143 w 2266110"/>
              <a:gd name="connsiteY1" fmla="*/ 543595 h 3388004"/>
              <a:gd name="connsiteX2" fmla="*/ 535723 w 2266110"/>
              <a:gd name="connsiteY2" fmla="*/ 778947 h 3388004"/>
              <a:gd name="connsiteX3" fmla="*/ 771074 w 2266110"/>
              <a:gd name="connsiteY3" fmla="*/ 1798367 h 3388004"/>
              <a:gd name="connsiteX4" fmla="*/ 1790495 w 2266110"/>
              <a:gd name="connsiteY4" fmla="*/ 1563015 h 3388004"/>
              <a:gd name="connsiteX5" fmla="*/ 2050110 w 2266110"/>
              <a:gd name="connsiteY5" fmla="*/ 3388004 h 3388004"/>
              <a:gd name="connsiteX6" fmla="*/ 1834110 w 2266110"/>
              <a:gd name="connsiteY6" fmla="*/ 2397044 h 3388004"/>
              <a:gd name="connsiteX7" fmla="*/ 1942110 w 2266110"/>
              <a:gd name="connsiteY7" fmla="*/ 2397044 h 3388004"/>
              <a:gd name="connsiteX8" fmla="*/ 1942110 w 2266110"/>
              <a:gd name="connsiteY8" fmla="*/ 1729785 h 3388004"/>
              <a:gd name="connsiteX9" fmla="*/ 1932792 w 2266110"/>
              <a:gd name="connsiteY9" fmla="*/ 1743147 h 3388004"/>
              <a:gd name="connsiteX10" fmla="*/ 507831 w 2266110"/>
              <a:gd name="connsiteY10" fmla="*/ 1996036 h 3388004"/>
              <a:gd name="connsiteX11" fmla="*/ 164252 w 2266110"/>
              <a:gd name="connsiteY11" fmla="*/ 507831 h 3388004"/>
              <a:gd name="connsiteX12" fmla="*/ 1652457 w 2266110"/>
              <a:gd name="connsiteY12" fmla="*/ 164252 h 3388004"/>
              <a:gd name="connsiteX13" fmla="*/ 2159602 w 2266110"/>
              <a:gd name="connsiteY13" fmla="*/ 1042631 h 3388004"/>
              <a:gd name="connsiteX14" fmla="*/ 2157066 w 2266110"/>
              <a:gd name="connsiteY14" fmla="*/ 1084004 h 3388004"/>
              <a:gd name="connsiteX15" fmla="*/ 2158110 w 2266110"/>
              <a:gd name="connsiteY15" fmla="*/ 1084004 h 3388004"/>
              <a:gd name="connsiteX16" fmla="*/ 2158110 w 2266110"/>
              <a:gd name="connsiteY16" fmla="*/ 2397044 h 3388004"/>
              <a:gd name="connsiteX17" fmla="*/ 2266110 w 2266110"/>
              <a:gd name="connsiteY17" fmla="*/ 2397044 h 338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110" h="3388004">
                <a:moveTo>
                  <a:pt x="1790495" y="1563015"/>
                </a:moveTo>
                <a:cubicBezTo>
                  <a:pt x="2007009" y="1216520"/>
                  <a:pt x="1901638" y="760109"/>
                  <a:pt x="1555143" y="543595"/>
                </a:cubicBezTo>
                <a:cubicBezTo>
                  <a:pt x="1208647" y="327081"/>
                  <a:pt x="752237" y="432451"/>
                  <a:pt x="535723" y="778947"/>
                </a:cubicBezTo>
                <a:cubicBezTo>
                  <a:pt x="319208" y="1125442"/>
                  <a:pt x="424579" y="1581853"/>
                  <a:pt x="771074" y="1798367"/>
                </a:cubicBezTo>
                <a:cubicBezTo>
                  <a:pt x="1117570" y="2014881"/>
                  <a:pt x="1573980" y="1909511"/>
                  <a:pt x="1790495" y="1563015"/>
                </a:cubicBezTo>
                <a:close/>
                <a:moveTo>
                  <a:pt x="2050110" y="3388004"/>
                </a:moveTo>
                <a:lnTo>
                  <a:pt x="1834110" y="2397044"/>
                </a:lnTo>
                <a:lnTo>
                  <a:pt x="1942110" y="2397044"/>
                </a:lnTo>
                <a:lnTo>
                  <a:pt x="1942110" y="1729785"/>
                </a:lnTo>
                <a:lnTo>
                  <a:pt x="1932792" y="1743147"/>
                </a:lnTo>
                <a:cubicBezTo>
                  <a:pt x="1597297" y="2175683"/>
                  <a:pt x="982050" y="2292361"/>
                  <a:pt x="507831" y="1996036"/>
                </a:cubicBezTo>
                <a:cubicBezTo>
                  <a:pt x="1998" y="1679956"/>
                  <a:pt x="-151828" y="1013665"/>
                  <a:pt x="164252" y="507831"/>
                </a:cubicBezTo>
                <a:cubicBezTo>
                  <a:pt x="480332" y="1998"/>
                  <a:pt x="1146623" y="-151828"/>
                  <a:pt x="1652457" y="164252"/>
                </a:cubicBezTo>
                <a:cubicBezTo>
                  <a:pt x="1968603" y="361802"/>
                  <a:pt x="2147246" y="696153"/>
                  <a:pt x="2159602" y="1042631"/>
                </a:cubicBezTo>
                <a:lnTo>
                  <a:pt x="2157066" y="1084004"/>
                </a:lnTo>
                <a:lnTo>
                  <a:pt x="2158110" y="1084004"/>
                </a:lnTo>
                <a:lnTo>
                  <a:pt x="2158110" y="2397044"/>
                </a:lnTo>
                <a:lnTo>
                  <a:pt x="2266110" y="2397044"/>
                </a:lnTo>
                <a:close/>
              </a:path>
            </a:pathLst>
          </a:custGeom>
          <a:solidFill>
            <a:srgbClr val="788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70"/>
          <p:cNvSpPr>
            <a:spLocks noChangeAspect="1"/>
          </p:cNvSpPr>
          <p:nvPr/>
        </p:nvSpPr>
        <p:spPr>
          <a:xfrm>
            <a:off x="7440961" y="2625063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ADD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60349" y="4671432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67695" y="4131010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066467" y="3607929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638968" y="3038807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</a:p>
        </p:txBody>
      </p:sp>
      <p:sp>
        <p:nvSpPr>
          <p:cNvPr id="26" name="矩形 25"/>
          <p:cNvSpPr/>
          <p:nvPr/>
        </p:nvSpPr>
        <p:spPr>
          <a:xfrm>
            <a:off x="2125653" y="3160236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894812" y="2424590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516737" y="1901962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080810" y="1445724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40416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2977310" y="3537425"/>
            <a:ext cx="198024" cy="2234519"/>
          </a:xfrm>
          <a:custGeom>
            <a:avLst/>
            <a:gdLst>
              <a:gd name="T0" fmla="*/ 0 w 88"/>
              <a:gd name="T1" fmla="*/ 0 h 993"/>
              <a:gd name="T2" fmla="*/ 88 w 88"/>
              <a:gd name="T3" fmla="*/ 0 h 993"/>
              <a:gd name="T4" fmla="*/ 88 w 88"/>
              <a:gd name="T5" fmla="*/ 993 h 993"/>
              <a:gd name="T6" fmla="*/ 0 w 88"/>
              <a:gd name="T7" fmla="*/ 993 h 993"/>
              <a:gd name="T8" fmla="*/ 0 w 88"/>
              <a:gd name="T9" fmla="*/ 0 h 993"/>
              <a:gd name="T10" fmla="*/ 0 w 88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993">
                <a:moveTo>
                  <a:pt x="0" y="0"/>
                </a:moveTo>
                <a:lnTo>
                  <a:pt x="88" y="0"/>
                </a:lnTo>
                <a:lnTo>
                  <a:pt x="88" y="993"/>
                </a:lnTo>
                <a:lnTo>
                  <a:pt x="0" y="99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FA4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3085323" y="3537425"/>
            <a:ext cx="803347" cy="2234519"/>
          </a:xfrm>
          <a:custGeom>
            <a:avLst/>
            <a:gdLst>
              <a:gd name="T0" fmla="*/ 0 w 357"/>
              <a:gd name="T1" fmla="*/ 0 h 993"/>
              <a:gd name="T2" fmla="*/ 267 w 357"/>
              <a:gd name="T3" fmla="*/ 993 h 993"/>
              <a:gd name="T4" fmla="*/ 357 w 357"/>
              <a:gd name="T5" fmla="*/ 993 h 993"/>
              <a:gd name="T6" fmla="*/ 90 w 357"/>
              <a:gd name="T7" fmla="*/ 0 h 993"/>
              <a:gd name="T8" fmla="*/ 0 w 357"/>
              <a:gd name="T9" fmla="*/ 0 h 993"/>
              <a:gd name="T10" fmla="*/ 0 w 357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7" h="993">
                <a:moveTo>
                  <a:pt x="0" y="0"/>
                </a:moveTo>
                <a:lnTo>
                  <a:pt x="267" y="993"/>
                </a:lnTo>
                <a:lnTo>
                  <a:pt x="357" y="993"/>
                </a:lnTo>
                <a:lnTo>
                  <a:pt x="9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FA4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2263974" y="3537425"/>
            <a:ext cx="798847" cy="2234519"/>
          </a:xfrm>
          <a:custGeom>
            <a:avLst/>
            <a:gdLst>
              <a:gd name="T0" fmla="*/ 355 w 355"/>
              <a:gd name="T1" fmla="*/ 0 h 993"/>
              <a:gd name="T2" fmla="*/ 90 w 355"/>
              <a:gd name="T3" fmla="*/ 993 h 993"/>
              <a:gd name="T4" fmla="*/ 0 w 355"/>
              <a:gd name="T5" fmla="*/ 993 h 993"/>
              <a:gd name="T6" fmla="*/ 265 w 355"/>
              <a:gd name="T7" fmla="*/ 0 h 993"/>
              <a:gd name="T8" fmla="*/ 355 w 355"/>
              <a:gd name="T9" fmla="*/ 0 h 993"/>
              <a:gd name="T10" fmla="*/ 355 w 355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" h="993">
                <a:moveTo>
                  <a:pt x="355" y="0"/>
                </a:moveTo>
                <a:lnTo>
                  <a:pt x="90" y="993"/>
                </a:lnTo>
                <a:lnTo>
                  <a:pt x="0" y="993"/>
                </a:lnTo>
                <a:lnTo>
                  <a:pt x="265" y="0"/>
                </a:lnTo>
                <a:lnTo>
                  <a:pt x="355" y="0"/>
                </a:lnTo>
                <a:lnTo>
                  <a:pt x="355" y="0"/>
                </a:lnTo>
                <a:close/>
              </a:path>
            </a:pathLst>
          </a:custGeom>
          <a:solidFill>
            <a:srgbClr val="8FA4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1273855" y="1950984"/>
            <a:ext cx="3598183" cy="2335780"/>
          </a:xfrm>
          <a:custGeom>
            <a:avLst/>
            <a:gdLst>
              <a:gd name="T0" fmla="*/ 23 w 676"/>
              <a:gd name="T1" fmla="*/ 439 h 439"/>
              <a:gd name="T2" fmla="*/ 653 w 676"/>
              <a:gd name="T3" fmla="*/ 439 h 439"/>
              <a:gd name="T4" fmla="*/ 676 w 676"/>
              <a:gd name="T5" fmla="*/ 417 h 439"/>
              <a:gd name="T6" fmla="*/ 676 w 676"/>
              <a:gd name="T7" fmla="*/ 23 h 439"/>
              <a:gd name="T8" fmla="*/ 653 w 676"/>
              <a:gd name="T9" fmla="*/ 0 h 439"/>
              <a:gd name="T10" fmla="*/ 23 w 676"/>
              <a:gd name="T11" fmla="*/ 0 h 439"/>
              <a:gd name="T12" fmla="*/ 0 w 676"/>
              <a:gd name="T13" fmla="*/ 23 h 439"/>
              <a:gd name="T14" fmla="*/ 0 w 676"/>
              <a:gd name="T15" fmla="*/ 417 h 439"/>
              <a:gd name="T16" fmla="*/ 23 w 676"/>
              <a:gd name="T1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6" h="439">
                <a:moveTo>
                  <a:pt x="23" y="439"/>
                </a:moveTo>
                <a:cubicBezTo>
                  <a:pt x="653" y="439"/>
                  <a:pt x="653" y="439"/>
                  <a:pt x="653" y="439"/>
                </a:cubicBezTo>
                <a:cubicBezTo>
                  <a:pt x="666" y="439"/>
                  <a:pt x="676" y="429"/>
                  <a:pt x="676" y="417"/>
                </a:cubicBezTo>
                <a:cubicBezTo>
                  <a:pt x="676" y="23"/>
                  <a:pt x="676" y="23"/>
                  <a:pt x="676" y="23"/>
                </a:cubicBezTo>
                <a:cubicBezTo>
                  <a:pt x="676" y="10"/>
                  <a:pt x="666" y="0"/>
                  <a:pt x="65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29"/>
                  <a:pt x="11" y="439"/>
                  <a:pt x="23" y="439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2243722" y="4723317"/>
            <a:ext cx="1665200" cy="139517"/>
          </a:xfrm>
          <a:custGeom>
            <a:avLst/>
            <a:gdLst>
              <a:gd name="T0" fmla="*/ 13 w 313"/>
              <a:gd name="T1" fmla="*/ 0 h 26"/>
              <a:gd name="T2" fmla="*/ 300 w 313"/>
              <a:gd name="T3" fmla="*/ 0 h 26"/>
              <a:gd name="T4" fmla="*/ 313 w 313"/>
              <a:gd name="T5" fmla="*/ 13 h 26"/>
              <a:gd name="T6" fmla="*/ 313 w 313"/>
              <a:gd name="T7" fmla="*/ 13 h 26"/>
              <a:gd name="T8" fmla="*/ 300 w 313"/>
              <a:gd name="T9" fmla="*/ 26 h 26"/>
              <a:gd name="T10" fmla="*/ 13 w 313"/>
              <a:gd name="T11" fmla="*/ 26 h 26"/>
              <a:gd name="T12" fmla="*/ 0 w 313"/>
              <a:gd name="T13" fmla="*/ 13 h 26"/>
              <a:gd name="T14" fmla="*/ 0 w 313"/>
              <a:gd name="T15" fmla="*/ 13 h 26"/>
              <a:gd name="T16" fmla="*/ 13 w 313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3" h="26">
                <a:moveTo>
                  <a:pt x="13" y="0"/>
                </a:moveTo>
                <a:cubicBezTo>
                  <a:pt x="300" y="0"/>
                  <a:pt x="300" y="0"/>
                  <a:pt x="300" y="0"/>
                </a:cubicBezTo>
                <a:cubicBezTo>
                  <a:pt x="307" y="0"/>
                  <a:pt x="313" y="6"/>
                  <a:pt x="313" y="13"/>
                </a:cubicBezTo>
                <a:cubicBezTo>
                  <a:pt x="313" y="13"/>
                  <a:pt x="313" y="13"/>
                  <a:pt x="313" y="13"/>
                </a:cubicBezTo>
                <a:cubicBezTo>
                  <a:pt x="313" y="20"/>
                  <a:pt x="307" y="26"/>
                  <a:pt x="300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5" y="26"/>
                  <a:pt x="0" y="20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5" y="0"/>
                  <a:pt x="13" y="0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407886" y="2090057"/>
            <a:ext cx="3323771" cy="198845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18"/>
          <p:cNvSpPr txBox="1"/>
          <p:nvPr/>
        </p:nvSpPr>
        <p:spPr>
          <a:xfrm>
            <a:off x="7310418" y="1833792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3" name="TextBox 18"/>
          <p:cNvSpPr txBox="1"/>
          <p:nvPr/>
        </p:nvSpPr>
        <p:spPr>
          <a:xfrm>
            <a:off x="7294233" y="3205972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4" name="TextBox 18"/>
          <p:cNvSpPr txBox="1"/>
          <p:nvPr/>
        </p:nvSpPr>
        <p:spPr>
          <a:xfrm>
            <a:off x="7398639" y="4578153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6400998" y="1846174"/>
            <a:ext cx="737046" cy="584775"/>
          </a:xfrm>
          <a:prstGeom prst="rect">
            <a:avLst/>
          </a:prstGeom>
          <a:solidFill>
            <a:srgbClr val="8FA45E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392571" y="3298304"/>
            <a:ext cx="737046" cy="584775"/>
          </a:xfrm>
          <a:prstGeom prst="rect">
            <a:avLst/>
          </a:prstGeom>
          <a:solidFill>
            <a:srgbClr val="8FA45E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27285" y="4670485"/>
            <a:ext cx="737046" cy="584775"/>
          </a:xfrm>
          <a:prstGeom prst="rect">
            <a:avLst/>
          </a:prstGeom>
          <a:solidFill>
            <a:srgbClr val="8FA45E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34076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8" grpId="0" animBg="1"/>
      <p:bldP spid="51" grpId="0" animBg="1"/>
      <p:bldP spid="52" grpId="0"/>
      <p:bldP spid="53" grpId="0"/>
      <p:bldP spid="54" grpId="0"/>
      <p:bldP spid="55" grpId="0" animBg="1"/>
      <p:bldP spid="56" grpId="0" animBg="1"/>
      <p:bldP spid="57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74280" y="195861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" name="矩形 2"/>
          <p:cNvSpPr/>
          <p:nvPr/>
        </p:nvSpPr>
        <p:spPr>
          <a:xfrm>
            <a:off x="1625995" y="2349136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" name="矩形 3"/>
          <p:cNvSpPr/>
          <p:nvPr/>
        </p:nvSpPr>
        <p:spPr>
          <a:xfrm>
            <a:off x="8630721" y="197980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5" name="矩形 4"/>
          <p:cNvSpPr/>
          <p:nvPr/>
        </p:nvSpPr>
        <p:spPr>
          <a:xfrm>
            <a:off x="8582436" y="2370328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6" name="矩形 5"/>
          <p:cNvSpPr/>
          <p:nvPr/>
        </p:nvSpPr>
        <p:spPr>
          <a:xfrm>
            <a:off x="1722563" y="425838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7" name="矩形 6"/>
          <p:cNvSpPr/>
          <p:nvPr/>
        </p:nvSpPr>
        <p:spPr>
          <a:xfrm>
            <a:off x="1674278" y="4648904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" name="矩形 7"/>
          <p:cNvSpPr/>
          <p:nvPr/>
        </p:nvSpPr>
        <p:spPr>
          <a:xfrm>
            <a:off x="8719212" y="4141036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9" name="矩形 8"/>
          <p:cNvSpPr/>
          <p:nvPr/>
        </p:nvSpPr>
        <p:spPr>
          <a:xfrm>
            <a:off x="8670927" y="4531560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021263" y="2017496"/>
            <a:ext cx="1988231" cy="1717734"/>
            <a:chOff x="4021263" y="2017496"/>
            <a:chExt cx="1988231" cy="1717734"/>
          </a:xfrm>
        </p:grpSpPr>
        <p:grpSp>
          <p:nvGrpSpPr>
            <p:cNvPr id="11" name="组合 10"/>
            <p:cNvGrpSpPr/>
            <p:nvPr/>
          </p:nvGrpSpPr>
          <p:grpSpPr>
            <a:xfrm rot="10800000">
              <a:off x="4021263" y="2017496"/>
              <a:ext cx="1988231" cy="1717734"/>
              <a:chOff x="4659312" y="2678112"/>
              <a:chExt cx="2298700" cy="1985964"/>
            </a:xfrm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FA45E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159294">
              <a:off x="5000405" y="2681289"/>
              <a:ext cx="393506" cy="38100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6096001" y="1697345"/>
            <a:ext cx="1717734" cy="1988231"/>
            <a:chOff x="6096001" y="1697345"/>
            <a:chExt cx="1717734" cy="1988231"/>
          </a:xfrm>
        </p:grpSpPr>
        <p:grpSp>
          <p:nvGrpSpPr>
            <p:cNvPr id="16" name="组合 15"/>
            <p:cNvGrpSpPr/>
            <p:nvPr/>
          </p:nvGrpSpPr>
          <p:grpSpPr>
            <a:xfrm rot="16200000">
              <a:off x="5960752" y="1832594"/>
              <a:ext cx="1988231" cy="1717734"/>
              <a:chOff x="4659312" y="2678112"/>
              <a:chExt cx="2298700" cy="1985964"/>
            </a:xfrm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FA45E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778195" y="2585283"/>
              <a:ext cx="348413" cy="616042"/>
              <a:chOff x="4228800" y="2378124"/>
              <a:chExt cx="812400" cy="1436434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 cstate="screen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28800" y="2378124"/>
                <a:ext cx="812400" cy="685800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12899" y="3077958"/>
                <a:ext cx="545831" cy="736600"/>
              </a:xfrm>
              <a:prstGeom prst="rect">
                <a:avLst/>
              </a:prstGeom>
            </p:spPr>
          </p:pic>
        </p:grpSp>
      </p:grpSp>
      <p:grpSp>
        <p:nvGrpSpPr>
          <p:cNvPr id="22" name="组合 21"/>
          <p:cNvGrpSpPr/>
          <p:nvPr/>
        </p:nvGrpSpPr>
        <p:grpSpPr>
          <a:xfrm>
            <a:off x="4378266" y="3821737"/>
            <a:ext cx="1717734" cy="1988231"/>
            <a:chOff x="4378266" y="3821737"/>
            <a:chExt cx="1717734" cy="1988231"/>
          </a:xfrm>
        </p:grpSpPr>
        <p:grpSp>
          <p:nvGrpSpPr>
            <p:cNvPr id="23" name="组合 22"/>
            <p:cNvGrpSpPr/>
            <p:nvPr/>
          </p:nvGrpSpPr>
          <p:grpSpPr>
            <a:xfrm rot="5400000">
              <a:off x="4243017" y="3956986"/>
              <a:ext cx="1988231" cy="1717734"/>
              <a:chOff x="4659312" y="2678112"/>
              <a:chExt cx="2298700" cy="1985964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FA45E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5129866" y="4443046"/>
              <a:ext cx="301038" cy="273244"/>
              <a:chOff x="6443685" y="2568360"/>
              <a:chExt cx="301038" cy="273244"/>
            </a:xfrm>
          </p:grpSpPr>
          <p:sp>
            <p:nvSpPr>
              <p:cNvPr id="25" name="Oval 56"/>
              <p:cNvSpPr>
                <a:spLocks noChangeArrowheads="1"/>
              </p:cNvSpPr>
              <p:nvPr/>
            </p:nvSpPr>
            <p:spPr bwMode="auto">
              <a:xfrm rot="1490740">
                <a:off x="6443685" y="2715752"/>
                <a:ext cx="65119" cy="6639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57"/>
              <p:cNvSpPr>
                <a:spLocks/>
              </p:cNvSpPr>
              <p:nvPr/>
            </p:nvSpPr>
            <p:spPr bwMode="auto">
              <a:xfrm rot="1490740">
                <a:off x="6491909" y="2568360"/>
                <a:ext cx="252814" cy="273244"/>
              </a:xfrm>
              <a:custGeom>
                <a:avLst/>
                <a:gdLst>
                  <a:gd name="T0" fmla="*/ 17 w 184"/>
                  <a:gd name="T1" fmla="*/ 0 h 198"/>
                  <a:gd name="T2" fmla="*/ 0 w 184"/>
                  <a:gd name="T3" fmla="*/ 1 h 198"/>
                  <a:gd name="T4" fmla="*/ 0 w 184"/>
                  <a:gd name="T5" fmla="*/ 38 h 198"/>
                  <a:gd name="T6" fmla="*/ 18 w 184"/>
                  <a:gd name="T7" fmla="*/ 37 h 198"/>
                  <a:gd name="T8" fmla="*/ 148 w 184"/>
                  <a:gd name="T9" fmla="*/ 167 h 198"/>
                  <a:gd name="T10" fmla="*/ 144 w 184"/>
                  <a:gd name="T11" fmla="*/ 198 h 198"/>
                  <a:gd name="T12" fmla="*/ 181 w 184"/>
                  <a:gd name="T13" fmla="*/ 198 h 198"/>
                  <a:gd name="T14" fmla="*/ 184 w 184"/>
                  <a:gd name="T15" fmla="*/ 167 h 198"/>
                  <a:gd name="T16" fmla="*/ 17 w 184"/>
                  <a:gd name="T17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198">
                    <a:moveTo>
                      <a:pt x="17" y="0"/>
                    </a:moveTo>
                    <a:cubicBezTo>
                      <a:pt x="11" y="0"/>
                      <a:pt x="6" y="1"/>
                      <a:pt x="0" y="1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7"/>
                      <a:pt x="12" y="37"/>
                      <a:pt x="18" y="37"/>
                    </a:cubicBezTo>
                    <a:cubicBezTo>
                      <a:pt x="90" y="37"/>
                      <a:pt x="148" y="95"/>
                      <a:pt x="148" y="167"/>
                    </a:cubicBezTo>
                    <a:cubicBezTo>
                      <a:pt x="148" y="178"/>
                      <a:pt x="147" y="188"/>
                      <a:pt x="144" y="198"/>
                    </a:cubicBez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83" y="188"/>
                      <a:pt x="184" y="178"/>
                      <a:pt x="184" y="167"/>
                    </a:cubicBezTo>
                    <a:cubicBezTo>
                      <a:pt x="184" y="75"/>
                      <a:pt x="110" y="0"/>
                      <a:pt x="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58"/>
              <p:cNvSpPr>
                <a:spLocks/>
              </p:cNvSpPr>
              <p:nvPr/>
            </p:nvSpPr>
            <p:spPr bwMode="auto">
              <a:xfrm rot="1490740">
                <a:off x="6474067" y="2649357"/>
                <a:ext cx="134069" cy="162158"/>
              </a:xfrm>
              <a:custGeom>
                <a:avLst/>
                <a:gdLst>
                  <a:gd name="T0" fmla="*/ 12 w 98"/>
                  <a:gd name="T1" fmla="*/ 0 h 117"/>
                  <a:gd name="T2" fmla="*/ 0 w 98"/>
                  <a:gd name="T3" fmla="*/ 1 h 117"/>
                  <a:gd name="T4" fmla="*/ 0 w 98"/>
                  <a:gd name="T5" fmla="*/ 29 h 117"/>
                  <a:gd name="T6" fmla="*/ 12 w 98"/>
                  <a:gd name="T7" fmla="*/ 28 h 117"/>
                  <a:gd name="T8" fmla="*/ 70 w 98"/>
                  <a:gd name="T9" fmla="*/ 86 h 117"/>
                  <a:gd name="T10" fmla="*/ 61 w 98"/>
                  <a:gd name="T11" fmla="*/ 117 h 117"/>
                  <a:gd name="T12" fmla="*/ 91 w 98"/>
                  <a:gd name="T13" fmla="*/ 117 h 117"/>
                  <a:gd name="T14" fmla="*/ 98 w 98"/>
                  <a:gd name="T15" fmla="*/ 86 h 117"/>
                  <a:gd name="T16" fmla="*/ 12 w 98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117">
                    <a:moveTo>
                      <a:pt x="12" y="0"/>
                    </a:moveTo>
                    <a:cubicBezTo>
                      <a:pt x="8" y="0"/>
                      <a:pt x="4" y="1"/>
                      <a:pt x="0" y="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" y="28"/>
                      <a:pt x="8" y="28"/>
                      <a:pt x="12" y="28"/>
                    </a:cubicBezTo>
                    <a:cubicBezTo>
                      <a:pt x="44" y="28"/>
                      <a:pt x="70" y="54"/>
                      <a:pt x="70" y="86"/>
                    </a:cubicBezTo>
                    <a:cubicBezTo>
                      <a:pt x="70" y="97"/>
                      <a:pt x="67" y="108"/>
                      <a:pt x="61" y="117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5" y="108"/>
                      <a:pt x="98" y="97"/>
                      <a:pt x="98" y="86"/>
                    </a:cubicBezTo>
                    <a:cubicBezTo>
                      <a:pt x="98" y="38"/>
                      <a:pt x="59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54056" y="3821737"/>
            <a:ext cx="1988231" cy="1717734"/>
            <a:chOff x="6154056" y="3821737"/>
            <a:chExt cx="1988231" cy="1717734"/>
          </a:xfrm>
        </p:grpSpPr>
        <p:grpSp>
          <p:nvGrpSpPr>
            <p:cNvPr id="31" name="组合 30"/>
            <p:cNvGrpSpPr/>
            <p:nvPr/>
          </p:nvGrpSpPr>
          <p:grpSpPr>
            <a:xfrm>
              <a:off x="6154056" y="3821737"/>
              <a:ext cx="1988231" cy="1717734"/>
              <a:chOff x="4659312" y="2678112"/>
              <a:chExt cx="2298700" cy="1985964"/>
            </a:xfrm>
          </p:grpSpPr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FA45E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ADD1A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" name="Freeform 94"/>
            <p:cNvSpPr>
              <a:spLocks/>
            </p:cNvSpPr>
            <p:nvPr/>
          </p:nvSpPr>
          <p:spPr bwMode="auto">
            <a:xfrm rot="1490740">
              <a:off x="6767498" y="4464457"/>
              <a:ext cx="369803" cy="345789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8949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5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005" y="2787763"/>
            <a:ext cx="744606" cy="24027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732" y="2890982"/>
            <a:ext cx="710192" cy="23245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091" y="2787763"/>
            <a:ext cx="707063" cy="23433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308" y="2874737"/>
            <a:ext cx="669520" cy="240276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41366" y="1620732"/>
            <a:ext cx="1066993" cy="1349087"/>
            <a:chOff x="2041366" y="1620732"/>
            <a:chExt cx="1066993" cy="1349087"/>
          </a:xfrm>
        </p:grpSpPr>
        <p:sp>
          <p:nvSpPr>
            <p:cNvPr id="14" name="左大括号 13"/>
            <p:cNvSpPr/>
            <p:nvPr/>
          </p:nvSpPr>
          <p:spPr>
            <a:xfrm>
              <a:off x="2548091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059349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1366" y="210339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08249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98058" y="1620732"/>
            <a:ext cx="1072795" cy="1349087"/>
            <a:chOff x="3898058" y="1620732"/>
            <a:chExt cx="1072795" cy="1349087"/>
          </a:xfrm>
        </p:grpSpPr>
        <p:sp>
          <p:nvSpPr>
            <p:cNvPr id="21" name="左大括号 20"/>
            <p:cNvSpPr/>
            <p:nvPr/>
          </p:nvSpPr>
          <p:spPr>
            <a:xfrm>
              <a:off x="4410585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843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98058" y="209665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70743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78138" y="1590406"/>
            <a:ext cx="1064250" cy="1349087"/>
            <a:chOff x="5878138" y="1590406"/>
            <a:chExt cx="1064250" cy="1349087"/>
          </a:xfrm>
        </p:grpSpPr>
        <p:sp>
          <p:nvSpPr>
            <p:cNvPr id="25" name="左大括号 24"/>
            <p:cNvSpPr/>
            <p:nvPr/>
          </p:nvSpPr>
          <p:spPr>
            <a:xfrm>
              <a:off x="6382120" y="1620733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893378" y="2066329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78138" y="208028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42278" y="1590406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14125" y="1560080"/>
            <a:ext cx="1094317" cy="1349087"/>
            <a:chOff x="8114125" y="1560080"/>
            <a:chExt cx="1094317" cy="1349087"/>
          </a:xfrm>
        </p:grpSpPr>
        <p:sp>
          <p:nvSpPr>
            <p:cNvPr id="29" name="左大括号 28"/>
            <p:cNvSpPr/>
            <p:nvPr/>
          </p:nvSpPr>
          <p:spPr>
            <a:xfrm>
              <a:off x="8648174" y="1590407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159432" y="2036003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114125" y="204995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08332" y="1560080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423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22448" y="2694330"/>
            <a:ext cx="6224590" cy="1338962"/>
            <a:chOff x="2722448" y="2694330"/>
            <a:chExt cx="6224590" cy="1338962"/>
          </a:xfrm>
          <a:solidFill>
            <a:srgbClr val="838559"/>
          </a:solidFill>
        </p:grpSpPr>
        <p:sp>
          <p:nvSpPr>
            <p:cNvPr id="3" name="Oval 8"/>
            <p:cNvSpPr>
              <a:spLocks noChangeArrowheads="1"/>
            </p:cNvSpPr>
            <p:nvPr/>
          </p:nvSpPr>
          <p:spPr bwMode="auto">
            <a:xfrm>
              <a:off x="2726646" y="3415748"/>
              <a:ext cx="102960" cy="10299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Oval 9"/>
            <p:cNvSpPr>
              <a:spLocks noChangeArrowheads="1"/>
            </p:cNvSpPr>
            <p:nvPr/>
          </p:nvSpPr>
          <p:spPr bwMode="auto">
            <a:xfrm>
              <a:off x="8815870" y="3507027"/>
              <a:ext cx="99146" cy="10489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10"/>
            <p:cNvSpPr/>
            <p:nvPr/>
          </p:nvSpPr>
          <p:spPr bwMode="auto">
            <a:xfrm>
              <a:off x="2722448" y="2694330"/>
              <a:ext cx="1360138" cy="764959"/>
            </a:xfrm>
            <a:custGeom>
              <a:avLst/>
              <a:gdLst>
                <a:gd name="T0" fmla="*/ 583 w 597"/>
                <a:gd name="T1" fmla="*/ 291 h 333"/>
                <a:gd name="T2" fmla="*/ 291 w 597"/>
                <a:gd name="T3" fmla="*/ 0 h 333"/>
                <a:gd name="T4" fmla="*/ 0 w 597"/>
                <a:gd name="T5" fmla="*/ 291 h 333"/>
                <a:gd name="T6" fmla="*/ 49 w 597"/>
                <a:gd name="T7" fmla="*/ 291 h 333"/>
                <a:gd name="T8" fmla="*/ 291 w 597"/>
                <a:gd name="T9" fmla="*/ 49 h 333"/>
                <a:gd name="T10" fmla="*/ 534 w 597"/>
                <a:gd name="T11" fmla="*/ 291 h 333"/>
                <a:gd name="T12" fmla="*/ 520 w 597"/>
                <a:gd name="T13" fmla="*/ 291 h 333"/>
                <a:gd name="T14" fmla="*/ 559 w 597"/>
                <a:gd name="T15" fmla="*/ 333 h 333"/>
                <a:gd name="T16" fmla="*/ 597 w 597"/>
                <a:gd name="T17" fmla="*/ 291 h 333"/>
                <a:gd name="T18" fmla="*/ 583 w 597"/>
                <a:gd name="T19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7" h="333">
                  <a:moveTo>
                    <a:pt x="583" y="291"/>
                  </a:moveTo>
                  <a:cubicBezTo>
                    <a:pt x="583" y="130"/>
                    <a:pt x="453" y="0"/>
                    <a:pt x="291" y="0"/>
                  </a:cubicBezTo>
                  <a:cubicBezTo>
                    <a:pt x="130" y="0"/>
                    <a:pt x="0" y="130"/>
                    <a:pt x="0" y="291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49" y="157"/>
                    <a:pt x="158" y="49"/>
                    <a:pt x="291" y="49"/>
                  </a:cubicBezTo>
                  <a:cubicBezTo>
                    <a:pt x="425" y="49"/>
                    <a:pt x="534" y="157"/>
                    <a:pt x="534" y="291"/>
                  </a:cubicBezTo>
                  <a:cubicBezTo>
                    <a:pt x="520" y="291"/>
                    <a:pt x="520" y="291"/>
                    <a:pt x="520" y="291"/>
                  </a:cubicBezTo>
                  <a:cubicBezTo>
                    <a:pt x="559" y="333"/>
                    <a:pt x="559" y="333"/>
                    <a:pt x="559" y="333"/>
                  </a:cubicBezTo>
                  <a:cubicBezTo>
                    <a:pt x="597" y="291"/>
                    <a:pt x="597" y="291"/>
                    <a:pt x="597" y="291"/>
                  </a:cubicBezTo>
                  <a:lnTo>
                    <a:pt x="583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4"/>
            <p:cNvSpPr/>
            <p:nvPr/>
          </p:nvSpPr>
          <p:spPr bwMode="auto">
            <a:xfrm>
              <a:off x="5157515" y="2694330"/>
              <a:ext cx="1356728" cy="764959"/>
            </a:xfrm>
            <a:custGeom>
              <a:avLst/>
              <a:gdLst>
                <a:gd name="T0" fmla="*/ 582 w 596"/>
                <a:gd name="T1" fmla="*/ 291 h 333"/>
                <a:gd name="T2" fmla="*/ 291 w 596"/>
                <a:gd name="T3" fmla="*/ 0 h 333"/>
                <a:gd name="T4" fmla="*/ 0 w 596"/>
                <a:gd name="T5" fmla="*/ 266 h 333"/>
                <a:gd name="T6" fmla="*/ 24 w 596"/>
                <a:gd name="T7" fmla="*/ 240 h 333"/>
                <a:gd name="T8" fmla="*/ 49 w 596"/>
                <a:gd name="T9" fmla="*/ 268 h 333"/>
                <a:gd name="T10" fmla="*/ 291 w 596"/>
                <a:gd name="T11" fmla="*/ 49 h 333"/>
                <a:gd name="T12" fmla="*/ 533 w 596"/>
                <a:gd name="T13" fmla="*/ 291 h 333"/>
                <a:gd name="T14" fmla="*/ 520 w 596"/>
                <a:gd name="T15" fmla="*/ 291 h 333"/>
                <a:gd name="T16" fmla="*/ 558 w 596"/>
                <a:gd name="T17" fmla="*/ 333 h 333"/>
                <a:gd name="T18" fmla="*/ 596 w 596"/>
                <a:gd name="T19" fmla="*/ 291 h 333"/>
                <a:gd name="T20" fmla="*/ 582 w 596"/>
                <a:gd name="T21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82" y="291"/>
                  </a:moveTo>
                  <a:cubicBezTo>
                    <a:pt x="582" y="130"/>
                    <a:pt x="452" y="0"/>
                    <a:pt x="291" y="0"/>
                  </a:cubicBezTo>
                  <a:cubicBezTo>
                    <a:pt x="138" y="0"/>
                    <a:pt x="13" y="117"/>
                    <a:pt x="0" y="26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49" y="268"/>
                    <a:pt x="49" y="268"/>
                    <a:pt x="49" y="268"/>
                  </a:cubicBezTo>
                  <a:cubicBezTo>
                    <a:pt x="61" y="145"/>
                    <a:pt x="165" y="49"/>
                    <a:pt x="291" y="49"/>
                  </a:cubicBezTo>
                  <a:cubicBezTo>
                    <a:pt x="425" y="49"/>
                    <a:pt x="533" y="157"/>
                    <a:pt x="533" y="291"/>
                  </a:cubicBezTo>
                  <a:cubicBezTo>
                    <a:pt x="520" y="291"/>
                    <a:pt x="520" y="291"/>
                    <a:pt x="520" y="291"/>
                  </a:cubicBezTo>
                  <a:cubicBezTo>
                    <a:pt x="558" y="333"/>
                    <a:pt x="558" y="333"/>
                    <a:pt x="558" y="333"/>
                  </a:cubicBezTo>
                  <a:cubicBezTo>
                    <a:pt x="596" y="291"/>
                    <a:pt x="596" y="291"/>
                    <a:pt x="596" y="291"/>
                  </a:cubicBezTo>
                  <a:lnTo>
                    <a:pt x="582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3940550" y="3268333"/>
              <a:ext cx="1357865" cy="764959"/>
            </a:xfrm>
            <a:custGeom>
              <a:avLst/>
              <a:gdLst>
                <a:gd name="T0" fmla="*/ 558 w 596"/>
                <a:gd name="T1" fmla="*/ 0 h 333"/>
                <a:gd name="T2" fmla="*/ 520 w 596"/>
                <a:gd name="T3" fmla="*/ 41 h 333"/>
                <a:gd name="T4" fmla="*/ 533 w 596"/>
                <a:gd name="T5" fmla="*/ 41 h 333"/>
                <a:gd name="T6" fmla="*/ 291 w 596"/>
                <a:gd name="T7" fmla="*/ 284 h 333"/>
                <a:gd name="T8" fmla="*/ 49 w 596"/>
                <a:gd name="T9" fmla="*/ 65 h 333"/>
                <a:gd name="T10" fmla="*/ 24 w 596"/>
                <a:gd name="T11" fmla="*/ 93 h 333"/>
                <a:gd name="T12" fmla="*/ 0 w 596"/>
                <a:gd name="T13" fmla="*/ 67 h 333"/>
                <a:gd name="T14" fmla="*/ 291 w 596"/>
                <a:gd name="T15" fmla="*/ 333 h 333"/>
                <a:gd name="T16" fmla="*/ 582 w 596"/>
                <a:gd name="T17" fmla="*/ 41 h 333"/>
                <a:gd name="T18" fmla="*/ 596 w 596"/>
                <a:gd name="T19" fmla="*/ 41 h 333"/>
                <a:gd name="T20" fmla="*/ 558 w 596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58" y="0"/>
                  </a:moveTo>
                  <a:cubicBezTo>
                    <a:pt x="520" y="41"/>
                    <a:pt x="520" y="41"/>
                    <a:pt x="520" y="41"/>
                  </a:cubicBezTo>
                  <a:cubicBezTo>
                    <a:pt x="533" y="41"/>
                    <a:pt x="533" y="41"/>
                    <a:pt x="533" y="41"/>
                  </a:cubicBezTo>
                  <a:cubicBezTo>
                    <a:pt x="533" y="175"/>
                    <a:pt x="425" y="284"/>
                    <a:pt x="291" y="284"/>
                  </a:cubicBezTo>
                  <a:cubicBezTo>
                    <a:pt x="165" y="284"/>
                    <a:pt x="61" y="188"/>
                    <a:pt x="49" y="6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3" y="216"/>
                    <a:pt x="138" y="333"/>
                    <a:pt x="291" y="333"/>
                  </a:cubicBezTo>
                  <a:cubicBezTo>
                    <a:pt x="452" y="333"/>
                    <a:pt x="582" y="202"/>
                    <a:pt x="582" y="41"/>
                  </a:cubicBezTo>
                  <a:cubicBezTo>
                    <a:pt x="596" y="41"/>
                    <a:pt x="596" y="41"/>
                    <a:pt x="596" y="41"/>
                  </a:cubicBezTo>
                  <a:lnTo>
                    <a:pt x="5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7591445" y="2694330"/>
              <a:ext cx="1355593" cy="764959"/>
            </a:xfrm>
            <a:custGeom>
              <a:avLst/>
              <a:gdLst>
                <a:gd name="T0" fmla="*/ 581 w 595"/>
                <a:gd name="T1" fmla="*/ 291 h 333"/>
                <a:gd name="T2" fmla="*/ 290 w 595"/>
                <a:gd name="T3" fmla="*/ 0 h 333"/>
                <a:gd name="T4" fmla="*/ 0 w 595"/>
                <a:gd name="T5" fmla="*/ 263 h 333"/>
                <a:gd name="T6" fmla="*/ 23 w 595"/>
                <a:gd name="T7" fmla="*/ 238 h 333"/>
                <a:gd name="T8" fmla="*/ 49 w 595"/>
                <a:gd name="T9" fmla="*/ 266 h 333"/>
                <a:gd name="T10" fmla="*/ 290 w 595"/>
                <a:gd name="T11" fmla="*/ 49 h 333"/>
                <a:gd name="T12" fmla="*/ 532 w 595"/>
                <a:gd name="T13" fmla="*/ 291 h 333"/>
                <a:gd name="T14" fmla="*/ 519 w 595"/>
                <a:gd name="T15" fmla="*/ 291 h 333"/>
                <a:gd name="T16" fmla="*/ 557 w 595"/>
                <a:gd name="T17" fmla="*/ 333 h 333"/>
                <a:gd name="T18" fmla="*/ 595 w 595"/>
                <a:gd name="T19" fmla="*/ 291 h 333"/>
                <a:gd name="T20" fmla="*/ 581 w 595"/>
                <a:gd name="T21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5" h="333">
                  <a:moveTo>
                    <a:pt x="581" y="291"/>
                  </a:moveTo>
                  <a:cubicBezTo>
                    <a:pt x="581" y="130"/>
                    <a:pt x="451" y="0"/>
                    <a:pt x="290" y="0"/>
                  </a:cubicBezTo>
                  <a:cubicBezTo>
                    <a:pt x="138" y="0"/>
                    <a:pt x="14" y="115"/>
                    <a:pt x="0" y="263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62" y="144"/>
                    <a:pt x="165" y="49"/>
                    <a:pt x="290" y="49"/>
                  </a:cubicBezTo>
                  <a:cubicBezTo>
                    <a:pt x="424" y="49"/>
                    <a:pt x="532" y="157"/>
                    <a:pt x="532" y="291"/>
                  </a:cubicBezTo>
                  <a:cubicBezTo>
                    <a:pt x="519" y="291"/>
                    <a:pt x="519" y="291"/>
                    <a:pt x="519" y="291"/>
                  </a:cubicBezTo>
                  <a:cubicBezTo>
                    <a:pt x="557" y="333"/>
                    <a:pt x="557" y="333"/>
                    <a:pt x="557" y="333"/>
                  </a:cubicBezTo>
                  <a:cubicBezTo>
                    <a:pt x="595" y="291"/>
                    <a:pt x="595" y="291"/>
                    <a:pt x="595" y="291"/>
                  </a:cubicBezTo>
                  <a:lnTo>
                    <a:pt x="581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6373344" y="3268333"/>
              <a:ext cx="1357865" cy="764959"/>
            </a:xfrm>
            <a:custGeom>
              <a:avLst/>
              <a:gdLst>
                <a:gd name="T0" fmla="*/ 558 w 596"/>
                <a:gd name="T1" fmla="*/ 0 h 333"/>
                <a:gd name="T2" fmla="*/ 520 w 596"/>
                <a:gd name="T3" fmla="*/ 41 h 333"/>
                <a:gd name="T4" fmla="*/ 533 w 596"/>
                <a:gd name="T5" fmla="*/ 41 h 333"/>
                <a:gd name="T6" fmla="*/ 291 w 596"/>
                <a:gd name="T7" fmla="*/ 284 h 333"/>
                <a:gd name="T8" fmla="*/ 49 w 596"/>
                <a:gd name="T9" fmla="*/ 65 h 333"/>
                <a:gd name="T10" fmla="*/ 24 w 596"/>
                <a:gd name="T11" fmla="*/ 93 h 333"/>
                <a:gd name="T12" fmla="*/ 0 w 596"/>
                <a:gd name="T13" fmla="*/ 67 h 333"/>
                <a:gd name="T14" fmla="*/ 291 w 596"/>
                <a:gd name="T15" fmla="*/ 333 h 333"/>
                <a:gd name="T16" fmla="*/ 582 w 596"/>
                <a:gd name="T17" fmla="*/ 41 h 333"/>
                <a:gd name="T18" fmla="*/ 596 w 596"/>
                <a:gd name="T19" fmla="*/ 41 h 333"/>
                <a:gd name="T20" fmla="*/ 558 w 596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58" y="0"/>
                  </a:moveTo>
                  <a:cubicBezTo>
                    <a:pt x="520" y="41"/>
                    <a:pt x="520" y="41"/>
                    <a:pt x="520" y="41"/>
                  </a:cubicBezTo>
                  <a:cubicBezTo>
                    <a:pt x="533" y="41"/>
                    <a:pt x="533" y="41"/>
                    <a:pt x="533" y="41"/>
                  </a:cubicBezTo>
                  <a:cubicBezTo>
                    <a:pt x="533" y="175"/>
                    <a:pt x="425" y="284"/>
                    <a:pt x="291" y="284"/>
                  </a:cubicBezTo>
                  <a:cubicBezTo>
                    <a:pt x="165" y="284"/>
                    <a:pt x="61" y="188"/>
                    <a:pt x="49" y="6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4" y="216"/>
                    <a:pt x="139" y="333"/>
                    <a:pt x="291" y="333"/>
                  </a:cubicBezTo>
                  <a:cubicBezTo>
                    <a:pt x="452" y="333"/>
                    <a:pt x="582" y="202"/>
                    <a:pt x="582" y="41"/>
                  </a:cubicBezTo>
                  <a:cubicBezTo>
                    <a:pt x="596" y="41"/>
                    <a:pt x="596" y="41"/>
                    <a:pt x="596" y="41"/>
                  </a:cubicBezTo>
                  <a:lnTo>
                    <a:pt x="5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57654" y="3031912"/>
            <a:ext cx="657911" cy="663798"/>
            <a:chOff x="3057654" y="3031912"/>
            <a:chExt cx="657911" cy="663798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3057654" y="3031912"/>
              <a:ext cx="657911" cy="663798"/>
            </a:xfrm>
            <a:prstGeom prst="ellipse">
              <a:avLst/>
            </a:prstGeom>
            <a:solidFill>
              <a:srgbClr val="ADD1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3273548" y="3218321"/>
              <a:ext cx="226122" cy="288706"/>
            </a:xfrm>
            <a:custGeom>
              <a:avLst/>
              <a:gdLst>
                <a:gd name="T0" fmla="*/ 5 w 99"/>
                <a:gd name="T1" fmla="*/ 0 h 126"/>
                <a:gd name="T2" fmla="*/ 94 w 99"/>
                <a:gd name="T3" fmla="*/ 9 h 126"/>
                <a:gd name="T4" fmla="*/ 81 w 99"/>
                <a:gd name="T5" fmla="*/ 46 h 126"/>
                <a:gd name="T6" fmla="*/ 81 w 99"/>
                <a:gd name="T7" fmla="*/ 82 h 126"/>
                <a:gd name="T8" fmla="*/ 99 w 99"/>
                <a:gd name="T9" fmla="*/ 121 h 126"/>
                <a:gd name="T10" fmla="*/ 0 w 99"/>
                <a:gd name="T11" fmla="*/ 121 h 126"/>
                <a:gd name="T12" fmla="*/ 18 w 99"/>
                <a:gd name="T13" fmla="*/ 82 h 126"/>
                <a:gd name="T14" fmla="*/ 18 w 99"/>
                <a:gd name="T15" fmla="*/ 46 h 126"/>
                <a:gd name="T16" fmla="*/ 5 w 99"/>
                <a:gd name="T17" fmla="*/ 9 h 126"/>
                <a:gd name="T18" fmla="*/ 67 w 99"/>
                <a:gd name="T19" fmla="*/ 94 h 126"/>
                <a:gd name="T20" fmla="*/ 15 w 99"/>
                <a:gd name="T21" fmla="*/ 116 h 126"/>
                <a:gd name="T22" fmla="*/ 17 w 99"/>
                <a:gd name="T23" fmla="*/ 100 h 126"/>
                <a:gd name="T24" fmla="*/ 70 w 99"/>
                <a:gd name="T25" fmla="*/ 89 h 126"/>
                <a:gd name="T26" fmla="*/ 76 w 99"/>
                <a:gd name="T27" fmla="*/ 85 h 126"/>
                <a:gd name="T28" fmla="*/ 53 w 99"/>
                <a:gd name="T29" fmla="*/ 66 h 126"/>
                <a:gd name="T30" fmla="*/ 52 w 99"/>
                <a:gd name="T31" fmla="*/ 66 h 126"/>
                <a:gd name="T32" fmla="*/ 52 w 99"/>
                <a:gd name="T33" fmla="*/ 66 h 126"/>
                <a:gd name="T34" fmla="*/ 51 w 99"/>
                <a:gd name="T35" fmla="*/ 64 h 126"/>
                <a:gd name="T36" fmla="*/ 51 w 99"/>
                <a:gd name="T37" fmla="*/ 64 h 126"/>
                <a:gd name="T38" fmla="*/ 51 w 99"/>
                <a:gd name="T39" fmla="*/ 63 h 126"/>
                <a:gd name="T40" fmla="*/ 51 w 99"/>
                <a:gd name="T41" fmla="*/ 62 h 126"/>
                <a:gd name="T42" fmla="*/ 52 w 99"/>
                <a:gd name="T43" fmla="*/ 62 h 126"/>
                <a:gd name="T44" fmla="*/ 52 w 99"/>
                <a:gd name="T45" fmla="*/ 61 h 126"/>
                <a:gd name="T46" fmla="*/ 53 w 99"/>
                <a:gd name="T47" fmla="*/ 61 h 126"/>
                <a:gd name="T48" fmla="*/ 84 w 99"/>
                <a:gd name="T49" fmla="*/ 9 h 126"/>
                <a:gd name="T50" fmla="*/ 23 w 99"/>
                <a:gd name="T51" fmla="*/ 43 h 126"/>
                <a:gd name="T52" fmla="*/ 46 w 99"/>
                <a:gd name="T53" fmla="*/ 61 h 126"/>
                <a:gd name="T54" fmla="*/ 47 w 99"/>
                <a:gd name="T55" fmla="*/ 62 h 126"/>
                <a:gd name="T56" fmla="*/ 47 w 99"/>
                <a:gd name="T57" fmla="*/ 62 h 126"/>
                <a:gd name="T58" fmla="*/ 48 w 99"/>
                <a:gd name="T59" fmla="*/ 63 h 126"/>
                <a:gd name="T60" fmla="*/ 48 w 99"/>
                <a:gd name="T61" fmla="*/ 64 h 126"/>
                <a:gd name="T62" fmla="*/ 48 w 99"/>
                <a:gd name="T63" fmla="*/ 64 h 126"/>
                <a:gd name="T64" fmla="*/ 47 w 99"/>
                <a:gd name="T65" fmla="*/ 65 h 126"/>
                <a:gd name="T66" fmla="*/ 47 w 99"/>
                <a:gd name="T67" fmla="*/ 66 h 126"/>
                <a:gd name="T68" fmla="*/ 46 w 99"/>
                <a:gd name="T69" fmla="*/ 66 h 126"/>
                <a:gd name="T70" fmla="*/ 45 w 99"/>
                <a:gd name="T71" fmla="*/ 66 h 126"/>
                <a:gd name="T72" fmla="*/ 17 w 99"/>
                <a:gd name="T73" fmla="*/ 100 h 126"/>
                <a:gd name="T74" fmla="*/ 33 w 99"/>
                <a:gd name="T75" fmla="*/ 48 h 126"/>
                <a:gd name="T76" fmla="*/ 47 w 99"/>
                <a:gd name="T77" fmla="*/ 56 h 126"/>
                <a:gd name="T78" fmla="*/ 48 w 99"/>
                <a:gd name="T79" fmla="*/ 57 h 126"/>
                <a:gd name="T80" fmla="*/ 51 w 99"/>
                <a:gd name="T81" fmla="*/ 57 h 126"/>
                <a:gd name="T82" fmla="*/ 52 w 99"/>
                <a:gd name="T83" fmla="*/ 56 h 126"/>
                <a:gd name="T84" fmla="*/ 75 w 99"/>
                <a:gd name="T85" fmla="*/ 34 h 126"/>
                <a:gd name="T86" fmla="*/ 62 w 99"/>
                <a:gd name="T87" fmla="*/ 44 h 126"/>
                <a:gd name="T88" fmla="*/ 50 w 99"/>
                <a:gd name="T89" fmla="*/ 51 h 126"/>
                <a:gd name="T90" fmla="*/ 49 w 99"/>
                <a:gd name="T91" fmla="*/ 51 h 126"/>
                <a:gd name="T92" fmla="*/ 37 w 99"/>
                <a:gd name="T93" fmla="*/ 44 h 126"/>
                <a:gd name="T94" fmla="*/ 24 w 99"/>
                <a:gd name="T95" fmla="*/ 34 h 126"/>
                <a:gd name="T96" fmla="*/ 50 w 99"/>
                <a:gd name="T9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" h="126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7"/>
                    <a:pt x="97" y="9"/>
                    <a:pt x="9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25"/>
                    <a:pt x="86" y="37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76" y="55"/>
                    <a:pt x="69" y="60"/>
                    <a:pt x="62" y="64"/>
                  </a:cubicBezTo>
                  <a:cubicBezTo>
                    <a:pt x="69" y="67"/>
                    <a:pt x="76" y="73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6" y="90"/>
                    <a:pt x="89" y="101"/>
                    <a:pt x="90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7" y="116"/>
                    <a:pt x="99" y="118"/>
                    <a:pt x="99" y="121"/>
                  </a:cubicBezTo>
                  <a:cubicBezTo>
                    <a:pt x="99" y="124"/>
                    <a:pt x="97" y="126"/>
                    <a:pt x="94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2" y="126"/>
                    <a:pt x="0" y="124"/>
                    <a:pt x="0" y="121"/>
                  </a:cubicBezTo>
                  <a:cubicBezTo>
                    <a:pt x="0" y="118"/>
                    <a:pt x="2" y="116"/>
                    <a:pt x="5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01"/>
                    <a:pt x="13" y="90"/>
                    <a:pt x="18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23" y="73"/>
                    <a:pt x="30" y="67"/>
                    <a:pt x="37" y="64"/>
                  </a:cubicBezTo>
                  <a:cubicBezTo>
                    <a:pt x="30" y="60"/>
                    <a:pt x="23" y="55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3" y="37"/>
                    <a:pt x="9" y="25"/>
                    <a:pt x="9" y="9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83" y="116"/>
                  </a:moveTo>
                  <a:cubicBezTo>
                    <a:pt x="83" y="116"/>
                    <a:pt x="83" y="116"/>
                    <a:pt x="83" y="116"/>
                  </a:cubicBezTo>
                  <a:cubicBezTo>
                    <a:pt x="81" y="106"/>
                    <a:pt x="75" y="99"/>
                    <a:pt x="67" y="94"/>
                  </a:cubicBezTo>
                  <a:cubicBezTo>
                    <a:pt x="62" y="91"/>
                    <a:pt x="55" y="90"/>
                    <a:pt x="49" y="90"/>
                  </a:cubicBezTo>
                  <a:cubicBezTo>
                    <a:pt x="43" y="90"/>
                    <a:pt x="37" y="91"/>
                    <a:pt x="32" y="94"/>
                  </a:cubicBezTo>
                  <a:cubicBezTo>
                    <a:pt x="24" y="99"/>
                    <a:pt x="18" y="106"/>
                    <a:pt x="15" y="116"/>
                  </a:cubicBezTo>
                  <a:cubicBezTo>
                    <a:pt x="83" y="116"/>
                    <a:pt x="83" y="116"/>
                    <a:pt x="83" y="116"/>
                  </a:cubicBezTo>
                  <a:close/>
                  <a:moveTo>
                    <a:pt x="17" y="100"/>
                  </a:moveTo>
                  <a:cubicBezTo>
                    <a:pt x="17" y="100"/>
                    <a:pt x="17" y="100"/>
                    <a:pt x="17" y="100"/>
                  </a:cubicBezTo>
                  <a:cubicBezTo>
                    <a:pt x="20" y="95"/>
                    <a:pt x="24" y="92"/>
                    <a:pt x="29" y="89"/>
                  </a:cubicBezTo>
                  <a:cubicBezTo>
                    <a:pt x="35" y="86"/>
                    <a:pt x="42" y="84"/>
                    <a:pt x="49" y="84"/>
                  </a:cubicBezTo>
                  <a:cubicBezTo>
                    <a:pt x="56" y="84"/>
                    <a:pt x="64" y="86"/>
                    <a:pt x="70" y="89"/>
                  </a:cubicBezTo>
                  <a:cubicBezTo>
                    <a:pt x="74" y="92"/>
                    <a:pt x="78" y="95"/>
                    <a:pt x="82" y="100"/>
                  </a:cubicBezTo>
                  <a:cubicBezTo>
                    <a:pt x="80" y="94"/>
                    <a:pt x="78" y="89"/>
                    <a:pt x="76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0" y="75"/>
                    <a:pt x="62" y="69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5"/>
                    <a:pt x="52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62" y="58"/>
                    <a:pt x="70" y="5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1" y="35"/>
                    <a:pt x="84" y="24"/>
                    <a:pt x="8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24"/>
                    <a:pt x="18" y="35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9" y="53"/>
                    <a:pt x="37" y="58"/>
                    <a:pt x="45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7" y="64"/>
                    <a:pt x="47" y="65"/>
                    <a:pt x="47" y="65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5"/>
                    <a:pt x="47" y="65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37" y="69"/>
                    <a:pt x="29" y="7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0" y="89"/>
                    <a:pt x="18" y="94"/>
                    <a:pt x="17" y="100"/>
                  </a:cubicBezTo>
                  <a:close/>
                  <a:moveTo>
                    <a:pt x="24" y="34"/>
                  </a:moveTo>
                  <a:cubicBezTo>
                    <a:pt x="24" y="34"/>
                    <a:pt x="24" y="34"/>
                    <a:pt x="24" y="34"/>
                  </a:cubicBezTo>
                  <a:cubicBezTo>
                    <a:pt x="26" y="39"/>
                    <a:pt x="29" y="44"/>
                    <a:pt x="33" y="48"/>
                  </a:cubicBezTo>
                  <a:cubicBezTo>
                    <a:pt x="37" y="52"/>
                    <a:pt x="41" y="55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50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7" y="55"/>
                    <a:pt x="62" y="52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70" y="44"/>
                    <a:pt x="73" y="39"/>
                    <a:pt x="75" y="34"/>
                  </a:cubicBezTo>
                  <a:cubicBezTo>
                    <a:pt x="75" y="32"/>
                    <a:pt x="75" y="31"/>
                    <a:pt x="73" y="30"/>
                  </a:cubicBezTo>
                  <a:cubicBezTo>
                    <a:pt x="72" y="30"/>
                    <a:pt x="70" y="30"/>
                    <a:pt x="69" y="32"/>
                  </a:cubicBezTo>
                  <a:cubicBezTo>
                    <a:pt x="68" y="36"/>
                    <a:pt x="65" y="41"/>
                    <a:pt x="62" y="44"/>
                  </a:cubicBezTo>
                  <a:cubicBezTo>
                    <a:pt x="59" y="47"/>
                    <a:pt x="55" y="49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4" y="49"/>
                    <a:pt x="40" y="47"/>
                    <a:pt x="37" y="44"/>
                  </a:cubicBezTo>
                  <a:cubicBezTo>
                    <a:pt x="34" y="41"/>
                    <a:pt x="31" y="36"/>
                    <a:pt x="29" y="32"/>
                  </a:cubicBezTo>
                  <a:cubicBezTo>
                    <a:pt x="29" y="30"/>
                    <a:pt x="27" y="30"/>
                    <a:pt x="26" y="30"/>
                  </a:cubicBezTo>
                  <a:cubicBezTo>
                    <a:pt x="24" y="31"/>
                    <a:pt x="23" y="32"/>
                    <a:pt x="24" y="34"/>
                  </a:cubicBezTo>
                  <a:close/>
                  <a:moveTo>
                    <a:pt x="50" y="51"/>
                  </a:move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22106" y="3031912"/>
            <a:ext cx="657911" cy="663798"/>
            <a:chOff x="7922106" y="3031912"/>
            <a:chExt cx="657911" cy="663798"/>
          </a:xfrm>
        </p:grpSpPr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7922106" y="3031912"/>
              <a:ext cx="657911" cy="663798"/>
            </a:xfrm>
            <a:prstGeom prst="ellipse">
              <a:avLst/>
            </a:prstGeom>
            <a:solidFill>
              <a:srgbClr val="ADD1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8124365" y="3231961"/>
              <a:ext cx="287481" cy="263700"/>
            </a:xfrm>
            <a:custGeom>
              <a:avLst/>
              <a:gdLst>
                <a:gd name="T0" fmla="*/ 79 w 126"/>
                <a:gd name="T1" fmla="*/ 53 h 115"/>
                <a:gd name="T2" fmla="*/ 83 w 126"/>
                <a:gd name="T3" fmla="*/ 69 h 115"/>
                <a:gd name="T4" fmla="*/ 83 w 126"/>
                <a:gd name="T5" fmla="*/ 77 h 115"/>
                <a:gd name="T6" fmla="*/ 89 w 126"/>
                <a:gd name="T7" fmla="*/ 71 h 115"/>
                <a:gd name="T8" fmla="*/ 83 w 126"/>
                <a:gd name="T9" fmla="*/ 49 h 115"/>
                <a:gd name="T10" fmla="*/ 64 w 126"/>
                <a:gd name="T11" fmla="*/ 46 h 115"/>
                <a:gd name="T12" fmla="*/ 122 w 126"/>
                <a:gd name="T13" fmla="*/ 105 h 115"/>
                <a:gd name="T14" fmla="*/ 118 w 126"/>
                <a:gd name="T15" fmla="*/ 105 h 115"/>
                <a:gd name="T16" fmla="*/ 122 w 126"/>
                <a:gd name="T17" fmla="*/ 29 h 115"/>
                <a:gd name="T18" fmla="*/ 122 w 126"/>
                <a:gd name="T19" fmla="*/ 19 h 115"/>
                <a:gd name="T20" fmla="*/ 76 w 126"/>
                <a:gd name="T21" fmla="*/ 13 h 115"/>
                <a:gd name="T22" fmla="*/ 63 w 126"/>
                <a:gd name="T23" fmla="*/ 0 h 115"/>
                <a:gd name="T24" fmla="*/ 51 w 126"/>
                <a:gd name="T25" fmla="*/ 13 h 115"/>
                <a:gd name="T26" fmla="*/ 5 w 126"/>
                <a:gd name="T27" fmla="*/ 19 h 115"/>
                <a:gd name="T28" fmla="*/ 5 w 126"/>
                <a:gd name="T29" fmla="*/ 29 h 115"/>
                <a:gd name="T30" fmla="*/ 9 w 126"/>
                <a:gd name="T31" fmla="*/ 105 h 115"/>
                <a:gd name="T32" fmla="*/ 0 w 126"/>
                <a:gd name="T33" fmla="*/ 110 h 115"/>
                <a:gd name="T34" fmla="*/ 122 w 126"/>
                <a:gd name="T35" fmla="*/ 115 h 115"/>
                <a:gd name="T36" fmla="*/ 122 w 126"/>
                <a:gd name="T37" fmla="*/ 105 h 115"/>
                <a:gd name="T38" fmla="*/ 58 w 126"/>
                <a:gd name="T39" fmla="*/ 8 h 115"/>
                <a:gd name="T40" fmla="*/ 68 w 126"/>
                <a:gd name="T41" fmla="*/ 8 h 115"/>
                <a:gd name="T42" fmla="*/ 68 w 126"/>
                <a:gd name="T43" fmla="*/ 17 h 115"/>
                <a:gd name="T44" fmla="*/ 63 w 126"/>
                <a:gd name="T45" fmla="*/ 19 h 115"/>
                <a:gd name="T46" fmla="*/ 56 w 126"/>
                <a:gd name="T47" fmla="*/ 13 h 115"/>
                <a:gd name="T48" fmla="*/ 112 w 126"/>
                <a:gd name="T49" fmla="*/ 105 h 115"/>
                <a:gd name="T50" fmla="*/ 14 w 126"/>
                <a:gd name="T51" fmla="*/ 105 h 115"/>
                <a:gd name="T52" fmla="*/ 112 w 126"/>
                <a:gd name="T53" fmla="*/ 29 h 115"/>
                <a:gd name="T54" fmla="*/ 59 w 126"/>
                <a:gd name="T55" fmla="*/ 91 h 115"/>
                <a:gd name="T56" fmla="*/ 71 w 126"/>
                <a:gd name="T57" fmla="*/ 89 h 115"/>
                <a:gd name="T58" fmla="*/ 79 w 126"/>
                <a:gd name="T59" fmla="*/ 80 h 115"/>
                <a:gd name="T60" fmla="*/ 78 w 126"/>
                <a:gd name="T61" fmla="*/ 76 h 115"/>
                <a:gd name="T62" fmla="*/ 62 w 126"/>
                <a:gd name="T63" fmla="*/ 50 h 115"/>
                <a:gd name="T64" fmla="*/ 44 w 126"/>
                <a:gd name="T65" fmla="*/ 53 h 115"/>
                <a:gd name="T66" fmla="*/ 44 w 126"/>
                <a:gd name="T67" fmla="*/ 85 h 115"/>
                <a:gd name="T68" fmla="*/ 48 w 126"/>
                <a:gd name="T69" fmla="*/ 57 h 115"/>
                <a:gd name="T70" fmla="*/ 57 w 126"/>
                <a:gd name="T71" fmla="*/ 53 h 115"/>
                <a:gd name="T72" fmla="*/ 58 w 126"/>
                <a:gd name="T73" fmla="*/ 72 h 115"/>
                <a:gd name="T74" fmla="*/ 68 w 126"/>
                <a:gd name="T75" fmla="*/ 83 h 115"/>
                <a:gd name="T76" fmla="*/ 59 w 126"/>
                <a:gd name="T77" fmla="*/ 86 h 115"/>
                <a:gd name="T78" fmla="*/ 43 w 126"/>
                <a:gd name="T79" fmla="*/ 6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6" h="115">
                  <a:moveTo>
                    <a:pt x="67" y="49"/>
                  </a:moveTo>
                  <a:cubicBezTo>
                    <a:pt x="72" y="49"/>
                    <a:pt x="76" y="50"/>
                    <a:pt x="79" y="53"/>
                  </a:cubicBezTo>
                  <a:cubicBezTo>
                    <a:pt x="82" y="56"/>
                    <a:pt x="84" y="61"/>
                    <a:pt x="84" y="65"/>
                  </a:cubicBezTo>
                  <a:cubicBezTo>
                    <a:pt x="84" y="67"/>
                    <a:pt x="84" y="68"/>
                    <a:pt x="83" y="69"/>
                  </a:cubicBezTo>
                  <a:cubicBezTo>
                    <a:pt x="83" y="71"/>
                    <a:pt x="82" y="72"/>
                    <a:pt x="82" y="73"/>
                  </a:cubicBezTo>
                  <a:cubicBezTo>
                    <a:pt x="81" y="75"/>
                    <a:pt x="81" y="77"/>
                    <a:pt x="83" y="77"/>
                  </a:cubicBezTo>
                  <a:cubicBezTo>
                    <a:pt x="84" y="78"/>
                    <a:pt x="86" y="78"/>
                    <a:pt x="87" y="76"/>
                  </a:cubicBezTo>
                  <a:cubicBezTo>
                    <a:pt x="88" y="75"/>
                    <a:pt x="88" y="73"/>
                    <a:pt x="89" y="71"/>
                  </a:cubicBezTo>
                  <a:cubicBezTo>
                    <a:pt x="89" y="69"/>
                    <a:pt x="90" y="67"/>
                    <a:pt x="90" y="65"/>
                  </a:cubicBezTo>
                  <a:cubicBezTo>
                    <a:pt x="90" y="59"/>
                    <a:pt x="87" y="53"/>
                    <a:pt x="83" y="49"/>
                  </a:cubicBezTo>
                  <a:cubicBezTo>
                    <a:pt x="79" y="45"/>
                    <a:pt x="73" y="43"/>
                    <a:pt x="67" y="43"/>
                  </a:cubicBezTo>
                  <a:cubicBezTo>
                    <a:pt x="66" y="43"/>
                    <a:pt x="64" y="44"/>
                    <a:pt x="64" y="46"/>
                  </a:cubicBezTo>
                  <a:cubicBezTo>
                    <a:pt x="64" y="47"/>
                    <a:pt x="66" y="49"/>
                    <a:pt x="67" y="49"/>
                  </a:cubicBezTo>
                  <a:close/>
                  <a:moveTo>
                    <a:pt x="122" y="105"/>
                  </a:moveTo>
                  <a:cubicBezTo>
                    <a:pt x="122" y="105"/>
                    <a:pt x="122" y="105"/>
                    <a:pt x="122" y="10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4" y="29"/>
                    <a:pt x="126" y="27"/>
                    <a:pt x="126" y="24"/>
                  </a:cubicBezTo>
                  <a:cubicBezTo>
                    <a:pt x="126" y="22"/>
                    <a:pt x="124" y="19"/>
                    <a:pt x="1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7"/>
                    <a:pt x="76" y="15"/>
                    <a:pt x="76" y="13"/>
                  </a:cubicBezTo>
                  <a:cubicBezTo>
                    <a:pt x="76" y="9"/>
                    <a:pt x="75" y="6"/>
                    <a:pt x="72" y="4"/>
                  </a:cubicBezTo>
                  <a:cubicBezTo>
                    <a:pt x="70" y="1"/>
                    <a:pt x="67" y="0"/>
                    <a:pt x="63" y="0"/>
                  </a:cubicBezTo>
                  <a:cubicBezTo>
                    <a:pt x="60" y="0"/>
                    <a:pt x="57" y="1"/>
                    <a:pt x="54" y="4"/>
                  </a:cubicBezTo>
                  <a:cubicBezTo>
                    <a:pt x="52" y="6"/>
                    <a:pt x="51" y="9"/>
                    <a:pt x="51" y="13"/>
                  </a:cubicBezTo>
                  <a:cubicBezTo>
                    <a:pt x="51" y="15"/>
                    <a:pt x="51" y="17"/>
                    <a:pt x="5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" y="19"/>
                    <a:pt x="0" y="22"/>
                    <a:pt x="0" y="24"/>
                  </a:cubicBezTo>
                  <a:cubicBezTo>
                    <a:pt x="0" y="27"/>
                    <a:pt x="2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2" y="105"/>
                    <a:pt x="0" y="107"/>
                    <a:pt x="0" y="110"/>
                  </a:cubicBezTo>
                  <a:cubicBezTo>
                    <a:pt x="0" y="113"/>
                    <a:pt x="2" y="115"/>
                    <a:pt x="5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4" y="115"/>
                    <a:pt x="126" y="113"/>
                    <a:pt x="126" y="110"/>
                  </a:cubicBezTo>
                  <a:cubicBezTo>
                    <a:pt x="126" y="107"/>
                    <a:pt x="124" y="105"/>
                    <a:pt x="122" y="105"/>
                  </a:cubicBezTo>
                  <a:close/>
                  <a:moveTo>
                    <a:pt x="58" y="8"/>
                  </a:moveTo>
                  <a:cubicBezTo>
                    <a:pt x="58" y="8"/>
                    <a:pt x="58" y="8"/>
                    <a:pt x="58" y="8"/>
                  </a:cubicBezTo>
                  <a:cubicBezTo>
                    <a:pt x="60" y="6"/>
                    <a:pt x="61" y="6"/>
                    <a:pt x="63" y="6"/>
                  </a:cubicBezTo>
                  <a:cubicBezTo>
                    <a:pt x="65" y="6"/>
                    <a:pt x="67" y="6"/>
                    <a:pt x="68" y="8"/>
                  </a:cubicBezTo>
                  <a:cubicBezTo>
                    <a:pt x="69" y="9"/>
                    <a:pt x="70" y="11"/>
                    <a:pt x="70" y="13"/>
                  </a:cubicBezTo>
                  <a:cubicBezTo>
                    <a:pt x="70" y="14"/>
                    <a:pt x="69" y="16"/>
                    <a:pt x="68" y="17"/>
                  </a:cubicBezTo>
                  <a:cubicBezTo>
                    <a:pt x="67" y="19"/>
                    <a:pt x="65" y="19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1" y="19"/>
                    <a:pt x="60" y="19"/>
                    <a:pt x="58" y="17"/>
                  </a:cubicBezTo>
                  <a:cubicBezTo>
                    <a:pt x="57" y="16"/>
                    <a:pt x="56" y="14"/>
                    <a:pt x="56" y="13"/>
                  </a:cubicBezTo>
                  <a:cubicBezTo>
                    <a:pt x="56" y="11"/>
                    <a:pt x="57" y="9"/>
                    <a:pt x="58" y="8"/>
                  </a:cubicBezTo>
                  <a:close/>
                  <a:moveTo>
                    <a:pt x="112" y="105"/>
                  </a:moveTo>
                  <a:cubicBezTo>
                    <a:pt x="112" y="105"/>
                    <a:pt x="112" y="105"/>
                    <a:pt x="112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105"/>
                    <a:pt x="112" y="105"/>
                    <a:pt x="112" y="105"/>
                  </a:cubicBezTo>
                  <a:close/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63" y="91"/>
                    <a:pt x="67" y="90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4" y="87"/>
                    <a:pt x="77" y="84"/>
                    <a:pt x="79" y="80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80" y="79"/>
                    <a:pt x="79" y="77"/>
                    <a:pt x="78" y="76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48"/>
                    <a:pt x="61" y="47"/>
                    <a:pt x="59" y="47"/>
                  </a:cubicBezTo>
                  <a:cubicBezTo>
                    <a:pt x="53" y="47"/>
                    <a:pt x="48" y="49"/>
                    <a:pt x="44" y="53"/>
                  </a:cubicBezTo>
                  <a:cubicBezTo>
                    <a:pt x="40" y="57"/>
                    <a:pt x="37" y="63"/>
                    <a:pt x="37" y="69"/>
                  </a:cubicBezTo>
                  <a:cubicBezTo>
                    <a:pt x="37" y="75"/>
                    <a:pt x="40" y="81"/>
                    <a:pt x="44" y="85"/>
                  </a:cubicBezTo>
                  <a:cubicBezTo>
                    <a:pt x="48" y="89"/>
                    <a:pt x="53" y="91"/>
                    <a:pt x="59" y="91"/>
                  </a:cubicBezTo>
                  <a:close/>
                  <a:moveTo>
                    <a:pt x="48" y="57"/>
                  </a:move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3" y="53"/>
                    <a:pt x="57" y="53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70"/>
                    <a:pt x="57" y="71"/>
                    <a:pt x="58" y="72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1" y="81"/>
                    <a:pt x="69" y="82"/>
                    <a:pt x="68" y="83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5" y="85"/>
                    <a:pt x="62" y="86"/>
                    <a:pt x="59" y="86"/>
                  </a:cubicBezTo>
                  <a:cubicBezTo>
                    <a:pt x="55" y="86"/>
                    <a:pt x="51" y="84"/>
                    <a:pt x="48" y="81"/>
                  </a:cubicBezTo>
                  <a:cubicBezTo>
                    <a:pt x="45" y="78"/>
                    <a:pt x="43" y="74"/>
                    <a:pt x="43" y="69"/>
                  </a:cubicBezTo>
                  <a:cubicBezTo>
                    <a:pt x="43" y="64"/>
                    <a:pt x="45" y="60"/>
                    <a:pt x="48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08550" y="3029639"/>
            <a:ext cx="657911" cy="663798"/>
            <a:chOff x="6708550" y="3029639"/>
            <a:chExt cx="657911" cy="663798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6708550" y="3029639"/>
              <a:ext cx="657911" cy="663798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897173" y="3234234"/>
              <a:ext cx="280664" cy="259154"/>
            </a:xfrm>
            <a:custGeom>
              <a:avLst/>
              <a:gdLst>
                <a:gd name="T0" fmla="*/ 95 w 123"/>
                <a:gd name="T1" fmla="*/ 54 h 113"/>
                <a:gd name="T2" fmla="*/ 122 w 123"/>
                <a:gd name="T3" fmla="*/ 38 h 113"/>
                <a:gd name="T4" fmla="*/ 111 w 123"/>
                <a:gd name="T5" fmla="*/ 36 h 113"/>
                <a:gd name="T6" fmla="*/ 96 w 123"/>
                <a:gd name="T7" fmla="*/ 28 h 113"/>
                <a:gd name="T8" fmla="*/ 105 w 123"/>
                <a:gd name="T9" fmla="*/ 14 h 113"/>
                <a:gd name="T10" fmla="*/ 114 w 123"/>
                <a:gd name="T11" fmla="*/ 7 h 113"/>
                <a:gd name="T12" fmla="*/ 74 w 123"/>
                <a:gd name="T13" fmla="*/ 14 h 113"/>
                <a:gd name="T14" fmla="*/ 72 w 123"/>
                <a:gd name="T15" fmla="*/ 35 h 113"/>
                <a:gd name="T16" fmla="*/ 50 w 123"/>
                <a:gd name="T17" fmla="*/ 21 h 113"/>
                <a:gd name="T18" fmla="*/ 55 w 123"/>
                <a:gd name="T19" fmla="*/ 13 h 113"/>
                <a:gd name="T20" fmla="*/ 64 w 123"/>
                <a:gd name="T21" fmla="*/ 7 h 113"/>
                <a:gd name="T22" fmla="*/ 33 w 123"/>
                <a:gd name="T23" fmla="*/ 6 h 113"/>
                <a:gd name="T24" fmla="*/ 30 w 123"/>
                <a:gd name="T25" fmla="*/ 6 h 113"/>
                <a:gd name="T26" fmla="*/ 13 w 123"/>
                <a:gd name="T27" fmla="*/ 22 h 113"/>
                <a:gd name="T28" fmla="*/ 14 w 123"/>
                <a:gd name="T29" fmla="*/ 25 h 113"/>
                <a:gd name="T30" fmla="*/ 10 w 123"/>
                <a:gd name="T31" fmla="*/ 27 h 113"/>
                <a:gd name="T32" fmla="*/ 1 w 123"/>
                <a:gd name="T33" fmla="*/ 39 h 113"/>
                <a:gd name="T34" fmla="*/ 9 w 123"/>
                <a:gd name="T35" fmla="*/ 46 h 113"/>
                <a:gd name="T36" fmla="*/ 9 w 123"/>
                <a:gd name="T37" fmla="*/ 46 h 113"/>
                <a:gd name="T38" fmla="*/ 9 w 123"/>
                <a:gd name="T39" fmla="*/ 47 h 113"/>
                <a:gd name="T40" fmla="*/ 27 w 123"/>
                <a:gd name="T41" fmla="*/ 48 h 113"/>
                <a:gd name="T42" fmla="*/ 28 w 123"/>
                <a:gd name="T43" fmla="*/ 42 h 113"/>
                <a:gd name="T44" fmla="*/ 49 w 123"/>
                <a:gd name="T45" fmla="*/ 58 h 113"/>
                <a:gd name="T46" fmla="*/ 25 w 123"/>
                <a:gd name="T47" fmla="*/ 111 h 113"/>
                <a:gd name="T48" fmla="*/ 103 w 123"/>
                <a:gd name="T49" fmla="*/ 112 h 113"/>
                <a:gd name="T50" fmla="*/ 120 w 123"/>
                <a:gd name="T51" fmla="*/ 95 h 113"/>
                <a:gd name="T52" fmla="*/ 34 w 123"/>
                <a:gd name="T53" fmla="*/ 35 h 113"/>
                <a:gd name="T54" fmla="*/ 28 w 123"/>
                <a:gd name="T55" fmla="*/ 36 h 113"/>
                <a:gd name="T56" fmla="*/ 24 w 123"/>
                <a:gd name="T57" fmla="*/ 38 h 113"/>
                <a:gd name="T58" fmla="*/ 18 w 123"/>
                <a:gd name="T59" fmla="*/ 48 h 113"/>
                <a:gd name="T60" fmla="*/ 13 w 123"/>
                <a:gd name="T61" fmla="*/ 42 h 113"/>
                <a:gd name="T62" fmla="*/ 13 w 123"/>
                <a:gd name="T63" fmla="*/ 42 h 113"/>
                <a:gd name="T64" fmla="*/ 13 w 123"/>
                <a:gd name="T65" fmla="*/ 42 h 113"/>
                <a:gd name="T66" fmla="*/ 11 w 123"/>
                <a:gd name="T67" fmla="*/ 33 h 113"/>
                <a:gd name="T68" fmla="*/ 18 w 123"/>
                <a:gd name="T69" fmla="*/ 30 h 113"/>
                <a:gd name="T70" fmla="*/ 21 w 123"/>
                <a:gd name="T71" fmla="*/ 25 h 113"/>
                <a:gd name="T72" fmla="*/ 28 w 123"/>
                <a:gd name="T73" fmla="*/ 12 h 113"/>
                <a:gd name="T74" fmla="*/ 36 w 123"/>
                <a:gd name="T75" fmla="*/ 11 h 113"/>
                <a:gd name="T76" fmla="*/ 40 w 123"/>
                <a:gd name="T77" fmla="*/ 10 h 113"/>
                <a:gd name="T78" fmla="*/ 53 w 123"/>
                <a:gd name="T79" fmla="*/ 7 h 113"/>
                <a:gd name="T80" fmla="*/ 45 w 123"/>
                <a:gd name="T81" fmla="*/ 19 h 113"/>
                <a:gd name="T82" fmla="*/ 43 w 123"/>
                <a:gd name="T83" fmla="*/ 26 h 113"/>
                <a:gd name="T84" fmla="*/ 34 w 123"/>
                <a:gd name="T85" fmla="*/ 35 h 113"/>
                <a:gd name="T86" fmla="*/ 19 w 123"/>
                <a:gd name="T87" fmla="*/ 96 h 113"/>
                <a:gd name="T88" fmla="*/ 78 w 123"/>
                <a:gd name="T89" fmla="*/ 35 h 113"/>
                <a:gd name="T90" fmla="*/ 77 w 123"/>
                <a:gd name="T91" fmla="*/ 33 h 113"/>
                <a:gd name="T92" fmla="*/ 102 w 123"/>
                <a:gd name="T93" fmla="*/ 7 h 113"/>
                <a:gd name="T94" fmla="*/ 96 w 123"/>
                <a:gd name="T95" fmla="*/ 10 h 113"/>
                <a:gd name="T96" fmla="*/ 90 w 123"/>
                <a:gd name="T97" fmla="*/ 31 h 113"/>
                <a:gd name="T98" fmla="*/ 105 w 123"/>
                <a:gd name="T99" fmla="*/ 43 h 113"/>
                <a:gd name="T100" fmla="*/ 111 w 123"/>
                <a:gd name="T101" fmla="*/ 43 h 113"/>
                <a:gd name="T102" fmla="*/ 88 w 123"/>
                <a:gd name="T103" fmla="*/ 47 h 113"/>
                <a:gd name="T104" fmla="*/ 105 w 123"/>
                <a:gd name="T105" fmla="*/ 106 h 113"/>
                <a:gd name="T106" fmla="*/ 78 w 123"/>
                <a:gd name="T107" fmla="*/ 6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13">
                  <a:moveTo>
                    <a:pt x="82" y="58"/>
                  </a:moveTo>
                  <a:cubicBezTo>
                    <a:pt x="88" y="53"/>
                    <a:pt x="88" y="53"/>
                    <a:pt x="88" y="53"/>
                  </a:cubicBezTo>
                  <a:cubicBezTo>
                    <a:pt x="90" y="54"/>
                    <a:pt x="92" y="54"/>
                    <a:pt x="95" y="54"/>
                  </a:cubicBezTo>
                  <a:cubicBezTo>
                    <a:pt x="98" y="55"/>
                    <a:pt x="101" y="54"/>
                    <a:pt x="104" y="54"/>
                  </a:cubicBezTo>
                  <a:cubicBezTo>
                    <a:pt x="108" y="53"/>
                    <a:pt x="112" y="50"/>
                    <a:pt x="115" y="48"/>
                  </a:cubicBezTo>
                  <a:cubicBezTo>
                    <a:pt x="118" y="45"/>
                    <a:pt x="121" y="41"/>
                    <a:pt x="122" y="38"/>
                  </a:cubicBezTo>
                  <a:cubicBezTo>
                    <a:pt x="123" y="36"/>
                    <a:pt x="122" y="34"/>
                    <a:pt x="121" y="34"/>
                  </a:cubicBezTo>
                  <a:cubicBezTo>
                    <a:pt x="120" y="34"/>
                    <a:pt x="119" y="34"/>
                    <a:pt x="119" y="34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5" y="11"/>
                    <a:pt x="115" y="10"/>
                    <a:pt x="115" y="8"/>
                  </a:cubicBezTo>
                  <a:cubicBezTo>
                    <a:pt x="115" y="8"/>
                    <a:pt x="115" y="7"/>
                    <a:pt x="114" y="7"/>
                  </a:cubicBezTo>
                  <a:cubicBezTo>
                    <a:pt x="111" y="4"/>
                    <a:pt x="107" y="2"/>
                    <a:pt x="103" y="1"/>
                  </a:cubicBezTo>
                  <a:cubicBezTo>
                    <a:pt x="99" y="1"/>
                    <a:pt x="95" y="1"/>
                    <a:pt x="90" y="2"/>
                  </a:cubicBezTo>
                  <a:cubicBezTo>
                    <a:pt x="83" y="4"/>
                    <a:pt x="78" y="8"/>
                    <a:pt x="74" y="14"/>
                  </a:cubicBezTo>
                  <a:cubicBezTo>
                    <a:pt x="71" y="20"/>
                    <a:pt x="70" y="28"/>
                    <a:pt x="71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3"/>
                    <a:pt x="49" y="22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19"/>
                    <a:pt x="51" y="18"/>
                    <a:pt x="51" y="17"/>
                  </a:cubicBezTo>
                  <a:cubicBezTo>
                    <a:pt x="52" y="15"/>
                    <a:pt x="54" y="13"/>
                    <a:pt x="55" y="13"/>
                  </a:cubicBezTo>
                  <a:cubicBezTo>
                    <a:pt x="57" y="12"/>
                    <a:pt x="59" y="12"/>
                    <a:pt x="62" y="12"/>
                  </a:cubicBezTo>
                  <a:cubicBezTo>
                    <a:pt x="63" y="12"/>
                    <a:pt x="64" y="12"/>
                    <a:pt x="64" y="11"/>
                  </a:cubicBezTo>
                  <a:cubicBezTo>
                    <a:pt x="65" y="10"/>
                    <a:pt x="65" y="8"/>
                    <a:pt x="64" y="7"/>
                  </a:cubicBezTo>
                  <a:cubicBezTo>
                    <a:pt x="60" y="3"/>
                    <a:pt x="55" y="0"/>
                    <a:pt x="50" y="0"/>
                  </a:cubicBezTo>
                  <a:cubicBezTo>
                    <a:pt x="45" y="0"/>
                    <a:pt x="41" y="1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5"/>
                    <a:pt x="27" y="5"/>
                    <a:pt x="26" y="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20"/>
                    <a:pt x="12" y="21"/>
                    <a:pt x="13" y="2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6"/>
                    <a:pt x="13" y="27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1" y="28"/>
                    <a:pt x="10" y="27"/>
                  </a:cubicBezTo>
                  <a:cubicBezTo>
                    <a:pt x="9" y="27"/>
                    <a:pt x="8" y="28"/>
                    <a:pt x="7" y="2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8"/>
                    <a:pt x="1" y="39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8" y="55"/>
                    <a:pt x="19" y="55"/>
                    <a:pt x="21" y="54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7"/>
                    <a:pt x="28" y="46"/>
                    <a:pt x="28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8" y="43"/>
                    <a:pt x="28" y="43"/>
                    <a:pt x="28" y="42"/>
                  </a:cubicBezTo>
                  <a:cubicBezTo>
                    <a:pt x="29" y="42"/>
                    <a:pt x="30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1" y="95"/>
                    <a:pt x="11" y="97"/>
                    <a:pt x="13" y="98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7" y="112"/>
                    <a:pt x="28" y="112"/>
                    <a:pt x="30" y="111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3"/>
                    <a:pt x="106" y="113"/>
                    <a:pt x="107" y="112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21" y="98"/>
                    <a:pt x="121" y="96"/>
                    <a:pt x="120" y="95"/>
                  </a:cubicBezTo>
                  <a:cubicBezTo>
                    <a:pt x="82" y="58"/>
                    <a:pt x="82" y="58"/>
                    <a:pt x="82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4"/>
                    <a:pt x="31" y="34"/>
                    <a:pt x="30" y="35"/>
                  </a:cubicBezTo>
                  <a:cubicBezTo>
                    <a:pt x="29" y="35"/>
                    <a:pt x="29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7" y="36"/>
                    <a:pt x="26" y="37"/>
                    <a:pt x="26" y="37"/>
                  </a:cubicBezTo>
                  <a:cubicBezTo>
                    <a:pt x="25" y="37"/>
                    <a:pt x="25" y="38"/>
                    <a:pt x="24" y="38"/>
                  </a:cubicBezTo>
                  <a:cubicBezTo>
                    <a:pt x="24" y="39"/>
                    <a:pt x="23" y="40"/>
                    <a:pt x="22" y="41"/>
                  </a:cubicBezTo>
                  <a:cubicBezTo>
                    <a:pt x="22" y="42"/>
                    <a:pt x="22" y="43"/>
                    <a:pt x="22" y="4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4" y="33"/>
                  </a:cubicBezTo>
                  <a:cubicBezTo>
                    <a:pt x="15" y="32"/>
                    <a:pt x="17" y="32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9"/>
                    <a:pt x="19" y="28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6"/>
                    <a:pt x="21" y="25"/>
                  </a:cubicBezTo>
                  <a:cubicBezTo>
                    <a:pt x="22" y="24"/>
                    <a:pt x="21" y="22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4"/>
                    <a:pt x="32" y="14"/>
                    <a:pt x="33" y="13"/>
                  </a:cubicBezTo>
                  <a:cubicBezTo>
                    <a:pt x="34" y="12"/>
                    <a:pt x="35" y="12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11"/>
                    <a:pt x="38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43" y="7"/>
                    <a:pt x="46" y="6"/>
                    <a:pt x="50" y="6"/>
                  </a:cubicBezTo>
                  <a:cubicBezTo>
                    <a:pt x="51" y="6"/>
                    <a:pt x="53" y="6"/>
                    <a:pt x="54" y="7"/>
                  </a:cubicBezTo>
                  <a:cubicBezTo>
                    <a:pt x="54" y="7"/>
                    <a:pt x="53" y="7"/>
                    <a:pt x="53" y="7"/>
                  </a:cubicBezTo>
                  <a:cubicBezTo>
                    <a:pt x="50" y="9"/>
                    <a:pt x="48" y="11"/>
                    <a:pt x="46" y="14"/>
                  </a:cubicBezTo>
                  <a:cubicBezTo>
                    <a:pt x="46" y="14"/>
                    <a:pt x="46" y="15"/>
                    <a:pt x="46" y="15"/>
                  </a:cubicBezTo>
                  <a:cubicBezTo>
                    <a:pt x="46" y="16"/>
                    <a:pt x="45" y="17"/>
                    <a:pt x="45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20"/>
                    <a:pt x="43" y="21"/>
                    <a:pt x="42" y="23"/>
                  </a:cubicBezTo>
                  <a:cubicBezTo>
                    <a:pt x="41" y="24"/>
                    <a:pt x="42" y="25"/>
                    <a:pt x="43" y="26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4" y="35"/>
                    <a:pt x="34" y="35"/>
                    <a:pt x="34" y="35"/>
                  </a:cubicBezTo>
                  <a:close/>
                  <a:moveTo>
                    <a:pt x="27" y="105"/>
                  </a:moveTo>
                  <a:cubicBezTo>
                    <a:pt x="27" y="105"/>
                    <a:pt x="27" y="105"/>
                    <a:pt x="27" y="105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8" y="37"/>
                    <a:pt x="78" y="36"/>
                    <a:pt x="78" y="35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28"/>
                    <a:pt x="76" y="22"/>
                    <a:pt x="79" y="17"/>
                  </a:cubicBezTo>
                  <a:cubicBezTo>
                    <a:pt x="82" y="13"/>
                    <a:pt x="86" y="9"/>
                    <a:pt x="92" y="7"/>
                  </a:cubicBezTo>
                  <a:cubicBezTo>
                    <a:pt x="95" y="7"/>
                    <a:pt x="99" y="6"/>
                    <a:pt x="102" y="7"/>
                  </a:cubicBezTo>
                  <a:cubicBezTo>
                    <a:pt x="103" y="7"/>
                    <a:pt x="104" y="8"/>
                    <a:pt x="105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5" y="11"/>
                    <a:pt x="94" y="11"/>
                    <a:pt x="94" y="12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9" y="29"/>
                    <a:pt x="90" y="30"/>
                    <a:pt x="90" y="31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43"/>
                    <a:pt x="104" y="44"/>
                    <a:pt x="105" y="43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3" y="42"/>
                    <a:pt x="112" y="43"/>
                    <a:pt x="111" y="43"/>
                  </a:cubicBezTo>
                  <a:cubicBezTo>
                    <a:pt x="109" y="46"/>
                    <a:pt x="106" y="47"/>
                    <a:pt x="103" y="48"/>
                  </a:cubicBezTo>
                  <a:cubicBezTo>
                    <a:pt x="100" y="49"/>
                    <a:pt x="98" y="49"/>
                    <a:pt x="95" y="49"/>
                  </a:cubicBezTo>
                  <a:cubicBezTo>
                    <a:pt x="93" y="48"/>
                    <a:pt x="91" y="48"/>
                    <a:pt x="88" y="47"/>
                  </a:cubicBezTo>
                  <a:cubicBezTo>
                    <a:pt x="87" y="46"/>
                    <a:pt x="86" y="46"/>
                    <a:pt x="85" y="47"/>
                  </a:cubicBezTo>
                  <a:cubicBezTo>
                    <a:pt x="27" y="105"/>
                    <a:pt x="27" y="105"/>
                    <a:pt x="27" y="105"/>
                  </a:cubicBezTo>
                  <a:close/>
                  <a:moveTo>
                    <a:pt x="105" y="106"/>
                  </a:moveTo>
                  <a:cubicBezTo>
                    <a:pt x="105" y="106"/>
                    <a:pt x="105" y="106"/>
                    <a:pt x="105" y="106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05" y="106"/>
                    <a:pt x="105" y="106"/>
                    <a:pt x="105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489312" y="3031912"/>
            <a:ext cx="659047" cy="663798"/>
            <a:chOff x="5489312" y="3031912"/>
            <a:chExt cx="659047" cy="663798"/>
          </a:xfrm>
        </p:grpSpPr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5489312" y="3031912"/>
              <a:ext cx="659047" cy="663798"/>
            </a:xfrm>
            <a:prstGeom prst="ellipse">
              <a:avLst/>
            </a:prstGeom>
            <a:solidFill>
              <a:srgbClr val="ADD1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690434" y="3218321"/>
              <a:ext cx="261346" cy="288706"/>
            </a:xfrm>
            <a:custGeom>
              <a:avLst/>
              <a:gdLst>
                <a:gd name="T0" fmla="*/ 47 w 115"/>
                <a:gd name="T1" fmla="*/ 61 h 126"/>
                <a:gd name="T2" fmla="*/ 47 w 115"/>
                <a:gd name="T3" fmla="*/ 58 h 126"/>
                <a:gd name="T4" fmla="*/ 50 w 115"/>
                <a:gd name="T5" fmla="*/ 55 h 126"/>
                <a:gd name="T6" fmla="*/ 54 w 115"/>
                <a:gd name="T7" fmla="*/ 55 h 126"/>
                <a:gd name="T8" fmla="*/ 62 w 115"/>
                <a:gd name="T9" fmla="*/ 55 h 126"/>
                <a:gd name="T10" fmla="*/ 66 w 115"/>
                <a:gd name="T11" fmla="*/ 56 h 126"/>
                <a:gd name="T12" fmla="*/ 70 w 115"/>
                <a:gd name="T13" fmla="*/ 61 h 126"/>
                <a:gd name="T14" fmla="*/ 70 w 115"/>
                <a:gd name="T15" fmla="*/ 52 h 126"/>
                <a:gd name="T16" fmla="*/ 60 w 115"/>
                <a:gd name="T17" fmla="*/ 49 h 126"/>
                <a:gd name="T18" fmla="*/ 57 w 115"/>
                <a:gd name="T19" fmla="*/ 44 h 126"/>
                <a:gd name="T20" fmla="*/ 54 w 115"/>
                <a:gd name="T21" fmla="*/ 49 h 126"/>
                <a:gd name="T22" fmla="*/ 43 w 115"/>
                <a:gd name="T23" fmla="*/ 52 h 126"/>
                <a:gd name="T24" fmla="*/ 41 w 115"/>
                <a:gd name="T25" fmla="*/ 61 h 126"/>
                <a:gd name="T26" fmla="*/ 41 w 115"/>
                <a:gd name="T27" fmla="*/ 64 h 126"/>
                <a:gd name="T28" fmla="*/ 41 w 115"/>
                <a:gd name="T29" fmla="*/ 68 h 126"/>
                <a:gd name="T30" fmla="*/ 49 w 115"/>
                <a:gd name="T31" fmla="*/ 76 h 126"/>
                <a:gd name="T32" fmla="*/ 52 w 115"/>
                <a:gd name="T33" fmla="*/ 76 h 126"/>
                <a:gd name="T34" fmla="*/ 60 w 115"/>
                <a:gd name="T35" fmla="*/ 76 h 126"/>
                <a:gd name="T36" fmla="*/ 64 w 115"/>
                <a:gd name="T37" fmla="*/ 76 h 126"/>
                <a:gd name="T38" fmla="*/ 67 w 115"/>
                <a:gd name="T39" fmla="*/ 79 h 126"/>
                <a:gd name="T40" fmla="*/ 66 w 115"/>
                <a:gd name="T41" fmla="*/ 91 h 126"/>
                <a:gd name="T42" fmla="*/ 63 w 115"/>
                <a:gd name="T43" fmla="*/ 92 h 126"/>
                <a:gd name="T44" fmla="*/ 54 w 115"/>
                <a:gd name="T45" fmla="*/ 92 h 126"/>
                <a:gd name="T46" fmla="*/ 50 w 115"/>
                <a:gd name="T47" fmla="*/ 92 h 126"/>
                <a:gd name="T48" fmla="*/ 47 w 115"/>
                <a:gd name="T49" fmla="*/ 89 h 126"/>
                <a:gd name="T50" fmla="*/ 41 w 115"/>
                <a:gd name="T51" fmla="*/ 89 h 126"/>
                <a:gd name="T52" fmla="*/ 50 w 115"/>
                <a:gd name="T53" fmla="*/ 98 h 126"/>
                <a:gd name="T54" fmla="*/ 54 w 115"/>
                <a:gd name="T55" fmla="*/ 100 h 126"/>
                <a:gd name="T56" fmla="*/ 60 w 115"/>
                <a:gd name="T57" fmla="*/ 100 h 126"/>
                <a:gd name="T58" fmla="*/ 64 w 115"/>
                <a:gd name="T59" fmla="*/ 98 h 126"/>
                <a:gd name="T60" fmla="*/ 73 w 115"/>
                <a:gd name="T61" fmla="*/ 89 h 126"/>
                <a:gd name="T62" fmla="*/ 73 w 115"/>
                <a:gd name="T63" fmla="*/ 82 h 126"/>
                <a:gd name="T64" fmla="*/ 70 w 115"/>
                <a:gd name="T65" fmla="*/ 73 h 126"/>
                <a:gd name="T66" fmla="*/ 64 w 115"/>
                <a:gd name="T67" fmla="*/ 70 h 126"/>
                <a:gd name="T68" fmla="*/ 60 w 115"/>
                <a:gd name="T69" fmla="*/ 70 h 126"/>
                <a:gd name="T70" fmla="*/ 52 w 115"/>
                <a:gd name="T71" fmla="*/ 70 h 126"/>
                <a:gd name="T72" fmla="*/ 48 w 115"/>
                <a:gd name="T73" fmla="*/ 70 h 126"/>
                <a:gd name="T74" fmla="*/ 47 w 115"/>
                <a:gd name="T75" fmla="*/ 65 h 126"/>
                <a:gd name="T76" fmla="*/ 113 w 115"/>
                <a:gd name="T77" fmla="*/ 118 h 126"/>
                <a:gd name="T78" fmla="*/ 107 w 115"/>
                <a:gd name="T79" fmla="*/ 105 h 126"/>
                <a:gd name="T80" fmla="*/ 104 w 115"/>
                <a:gd name="T81" fmla="*/ 67 h 126"/>
                <a:gd name="T82" fmla="*/ 75 w 115"/>
                <a:gd name="T83" fmla="*/ 24 h 126"/>
                <a:gd name="T84" fmla="*/ 80 w 115"/>
                <a:gd name="T85" fmla="*/ 8 h 126"/>
                <a:gd name="T86" fmla="*/ 76 w 115"/>
                <a:gd name="T87" fmla="*/ 0 h 126"/>
                <a:gd name="T88" fmla="*/ 34 w 115"/>
                <a:gd name="T89" fmla="*/ 1 h 126"/>
                <a:gd name="T90" fmla="*/ 47 w 115"/>
                <a:gd name="T91" fmla="*/ 21 h 126"/>
                <a:gd name="T92" fmla="*/ 24 w 115"/>
                <a:gd name="T93" fmla="*/ 34 h 126"/>
                <a:gd name="T94" fmla="*/ 10 w 115"/>
                <a:gd name="T95" fmla="*/ 67 h 126"/>
                <a:gd name="T96" fmla="*/ 7 w 115"/>
                <a:gd name="T97" fmla="*/ 105 h 126"/>
                <a:gd name="T98" fmla="*/ 0 w 115"/>
                <a:gd name="T99" fmla="*/ 121 h 126"/>
                <a:gd name="T100" fmla="*/ 109 w 115"/>
                <a:gd name="T101" fmla="*/ 126 h 126"/>
                <a:gd name="T102" fmla="*/ 112 w 115"/>
                <a:gd name="T103" fmla="*/ 125 h 126"/>
                <a:gd name="T104" fmla="*/ 65 w 115"/>
                <a:gd name="T105" fmla="*/ 9 h 126"/>
                <a:gd name="T106" fmla="*/ 57 w 115"/>
                <a:gd name="T107" fmla="*/ 17 h 126"/>
                <a:gd name="T108" fmla="*/ 65 w 115"/>
                <a:gd name="T109" fmla="*/ 9 h 126"/>
                <a:gd name="T110" fmla="*/ 13 w 115"/>
                <a:gd name="T111" fmla="*/ 116 h 126"/>
                <a:gd name="T112" fmla="*/ 20 w 115"/>
                <a:gd name="T113" fmla="*/ 90 h 126"/>
                <a:gd name="T114" fmla="*/ 22 w 115"/>
                <a:gd name="T115" fmla="*/ 53 h 126"/>
                <a:gd name="T116" fmla="*/ 43 w 115"/>
                <a:gd name="T117" fmla="*/ 33 h 126"/>
                <a:gd name="T118" fmla="*/ 57 w 115"/>
                <a:gd name="T119" fmla="*/ 30 h 126"/>
                <a:gd name="T120" fmla="*/ 83 w 115"/>
                <a:gd name="T121" fmla="*/ 41 h 126"/>
                <a:gd name="T122" fmla="*/ 94 w 115"/>
                <a:gd name="T123" fmla="*/ 90 h 126"/>
                <a:gd name="T124" fmla="*/ 101 w 115"/>
                <a:gd name="T125" fmla="*/ 11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" h="126">
                  <a:moveTo>
                    <a:pt x="47" y="64"/>
                  </a:move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7"/>
                    <a:pt x="47" y="56"/>
                    <a:pt x="47" y="56"/>
                  </a:cubicBezTo>
                  <a:cubicBezTo>
                    <a:pt x="48" y="55"/>
                    <a:pt x="49" y="55"/>
                    <a:pt x="50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5"/>
                    <a:pt x="66" y="55"/>
                    <a:pt x="66" y="56"/>
                  </a:cubicBezTo>
                  <a:cubicBezTo>
                    <a:pt x="67" y="56"/>
                    <a:pt x="67" y="57"/>
                    <a:pt x="67" y="58"/>
                  </a:cubicBezTo>
                  <a:cubicBezTo>
                    <a:pt x="67" y="60"/>
                    <a:pt x="68" y="61"/>
                    <a:pt x="70" y="61"/>
                  </a:cubicBezTo>
                  <a:cubicBezTo>
                    <a:pt x="72" y="61"/>
                    <a:pt x="73" y="60"/>
                    <a:pt x="73" y="58"/>
                  </a:cubicBezTo>
                  <a:cubicBezTo>
                    <a:pt x="73" y="56"/>
                    <a:pt x="72" y="53"/>
                    <a:pt x="70" y="52"/>
                  </a:cubicBezTo>
                  <a:cubicBezTo>
                    <a:pt x="69" y="50"/>
                    <a:pt x="66" y="49"/>
                    <a:pt x="64" y="49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5"/>
                    <a:pt x="58" y="44"/>
                    <a:pt x="57" y="44"/>
                  </a:cubicBezTo>
                  <a:cubicBezTo>
                    <a:pt x="55" y="44"/>
                    <a:pt x="54" y="45"/>
                    <a:pt x="54" y="47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7" y="49"/>
                    <a:pt x="45" y="50"/>
                    <a:pt x="43" y="52"/>
                  </a:cubicBezTo>
                  <a:cubicBezTo>
                    <a:pt x="42" y="53"/>
                    <a:pt x="41" y="56"/>
                    <a:pt x="41" y="5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70"/>
                    <a:pt x="42" y="72"/>
                    <a:pt x="43" y="74"/>
                  </a:cubicBezTo>
                  <a:cubicBezTo>
                    <a:pt x="45" y="75"/>
                    <a:pt x="47" y="76"/>
                    <a:pt x="49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5" y="76"/>
                    <a:pt x="66" y="77"/>
                    <a:pt x="66" y="77"/>
                  </a:cubicBezTo>
                  <a:cubicBezTo>
                    <a:pt x="67" y="78"/>
                    <a:pt x="67" y="79"/>
                    <a:pt x="67" y="79"/>
                  </a:cubicBezTo>
                  <a:cubicBezTo>
                    <a:pt x="67" y="83"/>
                    <a:pt x="67" y="86"/>
                    <a:pt x="67" y="89"/>
                  </a:cubicBezTo>
                  <a:cubicBezTo>
                    <a:pt x="67" y="90"/>
                    <a:pt x="67" y="90"/>
                    <a:pt x="66" y="91"/>
                  </a:cubicBezTo>
                  <a:cubicBezTo>
                    <a:pt x="66" y="92"/>
                    <a:pt x="65" y="92"/>
                    <a:pt x="64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9" y="92"/>
                    <a:pt x="48" y="92"/>
                    <a:pt x="47" y="91"/>
                  </a:cubicBezTo>
                  <a:cubicBezTo>
                    <a:pt x="47" y="90"/>
                    <a:pt x="47" y="90"/>
                    <a:pt x="47" y="89"/>
                  </a:cubicBezTo>
                  <a:cubicBezTo>
                    <a:pt x="47" y="87"/>
                    <a:pt x="45" y="86"/>
                    <a:pt x="44" y="86"/>
                  </a:cubicBezTo>
                  <a:cubicBezTo>
                    <a:pt x="42" y="86"/>
                    <a:pt x="41" y="87"/>
                    <a:pt x="41" y="89"/>
                  </a:cubicBezTo>
                  <a:cubicBezTo>
                    <a:pt x="41" y="91"/>
                    <a:pt x="42" y="94"/>
                    <a:pt x="43" y="95"/>
                  </a:cubicBezTo>
                  <a:cubicBezTo>
                    <a:pt x="45" y="97"/>
                    <a:pt x="47" y="98"/>
                    <a:pt x="50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102"/>
                    <a:pt x="55" y="103"/>
                    <a:pt x="57" y="103"/>
                  </a:cubicBezTo>
                  <a:cubicBezTo>
                    <a:pt x="58" y="103"/>
                    <a:pt x="60" y="102"/>
                    <a:pt x="60" y="100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9" y="97"/>
                    <a:pt x="70" y="95"/>
                  </a:cubicBezTo>
                  <a:cubicBezTo>
                    <a:pt x="72" y="94"/>
                    <a:pt x="73" y="91"/>
                    <a:pt x="73" y="89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2" y="75"/>
                    <a:pt x="70" y="73"/>
                  </a:cubicBezTo>
                  <a:cubicBezTo>
                    <a:pt x="69" y="72"/>
                    <a:pt x="67" y="71"/>
                    <a:pt x="64" y="71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9" y="70"/>
                    <a:pt x="48" y="70"/>
                    <a:pt x="48" y="70"/>
                  </a:cubicBezTo>
                  <a:cubicBezTo>
                    <a:pt x="47" y="69"/>
                    <a:pt x="47" y="68"/>
                    <a:pt x="47" y="68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4"/>
                    <a:pt x="47" y="64"/>
                    <a:pt x="47" y="64"/>
                  </a:cubicBezTo>
                  <a:close/>
                  <a:moveTo>
                    <a:pt x="113" y="118"/>
                  </a:moveTo>
                  <a:cubicBezTo>
                    <a:pt x="113" y="118"/>
                    <a:pt x="113" y="118"/>
                    <a:pt x="113" y="118"/>
                  </a:cubicBezTo>
                  <a:cubicBezTo>
                    <a:pt x="111" y="115"/>
                    <a:pt x="108" y="110"/>
                    <a:pt x="107" y="105"/>
                  </a:cubicBezTo>
                  <a:cubicBezTo>
                    <a:pt x="105" y="100"/>
                    <a:pt x="104" y="95"/>
                    <a:pt x="104" y="9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54"/>
                    <a:pt x="99" y="42"/>
                    <a:pt x="90" y="34"/>
                  </a:cubicBezTo>
                  <a:cubicBezTo>
                    <a:pt x="85" y="29"/>
                    <a:pt x="80" y="26"/>
                    <a:pt x="75" y="24"/>
                  </a:cubicBezTo>
                  <a:cubicBezTo>
                    <a:pt x="72" y="23"/>
                    <a:pt x="69" y="22"/>
                    <a:pt x="67" y="2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7"/>
                    <a:pt x="81" y="6"/>
                    <a:pt x="81" y="5"/>
                  </a:cubicBezTo>
                  <a:cubicBezTo>
                    <a:pt x="81" y="2"/>
                    <a:pt x="79" y="0"/>
                    <a:pt x="7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1"/>
                  </a:cubicBezTo>
                  <a:cubicBezTo>
                    <a:pt x="32" y="3"/>
                    <a:pt x="32" y="6"/>
                    <a:pt x="34" y="8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4" y="22"/>
                    <a:pt x="42" y="23"/>
                    <a:pt x="39" y="24"/>
                  </a:cubicBezTo>
                  <a:cubicBezTo>
                    <a:pt x="33" y="26"/>
                    <a:pt x="28" y="29"/>
                    <a:pt x="24" y="34"/>
                  </a:cubicBezTo>
                  <a:cubicBezTo>
                    <a:pt x="19" y="38"/>
                    <a:pt x="16" y="43"/>
                    <a:pt x="13" y="49"/>
                  </a:cubicBezTo>
                  <a:cubicBezTo>
                    <a:pt x="11" y="55"/>
                    <a:pt x="10" y="61"/>
                    <a:pt x="10" y="67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5"/>
                    <a:pt x="9" y="100"/>
                    <a:pt x="7" y="105"/>
                  </a:cubicBezTo>
                  <a:cubicBezTo>
                    <a:pt x="5" y="110"/>
                    <a:pt x="3" y="115"/>
                    <a:pt x="1" y="118"/>
                  </a:cubicBezTo>
                  <a:cubicBezTo>
                    <a:pt x="0" y="119"/>
                    <a:pt x="0" y="120"/>
                    <a:pt x="0" y="121"/>
                  </a:cubicBezTo>
                  <a:cubicBezTo>
                    <a:pt x="0" y="124"/>
                    <a:pt x="2" y="126"/>
                    <a:pt x="5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10" y="126"/>
                    <a:pt x="111" y="126"/>
                    <a:pt x="112" y="125"/>
                  </a:cubicBezTo>
                  <a:cubicBezTo>
                    <a:pt x="114" y="123"/>
                    <a:pt x="115" y="120"/>
                    <a:pt x="113" y="118"/>
                  </a:cubicBezTo>
                  <a:close/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13" y="116"/>
                  </a:moveTo>
                  <a:cubicBezTo>
                    <a:pt x="13" y="116"/>
                    <a:pt x="13" y="116"/>
                    <a:pt x="13" y="116"/>
                  </a:cubicBezTo>
                  <a:cubicBezTo>
                    <a:pt x="14" y="114"/>
                    <a:pt x="15" y="111"/>
                    <a:pt x="16" y="108"/>
                  </a:cubicBezTo>
                  <a:cubicBezTo>
                    <a:pt x="18" y="102"/>
                    <a:pt x="20" y="96"/>
                    <a:pt x="20" y="90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2"/>
                    <a:pt x="21" y="57"/>
                    <a:pt x="22" y="53"/>
                  </a:cubicBezTo>
                  <a:cubicBezTo>
                    <a:pt x="24" y="48"/>
                    <a:pt x="27" y="44"/>
                    <a:pt x="30" y="41"/>
                  </a:cubicBezTo>
                  <a:cubicBezTo>
                    <a:pt x="34" y="37"/>
                    <a:pt x="38" y="34"/>
                    <a:pt x="43" y="33"/>
                  </a:cubicBezTo>
                  <a:cubicBezTo>
                    <a:pt x="47" y="31"/>
                    <a:pt x="52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30"/>
                    <a:pt x="67" y="31"/>
                    <a:pt x="71" y="33"/>
                  </a:cubicBezTo>
                  <a:cubicBezTo>
                    <a:pt x="75" y="34"/>
                    <a:pt x="79" y="37"/>
                    <a:pt x="83" y="41"/>
                  </a:cubicBezTo>
                  <a:cubicBezTo>
                    <a:pt x="90" y="48"/>
                    <a:pt x="94" y="57"/>
                    <a:pt x="94" y="67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6"/>
                    <a:pt x="95" y="102"/>
                    <a:pt x="97" y="108"/>
                  </a:cubicBezTo>
                  <a:cubicBezTo>
                    <a:pt x="98" y="111"/>
                    <a:pt x="99" y="114"/>
                    <a:pt x="101" y="116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75756" y="3029639"/>
            <a:ext cx="657911" cy="663798"/>
            <a:chOff x="4275756" y="3029639"/>
            <a:chExt cx="657911" cy="663798"/>
          </a:xfrm>
        </p:grpSpPr>
        <p:sp>
          <p:nvSpPr>
            <p:cNvPr id="23" name="Oval 7"/>
            <p:cNvSpPr>
              <a:spLocks noChangeArrowheads="1"/>
            </p:cNvSpPr>
            <p:nvPr/>
          </p:nvSpPr>
          <p:spPr bwMode="auto">
            <a:xfrm>
              <a:off x="4275756" y="3029639"/>
              <a:ext cx="657911" cy="663798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4478014" y="3218321"/>
              <a:ext cx="251120" cy="288706"/>
            </a:xfrm>
            <a:custGeom>
              <a:avLst/>
              <a:gdLst>
                <a:gd name="T0" fmla="*/ 27 w 110"/>
                <a:gd name="T1" fmla="*/ 90 h 126"/>
                <a:gd name="T2" fmla="*/ 27 w 110"/>
                <a:gd name="T3" fmla="*/ 96 h 126"/>
                <a:gd name="T4" fmla="*/ 86 w 110"/>
                <a:gd name="T5" fmla="*/ 93 h 126"/>
                <a:gd name="T6" fmla="*/ 24 w 110"/>
                <a:gd name="T7" fmla="*/ 52 h 126"/>
                <a:gd name="T8" fmla="*/ 27 w 110"/>
                <a:gd name="T9" fmla="*/ 55 h 126"/>
                <a:gd name="T10" fmla="*/ 86 w 110"/>
                <a:gd name="T11" fmla="*/ 52 h 126"/>
                <a:gd name="T12" fmla="*/ 27 w 110"/>
                <a:gd name="T13" fmla="*/ 49 h 126"/>
                <a:gd name="T14" fmla="*/ 109 w 110"/>
                <a:gd name="T15" fmla="*/ 36 h 126"/>
                <a:gd name="T16" fmla="*/ 74 w 110"/>
                <a:gd name="T17" fmla="*/ 1 h 126"/>
                <a:gd name="T18" fmla="*/ 13 w 110"/>
                <a:gd name="T19" fmla="*/ 0 h 126"/>
                <a:gd name="T20" fmla="*/ 0 w 110"/>
                <a:gd name="T21" fmla="*/ 13 h 126"/>
                <a:gd name="T22" fmla="*/ 4 w 110"/>
                <a:gd name="T23" fmla="*/ 122 h 126"/>
                <a:gd name="T24" fmla="*/ 13 w 110"/>
                <a:gd name="T25" fmla="*/ 126 h 126"/>
                <a:gd name="T26" fmla="*/ 106 w 110"/>
                <a:gd name="T27" fmla="*/ 122 h 126"/>
                <a:gd name="T28" fmla="*/ 110 w 110"/>
                <a:gd name="T29" fmla="*/ 113 h 126"/>
                <a:gd name="T30" fmla="*/ 109 w 110"/>
                <a:gd name="T31" fmla="*/ 36 h 126"/>
                <a:gd name="T32" fmla="*/ 73 w 110"/>
                <a:gd name="T33" fmla="*/ 14 h 126"/>
                <a:gd name="T34" fmla="*/ 79 w 110"/>
                <a:gd name="T35" fmla="*/ 37 h 126"/>
                <a:gd name="T36" fmla="*/ 75 w 110"/>
                <a:gd name="T37" fmla="*/ 35 h 126"/>
                <a:gd name="T38" fmla="*/ 73 w 110"/>
                <a:gd name="T39" fmla="*/ 14 h 126"/>
                <a:gd name="T40" fmla="*/ 101 w 110"/>
                <a:gd name="T41" fmla="*/ 113 h 126"/>
                <a:gd name="T42" fmla="*/ 100 w 110"/>
                <a:gd name="T43" fmla="*/ 115 h 126"/>
                <a:gd name="T44" fmla="*/ 13 w 110"/>
                <a:gd name="T45" fmla="*/ 116 h 126"/>
                <a:gd name="T46" fmla="*/ 10 w 110"/>
                <a:gd name="T47" fmla="*/ 113 h 126"/>
                <a:gd name="T48" fmla="*/ 11 w 110"/>
                <a:gd name="T49" fmla="*/ 10 h 126"/>
                <a:gd name="T50" fmla="*/ 68 w 110"/>
                <a:gd name="T51" fmla="*/ 9 h 126"/>
                <a:gd name="T52" fmla="*/ 71 w 110"/>
                <a:gd name="T53" fmla="*/ 39 h 126"/>
                <a:gd name="T54" fmla="*/ 79 w 110"/>
                <a:gd name="T55" fmla="*/ 43 h 126"/>
                <a:gd name="T56" fmla="*/ 101 w 110"/>
                <a:gd name="T57" fmla="*/ 113 h 126"/>
                <a:gd name="T58" fmla="*/ 83 w 110"/>
                <a:gd name="T59" fmla="*/ 70 h 126"/>
                <a:gd name="T60" fmla="*/ 24 w 110"/>
                <a:gd name="T61" fmla="*/ 73 h 126"/>
                <a:gd name="T62" fmla="*/ 83 w 110"/>
                <a:gd name="T63" fmla="*/ 76 h 126"/>
                <a:gd name="T64" fmla="*/ 83 w 110"/>
                <a:gd name="T65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83" y="90"/>
                  </a:moveTo>
                  <a:cubicBezTo>
                    <a:pt x="27" y="90"/>
                    <a:pt x="27" y="90"/>
                    <a:pt x="27" y="90"/>
                  </a:cubicBezTo>
                  <a:cubicBezTo>
                    <a:pt x="25" y="90"/>
                    <a:pt x="24" y="92"/>
                    <a:pt x="24" y="93"/>
                  </a:cubicBezTo>
                  <a:cubicBezTo>
                    <a:pt x="24" y="95"/>
                    <a:pt x="25" y="96"/>
                    <a:pt x="27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5" y="96"/>
                    <a:pt x="86" y="95"/>
                    <a:pt x="86" y="93"/>
                  </a:cubicBezTo>
                  <a:cubicBezTo>
                    <a:pt x="86" y="92"/>
                    <a:pt x="85" y="90"/>
                    <a:pt x="83" y="90"/>
                  </a:cubicBezTo>
                  <a:close/>
                  <a:moveTo>
                    <a:pt x="24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54"/>
                    <a:pt x="25" y="55"/>
                    <a:pt x="27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5" y="55"/>
                    <a:pt x="86" y="54"/>
                    <a:pt x="86" y="52"/>
                  </a:cubicBezTo>
                  <a:cubicBezTo>
                    <a:pt x="86" y="51"/>
                    <a:pt x="85" y="49"/>
                    <a:pt x="83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5" y="49"/>
                    <a:pt x="24" y="51"/>
                    <a:pt x="24" y="52"/>
                  </a:cubicBezTo>
                  <a:close/>
                  <a:moveTo>
                    <a:pt x="109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3" y="0"/>
                    <a:pt x="72" y="0"/>
                    <a:pt x="7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4" y="3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1" y="120"/>
                    <a:pt x="4" y="122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6" y="124"/>
                    <a:pt x="9" y="126"/>
                    <a:pt x="13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101" y="126"/>
                    <a:pt x="104" y="124"/>
                    <a:pt x="106" y="122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10" y="116"/>
                    <a:pt x="110" y="113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38"/>
                    <a:pt x="110" y="37"/>
                    <a:pt x="109" y="36"/>
                  </a:cubicBezTo>
                  <a:close/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7" y="37"/>
                    <a:pt x="76" y="36"/>
                    <a:pt x="75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4"/>
                    <a:pt x="73" y="33"/>
                    <a:pt x="73" y="31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101" y="113"/>
                  </a:move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0" y="115"/>
                    <a:pt x="100" y="115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99" y="116"/>
                    <a:pt x="98" y="116"/>
                    <a:pt x="97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2" y="116"/>
                    <a:pt x="11" y="116"/>
                    <a:pt x="11" y="115"/>
                  </a:cubicBezTo>
                  <a:cubicBezTo>
                    <a:pt x="10" y="115"/>
                    <a:pt x="10" y="114"/>
                    <a:pt x="10" y="1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1" y="10"/>
                    <a:pt x="12" y="9"/>
                    <a:pt x="13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4"/>
                    <a:pt x="69" y="37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3" y="41"/>
                    <a:pt x="75" y="43"/>
                    <a:pt x="79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113"/>
                    <a:pt x="101" y="113"/>
                    <a:pt x="101" y="113"/>
                  </a:cubicBezTo>
                  <a:close/>
                  <a:moveTo>
                    <a:pt x="83" y="70"/>
                  </a:moveTo>
                  <a:cubicBezTo>
                    <a:pt x="83" y="70"/>
                    <a:pt x="83" y="70"/>
                    <a:pt x="83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5" y="70"/>
                    <a:pt x="24" y="71"/>
                    <a:pt x="24" y="73"/>
                  </a:cubicBezTo>
                  <a:cubicBezTo>
                    <a:pt x="24" y="74"/>
                    <a:pt x="25" y="76"/>
                    <a:pt x="27" y="76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85" y="76"/>
                    <a:pt x="86" y="74"/>
                    <a:pt x="86" y="73"/>
                  </a:cubicBezTo>
                  <a:cubicBezTo>
                    <a:pt x="86" y="71"/>
                    <a:pt x="85" y="70"/>
                    <a:pt x="83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3882112" y="2085319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348178" y="2093199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5103324" y="3847737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/>
          <p:cNvSpPr/>
          <p:nvPr/>
        </p:nvSpPr>
        <p:spPr>
          <a:xfrm>
            <a:off x="2668556" y="3847737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608246" y="3857365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85157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005" y="1673355"/>
            <a:ext cx="744606" cy="24027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732" y="2939493"/>
            <a:ext cx="710192" cy="23245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933" y="2969819"/>
            <a:ext cx="707063" cy="23433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308" y="2874737"/>
            <a:ext cx="669520" cy="240276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66208" y="1802788"/>
            <a:ext cx="1066993" cy="1349087"/>
            <a:chOff x="2041366" y="1620732"/>
            <a:chExt cx="1066993" cy="1349087"/>
          </a:xfrm>
        </p:grpSpPr>
        <p:sp>
          <p:nvSpPr>
            <p:cNvPr id="14" name="左大括号 13"/>
            <p:cNvSpPr/>
            <p:nvPr/>
          </p:nvSpPr>
          <p:spPr>
            <a:xfrm>
              <a:off x="2548091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059349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1366" y="210339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08249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98058" y="1669243"/>
            <a:ext cx="1072795" cy="1349087"/>
            <a:chOff x="3898058" y="1620732"/>
            <a:chExt cx="1072795" cy="1349087"/>
          </a:xfrm>
        </p:grpSpPr>
        <p:sp>
          <p:nvSpPr>
            <p:cNvPr id="21" name="左大括号 20"/>
            <p:cNvSpPr/>
            <p:nvPr/>
          </p:nvSpPr>
          <p:spPr>
            <a:xfrm>
              <a:off x="4410585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843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98058" y="209665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70743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78138" y="1590406"/>
            <a:ext cx="1064250" cy="1349087"/>
            <a:chOff x="5878138" y="1590406"/>
            <a:chExt cx="1064250" cy="1349087"/>
          </a:xfrm>
        </p:grpSpPr>
        <p:sp>
          <p:nvSpPr>
            <p:cNvPr id="25" name="左大括号 24"/>
            <p:cNvSpPr/>
            <p:nvPr/>
          </p:nvSpPr>
          <p:spPr>
            <a:xfrm>
              <a:off x="6382120" y="1620733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893378" y="2066329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78138" y="208028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42278" y="1590406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14125" y="445672"/>
            <a:ext cx="1094317" cy="1349087"/>
            <a:chOff x="8114125" y="1560080"/>
            <a:chExt cx="1094317" cy="1349087"/>
          </a:xfrm>
        </p:grpSpPr>
        <p:sp>
          <p:nvSpPr>
            <p:cNvPr id="29" name="左大括号 28"/>
            <p:cNvSpPr/>
            <p:nvPr/>
          </p:nvSpPr>
          <p:spPr>
            <a:xfrm>
              <a:off x="8648174" y="1590407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159432" y="2036003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114125" y="204995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08332" y="1560080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988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11650" y="3022961"/>
            <a:ext cx="2756325" cy="3835039"/>
            <a:chOff x="1111650" y="3022961"/>
            <a:chExt cx="2756325" cy="3835039"/>
          </a:xfrm>
        </p:grpSpPr>
        <p:sp>
          <p:nvSpPr>
            <p:cNvPr id="3" name="Freeform 85"/>
            <p:cNvSpPr>
              <a:spLocks/>
            </p:cNvSpPr>
            <p:nvPr/>
          </p:nvSpPr>
          <p:spPr bwMode="auto">
            <a:xfrm>
              <a:off x="1111650" y="3022961"/>
              <a:ext cx="2756325" cy="3835039"/>
            </a:xfrm>
            <a:custGeom>
              <a:avLst/>
              <a:gdLst>
                <a:gd name="T0" fmla="*/ 0 w 294"/>
                <a:gd name="T1" fmla="*/ 409 h 409"/>
                <a:gd name="T2" fmla="*/ 241 w 294"/>
                <a:gd name="T3" fmla="*/ 16 h 409"/>
                <a:gd name="T4" fmla="*/ 277 w 294"/>
                <a:gd name="T5" fmla="*/ 7 h 409"/>
                <a:gd name="T6" fmla="*/ 277 w 294"/>
                <a:gd name="T7" fmla="*/ 7 h 409"/>
                <a:gd name="T8" fmla="*/ 286 w 294"/>
                <a:gd name="T9" fmla="*/ 44 h 409"/>
                <a:gd name="T10" fmla="*/ 63 w 294"/>
                <a:gd name="T11" fmla="*/ 409 h 409"/>
                <a:gd name="T12" fmla="*/ 0 w 294"/>
                <a:gd name="T13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409">
                  <a:moveTo>
                    <a:pt x="0" y="409"/>
                  </a:moveTo>
                  <a:cubicBezTo>
                    <a:pt x="241" y="16"/>
                    <a:pt x="241" y="16"/>
                    <a:pt x="241" y="16"/>
                  </a:cubicBezTo>
                  <a:cubicBezTo>
                    <a:pt x="248" y="4"/>
                    <a:pt x="265" y="0"/>
                    <a:pt x="277" y="7"/>
                  </a:cubicBezTo>
                  <a:cubicBezTo>
                    <a:pt x="277" y="7"/>
                    <a:pt x="277" y="7"/>
                    <a:pt x="277" y="7"/>
                  </a:cubicBezTo>
                  <a:cubicBezTo>
                    <a:pt x="290" y="15"/>
                    <a:pt x="294" y="32"/>
                    <a:pt x="286" y="44"/>
                  </a:cubicBezTo>
                  <a:cubicBezTo>
                    <a:pt x="63" y="409"/>
                    <a:pt x="63" y="409"/>
                    <a:pt x="63" y="409"/>
                  </a:cubicBezTo>
                  <a:lnTo>
                    <a:pt x="0" y="409"/>
                  </a:lnTo>
                  <a:close/>
                </a:path>
              </a:pathLst>
            </a:custGeom>
            <a:solidFill>
              <a:srgbClr val="ADD1A3">
                <a:alpha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" name="矩形 3"/>
            <p:cNvSpPr/>
            <p:nvPr/>
          </p:nvSpPr>
          <p:spPr>
            <a:xfrm rot="18066694">
              <a:off x="2184164" y="393452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99670" y="3800475"/>
            <a:ext cx="2280010" cy="3057525"/>
            <a:chOff x="1899670" y="3800475"/>
            <a:chExt cx="2280010" cy="3057525"/>
          </a:xfrm>
        </p:grpSpPr>
        <p:sp>
          <p:nvSpPr>
            <p:cNvPr id="6" name="Freeform 91"/>
            <p:cNvSpPr>
              <a:spLocks/>
            </p:cNvSpPr>
            <p:nvPr/>
          </p:nvSpPr>
          <p:spPr bwMode="auto">
            <a:xfrm>
              <a:off x="1899670" y="3800475"/>
              <a:ext cx="2280010" cy="3057525"/>
            </a:xfrm>
            <a:custGeom>
              <a:avLst/>
              <a:gdLst>
                <a:gd name="T0" fmla="*/ 0 w 243"/>
                <a:gd name="T1" fmla="*/ 326 h 326"/>
                <a:gd name="T2" fmla="*/ 160 w 243"/>
                <a:gd name="T3" fmla="*/ 64 h 326"/>
                <a:gd name="T4" fmla="*/ 189 w 243"/>
                <a:gd name="T5" fmla="*/ 16 h 326"/>
                <a:gd name="T6" fmla="*/ 226 w 243"/>
                <a:gd name="T7" fmla="*/ 7 h 326"/>
                <a:gd name="T8" fmla="*/ 226 w 243"/>
                <a:gd name="T9" fmla="*/ 7 h 326"/>
                <a:gd name="T10" fmla="*/ 235 w 243"/>
                <a:gd name="T11" fmla="*/ 44 h 326"/>
                <a:gd name="T12" fmla="*/ 206 w 243"/>
                <a:gd name="T13" fmla="*/ 92 h 326"/>
                <a:gd name="T14" fmla="*/ 62 w 243"/>
                <a:gd name="T15" fmla="*/ 326 h 326"/>
                <a:gd name="T16" fmla="*/ 0 w 243"/>
                <a:gd name="T1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326">
                  <a:moveTo>
                    <a:pt x="0" y="326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97" y="4"/>
                    <a:pt x="214" y="0"/>
                    <a:pt x="226" y="7"/>
                  </a:cubicBezTo>
                  <a:cubicBezTo>
                    <a:pt x="226" y="7"/>
                    <a:pt x="226" y="7"/>
                    <a:pt x="226" y="7"/>
                  </a:cubicBezTo>
                  <a:cubicBezTo>
                    <a:pt x="239" y="15"/>
                    <a:pt x="243" y="32"/>
                    <a:pt x="235" y="44"/>
                  </a:cubicBezTo>
                  <a:cubicBezTo>
                    <a:pt x="206" y="92"/>
                    <a:pt x="206" y="92"/>
                    <a:pt x="206" y="92"/>
                  </a:cubicBezTo>
                  <a:cubicBezTo>
                    <a:pt x="62" y="326"/>
                    <a:pt x="62" y="326"/>
                    <a:pt x="62" y="326"/>
                  </a:cubicBezTo>
                  <a:lnTo>
                    <a:pt x="0" y="326"/>
                  </a:lnTo>
                  <a:close/>
                </a:path>
              </a:pathLst>
            </a:custGeom>
            <a:solidFill>
              <a:srgbClr val="78853E">
                <a:alpha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 rot="18066694">
              <a:off x="2495867" y="471204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708707" y="3951076"/>
            <a:ext cx="2192451" cy="2906923"/>
            <a:chOff x="2708707" y="3951076"/>
            <a:chExt cx="2192451" cy="2906923"/>
          </a:xfrm>
        </p:grpSpPr>
        <p:sp>
          <p:nvSpPr>
            <p:cNvPr id="9" name="Freeform 89"/>
            <p:cNvSpPr>
              <a:spLocks/>
            </p:cNvSpPr>
            <p:nvPr/>
          </p:nvSpPr>
          <p:spPr bwMode="auto">
            <a:xfrm>
              <a:off x="2708707" y="3951076"/>
              <a:ext cx="2192451" cy="2906923"/>
            </a:xfrm>
            <a:custGeom>
              <a:avLst/>
              <a:gdLst>
                <a:gd name="T0" fmla="*/ 0 w 234"/>
                <a:gd name="T1" fmla="*/ 310 h 310"/>
                <a:gd name="T2" fmla="*/ 118 w 234"/>
                <a:gd name="T3" fmla="*/ 118 h 310"/>
                <a:gd name="T4" fmla="*/ 180 w 234"/>
                <a:gd name="T5" fmla="*/ 16 h 310"/>
                <a:gd name="T6" fmla="*/ 217 w 234"/>
                <a:gd name="T7" fmla="*/ 7 h 310"/>
                <a:gd name="T8" fmla="*/ 217 w 234"/>
                <a:gd name="T9" fmla="*/ 7 h 310"/>
                <a:gd name="T10" fmla="*/ 226 w 234"/>
                <a:gd name="T11" fmla="*/ 44 h 310"/>
                <a:gd name="T12" fmla="*/ 163 w 234"/>
                <a:gd name="T13" fmla="*/ 146 h 310"/>
                <a:gd name="T14" fmla="*/ 63 w 234"/>
                <a:gd name="T15" fmla="*/ 310 h 310"/>
                <a:gd name="T16" fmla="*/ 0 w 234"/>
                <a:gd name="T1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310">
                  <a:moveTo>
                    <a:pt x="0" y="310"/>
                  </a:moveTo>
                  <a:cubicBezTo>
                    <a:pt x="118" y="118"/>
                    <a:pt x="118" y="118"/>
                    <a:pt x="118" y="118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8" y="4"/>
                    <a:pt x="205" y="0"/>
                    <a:pt x="217" y="7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30" y="15"/>
                    <a:pt x="234" y="31"/>
                    <a:pt x="226" y="44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63" y="310"/>
                    <a:pt x="63" y="310"/>
                    <a:pt x="63" y="310"/>
                  </a:cubicBezTo>
                  <a:lnTo>
                    <a:pt x="0" y="310"/>
                  </a:lnTo>
                  <a:close/>
                </a:path>
              </a:pathLst>
            </a:custGeom>
            <a:solidFill>
              <a:srgbClr val="ADD1A3">
                <a:alpha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8066694">
              <a:off x="3218007" y="4837386"/>
              <a:ext cx="1800493" cy="3693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53208" y="2028419"/>
            <a:ext cx="3402782" cy="5291890"/>
            <a:chOff x="3353208" y="2028419"/>
            <a:chExt cx="3402782" cy="5291890"/>
          </a:xfrm>
        </p:grpSpPr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3353208" y="2028419"/>
              <a:ext cx="3402782" cy="5291890"/>
            </a:xfrm>
            <a:custGeom>
              <a:avLst/>
              <a:gdLst>
                <a:gd name="T0" fmla="*/ 0 w 432"/>
                <a:gd name="T1" fmla="*/ 634 h 634"/>
                <a:gd name="T2" fmla="*/ 97 w 432"/>
                <a:gd name="T3" fmla="*/ 476 h 634"/>
                <a:gd name="T4" fmla="*/ 142 w 432"/>
                <a:gd name="T5" fmla="*/ 403 h 634"/>
                <a:gd name="T6" fmla="*/ 213 w 432"/>
                <a:gd name="T7" fmla="*/ 287 h 634"/>
                <a:gd name="T8" fmla="*/ 218 w 432"/>
                <a:gd name="T9" fmla="*/ 279 h 634"/>
                <a:gd name="T10" fmla="*/ 258 w 432"/>
                <a:gd name="T11" fmla="*/ 214 h 634"/>
                <a:gd name="T12" fmla="*/ 263 w 432"/>
                <a:gd name="T13" fmla="*/ 205 h 634"/>
                <a:gd name="T14" fmla="*/ 334 w 432"/>
                <a:gd name="T15" fmla="*/ 89 h 634"/>
                <a:gd name="T16" fmla="*/ 379 w 432"/>
                <a:gd name="T17" fmla="*/ 16 h 634"/>
                <a:gd name="T18" fmla="*/ 415 w 432"/>
                <a:gd name="T19" fmla="*/ 7 h 634"/>
                <a:gd name="T20" fmla="*/ 415 w 432"/>
                <a:gd name="T21" fmla="*/ 7 h 634"/>
                <a:gd name="T22" fmla="*/ 424 w 432"/>
                <a:gd name="T23" fmla="*/ 44 h 634"/>
                <a:gd name="T24" fmla="*/ 379 w 432"/>
                <a:gd name="T25" fmla="*/ 117 h 634"/>
                <a:gd name="T26" fmla="*/ 308 w 432"/>
                <a:gd name="T27" fmla="*/ 233 h 634"/>
                <a:gd name="T28" fmla="*/ 303 w 432"/>
                <a:gd name="T29" fmla="*/ 242 h 634"/>
                <a:gd name="T30" fmla="*/ 263 w 432"/>
                <a:gd name="T31" fmla="*/ 306 h 634"/>
                <a:gd name="T32" fmla="*/ 258 w 432"/>
                <a:gd name="T33" fmla="*/ 315 h 634"/>
                <a:gd name="T34" fmla="*/ 187 w 432"/>
                <a:gd name="T35" fmla="*/ 431 h 634"/>
                <a:gd name="T36" fmla="*/ 142 w 432"/>
                <a:gd name="T37" fmla="*/ 504 h 634"/>
                <a:gd name="T38" fmla="*/ 63 w 432"/>
                <a:gd name="T39" fmla="*/ 634 h 634"/>
                <a:gd name="T40" fmla="*/ 0 w 432"/>
                <a:gd name="T41" fmla="*/ 634 h 634"/>
                <a:gd name="connsiteX0" fmla="*/ 0 w 9910"/>
                <a:gd name="connsiteY0" fmla="*/ 9945 h 9945"/>
                <a:gd name="connsiteX1" fmla="*/ 2245 w 9910"/>
                <a:gd name="connsiteY1" fmla="*/ 7453 h 9945"/>
                <a:gd name="connsiteX2" fmla="*/ 3287 w 9910"/>
                <a:gd name="connsiteY2" fmla="*/ 6301 h 9945"/>
                <a:gd name="connsiteX3" fmla="*/ 4931 w 9910"/>
                <a:gd name="connsiteY3" fmla="*/ 4472 h 9945"/>
                <a:gd name="connsiteX4" fmla="*/ 5046 w 9910"/>
                <a:gd name="connsiteY4" fmla="*/ 4346 h 9945"/>
                <a:gd name="connsiteX5" fmla="*/ 5972 w 9910"/>
                <a:gd name="connsiteY5" fmla="*/ 3320 h 9945"/>
                <a:gd name="connsiteX6" fmla="*/ 6088 w 9910"/>
                <a:gd name="connsiteY6" fmla="*/ 3178 h 9945"/>
                <a:gd name="connsiteX7" fmla="*/ 7731 w 9910"/>
                <a:gd name="connsiteY7" fmla="*/ 1349 h 9945"/>
                <a:gd name="connsiteX8" fmla="*/ 8773 w 9910"/>
                <a:gd name="connsiteY8" fmla="*/ 197 h 9945"/>
                <a:gd name="connsiteX9" fmla="*/ 9606 w 9910"/>
                <a:gd name="connsiteY9" fmla="*/ 55 h 9945"/>
                <a:gd name="connsiteX10" fmla="*/ 9606 w 9910"/>
                <a:gd name="connsiteY10" fmla="*/ 55 h 9945"/>
                <a:gd name="connsiteX11" fmla="*/ 9815 w 9910"/>
                <a:gd name="connsiteY11" fmla="*/ 639 h 9945"/>
                <a:gd name="connsiteX12" fmla="*/ 8773 w 9910"/>
                <a:gd name="connsiteY12" fmla="*/ 1790 h 9945"/>
                <a:gd name="connsiteX13" fmla="*/ 7130 w 9910"/>
                <a:gd name="connsiteY13" fmla="*/ 3620 h 9945"/>
                <a:gd name="connsiteX14" fmla="*/ 7014 w 9910"/>
                <a:gd name="connsiteY14" fmla="*/ 3762 h 9945"/>
                <a:gd name="connsiteX15" fmla="*/ 6088 w 9910"/>
                <a:gd name="connsiteY15" fmla="*/ 4771 h 9945"/>
                <a:gd name="connsiteX16" fmla="*/ 5972 w 9910"/>
                <a:gd name="connsiteY16" fmla="*/ 4913 h 9945"/>
                <a:gd name="connsiteX17" fmla="*/ 4329 w 9910"/>
                <a:gd name="connsiteY17" fmla="*/ 6743 h 9945"/>
                <a:gd name="connsiteX18" fmla="*/ 3287 w 9910"/>
                <a:gd name="connsiteY18" fmla="*/ 7895 h 9945"/>
                <a:gd name="connsiteX19" fmla="*/ 3000 w 9910"/>
                <a:gd name="connsiteY19" fmla="*/ 8236 h 9945"/>
                <a:gd name="connsiteX20" fmla="*/ 0 w 9910"/>
                <a:gd name="connsiteY20" fmla="*/ 9945 h 9945"/>
                <a:gd name="connsiteX0" fmla="*/ 0 w 8481"/>
                <a:gd name="connsiteY0" fmla="*/ 8281 h 8953"/>
                <a:gd name="connsiteX1" fmla="*/ 746 w 8481"/>
                <a:gd name="connsiteY1" fmla="*/ 7494 h 8953"/>
                <a:gd name="connsiteX2" fmla="*/ 1798 w 8481"/>
                <a:gd name="connsiteY2" fmla="*/ 6336 h 8953"/>
                <a:gd name="connsiteX3" fmla="*/ 3457 w 8481"/>
                <a:gd name="connsiteY3" fmla="*/ 4497 h 8953"/>
                <a:gd name="connsiteX4" fmla="*/ 3573 w 8481"/>
                <a:gd name="connsiteY4" fmla="*/ 4370 h 8953"/>
                <a:gd name="connsiteX5" fmla="*/ 4507 w 8481"/>
                <a:gd name="connsiteY5" fmla="*/ 3338 h 8953"/>
                <a:gd name="connsiteX6" fmla="*/ 4624 w 8481"/>
                <a:gd name="connsiteY6" fmla="*/ 3196 h 8953"/>
                <a:gd name="connsiteX7" fmla="*/ 6282 w 8481"/>
                <a:gd name="connsiteY7" fmla="*/ 1356 h 8953"/>
                <a:gd name="connsiteX8" fmla="*/ 7334 w 8481"/>
                <a:gd name="connsiteY8" fmla="*/ 198 h 8953"/>
                <a:gd name="connsiteX9" fmla="*/ 8174 w 8481"/>
                <a:gd name="connsiteY9" fmla="*/ 55 h 8953"/>
                <a:gd name="connsiteX10" fmla="*/ 8174 w 8481"/>
                <a:gd name="connsiteY10" fmla="*/ 55 h 8953"/>
                <a:gd name="connsiteX11" fmla="*/ 8385 w 8481"/>
                <a:gd name="connsiteY11" fmla="*/ 643 h 8953"/>
                <a:gd name="connsiteX12" fmla="*/ 7334 w 8481"/>
                <a:gd name="connsiteY12" fmla="*/ 1800 h 8953"/>
                <a:gd name="connsiteX13" fmla="*/ 5676 w 8481"/>
                <a:gd name="connsiteY13" fmla="*/ 3640 h 8953"/>
                <a:gd name="connsiteX14" fmla="*/ 5559 w 8481"/>
                <a:gd name="connsiteY14" fmla="*/ 3783 h 8953"/>
                <a:gd name="connsiteX15" fmla="*/ 4624 w 8481"/>
                <a:gd name="connsiteY15" fmla="*/ 4797 h 8953"/>
                <a:gd name="connsiteX16" fmla="*/ 4507 w 8481"/>
                <a:gd name="connsiteY16" fmla="*/ 4940 h 8953"/>
                <a:gd name="connsiteX17" fmla="*/ 2849 w 8481"/>
                <a:gd name="connsiteY17" fmla="*/ 6780 h 8953"/>
                <a:gd name="connsiteX18" fmla="*/ 1798 w 8481"/>
                <a:gd name="connsiteY18" fmla="*/ 7939 h 8953"/>
                <a:gd name="connsiteX19" fmla="*/ 1508 w 8481"/>
                <a:gd name="connsiteY19" fmla="*/ 8282 h 8953"/>
                <a:gd name="connsiteX20" fmla="*/ 0 w 8481"/>
                <a:gd name="connsiteY20" fmla="*/ 8281 h 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81" h="8953">
                  <a:moveTo>
                    <a:pt x="0" y="8281"/>
                  </a:moveTo>
                  <a:cubicBezTo>
                    <a:pt x="249" y="8019"/>
                    <a:pt x="447" y="7818"/>
                    <a:pt x="746" y="7494"/>
                  </a:cubicBezTo>
                  <a:cubicBezTo>
                    <a:pt x="1045" y="7170"/>
                    <a:pt x="1447" y="6722"/>
                    <a:pt x="1798" y="6336"/>
                  </a:cubicBezTo>
                  <a:lnTo>
                    <a:pt x="3457" y="4497"/>
                  </a:lnTo>
                  <a:cubicBezTo>
                    <a:pt x="3496" y="4455"/>
                    <a:pt x="3534" y="4412"/>
                    <a:pt x="3573" y="4370"/>
                  </a:cubicBezTo>
                  <a:lnTo>
                    <a:pt x="4507" y="3338"/>
                  </a:lnTo>
                  <a:lnTo>
                    <a:pt x="4624" y="3196"/>
                  </a:lnTo>
                  <a:lnTo>
                    <a:pt x="6282" y="1356"/>
                  </a:lnTo>
                  <a:lnTo>
                    <a:pt x="7334" y="198"/>
                  </a:lnTo>
                  <a:cubicBezTo>
                    <a:pt x="7497" y="8"/>
                    <a:pt x="7895" y="-55"/>
                    <a:pt x="8174" y="55"/>
                  </a:cubicBezTo>
                  <a:lnTo>
                    <a:pt x="8174" y="55"/>
                  </a:lnTo>
                  <a:cubicBezTo>
                    <a:pt x="8478" y="183"/>
                    <a:pt x="8572" y="436"/>
                    <a:pt x="8385" y="643"/>
                  </a:cubicBezTo>
                  <a:lnTo>
                    <a:pt x="7334" y="1800"/>
                  </a:lnTo>
                  <a:lnTo>
                    <a:pt x="5676" y="3640"/>
                  </a:lnTo>
                  <a:lnTo>
                    <a:pt x="5559" y="3783"/>
                  </a:lnTo>
                  <a:lnTo>
                    <a:pt x="4624" y="4797"/>
                  </a:lnTo>
                  <a:lnTo>
                    <a:pt x="4507" y="4940"/>
                  </a:lnTo>
                  <a:lnTo>
                    <a:pt x="2849" y="6780"/>
                  </a:lnTo>
                  <a:lnTo>
                    <a:pt x="1798" y="7939"/>
                  </a:lnTo>
                  <a:cubicBezTo>
                    <a:pt x="-48" y="10000"/>
                    <a:pt x="1508" y="8282"/>
                    <a:pt x="1508" y="8282"/>
                  </a:cubicBezTo>
                  <a:lnTo>
                    <a:pt x="0" y="8281"/>
                  </a:lnTo>
                  <a:close/>
                </a:path>
              </a:pathLst>
            </a:custGeom>
            <a:solidFill>
              <a:srgbClr val="ADD1A3">
                <a:alpha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3" name="矩形 12"/>
            <p:cNvSpPr/>
            <p:nvPr/>
          </p:nvSpPr>
          <p:spPr>
            <a:xfrm rot="18066694">
              <a:off x="5146360" y="289332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79680" y="3107017"/>
            <a:ext cx="2700288" cy="3750983"/>
            <a:chOff x="4179680" y="3107017"/>
            <a:chExt cx="2700288" cy="3750983"/>
          </a:xfrm>
        </p:grpSpPr>
        <p:sp>
          <p:nvSpPr>
            <p:cNvPr id="15" name="Freeform 87"/>
            <p:cNvSpPr>
              <a:spLocks/>
            </p:cNvSpPr>
            <p:nvPr/>
          </p:nvSpPr>
          <p:spPr bwMode="auto">
            <a:xfrm>
              <a:off x="4179680" y="3107017"/>
              <a:ext cx="2700288" cy="3750983"/>
            </a:xfrm>
            <a:custGeom>
              <a:avLst/>
              <a:gdLst>
                <a:gd name="T0" fmla="*/ 0 w 288"/>
                <a:gd name="T1" fmla="*/ 400 h 400"/>
                <a:gd name="T2" fmla="*/ 74 w 288"/>
                <a:gd name="T3" fmla="*/ 279 h 400"/>
                <a:gd name="T4" fmla="*/ 119 w 288"/>
                <a:gd name="T5" fmla="*/ 206 h 400"/>
                <a:gd name="T6" fmla="*/ 190 w 288"/>
                <a:gd name="T7" fmla="*/ 90 h 400"/>
                <a:gd name="T8" fmla="*/ 235 w 288"/>
                <a:gd name="T9" fmla="*/ 16 h 400"/>
                <a:gd name="T10" fmla="*/ 271 w 288"/>
                <a:gd name="T11" fmla="*/ 8 h 400"/>
                <a:gd name="T12" fmla="*/ 271 w 288"/>
                <a:gd name="T13" fmla="*/ 8 h 400"/>
                <a:gd name="T14" fmla="*/ 280 w 288"/>
                <a:gd name="T15" fmla="*/ 44 h 400"/>
                <a:gd name="T16" fmla="*/ 235 w 288"/>
                <a:gd name="T17" fmla="*/ 117 h 400"/>
                <a:gd name="T18" fmla="*/ 164 w 288"/>
                <a:gd name="T19" fmla="*/ 234 h 400"/>
                <a:gd name="T20" fmla="*/ 119 w 288"/>
                <a:gd name="T21" fmla="*/ 307 h 400"/>
                <a:gd name="T22" fmla="*/ 62 w 288"/>
                <a:gd name="T23" fmla="*/ 400 h 400"/>
                <a:gd name="T24" fmla="*/ 0 w 288"/>
                <a:gd name="T2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400">
                  <a:moveTo>
                    <a:pt x="0" y="400"/>
                  </a:moveTo>
                  <a:cubicBezTo>
                    <a:pt x="74" y="279"/>
                    <a:pt x="74" y="279"/>
                    <a:pt x="74" y="279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235" y="16"/>
                    <a:pt x="235" y="16"/>
                    <a:pt x="235" y="16"/>
                  </a:cubicBezTo>
                  <a:cubicBezTo>
                    <a:pt x="242" y="4"/>
                    <a:pt x="259" y="0"/>
                    <a:pt x="271" y="8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84" y="15"/>
                    <a:pt x="288" y="32"/>
                    <a:pt x="280" y="4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19" y="307"/>
                    <a:pt x="119" y="307"/>
                    <a:pt x="119" y="307"/>
                  </a:cubicBezTo>
                  <a:cubicBezTo>
                    <a:pt x="62" y="400"/>
                    <a:pt x="62" y="400"/>
                    <a:pt x="62" y="400"/>
                  </a:cubicBezTo>
                  <a:lnTo>
                    <a:pt x="0" y="400"/>
                  </a:lnTo>
                  <a:close/>
                </a:path>
              </a:pathLst>
            </a:custGeom>
            <a:solidFill>
              <a:srgbClr val="78853E">
                <a:alpha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18066694">
              <a:off x="5162065" y="4057335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11665" y="4119188"/>
            <a:ext cx="2073372" cy="2738812"/>
            <a:chOff x="4911665" y="4119188"/>
            <a:chExt cx="2073372" cy="2738812"/>
          </a:xfrm>
        </p:grpSpPr>
        <p:sp>
          <p:nvSpPr>
            <p:cNvPr id="18" name="Freeform 86"/>
            <p:cNvSpPr>
              <a:spLocks/>
            </p:cNvSpPr>
            <p:nvPr/>
          </p:nvSpPr>
          <p:spPr bwMode="auto">
            <a:xfrm>
              <a:off x="4911665" y="4119188"/>
              <a:ext cx="2073372" cy="2738812"/>
            </a:xfrm>
            <a:custGeom>
              <a:avLst/>
              <a:gdLst>
                <a:gd name="T0" fmla="*/ 0 w 221"/>
                <a:gd name="T1" fmla="*/ 292 h 292"/>
                <a:gd name="T2" fmla="*/ 52 w 221"/>
                <a:gd name="T3" fmla="*/ 206 h 292"/>
                <a:gd name="T4" fmla="*/ 168 w 221"/>
                <a:gd name="T5" fmla="*/ 17 h 292"/>
                <a:gd name="T6" fmla="*/ 205 w 221"/>
                <a:gd name="T7" fmla="*/ 8 h 292"/>
                <a:gd name="T8" fmla="*/ 205 w 221"/>
                <a:gd name="T9" fmla="*/ 8 h 292"/>
                <a:gd name="T10" fmla="*/ 214 w 221"/>
                <a:gd name="T11" fmla="*/ 45 h 292"/>
                <a:gd name="T12" fmla="*/ 98 w 221"/>
                <a:gd name="T13" fmla="*/ 234 h 292"/>
                <a:gd name="T14" fmla="*/ 62 w 221"/>
                <a:gd name="T15" fmla="*/ 292 h 292"/>
                <a:gd name="T16" fmla="*/ 0 w 221"/>
                <a:gd name="T1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92">
                  <a:moveTo>
                    <a:pt x="0" y="292"/>
                  </a:moveTo>
                  <a:cubicBezTo>
                    <a:pt x="52" y="206"/>
                    <a:pt x="52" y="206"/>
                    <a:pt x="52" y="206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76" y="4"/>
                    <a:pt x="192" y="0"/>
                    <a:pt x="205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17" y="16"/>
                    <a:pt x="221" y="32"/>
                    <a:pt x="214" y="45"/>
                  </a:cubicBezTo>
                  <a:cubicBezTo>
                    <a:pt x="98" y="234"/>
                    <a:pt x="98" y="234"/>
                    <a:pt x="98" y="234"/>
                  </a:cubicBezTo>
                  <a:cubicBezTo>
                    <a:pt x="62" y="292"/>
                    <a:pt x="62" y="292"/>
                    <a:pt x="62" y="292"/>
                  </a:cubicBezTo>
                  <a:lnTo>
                    <a:pt x="0" y="292"/>
                  </a:lnTo>
                  <a:close/>
                </a:path>
              </a:pathLst>
            </a:custGeom>
            <a:solidFill>
              <a:srgbClr val="ADD1A3">
                <a:alpha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 rot="18066694">
              <a:off x="5302164" y="498733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1791290" y="1975831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8FA4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44058" y="2233938"/>
            <a:ext cx="702465" cy="268671"/>
            <a:chOff x="2296577" y="5189316"/>
            <a:chExt cx="328926" cy="125804"/>
          </a:xfrm>
          <a:solidFill>
            <a:srgbClr val="ADD1A3"/>
          </a:solidFill>
        </p:grpSpPr>
        <p:sp>
          <p:nvSpPr>
            <p:cNvPr id="22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8363554" y="3648044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8FA4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516322" y="3906151"/>
            <a:ext cx="702465" cy="268671"/>
            <a:chOff x="2296577" y="5189316"/>
            <a:chExt cx="328926" cy="125804"/>
          </a:xfrm>
          <a:solidFill>
            <a:srgbClr val="78853E"/>
          </a:solidFill>
        </p:grpSpPr>
        <p:sp>
          <p:nvSpPr>
            <p:cNvPr id="27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14727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6188" y="2435986"/>
            <a:ext cx="1554163" cy="1554162"/>
            <a:chOff x="2516188" y="2435986"/>
            <a:chExt cx="1554163" cy="1554162"/>
          </a:xfrm>
        </p:grpSpPr>
        <p:sp>
          <p:nvSpPr>
            <p:cNvPr id="3" name="TextBox 68"/>
            <p:cNvSpPr txBox="1">
              <a:spLocks noChangeArrowheads="1"/>
            </p:cNvSpPr>
            <p:nvPr/>
          </p:nvSpPr>
          <p:spPr bwMode="auto">
            <a:xfrm>
              <a:off x="2981325" y="3034473"/>
              <a:ext cx="7588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/>
              <a:r>
                <a:rPr lang="en-US" altLang="zh-CN" sz="16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31%</a:t>
              </a:r>
              <a:endParaRPr lang="zh-CN" altLang="en-US" sz="11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516188" y="2435986"/>
              <a:ext cx="1554163" cy="1554162"/>
              <a:chOff x="2516188" y="2435986"/>
              <a:chExt cx="1554163" cy="155416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592387" y="2550286"/>
                <a:ext cx="1325563" cy="1325562"/>
              </a:xfrm>
              <a:prstGeom prst="ellipse">
                <a:avLst/>
              </a:prstGeom>
              <a:noFill/>
              <a:ln w="88900" cap="flat">
                <a:solidFill>
                  <a:schemeClr val="bg2">
                    <a:lumMod val="9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grpSp>
            <p:nvGrpSpPr>
              <p:cNvPr id="6" name="组合 5"/>
              <p:cNvGrpSpPr>
                <a:grpSpLocks/>
              </p:cNvGrpSpPr>
              <p:nvPr/>
            </p:nvGrpSpPr>
            <p:grpSpPr bwMode="auto">
              <a:xfrm rot="20494898">
                <a:off x="2516188" y="2435986"/>
                <a:ext cx="1554163" cy="1554162"/>
                <a:chOff x="1111121" y="1448465"/>
                <a:chExt cx="1554926" cy="1554926"/>
              </a:xfrm>
            </p:grpSpPr>
            <p:sp>
              <p:nvSpPr>
                <p:cNvPr id="7" name="空心弧 6"/>
                <p:cNvSpPr/>
                <p:nvPr/>
              </p:nvSpPr>
              <p:spPr>
                <a:xfrm rot="17697039">
                  <a:off x="1111121" y="1448465"/>
                  <a:ext cx="1554926" cy="1554926"/>
                </a:xfrm>
                <a:prstGeom prst="blockArc">
                  <a:avLst>
                    <a:gd name="adj1" fmla="val 10800000"/>
                    <a:gd name="adj2" fmla="val 21338506"/>
                    <a:gd name="adj3" fmla="val 14379"/>
                  </a:avLst>
                </a:prstGeom>
                <a:solidFill>
                  <a:srgbClr val="ADD1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zh-CN" altLang="en-US" dirty="0">
                    <a:ea typeface="宋体" pitchFamily="2" charset="-122"/>
                  </a:endParaRPr>
                </a:p>
              </p:txBody>
            </p:sp>
            <p:sp>
              <p:nvSpPr>
                <p:cNvPr id="8" name="椭圆 7"/>
                <p:cNvSpPr>
                  <a:spLocks noChangeArrowheads="1"/>
                </p:cNvSpPr>
                <p:nvPr/>
              </p:nvSpPr>
              <p:spPr bwMode="auto">
                <a:xfrm>
                  <a:off x="1216768" y="1563638"/>
                  <a:ext cx="1324580" cy="1324580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889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</p:grpSp>
      <p:grpSp>
        <p:nvGrpSpPr>
          <p:cNvPr id="9" name="组合 8"/>
          <p:cNvGrpSpPr/>
          <p:nvPr/>
        </p:nvGrpSpPr>
        <p:grpSpPr>
          <a:xfrm>
            <a:off x="4241800" y="2424873"/>
            <a:ext cx="1555750" cy="1555750"/>
            <a:chOff x="4241800" y="2424873"/>
            <a:chExt cx="1555750" cy="1555750"/>
          </a:xfrm>
        </p:grpSpPr>
        <p:grpSp>
          <p:nvGrpSpPr>
            <p:cNvPr id="10" name="组合 9"/>
            <p:cNvGrpSpPr/>
            <p:nvPr/>
          </p:nvGrpSpPr>
          <p:grpSpPr>
            <a:xfrm>
              <a:off x="4340225" y="2550286"/>
              <a:ext cx="1323975" cy="1325562"/>
              <a:chOff x="4340225" y="2550286"/>
              <a:chExt cx="1323975" cy="1325562"/>
            </a:xfrm>
          </p:grpSpPr>
          <p:sp>
            <p:nvSpPr>
              <p:cNvPr id="14" name="TextBox 32"/>
              <p:cNvSpPr txBox="1">
                <a:spLocks noChangeArrowheads="1"/>
              </p:cNvSpPr>
              <p:nvPr/>
            </p:nvSpPr>
            <p:spPr bwMode="auto">
              <a:xfrm>
                <a:off x="4727575" y="3034473"/>
                <a:ext cx="758825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1600" b="1">
                    <a:solidFill>
                      <a:srgbClr val="595959"/>
                    </a:solidFill>
                    <a:latin typeface="微软雅黑" pitchFamily="34" charset="-122"/>
                    <a:ea typeface="微软雅黑" pitchFamily="34" charset="-122"/>
                  </a:rPr>
                  <a:t>24%</a:t>
                </a:r>
                <a:endParaRPr lang="zh-CN" altLang="en-US" sz="11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4340225" y="2550286"/>
                <a:ext cx="1323975" cy="1325562"/>
              </a:xfrm>
              <a:prstGeom prst="ellipse">
                <a:avLst/>
              </a:prstGeom>
              <a:noFill/>
              <a:ln w="88900" cap="flat">
                <a:solidFill>
                  <a:schemeClr val="bg2">
                    <a:lumMod val="9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1" name="组合 10"/>
            <p:cNvGrpSpPr>
              <a:grpSpLocks/>
            </p:cNvGrpSpPr>
            <p:nvPr/>
          </p:nvGrpSpPr>
          <p:grpSpPr bwMode="auto">
            <a:xfrm rot="16947254">
              <a:off x="4241800" y="2424873"/>
              <a:ext cx="1555750" cy="1555750"/>
              <a:chOff x="1106586" y="1427939"/>
              <a:chExt cx="1554926" cy="1554926"/>
            </a:xfrm>
          </p:grpSpPr>
          <p:sp>
            <p:nvSpPr>
              <p:cNvPr id="12" name="空心弧 11"/>
              <p:cNvSpPr/>
              <p:nvPr/>
            </p:nvSpPr>
            <p:spPr>
              <a:xfrm rot="16291950">
                <a:off x="1106586" y="1427939"/>
                <a:ext cx="1554926" cy="1554926"/>
              </a:xfrm>
              <a:prstGeom prst="blockArc">
                <a:avLst>
                  <a:gd name="adj1" fmla="val 11763959"/>
                  <a:gd name="adj2" fmla="val 21338506"/>
                  <a:gd name="adj3" fmla="val 14379"/>
                </a:avLst>
              </a:prstGeom>
              <a:solidFill>
                <a:srgbClr val="8FA4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" name="椭圆 12"/>
              <p:cNvSpPr>
                <a:spLocks noChangeArrowheads="1"/>
              </p:cNvSpPr>
              <p:nvPr/>
            </p:nvSpPr>
            <p:spPr bwMode="auto">
              <a:xfrm>
                <a:off x="1216768" y="1563638"/>
                <a:ext cx="1324580" cy="132458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889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988050" y="2435986"/>
            <a:ext cx="1555750" cy="1554162"/>
            <a:chOff x="5988050" y="2435986"/>
            <a:chExt cx="1555750" cy="1554162"/>
          </a:xfrm>
        </p:grpSpPr>
        <p:grpSp>
          <p:nvGrpSpPr>
            <p:cNvPr id="17" name="组合 16"/>
            <p:cNvGrpSpPr/>
            <p:nvPr/>
          </p:nvGrpSpPr>
          <p:grpSpPr>
            <a:xfrm>
              <a:off x="6096000" y="2550286"/>
              <a:ext cx="1325562" cy="1325562"/>
              <a:chOff x="6096000" y="2550286"/>
              <a:chExt cx="1325562" cy="1325562"/>
            </a:xfrm>
          </p:grpSpPr>
          <p:sp>
            <p:nvSpPr>
              <p:cNvPr id="21" name="TextBox 37"/>
              <p:cNvSpPr txBox="1">
                <a:spLocks noChangeArrowheads="1"/>
              </p:cNvSpPr>
              <p:nvPr/>
            </p:nvSpPr>
            <p:spPr bwMode="auto">
              <a:xfrm>
                <a:off x="6400800" y="3034473"/>
                <a:ext cx="758825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1600" b="1">
                    <a:solidFill>
                      <a:srgbClr val="595959"/>
                    </a:solidFill>
                    <a:latin typeface="微软雅黑" pitchFamily="34" charset="-122"/>
                    <a:ea typeface="微软雅黑" pitchFamily="34" charset="-122"/>
                  </a:rPr>
                  <a:t>11%</a:t>
                </a:r>
                <a:endParaRPr lang="zh-CN" altLang="en-US" sz="11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096000" y="2550286"/>
                <a:ext cx="1325562" cy="1325562"/>
              </a:xfrm>
              <a:prstGeom prst="ellipse">
                <a:avLst/>
              </a:prstGeom>
              <a:noFill/>
              <a:ln w="88900" cap="flat">
                <a:solidFill>
                  <a:schemeClr val="bg2">
                    <a:lumMod val="9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8" name="组合 17"/>
            <p:cNvGrpSpPr>
              <a:grpSpLocks/>
            </p:cNvGrpSpPr>
            <p:nvPr/>
          </p:nvGrpSpPr>
          <p:grpSpPr bwMode="auto">
            <a:xfrm rot="9344491">
              <a:off x="5988050" y="2435986"/>
              <a:ext cx="1555750" cy="1554162"/>
              <a:chOff x="1111120" y="1448465"/>
              <a:chExt cx="1554926" cy="1554926"/>
            </a:xfrm>
          </p:grpSpPr>
          <p:sp>
            <p:nvSpPr>
              <p:cNvPr id="20" name="椭圆 19"/>
              <p:cNvSpPr>
                <a:spLocks noChangeArrowheads="1"/>
              </p:cNvSpPr>
              <p:nvPr/>
            </p:nvSpPr>
            <p:spPr bwMode="auto">
              <a:xfrm>
                <a:off x="1216768" y="1563638"/>
                <a:ext cx="1324580" cy="132458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889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空心弧 18"/>
              <p:cNvSpPr/>
              <p:nvPr/>
            </p:nvSpPr>
            <p:spPr>
              <a:xfrm rot="17697039">
                <a:off x="1111120" y="1448465"/>
                <a:ext cx="1554926" cy="1554926"/>
              </a:xfrm>
              <a:prstGeom prst="blockArc">
                <a:avLst>
                  <a:gd name="adj1" fmla="val 16132578"/>
                  <a:gd name="adj2" fmla="val 21338506"/>
                  <a:gd name="adj3" fmla="val 14379"/>
                </a:avLst>
              </a:prstGeom>
              <a:solidFill>
                <a:srgbClr val="788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dirty="0">
                  <a:ea typeface="宋体" pitchFamily="2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794625" y="2435986"/>
            <a:ext cx="1555750" cy="1554162"/>
            <a:chOff x="7794625" y="2435986"/>
            <a:chExt cx="1555750" cy="1554162"/>
          </a:xfrm>
        </p:grpSpPr>
        <p:grpSp>
          <p:nvGrpSpPr>
            <p:cNvPr id="24" name="组合 23"/>
            <p:cNvGrpSpPr/>
            <p:nvPr/>
          </p:nvGrpSpPr>
          <p:grpSpPr>
            <a:xfrm>
              <a:off x="7893050" y="2550286"/>
              <a:ext cx="1323975" cy="1325562"/>
              <a:chOff x="7893050" y="2550286"/>
              <a:chExt cx="1323975" cy="1325562"/>
            </a:xfrm>
          </p:grpSpPr>
          <p:sp>
            <p:nvSpPr>
              <p:cNvPr id="28" name="TextBox 42"/>
              <p:cNvSpPr txBox="1">
                <a:spLocks noChangeArrowheads="1"/>
              </p:cNvSpPr>
              <p:nvPr/>
            </p:nvSpPr>
            <p:spPr bwMode="auto">
              <a:xfrm>
                <a:off x="8228012" y="3034473"/>
                <a:ext cx="758825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1600" b="1">
                    <a:solidFill>
                      <a:srgbClr val="595959"/>
                    </a:solidFill>
                    <a:latin typeface="微软雅黑" pitchFamily="34" charset="-122"/>
                    <a:ea typeface="微软雅黑" pitchFamily="34" charset="-122"/>
                  </a:rPr>
                  <a:t>62%</a:t>
                </a:r>
                <a:endParaRPr lang="zh-CN" altLang="en-US" sz="11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7893050" y="2550286"/>
                <a:ext cx="1323975" cy="1325562"/>
              </a:xfrm>
              <a:prstGeom prst="ellipse">
                <a:avLst/>
              </a:prstGeom>
              <a:noFill/>
              <a:ln w="88900" cap="flat">
                <a:solidFill>
                  <a:schemeClr val="bg2">
                    <a:lumMod val="9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25" name="组合 24"/>
            <p:cNvGrpSpPr>
              <a:grpSpLocks/>
            </p:cNvGrpSpPr>
            <p:nvPr/>
          </p:nvGrpSpPr>
          <p:grpSpPr bwMode="auto">
            <a:xfrm rot="20494898">
              <a:off x="7794625" y="2435986"/>
              <a:ext cx="1555750" cy="1554162"/>
              <a:chOff x="1111120" y="1448465"/>
              <a:chExt cx="1554926" cy="1554926"/>
            </a:xfrm>
          </p:grpSpPr>
          <p:sp>
            <p:nvSpPr>
              <p:cNvPr id="26" name="空心弧 25"/>
              <p:cNvSpPr/>
              <p:nvPr/>
            </p:nvSpPr>
            <p:spPr>
              <a:xfrm rot="17697039">
                <a:off x="1111120" y="1448465"/>
                <a:ext cx="1554926" cy="1554926"/>
              </a:xfrm>
              <a:prstGeom prst="blockArc">
                <a:avLst>
                  <a:gd name="adj1" fmla="val 17984332"/>
                  <a:gd name="adj2" fmla="val 9064425"/>
                  <a:gd name="adj3" fmla="val 14295"/>
                </a:avLst>
              </a:prstGeom>
              <a:solidFill>
                <a:srgbClr val="8ABE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dirty="0">
                  <a:ea typeface="宋体" pitchFamily="2" charset="-122"/>
                </a:endParaRPr>
              </a:p>
            </p:txBody>
          </p:sp>
          <p:sp>
            <p:nvSpPr>
              <p:cNvPr id="27" name="椭圆 26"/>
              <p:cNvSpPr>
                <a:spLocks noChangeArrowheads="1"/>
              </p:cNvSpPr>
              <p:nvPr/>
            </p:nvSpPr>
            <p:spPr bwMode="auto">
              <a:xfrm>
                <a:off x="1216768" y="1563638"/>
                <a:ext cx="1324580" cy="132458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889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2481150" y="4316987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1" name="矩形 30"/>
          <p:cNvSpPr/>
          <p:nvPr/>
        </p:nvSpPr>
        <p:spPr>
          <a:xfrm>
            <a:off x="4176721" y="4273758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096000" y="4244206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/>
          <p:cNvSpPr/>
          <p:nvPr/>
        </p:nvSpPr>
        <p:spPr>
          <a:xfrm>
            <a:off x="7893050" y="4244206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2687716" y="3036222"/>
            <a:ext cx="409186" cy="135610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4449433" y="3124847"/>
            <a:ext cx="409186" cy="135610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6191772" y="3100506"/>
            <a:ext cx="409186" cy="135610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8173259" y="3052352"/>
            <a:ext cx="409186" cy="135610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06961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环形 1"/>
          <p:cNvSpPr/>
          <p:nvPr/>
        </p:nvSpPr>
        <p:spPr>
          <a:xfrm>
            <a:off x="2499560" y="1100299"/>
            <a:ext cx="2390491" cy="2390854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8ABE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形状 2"/>
          <p:cNvSpPr/>
          <p:nvPr/>
        </p:nvSpPr>
        <p:spPr>
          <a:xfrm>
            <a:off x="1835610" y="2474022"/>
            <a:ext cx="2390491" cy="2390854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78853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空心弧 3"/>
          <p:cNvSpPr/>
          <p:nvPr/>
        </p:nvSpPr>
        <p:spPr>
          <a:xfrm>
            <a:off x="2669701" y="4012135"/>
            <a:ext cx="2053802" cy="2054624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rgbClr val="ADD1A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组合 4"/>
          <p:cNvGrpSpPr/>
          <p:nvPr/>
        </p:nvGrpSpPr>
        <p:grpSpPr>
          <a:xfrm>
            <a:off x="3557540" y="1703429"/>
            <a:ext cx="611508" cy="1081230"/>
            <a:chOff x="4228800" y="2378124"/>
            <a:chExt cx="812400" cy="143643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biLevel thresh="25000"/>
            </a:blip>
            <a:stretch>
              <a:fillRect/>
            </a:stretch>
          </p:blipFill>
          <p:spPr>
            <a:xfrm>
              <a:off x="4228800" y="2378124"/>
              <a:ext cx="812400" cy="6858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4412899" y="3077958"/>
              <a:ext cx="545831" cy="73660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2766675" y="3372729"/>
            <a:ext cx="528359" cy="479577"/>
            <a:chOff x="6443685" y="2568360"/>
            <a:chExt cx="301038" cy="273244"/>
          </a:xfrm>
        </p:grpSpPr>
        <p:sp>
          <p:nvSpPr>
            <p:cNvPr id="9" name="Oval 56"/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57"/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8"/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6493179" y="1703429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8FA4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93178" y="3258740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8FA4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93178" y="4908687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8FA4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8FA4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645947" y="1961536"/>
            <a:ext cx="702465" cy="268671"/>
            <a:chOff x="2296577" y="5189316"/>
            <a:chExt cx="328926" cy="125804"/>
          </a:xfrm>
          <a:solidFill>
            <a:srgbClr val="8ABE7C"/>
          </a:solidFill>
        </p:grpSpPr>
        <p:sp>
          <p:nvSpPr>
            <p:cNvPr id="17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645947" y="3497900"/>
            <a:ext cx="702465" cy="268671"/>
            <a:chOff x="2296577" y="5189316"/>
            <a:chExt cx="328926" cy="125804"/>
          </a:xfrm>
          <a:solidFill>
            <a:srgbClr val="78853E"/>
          </a:solidFill>
        </p:grpSpPr>
        <p:sp>
          <p:nvSpPr>
            <p:cNvPr id="21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45947" y="5147847"/>
            <a:ext cx="702465" cy="268671"/>
            <a:chOff x="2296577" y="5189316"/>
            <a:chExt cx="328926" cy="125804"/>
          </a:xfrm>
          <a:solidFill>
            <a:srgbClr val="ADD1A3"/>
          </a:solidFill>
        </p:grpSpPr>
        <p:sp>
          <p:nvSpPr>
            <p:cNvPr id="25" name="Freeform 105"/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6"/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7"/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rot="20174571">
            <a:off x="3219459" y="4697480"/>
            <a:ext cx="782921" cy="683932"/>
            <a:chOff x="5744448" y="2432568"/>
            <a:chExt cx="363900" cy="317890"/>
          </a:xfrm>
          <a:solidFill>
            <a:schemeClr val="bg1"/>
          </a:solidFill>
        </p:grpSpPr>
        <p:sp>
          <p:nvSpPr>
            <p:cNvPr id="29" name="Freeform 43"/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5"/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11313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0500" y="2087799"/>
            <a:ext cx="2838450" cy="4041538"/>
            <a:chOff x="419100" y="1630599"/>
            <a:chExt cx="2838450" cy="4041538"/>
          </a:xfrm>
        </p:grpSpPr>
        <p:grpSp>
          <p:nvGrpSpPr>
            <p:cNvPr id="3" name="组合 2"/>
            <p:cNvGrpSpPr/>
            <p:nvPr/>
          </p:nvGrpSpPr>
          <p:grpSpPr>
            <a:xfrm>
              <a:off x="419100" y="2609850"/>
              <a:ext cx="2838450" cy="3062287"/>
              <a:chOff x="800100" y="2419350"/>
              <a:chExt cx="2514600" cy="3457575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800100" y="2419350"/>
                <a:ext cx="2514600" cy="3219450"/>
              </a:xfrm>
              <a:prstGeom prst="rect">
                <a:avLst/>
              </a:prstGeom>
              <a:solidFill>
                <a:srgbClr val="ADD1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00100" y="5400675"/>
                <a:ext cx="2514600" cy="4762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4" name="椭圆 3"/>
            <p:cNvSpPr/>
            <p:nvPr/>
          </p:nvSpPr>
          <p:spPr>
            <a:xfrm>
              <a:off x="830498" y="1638875"/>
              <a:ext cx="1979375" cy="1979375"/>
            </a:xfrm>
            <a:prstGeom prst="ellipse">
              <a:avLst/>
            </a:prstGeom>
            <a:noFill/>
            <a:ln w="1047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847724" y="1630599"/>
              <a:ext cx="1962149" cy="1962149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4925">
              <a:solidFill>
                <a:srgbClr val="ADD1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68650" y="2087799"/>
            <a:ext cx="2838450" cy="4041538"/>
            <a:chOff x="419100" y="1630599"/>
            <a:chExt cx="2838450" cy="4041538"/>
          </a:xfrm>
        </p:grpSpPr>
        <p:grpSp>
          <p:nvGrpSpPr>
            <p:cNvPr id="9" name="组合 8"/>
            <p:cNvGrpSpPr/>
            <p:nvPr/>
          </p:nvGrpSpPr>
          <p:grpSpPr>
            <a:xfrm>
              <a:off x="419100" y="2609850"/>
              <a:ext cx="2838450" cy="3062287"/>
              <a:chOff x="800100" y="2419350"/>
              <a:chExt cx="2514600" cy="345757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800100" y="2419350"/>
                <a:ext cx="2514600" cy="3219450"/>
              </a:xfrm>
              <a:prstGeom prst="rect">
                <a:avLst/>
              </a:prstGeom>
              <a:solidFill>
                <a:srgbClr val="8FA4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800100" y="5400675"/>
                <a:ext cx="2514600" cy="4762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" name="椭圆 9"/>
            <p:cNvSpPr/>
            <p:nvPr/>
          </p:nvSpPr>
          <p:spPr>
            <a:xfrm>
              <a:off x="830498" y="1638875"/>
              <a:ext cx="1979375" cy="1979375"/>
            </a:xfrm>
            <a:prstGeom prst="ellipse">
              <a:avLst/>
            </a:prstGeom>
            <a:noFill/>
            <a:ln w="1047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847724" y="1630599"/>
              <a:ext cx="1962149" cy="1962149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492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46800" y="2087799"/>
            <a:ext cx="2838450" cy="4041538"/>
            <a:chOff x="419100" y="1630599"/>
            <a:chExt cx="2838450" cy="4041538"/>
          </a:xfrm>
        </p:grpSpPr>
        <p:grpSp>
          <p:nvGrpSpPr>
            <p:cNvPr id="15" name="组合 14"/>
            <p:cNvGrpSpPr/>
            <p:nvPr/>
          </p:nvGrpSpPr>
          <p:grpSpPr>
            <a:xfrm>
              <a:off x="419100" y="2609850"/>
              <a:ext cx="2838450" cy="3062287"/>
              <a:chOff x="800100" y="2419350"/>
              <a:chExt cx="2514600" cy="34575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800100" y="2419350"/>
                <a:ext cx="2514600" cy="3219450"/>
              </a:xfrm>
              <a:prstGeom prst="rect">
                <a:avLst/>
              </a:prstGeom>
              <a:solidFill>
                <a:srgbClr val="ADD1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800100" y="5400675"/>
                <a:ext cx="2514600" cy="4762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830498" y="1638875"/>
              <a:ext cx="1979375" cy="1979375"/>
            </a:xfrm>
            <a:prstGeom prst="ellipse">
              <a:avLst/>
            </a:prstGeom>
            <a:noFill/>
            <a:ln w="1047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47724" y="1630599"/>
              <a:ext cx="1962149" cy="1962149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4925">
              <a:solidFill>
                <a:srgbClr val="ADD1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24950" y="2087799"/>
            <a:ext cx="2838450" cy="4041538"/>
            <a:chOff x="419100" y="1630599"/>
            <a:chExt cx="2838450" cy="4041538"/>
          </a:xfrm>
        </p:grpSpPr>
        <p:grpSp>
          <p:nvGrpSpPr>
            <p:cNvPr id="21" name="组合 20"/>
            <p:cNvGrpSpPr/>
            <p:nvPr/>
          </p:nvGrpSpPr>
          <p:grpSpPr>
            <a:xfrm>
              <a:off x="419100" y="2609850"/>
              <a:ext cx="2838450" cy="3062287"/>
              <a:chOff x="800100" y="2419350"/>
              <a:chExt cx="2514600" cy="3457575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800100" y="2419350"/>
                <a:ext cx="2514600" cy="3219450"/>
              </a:xfrm>
              <a:prstGeom prst="rect">
                <a:avLst/>
              </a:prstGeom>
              <a:solidFill>
                <a:srgbClr val="8FA4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800100" y="5400675"/>
                <a:ext cx="2514600" cy="4762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830498" y="1638875"/>
              <a:ext cx="1979375" cy="1979375"/>
            </a:xfrm>
            <a:prstGeom prst="ellipse">
              <a:avLst/>
            </a:prstGeom>
            <a:noFill/>
            <a:ln w="1047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47724" y="1630599"/>
              <a:ext cx="1962149" cy="1962149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492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601898" y="4139525"/>
            <a:ext cx="2011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582311" y="4114967"/>
            <a:ext cx="2011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719669" y="4139970"/>
            <a:ext cx="2011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/>
          <p:cNvSpPr/>
          <p:nvPr/>
        </p:nvSpPr>
        <p:spPr>
          <a:xfrm>
            <a:off x="9553574" y="4135499"/>
            <a:ext cx="2011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9539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143" y="1186134"/>
            <a:ext cx="4164689" cy="27716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68800" y="4199466"/>
            <a:ext cx="3075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D6E5D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3600" b="1" dirty="0">
              <a:solidFill>
                <a:srgbClr val="D6E5D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538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05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005" y="2787763"/>
            <a:ext cx="744606" cy="24027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732" y="2890982"/>
            <a:ext cx="710192" cy="23245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933" y="1798158"/>
            <a:ext cx="707063" cy="23433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308" y="2874737"/>
            <a:ext cx="669520" cy="240276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66208" y="631127"/>
            <a:ext cx="1066993" cy="1349087"/>
            <a:chOff x="2041366" y="1620732"/>
            <a:chExt cx="1066993" cy="1349087"/>
          </a:xfrm>
        </p:grpSpPr>
        <p:sp>
          <p:nvSpPr>
            <p:cNvPr id="14" name="左大括号 13"/>
            <p:cNvSpPr/>
            <p:nvPr/>
          </p:nvSpPr>
          <p:spPr>
            <a:xfrm>
              <a:off x="2548091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059349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1366" y="210339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08249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98058" y="1620732"/>
            <a:ext cx="1072795" cy="1349087"/>
            <a:chOff x="3898058" y="1620732"/>
            <a:chExt cx="1072795" cy="1349087"/>
          </a:xfrm>
        </p:grpSpPr>
        <p:sp>
          <p:nvSpPr>
            <p:cNvPr id="21" name="左大括号 20"/>
            <p:cNvSpPr/>
            <p:nvPr/>
          </p:nvSpPr>
          <p:spPr>
            <a:xfrm>
              <a:off x="4410585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843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98058" y="209665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70743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78138" y="1590406"/>
            <a:ext cx="1064250" cy="1349087"/>
            <a:chOff x="5878138" y="1590406"/>
            <a:chExt cx="1064250" cy="1349087"/>
          </a:xfrm>
        </p:grpSpPr>
        <p:sp>
          <p:nvSpPr>
            <p:cNvPr id="25" name="左大括号 24"/>
            <p:cNvSpPr/>
            <p:nvPr/>
          </p:nvSpPr>
          <p:spPr>
            <a:xfrm>
              <a:off x="6382120" y="1620733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893378" y="2066329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78138" y="208028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42278" y="1590406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14125" y="1560080"/>
            <a:ext cx="1094317" cy="1349087"/>
            <a:chOff x="8114125" y="1560080"/>
            <a:chExt cx="1094317" cy="1349087"/>
          </a:xfrm>
        </p:grpSpPr>
        <p:sp>
          <p:nvSpPr>
            <p:cNvPr id="29" name="左大括号 28"/>
            <p:cNvSpPr/>
            <p:nvPr/>
          </p:nvSpPr>
          <p:spPr>
            <a:xfrm>
              <a:off x="8648174" y="1590407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159432" y="2036003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114125" y="204995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08332" y="1560080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02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0"/>
          <p:cNvSpPr>
            <a:spLocks/>
          </p:cNvSpPr>
          <p:nvPr/>
        </p:nvSpPr>
        <p:spPr bwMode="auto">
          <a:xfrm>
            <a:off x="6096000" y="1933498"/>
            <a:ext cx="877100" cy="4078592"/>
          </a:xfrm>
          <a:custGeom>
            <a:avLst/>
            <a:gdLst>
              <a:gd name="T0" fmla="*/ 40 w 484"/>
              <a:gd name="T1" fmla="*/ 2252 h 2252"/>
              <a:gd name="T2" fmla="*/ 40 w 484"/>
              <a:gd name="T3" fmla="*/ 242 h 2252"/>
              <a:gd name="T4" fmla="*/ 242 w 484"/>
              <a:gd name="T5" fmla="*/ 40 h 2252"/>
              <a:gd name="T6" fmla="*/ 444 w 484"/>
              <a:gd name="T7" fmla="*/ 242 h 2252"/>
              <a:gd name="T8" fmla="*/ 242 w 484"/>
              <a:gd name="T9" fmla="*/ 444 h 2252"/>
              <a:gd name="T10" fmla="*/ 152 w 484"/>
              <a:gd name="T11" fmla="*/ 423 h 2252"/>
              <a:gd name="T12" fmla="*/ 152 w 484"/>
              <a:gd name="T13" fmla="*/ 467 h 2252"/>
              <a:gd name="T14" fmla="*/ 242 w 484"/>
              <a:gd name="T15" fmla="*/ 484 h 2252"/>
              <a:gd name="T16" fmla="*/ 484 w 484"/>
              <a:gd name="T17" fmla="*/ 242 h 2252"/>
              <a:gd name="T18" fmla="*/ 242 w 484"/>
              <a:gd name="T19" fmla="*/ 0 h 2252"/>
              <a:gd name="T20" fmla="*/ 0 w 484"/>
              <a:gd name="T21" fmla="*/ 242 h 2252"/>
              <a:gd name="T22" fmla="*/ 0 w 484"/>
              <a:gd name="T23" fmla="*/ 2252 h 2252"/>
              <a:gd name="T24" fmla="*/ 40 w 484"/>
              <a:gd name="T25" fmla="*/ 2252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2252">
                <a:moveTo>
                  <a:pt x="40" y="2252"/>
                </a:moveTo>
                <a:cubicBezTo>
                  <a:pt x="40" y="242"/>
                  <a:pt x="40" y="242"/>
                  <a:pt x="40" y="242"/>
                </a:cubicBezTo>
                <a:cubicBezTo>
                  <a:pt x="40" y="131"/>
                  <a:pt x="131" y="40"/>
                  <a:pt x="242" y="40"/>
                </a:cubicBezTo>
                <a:cubicBezTo>
                  <a:pt x="354" y="40"/>
                  <a:pt x="444" y="131"/>
                  <a:pt x="444" y="242"/>
                </a:cubicBezTo>
                <a:cubicBezTo>
                  <a:pt x="444" y="353"/>
                  <a:pt x="354" y="444"/>
                  <a:pt x="242" y="444"/>
                </a:cubicBezTo>
                <a:cubicBezTo>
                  <a:pt x="210" y="444"/>
                  <a:pt x="180" y="436"/>
                  <a:pt x="152" y="423"/>
                </a:cubicBezTo>
                <a:cubicBezTo>
                  <a:pt x="152" y="467"/>
                  <a:pt x="152" y="467"/>
                  <a:pt x="152" y="467"/>
                </a:cubicBezTo>
                <a:cubicBezTo>
                  <a:pt x="180" y="478"/>
                  <a:pt x="211" y="484"/>
                  <a:pt x="242" y="484"/>
                </a:cubicBezTo>
                <a:cubicBezTo>
                  <a:pt x="376" y="484"/>
                  <a:pt x="484" y="375"/>
                  <a:pt x="484" y="242"/>
                </a:cubicBezTo>
                <a:cubicBezTo>
                  <a:pt x="484" y="109"/>
                  <a:pt x="376" y="0"/>
                  <a:pt x="242" y="0"/>
                </a:cubicBezTo>
                <a:cubicBezTo>
                  <a:pt x="109" y="0"/>
                  <a:pt x="0" y="109"/>
                  <a:pt x="0" y="242"/>
                </a:cubicBezTo>
                <a:cubicBezTo>
                  <a:pt x="0" y="2252"/>
                  <a:pt x="0" y="2252"/>
                  <a:pt x="0" y="2252"/>
                </a:cubicBezTo>
                <a:lnTo>
                  <a:pt x="40" y="2252"/>
                </a:lnTo>
                <a:close/>
              </a:path>
            </a:pathLst>
          </a:custGeom>
          <a:solidFill>
            <a:srgbClr val="8FA4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6264500" y="3093437"/>
            <a:ext cx="1236666" cy="2918653"/>
          </a:xfrm>
          <a:custGeom>
            <a:avLst/>
            <a:gdLst>
              <a:gd name="T0" fmla="*/ 39 w 683"/>
              <a:gd name="T1" fmla="*/ 1612 h 1612"/>
              <a:gd name="T2" fmla="*/ 40 w 683"/>
              <a:gd name="T3" fmla="*/ 340 h 1612"/>
              <a:gd name="T4" fmla="*/ 341 w 683"/>
              <a:gd name="T5" fmla="*/ 40 h 1612"/>
              <a:gd name="T6" fmla="*/ 643 w 683"/>
              <a:gd name="T7" fmla="*/ 342 h 1612"/>
              <a:gd name="T8" fmla="*/ 341 w 683"/>
              <a:gd name="T9" fmla="*/ 644 h 1612"/>
              <a:gd name="T10" fmla="*/ 133 w 683"/>
              <a:gd name="T11" fmla="*/ 560 h 1612"/>
              <a:gd name="T12" fmla="*/ 78 w 683"/>
              <a:gd name="T13" fmla="*/ 560 h 1612"/>
              <a:gd name="T14" fmla="*/ 341 w 683"/>
              <a:gd name="T15" fmla="*/ 684 h 1612"/>
              <a:gd name="T16" fmla="*/ 683 w 683"/>
              <a:gd name="T17" fmla="*/ 342 h 1612"/>
              <a:gd name="T18" fmla="*/ 341 w 683"/>
              <a:gd name="T19" fmla="*/ 0 h 1612"/>
              <a:gd name="T20" fmla="*/ 0 w 683"/>
              <a:gd name="T21" fmla="*/ 336 h 1612"/>
              <a:gd name="T22" fmla="*/ 0 w 683"/>
              <a:gd name="T23" fmla="*/ 1612 h 1612"/>
              <a:gd name="T24" fmla="*/ 39 w 683"/>
              <a:gd name="T25" fmla="*/ 1612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3" h="1612">
                <a:moveTo>
                  <a:pt x="39" y="1612"/>
                </a:moveTo>
                <a:cubicBezTo>
                  <a:pt x="40" y="340"/>
                  <a:pt x="40" y="340"/>
                  <a:pt x="40" y="340"/>
                </a:cubicBezTo>
                <a:cubicBezTo>
                  <a:pt x="41" y="174"/>
                  <a:pt x="176" y="40"/>
                  <a:pt x="341" y="40"/>
                </a:cubicBezTo>
                <a:cubicBezTo>
                  <a:pt x="508" y="40"/>
                  <a:pt x="643" y="175"/>
                  <a:pt x="643" y="342"/>
                </a:cubicBezTo>
                <a:cubicBezTo>
                  <a:pt x="643" y="509"/>
                  <a:pt x="508" y="644"/>
                  <a:pt x="341" y="644"/>
                </a:cubicBezTo>
                <a:cubicBezTo>
                  <a:pt x="261" y="644"/>
                  <a:pt x="187" y="612"/>
                  <a:pt x="133" y="560"/>
                </a:cubicBezTo>
                <a:cubicBezTo>
                  <a:pt x="78" y="560"/>
                  <a:pt x="78" y="560"/>
                  <a:pt x="78" y="560"/>
                </a:cubicBezTo>
                <a:cubicBezTo>
                  <a:pt x="141" y="636"/>
                  <a:pt x="236" y="684"/>
                  <a:pt x="341" y="684"/>
                </a:cubicBezTo>
                <a:cubicBezTo>
                  <a:pt x="530" y="684"/>
                  <a:pt x="683" y="531"/>
                  <a:pt x="683" y="342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5" y="0"/>
                  <a:pt x="3" y="150"/>
                  <a:pt x="0" y="336"/>
                </a:cubicBezTo>
                <a:cubicBezTo>
                  <a:pt x="0" y="1612"/>
                  <a:pt x="0" y="1612"/>
                  <a:pt x="0" y="1612"/>
                </a:cubicBezTo>
                <a:lnTo>
                  <a:pt x="39" y="16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4313215" y="2165185"/>
            <a:ext cx="1680482" cy="3846905"/>
          </a:xfrm>
          <a:custGeom>
            <a:avLst/>
            <a:gdLst>
              <a:gd name="T0" fmla="*/ 873 w 928"/>
              <a:gd name="T1" fmla="*/ 684 h 2124"/>
              <a:gd name="T2" fmla="*/ 827 w 928"/>
              <a:gd name="T3" fmla="*/ 684 h 2124"/>
              <a:gd name="T4" fmla="*/ 464 w 928"/>
              <a:gd name="T5" fmla="*/ 888 h 2124"/>
              <a:gd name="T6" fmla="*/ 40 w 928"/>
              <a:gd name="T7" fmla="*/ 464 h 2124"/>
              <a:gd name="T8" fmla="*/ 464 w 928"/>
              <a:gd name="T9" fmla="*/ 40 h 2124"/>
              <a:gd name="T10" fmla="*/ 888 w 928"/>
              <a:gd name="T11" fmla="*/ 464 h 2124"/>
              <a:gd name="T12" fmla="*/ 888 w 928"/>
              <a:gd name="T13" fmla="*/ 2124 h 2124"/>
              <a:gd name="T14" fmla="*/ 928 w 928"/>
              <a:gd name="T15" fmla="*/ 2124 h 2124"/>
              <a:gd name="T16" fmla="*/ 928 w 928"/>
              <a:gd name="T17" fmla="*/ 464 h 2124"/>
              <a:gd name="T18" fmla="*/ 464 w 928"/>
              <a:gd name="T19" fmla="*/ 0 h 2124"/>
              <a:gd name="T20" fmla="*/ 0 w 928"/>
              <a:gd name="T21" fmla="*/ 464 h 2124"/>
              <a:gd name="T22" fmla="*/ 464 w 928"/>
              <a:gd name="T23" fmla="*/ 928 h 2124"/>
              <a:gd name="T24" fmla="*/ 873 w 928"/>
              <a:gd name="T25" fmla="*/ 684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8" h="2124">
                <a:moveTo>
                  <a:pt x="873" y="684"/>
                </a:moveTo>
                <a:cubicBezTo>
                  <a:pt x="827" y="684"/>
                  <a:pt x="827" y="684"/>
                  <a:pt x="827" y="684"/>
                </a:cubicBezTo>
                <a:cubicBezTo>
                  <a:pt x="752" y="806"/>
                  <a:pt x="618" y="888"/>
                  <a:pt x="464" y="888"/>
                </a:cubicBezTo>
                <a:cubicBezTo>
                  <a:pt x="231" y="888"/>
                  <a:pt x="40" y="698"/>
                  <a:pt x="40" y="464"/>
                </a:cubicBezTo>
                <a:cubicBezTo>
                  <a:pt x="40" y="230"/>
                  <a:pt x="231" y="40"/>
                  <a:pt x="464" y="40"/>
                </a:cubicBezTo>
                <a:cubicBezTo>
                  <a:pt x="698" y="40"/>
                  <a:pt x="888" y="230"/>
                  <a:pt x="888" y="464"/>
                </a:cubicBezTo>
                <a:cubicBezTo>
                  <a:pt x="888" y="2124"/>
                  <a:pt x="888" y="2124"/>
                  <a:pt x="888" y="2124"/>
                </a:cubicBezTo>
                <a:cubicBezTo>
                  <a:pt x="928" y="2124"/>
                  <a:pt x="928" y="2124"/>
                  <a:pt x="928" y="2124"/>
                </a:cubicBezTo>
                <a:cubicBezTo>
                  <a:pt x="928" y="464"/>
                  <a:pt x="928" y="464"/>
                  <a:pt x="928" y="464"/>
                </a:cubicBezTo>
                <a:cubicBezTo>
                  <a:pt x="928" y="208"/>
                  <a:pt x="720" y="0"/>
                  <a:pt x="464" y="0"/>
                </a:cubicBezTo>
                <a:cubicBezTo>
                  <a:pt x="209" y="0"/>
                  <a:pt x="0" y="208"/>
                  <a:pt x="0" y="464"/>
                </a:cubicBezTo>
                <a:cubicBezTo>
                  <a:pt x="0" y="720"/>
                  <a:pt x="209" y="928"/>
                  <a:pt x="464" y="928"/>
                </a:cubicBezTo>
                <a:cubicBezTo>
                  <a:pt x="641" y="928"/>
                  <a:pt x="794" y="829"/>
                  <a:pt x="873" y="6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3922055" y="3889296"/>
            <a:ext cx="1892611" cy="2122794"/>
          </a:xfrm>
          <a:custGeom>
            <a:avLst/>
            <a:gdLst>
              <a:gd name="T0" fmla="*/ 1045 w 1045"/>
              <a:gd name="T1" fmla="*/ 1064 h 1172"/>
              <a:gd name="T2" fmla="*/ 1045 w 1045"/>
              <a:gd name="T3" fmla="*/ 336 h 1172"/>
              <a:gd name="T4" fmla="*/ 703 w 1045"/>
              <a:gd name="T5" fmla="*/ 0 h 1172"/>
              <a:gd name="T6" fmla="*/ 361 w 1045"/>
              <a:gd name="T7" fmla="*/ 342 h 1172"/>
              <a:gd name="T8" fmla="*/ 703 w 1045"/>
              <a:gd name="T9" fmla="*/ 684 h 1172"/>
              <a:gd name="T10" fmla="*/ 967 w 1045"/>
              <a:gd name="T11" fmla="*/ 560 h 1172"/>
              <a:gd name="T12" fmla="*/ 912 w 1045"/>
              <a:gd name="T13" fmla="*/ 560 h 1172"/>
              <a:gd name="T14" fmla="*/ 703 w 1045"/>
              <a:gd name="T15" fmla="*/ 644 h 1172"/>
              <a:gd name="T16" fmla="*/ 401 w 1045"/>
              <a:gd name="T17" fmla="*/ 342 h 1172"/>
              <a:gd name="T18" fmla="*/ 703 w 1045"/>
              <a:gd name="T19" fmla="*/ 40 h 1172"/>
              <a:gd name="T20" fmla="*/ 1005 w 1045"/>
              <a:gd name="T21" fmla="*/ 340 h 1172"/>
              <a:gd name="T22" fmla="*/ 1005 w 1045"/>
              <a:gd name="T23" fmla="*/ 1062 h 1172"/>
              <a:gd name="T24" fmla="*/ 935 w 1045"/>
              <a:gd name="T25" fmla="*/ 1132 h 1172"/>
              <a:gd name="T26" fmla="*/ 0 w 1045"/>
              <a:gd name="T27" fmla="*/ 1132 h 1172"/>
              <a:gd name="T28" fmla="*/ 0 w 1045"/>
              <a:gd name="T29" fmla="*/ 1172 h 1172"/>
              <a:gd name="T30" fmla="*/ 964 w 1045"/>
              <a:gd name="T31" fmla="*/ 1172 h 1172"/>
              <a:gd name="T32" fmla="*/ 1045 w 1045"/>
              <a:gd name="T33" fmla="*/ 1064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5" h="1172">
                <a:moveTo>
                  <a:pt x="1045" y="1064"/>
                </a:moveTo>
                <a:cubicBezTo>
                  <a:pt x="1045" y="336"/>
                  <a:pt x="1045" y="336"/>
                  <a:pt x="1045" y="336"/>
                </a:cubicBezTo>
                <a:cubicBezTo>
                  <a:pt x="1042" y="150"/>
                  <a:pt x="890" y="0"/>
                  <a:pt x="703" y="0"/>
                </a:cubicBezTo>
                <a:cubicBezTo>
                  <a:pt x="515" y="0"/>
                  <a:pt x="361" y="153"/>
                  <a:pt x="361" y="342"/>
                </a:cubicBezTo>
                <a:cubicBezTo>
                  <a:pt x="361" y="531"/>
                  <a:pt x="515" y="684"/>
                  <a:pt x="703" y="684"/>
                </a:cubicBezTo>
                <a:cubicBezTo>
                  <a:pt x="809" y="684"/>
                  <a:pt x="904" y="636"/>
                  <a:pt x="967" y="560"/>
                </a:cubicBezTo>
                <a:cubicBezTo>
                  <a:pt x="912" y="560"/>
                  <a:pt x="912" y="560"/>
                  <a:pt x="912" y="560"/>
                </a:cubicBezTo>
                <a:cubicBezTo>
                  <a:pt x="858" y="612"/>
                  <a:pt x="784" y="644"/>
                  <a:pt x="703" y="644"/>
                </a:cubicBezTo>
                <a:cubicBezTo>
                  <a:pt x="537" y="644"/>
                  <a:pt x="401" y="509"/>
                  <a:pt x="401" y="342"/>
                </a:cubicBezTo>
                <a:cubicBezTo>
                  <a:pt x="401" y="175"/>
                  <a:pt x="537" y="40"/>
                  <a:pt x="703" y="40"/>
                </a:cubicBezTo>
                <a:cubicBezTo>
                  <a:pt x="869" y="40"/>
                  <a:pt x="1004" y="174"/>
                  <a:pt x="1005" y="340"/>
                </a:cubicBezTo>
                <a:cubicBezTo>
                  <a:pt x="1005" y="340"/>
                  <a:pt x="1005" y="1060"/>
                  <a:pt x="1005" y="1062"/>
                </a:cubicBezTo>
                <a:cubicBezTo>
                  <a:pt x="1005" y="1101"/>
                  <a:pt x="974" y="1132"/>
                  <a:pt x="935" y="1132"/>
                </a:cubicBezTo>
                <a:cubicBezTo>
                  <a:pt x="0" y="1132"/>
                  <a:pt x="0" y="1132"/>
                  <a:pt x="0" y="1132"/>
                </a:cubicBezTo>
                <a:cubicBezTo>
                  <a:pt x="0" y="1172"/>
                  <a:pt x="0" y="1172"/>
                  <a:pt x="0" y="1172"/>
                </a:cubicBezTo>
                <a:cubicBezTo>
                  <a:pt x="964" y="1172"/>
                  <a:pt x="964" y="1172"/>
                  <a:pt x="964" y="1172"/>
                </a:cubicBezTo>
                <a:cubicBezTo>
                  <a:pt x="1018" y="1159"/>
                  <a:pt x="1044" y="1115"/>
                  <a:pt x="1045" y="1064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6436008" y="4432407"/>
            <a:ext cx="1833937" cy="1579683"/>
          </a:xfrm>
          <a:custGeom>
            <a:avLst/>
            <a:gdLst>
              <a:gd name="T0" fmla="*/ 109 w 1012"/>
              <a:gd name="T1" fmla="*/ 872 h 872"/>
              <a:gd name="T2" fmla="*/ 1012 w 1012"/>
              <a:gd name="T3" fmla="*/ 872 h 872"/>
              <a:gd name="T4" fmla="*/ 1012 w 1012"/>
              <a:gd name="T5" fmla="*/ 828 h 872"/>
              <a:gd name="T6" fmla="*/ 110 w 1012"/>
              <a:gd name="T7" fmla="*/ 828 h 872"/>
              <a:gd name="T8" fmla="*/ 44 w 1012"/>
              <a:gd name="T9" fmla="*/ 758 h 872"/>
              <a:gd name="T10" fmla="*/ 40 w 1012"/>
              <a:gd name="T11" fmla="*/ 242 h 872"/>
              <a:gd name="T12" fmla="*/ 242 w 1012"/>
              <a:gd name="T13" fmla="*/ 40 h 872"/>
              <a:gd name="T14" fmla="*/ 444 w 1012"/>
              <a:gd name="T15" fmla="*/ 242 h 872"/>
              <a:gd name="T16" fmla="*/ 242 w 1012"/>
              <a:gd name="T17" fmla="*/ 444 h 872"/>
              <a:gd name="T18" fmla="*/ 95 w 1012"/>
              <a:gd name="T19" fmla="*/ 380 h 872"/>
              <a:gd name="T20" fmla="*/ 44 w 1012"/>
              <a:gd name="T21" fmla="*/ 380 h 872"/>
              <a:gd name="T22" fmla="*/ 242 w 1012"/>
              <a:gd name="T23" fmla="*/ 484 h 872"/>
              <a:gd name="T24" fmla="*/ 484 w 1012"/>
              <a:gd name="T25" fmla="*/ 242 h 872"/>
              <a:gd name="T26" fmla="*/ 242 w 1012"/>
              <a:gd name="T27" fmla="*/ 0 h 872"/>
              <a:gd name="T28" fmla="*/ 0 w 1012"/>
              <a:gd name="T29" fmla="*/ 242 h 872"/>
              <a:gd name="T30" fmla="*/ 0 w 1012"/>
              <a:gd name="T31" fmla="*/ 760 h 872"/>
              <a:gd name="T32" fmla="*/ 109 w 1012"/>
              <a:gd name="T33" fmla="*/ 872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2" h="872">
                <a:moveTo>
                  <a:pt x="109" y="872"/>
                </a:moveTo>
                <a:cubicBezTo>
                  <a:pt x="1012" y="872"/>
                  <a:pt x="1012" y="872"/>
                  <a:pt x="1012" y="872"/>
                </a:cubicBezTo>
                <a:cubicBezTo>
                  <a:pt x="1012" y="828"/>
                  <a:pt x="1012" y="828"/>
                  <a:pt x="1012" y="828"/>
                </a:cubicBezTo>
                <a:cubicBezTo>
                  <a:pt x="110" y="828"/>
                  <a:pt x="110" y="828"/>
                  <a:pt x="110" y="828"/>
                </a:cubicBezTo>
                <a:cubicBezTo>
                  <a:pt x="72" y="828"/>
                  <a:pt x="44" y="797"/>
                  <a:pt x="44" y="758"/>
                </a:cubicBezTo>
                <a:cubicBezTo>
                  <a:pt x="44" y="758"/>
                  <a:pt x="40" y="242"/>
                  <a:pt x="40" y="242"/>
                </a:cubicBezTo>
                <a:cubicBezTo>
                  <a:pt x="40" y="131"/>
                  <a:pt x="131" y="40"/>
                  <a:pt x="242" y="40"/>
                </a:cubicBezTo>
                <a:cubicBezTo>
                  <a:pt x="354" y="40"/>
                  <a:pt x="444" y="131"/>
                  <a:pt x="444" y="242"/>
                </a:cubicBezTo>
                <a:cubicBezTo>
                  <a:pt x="444" y="353"/>
                  <a:pt x="354" y="444"/>
                  <a:pt x="242" y="444"/>
                </a:cubicBezTo>
                <a:cubicBezTo>
                  <a:pt x="184" y="444"/>
                  <a:pt x="132" y="419"/>
                  <a:pt x="95" y="380"/>
                </a:cubicBezTo>
                <a:cubicBezTo>
                  <a:pt x="44" y="380"/>
                  <a:pt x="44" y="380"/>
                  <a:pt x="44" y="380"/>
                </a:cubicBezTo>
                <a:cubicBezTo>
                  <a:pt x="88" y="443"/>
                  <a:pt x="160" y="484"/>
                  <a:pt x="242" y="484"/>
                </a:cubicBezTo>
                <a:cubicBezTo>
                  <a:pt x="376" y="484"/>
                  <a:pt x="484" y="375"/>
                  <a:pt x="484" y="242"/>
                </a:cubicBezTo>
                <a:cubicBezTo>
                  <a:pt x="484" y="109"/>
                  <a:pt x="376" y="0"/>
                  <a:pt x="242" y="0"/>
                </a:cubicBezTo>
                <a:cubicBezTo>
                  <a:pt x="109" y="0"/>
                  <a:pt x="0" y="109"/>
                  <a:pt x="0" y="242"/>
                </a:cubicBezTo>
                <a:cubicBezTo>
                  <a:pt x="0" y="760"/>
                  <a:pt x="0" y="760"/>
                  <a:pt x="0" y="760"/>
                </a:cubicBezTo>
                <a:cubicBezTo>
                  <a:pt x="2" y="819"/>
                  <a:pt x="36" y="868"/>
                  <a:pt x="109" y="872"/>
                </a:cubicBezTo>
                <a:close/>
              </a:path>
            </a:pathLst>
          </a:custGeom>
          <a:solidFill>
            <a:srgbClr val="8FA4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6384856" y="2206687"/>
            <a:ext cx="316309" cy="347716"/>
            <a:chOff x="7016751" y="4257675"/>
            <a:chExt cx="447675" cy="492125"/>
          </a:xfrm>
          <a:solidFill>
            <a:schemeClr val="bg1"/>
          </a:solidFill>
        </p:grpSpPr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>
              <a:off x="7070726" y="4257675"/>
              <a:ext cx="106363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17"/>
            <p:cNvSpPr>
              <a:spLocks noChangeArrowheads="1"/>
            </p:cNvSpPr>
            <p:nvPr/>
          </p:nvSpPr>
          <p:spPr bwMode="auto">
            <a:xfrm>
              <a:off x="7245351" y="4257675"/>
              <a:ext cx="104775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8"/>
            <p:cNvSpPr>
              <a:spLocks/>
            </p:cNvSpPr>
            <p:nvPr/>
          </p:nvSpPr>
          <p:spPr bwMode="auto">
            <a:xfrm>
              <a:off x="7331076" y="4683125"/>
              <a:ext cx="55563" cy="66675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9"/>
            <p:cNvSpPr>
              <a:spLocks noEditPoints="1"/>
            </p:cNvSpPr>
            <p:nvPr/>
          </p:nvSpPr>
          <p:spPr bwMode="auto">
            <a:xfrm>
              <a:off x="7016751" y="4360862"/>
              <a:ext cx="447675" cy="388938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5006034" y="4319934"/>
            <a:ext cx="379571" cy="380491"/>
          </a:xfrm>
          <a:custGeom>
            <a:avLst/>
            <a:gdLst>
              <a:gd name="T0" fmla="*/ 966 w 1254"/>
              <a:gd name="T1" fmla="*/ 496 h 1257"/>
              <a:gd name="T2" fmla="*/ 967 w 1254"/>
              <a:gd name="T3" fmla="*/ 496 h 1257"/>
              <a:gd name="T4" fmla="*/ 969 w 1254"/>
              <a:gd name="T5" fmla="*/ 496 h 1257"/>
              <a:gd name="T6" fmla="*/ 971 w 1254"/>
              <a:gd name="T7" fmla="*/ 496 h 1257"/>
              <a:gd name="T8" fmla="*/ 973 w 1254"/>
              <a:gd name="T9" fmla="*/ 495 h 1257"/>
              <a:gd name="T10" fmla="*/ 974 w 1254"/>
              <a:gd name="T11" fmla="*/ 495 h 1257"/>
              <a:gd name="T12" fmla="*/ 976 w 1254"/>
              <a:gd name="T13" fmla="*/ 494 h 1257"/>
              <a:gd name="T14" fmla="*/ 977 w 1254"/>
              <a:gd name="T15" fmla="*/ 494 h 1257"/>
              <a:gd name="T16" fmla="*/ 979 w 1254"/>
              <a:gd name="T17" fmla="*/ 493 h 1257"/>
              <a:gd name="T18" fmla="*/ 980 w 1254"/>
              <a:gd name="T19" fmla="*/ 492 h 1257"/>
              <a:gd name="T20" fmla="*/ 982 w 1254"/>
              <a:gd name="T21" fmla="*/ 491 h 1257"/>
              <a:gd name="T22" fmla="*/ 983 w 1254"/>
              <a:gd name="T23" fmla="*/ 490 h 1257"/>
              <a:gd name="T24" fmla="*/ 985 w 1254"/>
              <a:gd name="T25" fmla="*/ 489 h 1257"/>
              <a:gd name="T26" fmla="*/ 986 w 1254"/>
              <a:gd name="T27" fmla="*/ 488 h 1257"/>
              <a:gd name="T28" fmla="*/ 987 w 1254"/>
              <a:gd name="T29" fmla="*/ 487 h 1257"/>
              <a:gd name="T30" fmla="*/ 988 w 1254"/>
              <a:gd name="T31" fmla="*/ 486 h 1257"/>
              <a:gd name="T32" fmla="*/ 990 w 1254"/>
              <a:gd name="T33" fmla="*/ 485 h 1257"/>
              <a:gd name="T34" fmla="*/ 991 w 1254"/>
              <a:gd name="T35" fmla="*/ 484 h 1257"/>
              <a:gd name="T36" fmla="*/ 999 w 1254"/>
              <a:gd name="T37" fmla="*/ 35 h 1257"/>
              <a:gd name="T38" fmla="*/ 171 w 1254"/>
              <a:gd name="T39" fmla="*/ 0 h 1257"/>
              <a:gd name="T40" fmla="*/ 137 w 1254"/>
              <a:gd name="T41" fmla="*/ 462 h 1257"/>
              <a:gd name="T42" fmla="*/ 148 w 1254"/>
              <a:gd name="T43" fmla="*/ 487 h 1257"/>
              <a:gd name="T44" fmla="*/ 149 w 1254"/>
              <a:gd name="T45" fmla="*/ 489 h 1257"/>
              <a:gd name="T46" fmla="*/ 151 w 1254"/>
              <a:gd name="T47" fmla="*/ 490 h 1257"/>
              <a:gd name="T48" fmla="*/ 152 w 1254"/>
              <a:gd name="T49" fmla="*/ 491 h 1257"/>
              <a:gd name="T50" fmla="*/ 154 w 1254"/>
              <a:gd name="T51" fmla="*/ 492 h 1257"/>
              <a:gd name="T52" fmla="*/ 155 w 1254"/>
              <a:gd name="T53" fmla="*/ 492 h 1257"/>
              <a:gd name="T54" fmla="*/ 157 w 1254"/>
              <a:gd name="T55" fmla="*/ 493 h 1257"/>
              <a:gd name="T56" fmla="*/ 159 w 1254"/>
              <a:gd name="T57" fmla="*/ 494 h 1257"/>
              <a:gd name="T58" fmla="*/ 160 w 1254"/>
              <a:gd name="T59" fmla="*/ 495 h 1257"/>
              <a:gd name="T60" fmla="*/ 162 w 1254"/>
              <a:gd name="T61" fmla="*/ 495 h 1257"/>
              <a:gd name="T62" fmla="*/ 164 w 1254"/>
              <a:gd name="T63" fmla="*/ 495 h 1257"/>
              <a:gd name="T64" fmla="*/ 165 w 1254"/>
              <a:gd name="T65" fmla="*/ 496 h 1257"/>
              <a:gd name="T66" fmla="*/ 167 w 1254"/>
              <a:gd name="T67" fmla="*/ 496 h 1257"/>
              <a:gd name="T68" fmla="*/ 299 w 1254"/>
              <a:gd name="T69" fmla="*/ 496 h 1257"/>
              <a:gd name="T70" fmla="*/ 436 w 1254"/>
              <a:gd name="T71" fmla="*/ 496 h 1257"/>
              <a:gd name="T72" fmla="*/ 965 w 1254"/>
              <a:gd name="T73" fmla="*/ 496 h 1257"/>
              <a:gd name="T74" fmla="*/ 351 w 1254"/>
              <a:gd name="T75" fmla="*/ 236 h 1257"/>
              <a:gd name="T76" fmla="*/ 439 w 1254"/>
              <a:gd name="T77" fmla="*/ 236 h 1257"/>
              <a:gd name="T78" fmla="*/ 513 w 1254"/>
              <a:gd name="T79" fmla="*/ 280 h 1257"/>
              <a:gd name="T80" fmla="*/ 513 w 1254"/>
              <a:gd name="T81" fmla="*/ 192 h 1257"/>
              <a:gd name="T82" fmla="*/ 513 w 1254"/>
              <a:gd name="T83" fmla="*/ 280 h 1257"/>
              <a:gd name="T84" fmla="*/ 586 w 1254"/>
              <a:gd name="T85" fmla="*/ 236 h 1257"/>
              <a:gd name="T86" fmla="*/ 674 w 1254"/>
              <a:gd name="T87" fmla="*/ 236 h 1257"/>
              <a:gd name="T88" fmla="*/ 748 w 1254"/>
              <a:gd name="T89" fmla="*/ 280 h 1257"/>
              <a:gd name="T90" fmla="*/ 748 w 1254"/>
              <a:gd name="T91" fmla="*/ 192 h 1257"/>
              <a:gd name="T92" fmla="*/ 748 w 1254"/>
              <a:gd name="T93" fmla="*/ 280 h 1257"/>
              <a:gd name="T94" fmla="*/ 250 w 1254"/>
              <a:gd name="T95" fmla="*/ 880 h 1257"/>
              <a:gd name="T96" fmla="*/ 245 w 1254"/>
              <a:gd name="T97" fmla="*/ 648 h 1257"/>
              <a:gd name="T98" fmla="*/ 118 w 1254"/>
              <a:gd name="T99" fmla="*/ 648 h 1257"/>
              <a:gd name="T100" fmla="*/ 113 w 1254"/>
              <a:gd name="T101" fmla="*/ 880 h 1257"/>
              <a:gd name="T102" fmla="*/ 0 w 1254"/>
              <a:gd name="T103" fmla="*/ 949 h 1257"/>
              <a:gd name="T104" fmla="*/ 362 w 1254"/>
              <a:gd name="T105" fmla="*/ 1257 h 1257"/>
              <a:gd name="T106" fmla="*/ 293 w 1254"/>
              <a:gd name="T107" fmla="*/ 880 h 1257"/>
              <a:gd name="T108" fmla="*/ 1142 w 1254"/>
              <a:gd name="T109" fmla="*/ 880 h 1257"/>
              <a:gd name="T110" fmla="*/ 1136 w 1254"/>
              <a:gd name="T111" fmla="*/ 648 h 1257"/>
              <a:gd name="T112" fmla="*/ 1009 w 1254"/>
              <a:gd name="T113" fmla="*/ 648 h 1257"/>
              <a:gd name="T114" fmla="*/ 1004 w 1254"/>
              <a:gd name="T115" fmla="*/ 880 h 1257"/>
              <a:gd name="T116" fmla="*/ 892 w 1254"/>
              <a:gd name="T117" fmla="*/ 949 h 1257"/>
              <a:gd name="T118" fmla="*/ 1254 w 1254"/>
              <a:gd name="T119" fmla="*/ 1257 h 1257"/>
              <a:gd name="T120" fmla="*/ 1185 w 1254"/>
              <a:gd name="T121" fmla="*/ 880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4" h="1257">
                <a:moveTo>
                  <a:pt x="965" y="496"/>
                </a:moveTo>
                <a:cubicBezTo>
                  <a:pt x="966" y="496"/>
                  <a:pt x="966" y="496"/>
                  <a:pt x="966" y="496"/>
                </a:cubicBezTo>
                <a:cubicBezTo>
                  <a:pt x="966" y="496"/>
                  <a:pt x="966" y="496"/>
                  <a:pt x="966" y="496"/>
                </a:cubicBezTo>
                <a:cubicBezTo>
                  <a:pt x="967" y="496"/>
                  <a:pt x="967" y="496"/>
                  <a:pt x="967" y="496"/>
                </a:cubicBezTo>
                <a:cubicBezTo>
                  <a:pt x="968" y="496"/>
                  <a:pt x="968" y="496"/>
                  <a:pt x="968" y="496"/>
                </a:cubicBezTo>
                <a:cubicBezTo>
                  <a:pt x="969" y="496"/>
                  <a:pt x="969" y="496"/>
                  <a:pt x="969" y="496"/>
                </a:cubicBezTo>
                <a:cubicBezTo>
                  <a:pt x="970" y="496"/>
                  <a:pt x="970" y="496"/>
                  <a:pt x="970" y="496"/>
                </a:cubicBezTo>
                <a:cubicBezTo>
                  <a:pt x="971" y="496"/>
                  <a:pt x="971" y="496"/>
                  <a:pt x="971" y="496"/>
                </a:cubicBezTo>
                <a:cubicBezTo>
                  <a:pt x="972" y="496"/>
                  <a:pt x="972" y="496"/>
                  <a:pt x="972" y="496"/>
                </a:cubicBezTo>
                <a:cubicBezTo>
                  <a:pt x="973" y="495"/>
                  <a:pt x="973" y="495"/>
                  <a:pt x="973" y="495"/>
                </a:cubicBezTo>
                <a:cubicBezTo>
                  <a:pt x="973" y="495"/>
                  <a:pt x="973" y="495"/>
                  <a:pt x="973" y="495"/>
                </a:cubicBezTo>
                <a:cubicBezTo>
                  <a:pt x="974" y="495"/>
                  <a:pt x="974" y="495"/>
                  <a:pt x="974" y="495"/>
                </a:cubicBezTo>
                <a:cubicBezTo>
                  <a:pt x="975" y="495"/>
                  <a:pt x="975" y="495"/>
                  <a:pt x="975" y="495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7" y="494"/>
                  <a:pt x="977" y="494"/>
                  <a:pt x="977" y="494"/>
                </a:cubicBezTo>
                <a:cubicBezTo>
                  <a:pt x="978" y="493"/>
                  <a:pt x="978" y="493"/>
                  <a:pt x="978" y="493"/>
                </a:cubicBezTo>
                <a:cubicBezTo>
                  <a:pt x="979" y="493"/>
                  <a:pt x="979" y="493"/>
                  <a:pt x="979" y="493"/>
                </a:cubicBezTo>
                <a:cubicBezTo>
                  <a:pt x="980" y="493"/>
                  <a:pt x="980" y="493"/>
                  <a:pt x="980" y="493"/>
                </a:cubicBezTo>
                <a:cubicBezTo>
                  <a:pt x="980" y="492"/>
                  <a:pt x="980" y="492"/>
                  <a:pt x="980" y="492"/>
                </a:cubicBezTo>
                <a:cubicBezTo>
                  <a:pt x="981" y="492"/>
                  <a:pt x="981" y="492"/>
                  <a:pt x="981" y="492"/>
                </a:cubicBezTo>
                <a:cubicBezTo>
                  <a:pt x="982" y="491"/>
                  <a:pt x="982" y="491"/>
                  <a:pt x="982" y="491"/>
                </a:cubicBezTo>
                <a:cubicBezTo>
                  <a:pt x="983" y="491"/>
                  <a:pt x="983" y="491"/>
                  <a:pt x="983" y="491"/>
                </a:cubicBezTo>
                <a:cubicBezTo>
                  <a:pt x="983" y="490"/>
                  <a:pt x="983" y="490"/>
                  <a:pt x="983" y="490"/>
                </a:cubicBezTo>
                <a:cubicBezTo>
                  <a:pt x="984" y="490"/>
                  <a:pt x="984" y="490"/>
                  <a:pt x="984" y="490"/>
                </a:cubicBezTo>
                <a:cubicBezTo>
                  <a:pt x="985" y="489"/>
                  <a:pt x="985" y="489"/>
                  <a:pt x="985" y="489"/>
                </a:cubicBezTo>
                <a:cubicBezTo>
                  <a:pt x="986" y="489"/>
                  <a:pt x="986" y="489"/>
                  <a:pt x="986" y="489"/>
                </a:cubicBezTo>
                <a:cubicBezTo>
                  <a:pt x="986" y="488"/>
                  <a:pt x="986" y="488"/>
                  <a:pt x="986" y="488"/>
                </a:cubicBezTo>
                <a:cubicBezTo>
                  <a:pt x="987" y="488"/>
                  <a:pt x="987" y="488"/>
                  <a:pt x="987" y="488"/>
                </a:cubicBezTo>
                <a:cubicBezTo>
                  <a:pt x="987" y="487"/>
                  <a:pt x="987" y="487"/>
                  <a:pt x="987" y="487"/>
                </a:cubicBezTo>
                <a:cubicBezTo>
                  <a:pt x="988" y="486"/>
                  <a:pt x="988" y="486"/>
                  <a:pt x="988" y="486"/>
                </a:cubicBezTo>
                <a:cubicBezTo>
                  <a:pt x="988" y="486"/>
                  <a:pt x="988" y="486"/>
                  <a:pt x="988" y="486"/>
                </a:cubicBezTo>
                <a:cubicBezTo>
                  <a:pt x="989" y="485"/>
                  <a:pt x="989" y="485"/>
                  <a:pt x="989" y="485"/>
                </a:cubicBezTo>
                <a:cubicBezTo>
                  <a:pt x="990" y="485"/>
                  <a:pt x="990" y="485"/>
                  <a:pt x="990" y="485"/>
                </a:cubicBezTo>
                <a:cubicBezTo>
                  <a:pt x="991" y="484"/>
                  <a:pt x="991" y="484"/>
                  <a:pt x="991" y="484"/>
                </a:cubicBezTo>
                <a:cubicBezTo>
                  <a:pt x="991" y="484"/>
                  <a:pt x="991" y="484"/>
                  <a:pt x="991" y="484"/>
                </a:cubicBezTo>
                <a:cubicBezTo>
                  <a:pt x="996" y="478"/>
                  <a:pt x="999" y="470"/>
                  <a:pt x="999" y="462"/>
                </a:cubicBezTo>
                <a:cubicBezTo>
                  <a:pt x="999" y="35"/>
                  <a:pt x="999" y="35"/>
                  <a:pt x="999" y="35"/>
                </a:cubicBezTo>
                <a:cubicBezTo>
                  <a:pt x="999" y="15"/>
                  <a:pt x="983" y="0"/>
                  <a:pt x="964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52" y="0"/>
                  <a:pt x="137" y="15"/>
                  <a:pt x="137" y="35"/>
                </a:cubicBezTo>
                <a:cubicBezTo>
                  <a:pt x="137" y="462"/>
                  <a:pt x="137" y="462"/>
                  <a:pt x="137" y="462"/>
                </a:cubicBezTo>
                <a:cubicBezTo>
                  <a:pt x="137" y="472"/>
                  <a:pt x="141" y="481"/>
                  <a:pt x="148" y="487"/>
                </a:cubicBezTo>
                <a:cubicBezTo>
                  <a:pt x="148" y="487"/>
                  <a:pt x="148" y="487"/>
                  <a:pt x="148" y="487"/>
                </a:cubicBezTo>
                <a:cubicBezTo>
                  <a:pt x="149" y="488"/>
                  <a:pt x="149" y="488"/>
                  <a:pt x="149" y="488"/>
                </a:cubicBezTo>
                <a:cubicBezTo>
                  <a:pt x="149" y="489"/>
                  <a:pt x="149" y="489"/>
                  <a:pt x="149" y="489"/>
                </a:cubicBezTo>
                <a:cubicBezTo>
                  <a:pt x="151" y="489"/>
                  <a:pt x="151" y="489"/>
                  <a:pt x="151" y="489"/>
                </a:cubicBezTo>
                <a:cubicBezTo>
                  <a:pt x="151" y="490"/>
                  <a:pt x="151" y="490"/>
                  <a:pt x="151" y="490"/>
                </a:cubicBezTo>
                <a:cubicBezTo>
                  <a:pt x="152" y="490"/>
                  <a:pt x="152" y="490"/>
                  <a:pt x="152" y="490"/>
                </a:cubicBezTo>
                <a:cubicBezTo>
                  <a:pt x="152" y="491"/>
                  <a:pt x="152" y="491"/>
                  <a:pt x="152" y="491"/>
                </a:cubicBezTo>
                <a:cubicBezTo>
                  <a:pt x="153" y="491"/>
                  <a:pt x="153" y="491"/>
                  <a:pt x="153" y="491"/>
                </a:cubicBezTo>
                <a:cubicBezTo>
                  <a:pt x="154" y="492"/>
                  <a:pt x="154" y="492"/>
                  <a:pt x="154" y="492"/>
                </a:cubicBezTo>
                <a:cubicBezTo>
                  <a:pt x="155" y="492"/>
                  <a:pt x="155" y="492"/>
                  <a:pt x="155" y="492"/>
                </a:cubicBezTo>
                <a:cubicBezTo>
                  <a:pt x="155" y="492"/>
                  <a:pt x="155" y="492"/>
                  <a:pt x="155" y="492"/>
                </a:cubicBezTo>
                <a:cubicBezTo>
                  <a:pt x="156" y="493"/>
                  <a:pt x="156" y="493"/>
                  <a:pt x="156" y="493"/>
                </a:cubicBezTo>
                <a:cubicBezTo>
                  <a:pt x="157" y="493"/>
                  <a:pt x="157" y="493"/>
                  <a:pt x="157" y="493"/>
                </a:cubicBezTo>
                <a:cubicBezTo>
                  <a:pt x="158" y="494"/>
                  <a:pt x="158" y="494"/>
                  <a:pt x="158" y="494"/>
                </a:cubicBezTo>
                <a:cubicBezTo>
                  <a:pt x="159" y="494"/>
                  <a:pt x="159" y="494"/>
                  <a:pt x="159" y="494"/>
                </a:cubicBezTo>
                <a:cubicBezTo>
                  <a:pt x="160" y="494"/>
                  <a:pt x="160" y="494"/>
                  <a:pt x="160" y="494"/>
                </a:cubicBezTo>
                <a:cubicBezTo>
                  <a:pt x="160" y="495"/>
                  <a:pt x="160" y="495"/>
                  <a:pt x="160" y="495"/>
                </a:cubicBezTo>
                <a:cubicBezTo>
                  <a:pt x="161" y="495"/>
                  <a:pt x="161" y="495"/>
                  <a:pt x="161" y="495"/>
                </a:cubicBezTo>
                <a:cubicBezTo>
                  <a:pt x="162" y="495"/>
                  <a:pt x="162" y="495"/>
                  <a:pt x="162" y="495"/>
                </a:cubicBezTo>
                <a:cubicBezTo>
                  <a:pt x="163" y="495"/>
                  <a:pt x="163" y="495"/>
                  <a:pt x="163" y="495"/>
                </a:cubicBezTo>
                <a:cubicBezTo>
                  <a:pt x="164" y="495"/>
                  <a:pt x="164" y="495"/>
                  <a:pt x="164" y="495"/>
                </a:cubicBezTo>
                <a:cubicBezTo>
                  <a:pt x="164" y="496"/>
                  <a:pt x="164" y="496"/>
                  <a:pt x="164" y="496"/>
                </a:cubicBezTo>
                <a:cubicBezTo>
                  <a:pt x="165" y="496"/>
                  <a:pt x="165" y="496"/>
                  <a:pt x="165" y="496"/>
                </a:cubicBezTo>
                <a:cubicBezTo>
                  <a:pt x="166" y="496"/>
                  <a:pt x="166" y="496"/>
                  <a:pt x="166" y="496"/>
                </a:cubicBezTo>
                <a:cubicBezTo>
                  <a:pt x="167" y="496"/>
                  <a:pt x="167" y="496"/>
                  <a:pt x="167" y="496"/>
                </a:cubicBezTo>
                <a:cubicBezTo>
                  <a:pt x="299" y="496"/>
                  <a:pt x="299" y="496"/>
                  <a:pt x="299" y="496"/>
                </a:cubicBezTo>
                <a:cubicBezTo>
                  <a:pt x="299" y="496"/>
                  <a:pt x="299" y="496"/>
                  <a:pt x="299" y="496"/>
                </a:cubicBezTo>
                <a:cubicBezTo>
                  <a:pt x="436" y="726"/>
                  <a:pt x="436" y="726"/>
                  <a:pt x="436" y="726"/>
                </a:cubicBezTo>
                <a:cubicBezTo>
                  <a:pt x="436" y="496"/>
                  <a:pt x="436" y="496"/>
                  <a:pt x="436" y="496"/>
                </a:cubicBezTo>
                <a:cubicBezTo>
                  <a:pt x="964" y="496"/>
                  <a:pt x="964" y="496"/>
                  <a:pt x="964" y="496"/>
                </a:cubicBezTo>
                <a:lnTo>
                  <a:pt x="965" y="496"/>
                </a:lnTo>
                <a:close/>
                <a:moveTo>
                  <a:pt x="395" y="280"/>
                </a:moveTo>
                <a:cubicBezTo>
                  <a:pt x="371" y="280"/>
                  <a:pt x="351" y="261"/>
                  <a:pt x="351" y="236"/>
                </a:cubicBezTo>
                <a:cubicBezTo>
                  <a:pt x="351" y="212"/>
                  <a:pt x="371" y="192"/>
                  <a:pt x="395" y="192"/>
                </a:cubicBezTo>
                <a:cubicBezTo>
                  <a:pt x="420" y="192"/>
                  <a:pt x="439" y="212"/>
                  <a:pt x="439" y="236"/>
                </a:cubicBezTo>
                <a:cubicBezTo>
                  <a:pt x="439" y="261"/>
                  <a:pt x="420" y="280"/>
                  <a:pt x="395" y="280"/>
                </a:cubicBezTo>
                <a:close/>
                <a:moveTo>
                  <a:pt x="513" y="280"/>
                </a:moveTo>
                <a:cubicBezTo>
                  <a:pt x="488" y="280"/>
                  <a:pt x="469" y="261"/>
                  <a:pt x="469" y="236"/>
                </a:cubicBezTo>
                <a:cubicBezTo>
                  <a:pt x="469" y="212"/>
                  <a:pt x="488" y="192"/>
                  <a:pt x="513" y="192"/>
                </a:cubicBezTo>
                <a:cubicBezTo>
                  <a:pt x="537" y="192"/>
                  <a:pt x="557" y="212"/>
                  <a:pt x="557" y="236"/>
                </a:cubicBezTo>
                <a:cubicBezTo>
                  <a:pt x="557" y="261"/>
                  <a:pt x="537" y="280"/>
                  <a:pt x="513" y="280"/>
                </a:cubicBezTo>
                <a:close/>
                <a:moveTo>
                  <a:pt x="630" y="280"/>
                </a:moveTo>
                <a:cubicBezTo>
                  <a:pt x="606" y="280"/>
                  <a:pt x="586" y="261"/>
                  <a:pt x="586" y="236"/>
                </a:cubicBezTo>
                <a:cubicBezTo>
                  <a:pt x="586" y="212"/>
                  <a:pt x="606" y="192"/>
                  <a:pt x="630" y="192"/>
                </a:cubicBezTo>
                <a:cubicBezTo>
                  <a:pt x="655" y="192"/>
                  <a:pt x="674" y="212"/>
                  <a:pt x="674" y="236"/>
                </a:cubicBezTo>
                <a:cubicBezTo>
                  <a:pt x="674" y="261"/>
                  <a:pt x="655" y="280"/>
                  <a:pt x="630" y="280"/>
                </a:cubicBezTo>
                <a:close/>
                <a:moveTo>
                  <a:pt x="748" y="280"/>
                </a:moveTo>
                <a:cubicBezTo>
                  <a:pt x="724" y="280"/>
                  <a:pt x="704" y="261"/>
                  <a:pt x="704" y="236"/>
                </a:cubicBezTo>
                <a:cubicBezTo>
                  <a:pt x="704" y="212"/>
                  <a:pt x="724" y="192"/>
                  <a:pt x="748" y="192"/>
                </a:cubicBezTo>
                <a:cubicBezTo>
                  <a:pt x="772" y="192"/>
                  <a:pt x="792" y="212"/>
                  <a:pt x="792" y="236"/>
                </a:cubicBezTo>
                <a:cubicBezTo>
                  <a:pt x="792" y="261"/>
                  <a:pt x="772" y="280"/>
                  <a:pt x="748" y="280"/>
                </a:cubicBezTo>
                <a:close/>
                <a:moveTo>
                  <a:pt x="293" y="880"/>
                </a:moveTo>
                <a:cubicBezTo>
                  <a:pt x="250" y="880"/>
                  <a:pt x="250" y="880"/>
                  <a:pt x="250" y="880"/>
                </a:cubicBezTo>
                <a:cubicBezTo>
                  <a:pt x="289" y="856"/>
                  <a:pt x="315" y="814"/>
                  <a:pt x="315" y="765"/>
                </a:cubicBezTo>
                <a:cubicBezTo>
                  <a:pt x="315" y="715"/>
                  <a:pt x="287" y="671"/>
                  <a:pt x="245" y="648"/>
                </a:cubicBezTo>
                <a:cubicBezTo>
                  <a:pt x="226" y="638"/>
                  <a:pt x="204" y="632"/>
                  <a:pt x="181" y="632"/>
                </a:cubicBezTo>
                <a:cubicBezTo>
                  <a:pt x="158" y="632"/>
                  <a:pt x="137" y="638"/>
                  <a:pt x="118" y="648"/>
                </a:cubicBezTo>
                <a:cubicBezTo>
                  <a:pt x="76" y="671"/>
                  <a:pt x="48" y="715"/>
                  <a:pt x="48" y="765"/>
                </a:cubicBezTo>
                <a:cubicBezTo>
                  <a:pt x="48" y="814"/>
                  <a:pt x="74" y="856"/>
                  <a:pt x="113" y="880"/>
                </a:cubicBezTo>
                <a:cubicBezTo>
                  <a:pt x="70" y="880"/>
                  <a:pt x="70" y="880"/>
                  <a:pt x="70" y="880"/>
                </a:cubicBezTo>
                <a:cubicBezTo>
                  <a:pt x="31" y="880"/>
                  <a:pt x="0" y="911"/>
                  <a:pt x="0" y="949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362" y="1257"/>
                  <a:pt x="362" y="1257"/>
                  <a:pt x="362" y="1257"/>
                </a:cubicBezTo>
                <a:cubicBezTo>
                  <a:pt x="362" y="949"/>
                  <a:pt x="362" y="949"/>
                  <a:pt x="362" y="949"/>
                </a:cubicBezTo>
                <a:cubicBezTo>
                  <a:pt x="362" y="911"/>
                  <a:pt x="331" y="880"/>
                  <a:pt x="293" y="880"/>
                </a:cubicBezTo>
                <a:close/>
                <a:moveTo>
                  <a:pt x="1185" y="880"/>
                </a:moveTo>
                <a:cubicBezTo>
                  <a:pt x="1142" y="880"/>
                  <a:pt x="1142" y="880"/>
                  <a:pt x="1142" y="880"/>
                </a:cubicBezTo>
                <a:cubicBezTo>
                  <a:pt x="1180" y="856"/>
                  <a:pt x="1206" y="814"/>
                  <a:pt x="1206" y="765"/>
                </a:cubicBezTo>
                <a:cubicBezTo>
                  <a:pt x="1206" y="715"/>
                  <a:pt x="1178" y="671"/>
                  <a:pt x="1136" y="648"/>
                </a:cubicBezTo>
                <a:cubicBezTo>
                  <a:pt x="1118" y="638"/>
                  <a:pt x="1096" y="632"/>
                  <a:pt x="1073" y="632"/>
                </a:cubicBezTo>
                <a:cubicBezTo>
                  <a:pt x="1050" y="632"/>
                  <a:pt x="1028" y="638"/>
                  <a:pt x="1009" y="648"/>
                </a:cubicBezTo>
                <a:cubicBezTo>
                  <a:pt x="968" y="671"/>
                  <a:pt x="940" y="715"/>
                  <a:pt x="940" y="765"/>
                </a:cubicBezTo>
                <a:cubicBezTo>
                  <a:pt x="940" y="814"/>
                  <a:pt x="965" y="856"/>
                  <a:pt x="1004" y="880"/>
                </a:cubicBezTo>
                <a:cubicBezTo>
                  <a:pt x="961" y="880"/>
                  <a:pt x="961" y="880"/>
                  <a:pt x="961" y="880"/>
                </a:cubicBezTo>
                <a:cubicBezTo>
                  <a:pt x="923" y="880"/>
                  <a:pt x="892" y="911"/>
                  <a:pt x="892" y="949"/>
                </a:cubicBezTo>
                <a:cubicBezTo>
                  <a:pt x="892" y="1257"/>
                  <a:pt x="892" y="1257"/>
                  <a:pt x="892" y="1257"/>
                </a:cubicBezTo>
                <a:cubicBezTo>
                  <a:pt x="1254" y="1257"/>
                  <a:pt x="1254" y="1257"/>
                  <a:pt x="1254" y="1257"/>
                </a:cubicBezTo>
                <a:cubicBezTo>
                  <a:pt x="1254" y="949"/>
                  <a:pt x="1254" y="949"/>
                  <a:pt x="1254" y="949"/>
                </a:cubicBezTo>
                <a:cubicBezTo>
                  <a:pt x="1254" y="911"/>
                  <a:pt x="1223" y="880"/>
                  <a:pt x="1185" y="8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6667667" y="4686234"/>
            <a:ext cx="442833" cy="338700"/>
            <a:chOff x="7778750" y="5083175"/>
            <a:chExt cx="668338" cy="511176"/>
          </a:xfrm>
          <a:solidFill>
            <a:schemeClr val="bg1"/>
          </a:solidFill>
        </p:grpSpPr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778750" y="5083175"/>
              <a:ext cx="438150" cy="511175"/>
            </a:xfrm>
            <a:custGeom>
              <a:avLst/>
              <a:gdLst>
                <a:gd name="T0" fmla="*/ 93 w 186"/>
                <a:gd name="T1" fmla="*/ 0 h 217"/>
                <a:gd name="T2" fmla="*/ 59 w 186"/>
                <a:gd name="T3" fmla="*/ 34 h 217"/>
                <a:gd name="T4" fmla="*/ 72 w 186"/>
                <a:gd name="T5" fmla="*/ 60 h 217"/>
                <a:gd name="T6" fmla="*/ 12 w 186"/>
                <a:gd name="T7" fmla="*/ 152 h 217"/>
                <a:gd name="T8" fmla="*/ 19 w 186"/>
                <a:gd name="T9" fmla="*/ 155 h 217"/>
                <a:gd name="T10" fmla="*/ 57 w 186"/>
                <a:gd name="T11" fmla="*/ 121 h 217"/>
                <a:gd name="T12" fmla="*/ 39 w 186"/>
                <a:gd name="T13" fmla="*/ 217 h 217"/>
                <a:gd name="T14" fmla="*/ 70 w 186"/>
                <a:gd name="T15" fmla="*/ 217 h 217"/>
                <a:gd name="T16" fmla="*/ 93 w 186"/>
                <a:gd name="T17" fmla="*/ 177 h 217"/>
                <a:gd name="T18" fmla="*/ 116 w 186"/>
                <a:gd name="T19" fmla="*/ 217 h 217"/>
                <a:gd name="T20" fmla="*/ 146 w 186"/>
                <a:gd name="T21" fmla="*/ 217 h 217"/>
                <a:gd name="T22" fmla="*/ 129 w 186"/>
                <a:gd name="T23" fmla="*/ 121 h 217"/>
                <a:gd name="T24" fmla="*/ 167 w 186"/>
                <a:gd name="T25" fmla="*/ 155 h 217"/>
                <a:gd name="T26" fmla="*/ 174 w 186"/>
                <a:gd name="T27" fmla="*/ 152 h 217"/>
                <a:gd name="T28" fmla="*/ 114 w 186"/>
                <a:gd name="T29" fmla="*/ 60 h 217"/>
                <a:gd name="T30" fmla="*/ 126 w 186"/>
                <a:gd name="T31" fmla="*/ 34 h 217"/>
                <a:gd name="T32" fmla="*/ 93 w 186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6" h="217">
                  <a:moveTo>
                    <a:pt x="93" y="0"/>
                  </a:moveTo>
                  <a:cubicBezTo>
                    <a:pt x="74" y="0"/>
                    <a:pt x="59" y="15"/>
                    <a:pt x="59" y="34"/>
                  </a:cubicBezTo>
                  <a:cubicBezTo>
                    <a:pt x="59" y="44"/>
                    <a:pt x="64" y="54"/>
                    <a:pt x="72" y="60"/>
                  </a:cubicBezTo>
                  <a:cubicBezTo>
                    <a:pt x="38" y="72"/>
                    <a:pt x="0" y="140"/>
                    <a:pt x="12" y="152"/>
                  </a:cubicBezTo>
                  <a:cubicBezTo>
                    <a:pt x="14" y="154"/>
                    <a:pt x="17" y="155"/>
                    <a:pt x="19" y="155"/>
                  </a:cubicBezTo>
                  <a:cubicBezTo>
                    <a:pt x="30" y="155"/>
                    <a:pt x="45" y="138"/>
                    <a:pt x="57" y="121"/>
                  </a:cubicBezTo>
                  <a:cubicBezTo>
                    <a:pt x="49" y="153"/>
                    <a:pt x="42" y="188"/>
                    <a:pt x="39" y="217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00"/>
                    <a:pt x="81" y="177"/>
                    <a:pt x="93" y="177"/>
                  </a:cubicBezTo>
                  <a:cubicBezTo>
                    <a:pt x="105" y="177"/>
                    <a:pt x="115" y="200"/>
                    <a:pt x="116" y="217"/>
                  </a:cubicBezTo>
                  <a:cubicBezTo>
                    <a:pt x="146" y="217"/>
                    <a:pt x="146" y="217"/>
                    <a:pt x="146" y="217"/>
                  </a:cubicBezTo>
                  <a:cubicBezTo>
                    <a:pt x="143" y="188"/>
                    <a:pt x="137" y="153"/>
                    <a:pt x="129" y="121"/>
                  </a:cubicBezTo>
                  <a:cubicBezTo>
                    <a:pt x="141" y="138"/>
                    <a:pt x="156" y="155"/>
                    <a:pt x="167" y="155"/>
                  </a:cubicBezTo>
                  <a:cubicBezTo>
                    <a:pt x="169" y="155"/>
                    <a:pt x="171" y="154"/>
                    <a:pt x="174" y="152"/>
                  </a:cubicBezTo>
                  <a:cubicBezTo>
                    <a:pt x="186" y="140"/>
                    <a:pt x="148" y="72"/>
                    <a:pt x="114" y="60"/>
                  </a:cubicBezTo>
                  <a:cubicBezTo>
                    <a:pt x="122" y="54"/>
                    <a:pt x="126" y="44"/>
                    <a:pt x="126" y="34"/>
                  </a:cubicBezTo>
                  <a:cubicBezTo>
                    <a:pt x="126" y="15"/>
                    <a:pt x="111" y="0"/>
                    <a:pt x="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8191500" y="5294313"/>
              <a:ext cx="255588" cy="300038"/>
            </a:xfrm>
            <a:custGeom>
              <a:avLst/>
              <a:gdLst>
                <a:gd name="T0" fmla="*/ 55 w 109"/>
                <a:gd name="T1" fmla="*/ 0 h 127"/>
                <a:gd name="T2" fmla="*/ 35 w 109"/>
                <a:gd name="T3" fmla="*/ 19 h 127"/>
                <a:gd name="T4" fmla="*/ 42 w 109"/>
                <a:gd name="T5" fmla="*/ 35 h 127"/>
                <a:gd name="T6" fmla="*/ 7 w 109"/>
                <a:gd name="T7" fmla="*/ 89 h 127"/>
                <a:gd name="T8" fmla="*/ 11 w 109"/>
                <a:gd name="T9" fmla="*/ 91 h 127"/>
                <a:gd name="T10" fmla="*/ 33 w 109"/>
                <a:gd name="T11" fmla="*/ 71 h 127"/>
                <a:gd name="T12" fmla="*/ 23 w 109"/>
                <a:gd name="T13" fmla="*/ 127 h 127"/>
                <a:gd name="T14" fmla="*/ 41 w 109"/>
                <a:gd name="T15" fmla="*/ 127 h 127"/>
                <a:gd name="T16" fmla="*/ 55 w 109"/>
                <a:gd name="T17" fmla="*/ 104 h 127"/>
                <a:gd name="T18" fmla="*/ 68 w 109"/>
                <a:gd name="T19" fmla="*/ 127 h 127"/>
                <a:gd name="T20" fmla="*/ 86 w 109"/>
                <a:gd name="T21" fmla="*/ 127 h 127"/>
                <a:gd name="T22" fmla="*/ 76 w 109"/>
                <a:gd name="T23" fmla="*/ 71 h 127"/>
                <a:gd name="T24" fmla="*/ 98 w 109"/>
                <a:gd name="T25" fmla="*/ 91 h 127"/>
                <a:gd name="T26" fmla="*/ 102 w 109"/>
                <a:gd name="T27" fmla="*/ 89 h 127"/>
                <a:gd name="T28" fmla="*/ 67 w 109"/>
                <a:gd name="T29" fmla="*/ 35 h 127"/>
                <a:gd name="T30" fmla="*/ 74 w 109"/>
                <a:gd name="T31" fmla="*/ 19 h 127"/>
                <a:gd name="T32" fmla="*/ 55 w 109"/>
                <a:gd name="T3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" h="127">
                  <a:moveTo>
                    <a:pt x="55" y="0"/>
                  </a:moveTo>
                  <a:cubicBezTo>
                    <a:pt x="44" y="0"/>
                    <a:pt x="35" y="9"/>
                    <a:pt x="35" y="19"/>
                  </a:cubicBezTo>
                  <a:cubicBezTo>
                    <a:pt x="35" y="26"/>
                    <a:pt x="38" y="31"/>
                    <a:pt x="42" y="35"/>
                  </a:cubicBezTo>
                  <a:cubicBezTo>
                    <a:pt x="22" y="42"/>
                    <a:pt x="0" y="82"/>
                    <a:pt x="7" y="89"/>
                  </a:cubicBezTo>
                  <a:cubicBezTo>
                    <a:pt x="8" y="90"/>
                    <a:pt x="10" y="91"/>
                    <a:pt x="11" y="91"/>
                  </a:cubicBezTo>
                  <a:cubicBezTo>
                    <a:pt x="18" y="91"/>
                    <a:pt x="26" y="80"/>
                    <a:pt x="33" y="71"/>
                  </a:cubicBezTo>
                  <a:cubicBezTo>
                    <a:pt x="29" y="89"/>
                    <a:pt x="25" y="110"/>
                    <a:pt x="23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7"/>
                    <a:pt x="48" y="104"/>
                    <a:pt x="55" y="104"/>
                  </a:cubicBezTo>
                  <a:cubicBezTo>
                    <a:pt x="61" y="104"/>
                    <a:pt x="68" y="117"/>
                    <a:pt x="68" y="127"/>
                  </a:cubicBezTo>
                  <a:cubicBezTo>
                    <a:pt x="86" y="127"/>
                    <a:pt x="86" y="127"/>
                    <a:pt x="86" y="127"/>
                  </a:cubicBezTo>
                  <a:cubicBezTo>
                    <a:pt x="84" y="110"/>
                    <a:pt x="80" y="89"/>
                    <a:pt x="76" y="71"/>
                  </a:cubicBezTo>
                  <a:cubicBezTo>
                    <a:pt x="83" y="80"/>
                    <a:pt x="91" y="91"/>
                    <a:pt x="98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9" y="82"/>
                    <a:pt x="87" y="42"/>
                    <a:pt x="67" y="35"/>
                  </a:cubicBezTo>
                  <a:cubicBezTo>
                    <a:pt x="71" y="31"/>
                    <a:pt x="74" y="26"/>
                    <a:pt x="74" y="19"/>
                  </a:cubicBezTo>
                  <a:cubicBezTo>
                    <a:pt x="74" y="9"/>
                    <a:pt x="65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6691798" y="3507772"/>
            <a:ext cx="506095" cy="437504"/>
            <a:chOff x="4456113" y="6981826"/>
            <a:chExt cx="433387" cy="374650"/>
          </a:xfrm>
          <a:solidFill>
            <a:srgbClr val="8FA45E"/>
          </a:solidFill>
        </p:grpSpPr>
        <p:sp>
          <p:nvSpPr>
            <p:cNvPr id="22" name="Freeform 27"/>
            <p:cNvSpPr>
              <a:spLocks noEditPoints="1"/>
            </p:cNvSpPr>
            <p:nvPr/>
          </p:nvSpPr>
          <p:spPr bwMode="auto">
            <a:xfrm>
              <a:off x="4456113" y="6981826"/>
              <a:ext cx="306387" cy="374650"/>
            </a:xfrm>
            <a:custGeom>
              <a:avLst/>
              <a:gdLst>
                <a:gd name="T0" fmla="*/ 67 w 96"/>
                <a:gd name="T1" fmla="*/ 48 h 119"/>
                <a:gd name="T2" fmla="*/ 76 w 96"/>
                <a:gd name="T3" fmla="*/ 28 h 119"/>
                <a:gd name="T4" fmla="*/ 48 w 96"/>
                <a:gd name="T5" fmla="*/ 0 h 119"/>
                <a:gd name="T6" fmla="*/ 20 w 96"/>
                <a:gd name="T7" fmla="*/ 28 h 119"/>
                <a:gd name="T8" fmla="*/ 29 w 96"/>
                <a:gd name="T9" fmla="*/ 48 h 119"/>
                <a:gd name="T10" fmla="*/ 0 w 96"/>
                <a:gd name="T11" fmla="*/ 92 h 119"/>
                <a:gd name="T12" fmla="*/ 0 w 96"/>
                <a:gd name="T13" fmla="*/ 119 h 119"/>
                <a:gd name="T14" fmla="*/ 96 w 96"/>
                <a:gd name="T15" fmla="*/ 119 h 119"/>
                <a:gd name="T16" fmla="*/ 96 w 96"/>
                <a:gd name="T17" fmla="*/ 92 h 119"/>
                <a:gd name="T18" fmla="*/ 67 w 96"/>
                <a:gd name="T19" fmla="*/ 48 h 119"/>
                <a:gd name="T20" fmla="*/ 27 w 96"/>
                <a:gd name="T21" fmla="*/ 28 h 119"/>
                <a:gd name="T22" fmla="*/ 48 w 96"/>
                <a:gd name="T23" fmla="*/ 8 h 119"/>
                <a:gd name="T24" fmla="*/ 69 w 96"/>
                <a:gd name="T25" fmla="*/ 28 h 119"/>
                <a:gd name="T26" fmla="*/ 59 w 96"/>
                <a:gd name="T27" fmla="*/ 46 h 119"/>
                <a:gd name="T28" fmla="*/ 48 w 96"/>
                <a:gd name="T29" fmla="*/ 49 h 119"/>
                <a:gd name="T30" fmla="*/ 37 w 96"/>
                <a:gd name="T31" fmla="*/ 46 h 119"/>
                <a:gd name="T32" fmla="*/ 27 w 96"/>
                <a:gd name="T33" fmla="*/ 28 h 119"/>
                <a:gd name="T34" fmla="*/ 83 w 96"/>
                <a:gd name="T35" fmla="*/ 107 h 119"/>
                <a:gd name="T36" fmla="*/ 13 w 96"/>
                <a:gd name="T37" fmla="*/ 107 h 119"/>
                <a:gd name="T38" fmla="*/ 13 w 96"/>
                <a:gd name="T39" fmla="*/ 92 h 119"/>
                <a:gd name="T40" fmla="*/ 48 w 96"/>
                <a:gd name="T41" fmla="*/ 57 h 119"/>
                <a:gd name="T42" fmla="*/ 83 w 96"/>
                <a:gd name="T43" fmla="*/ 92 h 119"/>
                <a:gd name="T44" fmla="*/ 83 w 96"/>
                <a:gd name="T45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4749800" y="6988176"/>
              <a:ext cx="139700" cy="195263"/>
            </a:xfrm>
            <a:custGeom>
              <a:avLst/>
              <a:gdLst>
                <a:gd name="T0" fmla="*/ 22 w 44"/>
                <a:gd name="T1" fmla="*/ 62 h 62"/>
                <a:gd name="T2" fmla="*/ 19 w 44"/>
                <a:gd name="T3" fmla="*/ 58 h 62"/>
                <a:gd name="T4" fmla="*/ 19 w 44"/>
                <a:gd name="T5" fmla="*/ 37 h 62"/>
                <a:gd name="T6" fmla="*/ 22 w 44"/>
                <a:gd name="T7" fmla="*/ 37 h 62"/>
                <a:gd name="T8" fmla="*/ 37 w 44"/>
                <a:gd name="T9" fmla="*/ 22 h 62"/>
                <a:gd name="T10" fmla="*/ 22 w 44"/>
                <a:gd name="T11" fmla="*/ 7 h 62"/>
                <a:gd name="T12" fmla="*/ 8 w 44"/>
                <a:gd name="T13" fmla="*/ 22 h 62"/>
                <a:gd name="T14" fmla="*/ 4 w 44"/>
                <a:gd name="T15" fmla="*/ 26 h 62"/>
                <a:gd name="T16" fmla="*/ 0 w 44"/>
                <a:gd name="T17" fmla="*/ 22 h 62"/>
                <a:gd name="T18" fmla="*/ 22 w 44"/>
                <a:gd name="T19" fmla="*/ 0 h 62"/>
                <a:gd name="T20" fmla="*/ 44 w 44"/>
                <a:gd name="T21" fmla="*/ 22 h 62"/>
                <a:gd name="T22" fmla="*/ 26 w 44"/>
                <a:gd name="T23" fmla="*/ 44 h 62"/>
                <a:gd name="T24" fmla="*/ 26 w 44"/>
                <a:gd name="T25" fmla="*/ 58 h 62"/>
                <a:gd name="T26" fmla="*/ 22 w 44"/>
                <a:gd name="T2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2">
                  <a:moveTo>
                    <a:pt x="22" y="62"/>
                  </a:moveTo>
                  <a:cubicBezTo>
                    <a:pt x="20" y="62"/>
                    <a:pt x="19" y="60"/>
                    <a:pt x="19" y="5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31" y="37"/>
                    <a:pt x="37" y="30"/>
                    <a:pt x="37" y="22"/>
                  </a:cubicBezTo>
                  <a:cubicBezTo>
                    <a:pt x="37" y="14"/>
                    <a:pt x="31" y="7"/>
                    <a:pt x="22" y="7"/>
                  </a:cubicBezTo>
                  <a:cubicBezTo>
                    <a:pt x="14" y="7"/>
                    <a:pt x="8" y="14"/>
                    <a:pt x="8" y="22"/>
                  </a:cubicBezTo>
                  <a:cubicBezTo>
                    <a:pt x="8" y="24"/>
                    <a:pt x="6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3"/>
                    <a:pt x="36" y="42"/>
                    <a:pt x="26" y="44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60"/>
                    <a:pt x="24" y="62"/>
                    <a:pt x="22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9"/>
            <p:cNvSpPr>
              <a:spLocks noChangeArrowheads="1"/>
            </p:cNvSpPr>
            <p:nvPr/>
          </p:nvSpPr>
          <p:spPr bwMode="auto">
            <a:xfrm>
              <a:off x="4803775" y="7196138"/>
              <a:ext cx="34925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00652" y="2646388"/>
            <a:ext cx="481227" cy="629832"/>
            <a:chOff x="2951163" y="2495550"/>
            <a:chExt cx="1208088" cy="1581150"/>
          </a:xfrm>
          <a:solidFill>
            <a:srgbClr val="8FA45E"/>
          </a:solidFill>
        </p:grpSpPr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2978150" y="2911475"/>
              <a:ext cx="230188" cy="306388"/>
            </a:xfrm>
            <a:custGeom>
              <a:avLst/>
              <a:gdLst>
                <a:gd name="T0" fmla="*/ 69 w 79"/>
                <a:gd name="T1" fmla="*/ 40 h 105"/>
                <a:gd name="T2" fmla="*/ 70 w 79"/>
                <a:gd name="T3" fmla="*/ 3 h 105"/>
                <a:gd name="T4" fmla="*/ 52 w 79"/>
                <a:gd name="T5" fmla="*/ 0 h 105"/>
                <a:gd name="T6" fmla="*/ 0 w 79"/>
                <a:gd name="T7" fmla="*/ 52 h 105"/>
                <a:gd name="T8" fmla="*/ 52 w 79"/>
                <a:gd name="T9" fmla="*/ 105 h 105"/>
                <a:gd name="T10" fmla="*/ 79 w 79"/>
                <a:gd name="T11" fmla="*/ 97 h 105"/>
                <a:gd name="T12" fmla="*/ 69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69" y="40"/>
                  </a:moveTo>
                  <a:cubicBezTo>
                    <a:pt x="69" y="25"/>
                    <a:pt x="62" y="15"/>
                    <a:pt x="70" y="3"/>
                  </a:cubicBezTo>
                  <a:cubicBezTo>
                    <a:pt x="65" y="1"/>
                    <a:pt x="59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62" y="105"/>
                    <a:pt x="71" y="102"/>
                    <a:pt x="79" y="97"/>
                  </a:cubicBezTo>
                  <a:cubicBezTo>
                    <a:pt x="75" y="84"/>
                    <a:pt x="69" y="6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3900488" y="2911475"/>
              <a:ext cx="228600" cy="306388"/>
            </a:xfrm>
            <a:custGeom>
              <a:avLst/>
              <a:gdLst>
                <a:gd name="T0" fmla="*/ 10 w 79"/>
                <a:gd name="T1" fmla="*/ 40 h 105"/>
                <a:gd name="T2" fmla="*/ 9 w 79"/>
                <a:gd name="T3" fmla="*/ 3 h 105"/>
                <a:gd name="T4" fmla="*/ 27 w 79"/>
                <a:gd name="T5" fmla="*/ 0 h 105"/>
                <a:gd name="T6" fmla="*/ 79 w 79"/>
                <a:gd name="T7" fmla="*/ 52 h 105"/>
                <a:gd name="T8" fmla="*/ 27 w 79"/>
                <a:gd name="T9" fmla="*/ 105 h 105"/>
                <a:gd name="T10" fmla="*/ 0 w 79"/>
                <a:gd name="T11" fmla="*/ 97 h 105"/>
                <a:gd name="T12" fmla="*/ 10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10" y="40"/>
                  </a:moveTo>
                  <a:cubicBezTo>
                    <a:pt x="10" y="25"/>
                    <a:pt x="17" y="15"/>
                    <a:pt x="9" y="3"/>
                  </a:cubicBezTo>
                  <a:cubicBezTo>
                    <a:pt x="15" y="1"/>
                    <a:pt x="21" y="0"/>
                    <a:pt x="27" y="0"/>
                  </a:cubicBezTo>
                  <a:cubicBezTo>
                    <a:pt x="56" y="0"/>
                    <a:pt x="79" y="24"/>
                    <a:pt x="79" y="52"/>
                  </a:cubicBezTo>
                  <a:cubicBezTo>
                    <a:pt x="79" y="81"/>
                    <a:pt x="56" y="105"/>
                    <a:pt x="27" y="105"/>
                  </a:cubicBezTo>
                  <a:cubicBezTo>
                    <a:pt x="17" y="105"/>
                    <a:pt x="8" y="102"/>
                    <a:pt x="0" y="97"/>
                  </a:cubicBezTo>
                  <a:cubicBezTo>
                    <a:pt x="4" y="84"/>
                    <a:pt x="10" y="60"/>
                    <a:pt x="1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3481388" y="3570288"/>
              <a:ext cx="147638" cy="328613"/>
            </a:xfrm>
            <a:custGeom>
              <a:avLst/>
              <a:gdLst>
                <a:gd name="T0" fmla="*/ 25 w 93"/>
                <a:gd name="T1" fmla="*/ 0 h 207"/>
                <a:gd name="T2" fmla="*/ 0 w 93"/>
                <a:gd name="T3" fmla="*/ 145 h 207"/>
                <a:gd name="T4" fmla="*/ 47 w 93"/>
                <a:gd name="T5" fmla="*/ 207 h 207"/>
                <a:gd name="T6" fmla="*/ 93 w 93"/>
                <a:gd name="T7" fmla="*/ 143 h 207"/>
                <a:gd name="T8" fmla="*/ 68 w 93"/>
                <a:gd name="T9" fmla="*/ 0 h 207"/>
                <a:gd name="T10" fmla="*/ 25 w 93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07">
                  <a:moveTo>
                    <a:pt x="25" y="0"/>
                  </a:moveTo>
                  <a:lnTo>
                    <a:pt x="0" y="145"/>
                  </a:lnTo>
                  <a:lnTo>
                    <a:pt x="47" y="207"/>
                  </a:lnTo>
                  <a:lnTo>
                    <a:pt x="93" y="143"/>
                  </a:lnTo>
                  <a:lnTo>
                    <a:pt x="68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3471863" y="3433763"/>
              <a:ext cx="166688" cy="115888"/>
            </a:xfrm>
            <a:custGeom>
              <a:avLst/>
              <a:gdLst>
                <a:gd name="T0" fmla="*/ 21 w 57"/>
                <a:gd name="T1" fmla="*/ 7 h 40"/>
                <a:gd name="T2" fmla="*/ 0 w 57"/>
                <a:gd name="T3" fmla="*/ 5 h 40"/>
                <a:gd name="T4" fmla="*/ 0 w 57"/>
                <a:gd name="T5" fmla="*/ 14 h 40"/>
                <a:gd name="T6" fmla="*/ 1 w 57"/>
                <a:gd name="T7" fmla="*/ 13 h 40"/>
                <a:gd name="T8" fmla="*/ 18 w 57"/>
                <a:gd name="T9" fmla="*/ 40 h 40"/>
                <a:gd name="T10" fmla="*/ 40 w 57"/>
                <a:gd name="T11" fmla="*/ 40 h 40"/>
                <a:gd name="T12" fmla="*/ 56 w 57"/>
                <a:gd name="T13" fmla="*/ 15 h 40"/>
                <a:gd name="T14" fmla="*/ 57 w 57"/>
                <a:gd name="T15" fmla="*/ 0 h 40"/>
                <a:gd name="T16" fmla="*/ 21 w 57"/>
                <a:gd name="T17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0">
                  <a:moveTo>
                    <a:pt x="21" y="7"/>
                  </a:moveTo>
                  <a:cubicBezTo>
                    <a:pt x="14" y="7"/>
                    <a:pt x="7" y="7"/>
                    <a:pt x="0" y="5"/>
                  </a:cubicBezTo>
                  <a:cubicBezTo>
                    <a:pt x="0" y="8"/>
                    <a:pt x="0" y="11"/>
                    <a:pt x="0" y="14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0"/>
                    <a:pt x="56" y="5"/>
                    <a:pt x="57" y="0"/>
                  </a:cubicBezTo>
                  <a:cubicBezTo>
                    <a:pt x="46" y="5"/>
                    <a:pt x="34" y="7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3140075" y="2582863"/>
              <a:ext cx="827088" cy="827088"/>
            </a:xfrm>
            <a:custGeom>
              <a:avLst/>
              <a:gdLst>
                <a:gd name="T0" fmla="*/ 0 w 284"/>
                <a:gd name="T1" fmla="*/ 142 h 284"/>
                <a:gd name="T2" fmla="*/ 142 w 284"/>
                <a:gd name="T3" fmla="*/ 0 h 284"/>
                <a:gd name="T4" fmla="*/ 142 w 284"/>
                <a:gd name="T5" fmla="*/ 0 h 284"/>
                <a:gd name="T6" fmla="*/ 284 w 284"/>
                <a:gd name="T7" fmla="*/ 142 h 284"/>
                <a:gd name="T8" fmla="*/ 284 w 284"/>
                <a:gd name="T9" fmla="*/ 142 h 284"/>
                <a:gd name="T10" fmla="*/ 142 w 284"/>
                <a:gd name="T11" fmla="*/ 284 h 284"/>
                <a:gd name="T12" fmla="*/ 142 w 284"/>
                <a:gd name="T13" fmla="*/ 284 h 284"/>
                <a:gd name="T14" fmla="*/ 0 w 284"/>
                <a:gd name="T15" fmla="*/ 142 h 284"/>
                <a:gd name="T16" fmla="*/ 25 w 284"/>
                <a:gd name="T17" fmla="*/ 142 h 284"/>
                <a:gd name="T18" fmla="*/ 142 w 284"/>
                <a:gd name="T19" fmla="*/ 260 h 284"/>
                <a:gd name="T20" fmla="*/ 142 w 284"/>
                <a:gd name="T21" fmla="*/ 260 h 284"/>
                <a:gd name="T22" fmla="*/ 260 w 284"/>
                <a:gd name="T23" fmla="*/ 142 h 284"/>
                <a:gd name="T24" fmla="*/ 260 w 284"/>
                <a:gd name="T25" fmla="*/ 142 h 284"/>
                <a:gd name="T26" fmla="*/ 142 w 284"/>
                <a:gd name="T27" fmla="*/ 24 h 284"/>
                <a:gd name="T28" fmla="*/ 142 w 284"/>
                <a:gd name="T29" fmla="*/ 24 h 284"/>
                <a:gd name="T30" fmla="*/ 25 w 284"/>
                <a:gd name="T31" fmla="*/ 142 h 284"/>
                <a:gd name="T32" fmla="*/ 25 w 284"/>
                <a:gd name="T33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284">
                  <a:moveTo>
                    <a:pt x="0" y="142"/>
                  </a:moveTo>
                  <a:cubicBezTo>
                    <a:pt x="0" y="63"/>
                    <a:pt x="64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1" y="0"/>
                    <a:pt x="284" y="63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4" y="220"/>
                    <a:pt x="221" y="284"/>
                    <a:pt x="142" y="284"/>
                  </a:cubicBezTo>
                  <a:cubicBezTo>
                    <a:pt x="142" y="284"/>
                    <a:pt x="142" y="284"/>
                    <a:pt x="142" y="284"/>
                  </a:cubicBezTo>
                  <a:cubicBezTo>
                    <a:pt x="64" y="284"/>
                    <a:pt x="0" y="220"/>
                    <a:pt x="0" y="142"/>
                  </a:cubicBezTo>
                  <a:close/>
                  <a:moveTo>
                    <a:pt x="25" y="142"/>
                  </a:moveTo>
                  <a:cubicBezTo>
                    <a:pt x="25" y="207"/>
                    <a:pt x="77" y="259"/>
                    <a:pt x="142" y="260"/>
                  </a:cubicBezTo>
                  <a:cubicBezTo>
                    <a:pt x="142" y="260"/>
                    <a:pt x="142" y="260"/>
                    <a:pt x="142" y="260"/>
                  </a:cubicBezTo>
                  <a:cubicBezTo>
                    <a:pt x="207" y="259"/>
                    <a:pt x="260" y="207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77"/>
                    <a:pt x="207" y="24"/>
                    <a:pt x="142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77" y="24"/>
                    <a:pt x="25" y="77"/>
                    <a:pt x="25" y="142"/>
                  </a:cubicBezTo>
                  <a:cubicBezTo>
                    <a:pt x="25" y="142"/>
                    <a:pt x="25" y="142"/>
                    <a:pt x="2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3068638" y="2495550"/>
              <a:ext cx="971550" cy="454025"/>
            </a:xfrm>
            <a:custGeom>
              <a:avLst/>
              <a:gdLst>
                <a:gd name="T0" fmla="*/ 0 w 334"/>
                <a:gd name="T1" fmla="*/ 155 h 156"/>
                <a:gd name="T2" fmla="*/ 167 w 334"/>
                <a:gd name="T3" fmla="*/ 0 h 156"/>
                <a:gd name="T4" fmla="*/ 167 w 334"/>
                <a:gd name="T5" fmla="*/ 0 h 156"/>
                <a:gd name="T6" fmla="*/ 334 w 334"/>
                <a:gd name="T7" fmla="*/ 155 h 156"/>
                <a:gd name="T8" fmla="*/ 334 w 334"/>
                <a:gd name="T9" fmla="*/ 155 h 156"/>
                <a:gd name="T10" fmla="*/ 322 w 334"/>
                <a:gd name="T11" fmla="*/ 155 h 156"/>
                <a:gd name="T12" fmla="*/ 167 w 334"/>
                <a:gd name="T13" fmla="*/ 12 h 156"/>
                <a:gd name="T14" fmla="*/ 167 w 334"/>
                <a:gd name="T15" fmla="*/ 12 h 156"/>
                <a:gd name="T16" fmla="*/ 12 w 334"/>
                <a:gd name="T17" fmla="*/ 156 h 156"/>
                <a:gd name="T18" fmla="*/ 12 w 334"/>
                <a:gd name="T19" fmla="*/ 156 h 156"/>
                <a:gd name="T20" fmla="*/ 0 w 334"/>
                <a:gd name="T21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156">
                  <a:moveTo>
                    <a:pt x="0" y="155"/>
                  </a:moveTo>
                  <a:cubicBezTo>
                    <a:pt x="7" y="68"/>
                    <a:pt x="79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5" y="0"/>
                    <a:pt x="328" y="68"/>
                    <a:pt x="334" y="155"/>
                  </a:cubicBezTo>
                  <a:cubicBezTo>
                    <a:pt x="334" y="155"/>
                    <a:pt x="334" y="155"/>
                    <a:pt x="334" y="155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316" y="75"/>
                    <a:pt x="249" y="12"/>
                    <a:pt x="167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85" y="12"/>
                    <a:pt x="18" y="75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0" y="155"/>
                    <a:pt x="0" y="155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2951163" y="3378200"/>
              <a:ext cx="1208088" cy="698500"/>
            </a:xfrm>
            <a:custGeom>
              <a:avLst/>
              <a:gdLst>
                <a:gd name="T0" fmla="*/ 382 w 415"/>
                <a:gd name="T1" fmla="*/ 223 h 240"/>
                <a:gd name="T2" fmla="*/ 326 w 415"/>
                <a:gd name="T3" fmla="*/ 80 h 240"/>
                <a:gd name="T4" fmla="*/ 326 w 415"/>
                <a:gd name="T5" fmla="*/ 80 h 240"/>
                <a:gd name="T6" fmla="*/ 207 w 415"/>
                <a:gd name="T7" fmla="*/ 33 h 240"/>
                <a:gd name="T8" fmla="*/ 207 w 415"/>
                <a:gd name="T9" fmla="*/ 33 h 240"/>
                <a:gd name="T10" fmla="*/ 161 w 415"/>
                <a:gd name="T11" fmla="*/ 39 h 240"/>
                <a:gd name="T12" fmla="*/ 161 w 415"/>
                <a:gd name="T13" fmla="*/ 39 h 240"/>
                <a:gd name="T14" fmla="*/ 60 w 415"/>
                <a:gd name="T15" fmla="*/ 114 h 240"/>
                <a:gd name="T16" fmla="*/ 60 w 415"/>
                <a:gd name="T17" fmla="*/ 114 h 240"/>
                <a:gd name="T18" fmla="*/ 33 w 415"/>
                <a:gd name="T19" fmla="*/ 223 h 240"/>
                <a:gd name="T20" fmla="*/ 33 w 415"/>
                <a:gd name="T21" fmla="*/ 223 h 240"/>
                <a:gd name="T22" fmla="*/ 16 w 415"/>
                <a:gd name="T23" fmla="*/ 240 h 240"/>
                <a:gd name="T24" fmla="*/ 16 w 415"/>
                <a:gd name="T25" fmla="*/ 240 h 240"/>
                <a:gd name="T26" fmla="*/ 0 w 415"/>
                <a:gd name="T27" fmla="*/ 223 h 240"/>
                <a:gd name="T28" fmla="*/ 0 w 415"/>
                <a:gd name="T29" fmla="*/ 223 h 240"/>
                <a:gd name="T30" fmla="*/ 32 w 415"/>
                <a:gd name="T31" fmla="*/ 97 h 240"/>
                <a:gd name="T32" fmla="*/ 32 w 415"/>
                <a:gd name="T33" fmla="*/ 97 h 240"/>
                <a:gd name="T34" fmla="*/ 152 w 415"/>
                <a:gd name="T35" fmla="*/ 8 h 240"/>
                <a:gd name="T36" fmla="*/ 152 w 415"/>
                <a:gd name="T37" fmla="*/ 8 h 240"/>
                <a:gd name="T38" fmla="*/ 207 w 415"/>
                <a:gd name="T39" fmla="*/ 0 h 240"/>
                <a:gd name="T40" fmla="*/ 207 w 415"/>
                <a:gd name="T41" fmla="*/ 0 h 240"/>
                <a:gd name="T42" fmla="*/ 349 w 415"/>
                <a:gd name="T43" fmla="*/ 56 h 240"/>
                <a:gd name="T44" fmla="*/ 349 w 415"/>
                <a:gd name="T45" fmla="*/ 56 h 240"/>
                <a:gd name="T46" fmla="*/ 414 w 415"/>
                <a:gd name="T47" fmla="*/ 223 h 240"/>
                <a:gd name="T48" fmla="*/ 414 w 415"/>
                <a:gd name="T49" fmla="*/ 223 h 240"/>
                <a:gd name="T50" fmla="*/ 398 w 415"/>
                <a:gd name="T51" fmla="*/ 240 h 240"/>
                <a:gd name="T52" fmla="*/ 398 w 415"/>
                <a:gd name="T53" fmla="*/ 240 h 240"/>
                <a:gd name="T54" fmla="*/ 382 w 415"/>
                <a:gd name="T55" fmla="*/ 22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40">
                  <a:moveTo>
                    <a:pt x="382" y="223"/>
                  </a:moveTo>
                  <a:cubicBezTo>
                    <a:pt x="382" y="167"/>
                    <a:pt x="367" y="118"/>
                    <a:pt x="326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294" y="49"/>
                    <a:pt x="250" y="33"/>
                    <a:pt x="207" y="33"/>
                  </a:cubicBezTo>
                  <a:cubicBezTo>
                    <a:pt x="207" y="33"/>
                    <a:pt x="207" y="33"/>
                    <a:pt x="207" y="33"/>
                  </a:cubicBezTo>
                  <a:cubicBezTo>
                    <a:pt x="191" y="33"/>
                    <a:pt x="176" y="35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19" y="51"/>
                    <a:pt x="83" y="78"/>
                    <a:pt x="60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39" y="147"/>
                    <a:pt x="33" y="183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32"/>
                    <a:pt x="25" y="240"/>
                    <a:pt x="16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180"/>
                    <a:pt x="7" y="136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59" y="53"/>
                    <a:pt x="102" y="21"/>
                    <a:pt x="152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70" y="3"/>
                    <a:pt x="188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9" y="0"/>
                    <a:pt x="310" y="20"/>
                    <a:pt x="349" y="56"/>
                  </a:cubicBezTo>
                  <a:cubicBezTo>
                    <a:pt x="349" y="56"/>
                    <a:pt x="349" y="56"/>
                    <a:pt x="349" y="56"/>
                  </a:cubicBezTo>
                  <a:cubicBezTo>
                    <a:pt x="397" y="101"/>
                    <a:pt x="415" y="161"/>
                    <a:pt x="414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32"/>
                    <a:pt x="407" y="240"/>
                    <a:pt x="398" y="240"/>
                  </a:cubicBezTo>
                  <a:cubicBezTo>
                    <a:pt x="398" y="240"/>
                    <a:pt x="398" y="240"/>
                    <a:pt x="398" y="240"/>
                  </a:cubicBezTo>
                  <a:cubicBezTo>
                    <a:pt x="389" y="240"/>
                    <a:pt x="382" y="232"/>
                    <a:pt x="382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3446463" y="3189288"/>
              <a:ext cx="165100" cy="88900"/>
            </a:xfrm>
            <a:custGeom>
              <a:avLst/>
              <a:gdLst>
                <a:gd name="T0" fmla="*/ 57 w 57"/>
                <a:gd name="T1" fmla="*/ 15 h 31"/>
                <a:gd name="T2" fmla="*/ 41 w 57"/>
                <a:gd name="T3" fmla="*/ 31 h 31"/>
                <a:gd name="T4" fmla="*/ 16 w 57"/>
                <a:gd name="T5" fmla="*/ 31 h 31"/>
                <a:gd name="T6" fmla="*/ 0 w 57"/>
                <a:gd name="T7" fmla="*/ 15 h 31"/>
                <a:gd name="T8" fmla="*/ 0 w 57"/>
                <a:gd name="T9" fmla="*/ 15 h 31"/>
                <a:gd name="T10" fmla="*/ 16 w 57"/>
                <a:gd name="T11" fmla="*/ 0 h 31"/>
                <a:gd name="T12" fmla="*/ 41 w 57"/>
                <a:gd name="T13" fmla="*/ 0 h 31"/>
                <a:gd name="T14" fmla="*/ 57 w 57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1">
                  <a:moveTo>
                    <a:pt x="57" y="15"/>
                  </a:moveTo>
                  <a:cubicBezTo>
                    <a:pt x="57" y="24"/>
                    <a:pt x="50" y="31"/>
                    <a:pt x="41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7" y="7"/>
                    <a:pt x="5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3117850" y="3168650"/>
              <a:ext cx="349250" cy="92075"/>
            </a:xfrm>
            <a:custGeom>
              <a:avLst/>
              <a:gdLst>
                <a:gd name="T0" fmla="*/ 34 w 120"/>
                <a:gd name="T1" fmla="*/ 32 h 32"/>
                <a:gd name="T2" fmla="*/ 0 w 120"/>
                <a:gd name="T3" fmla="*/ 2 h 32"/>
                <a:gd name="T4" fmla="*/ 0 w 120"/>
                <a:gd name="T5" fmla="*/ 2 h 32"/>
                <a:gd name="T6" fmla="*/ 12 w 120"/>
                <a:gd name="T7" fmla="*/ 0 h 32"/>
                <a:gd name="T8" fmla="*/ 34 w 120"/>
                <a:gd name="T9" fmla="*/ 20 h 32"/>
                <a:gd name="T10" fmla="*/ 34 w 120"/>
                <a:gd name="T11" fmla="*/ 20 h 32"/>
                <a:gd name="T12" fmla="*/ 120 w 120"/>
                <a:gd name="T13" fmla="*/ 20 h 32"/>
                <a:gd name="T14" fmla="*/ 120 w 120"/>
                <a:gd name="T15" fmla="*/ 20 h 32"/>
                <a:gd name="T16" fmla="*/ 120 w 120"/>
                <a:gd name="T17" fmla="*/ 32 h 32"/>
                <a:gd name="T18" fmla="*/ 34 w 120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32">
                  <a:moveTo>
                    <a:pt x="34" y="32"/>
                  </a:moveTo>
                  <a:cubicBezTo>
                    <a:pt x="16" y="32"/>
                    <a:pt x="2" y="19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1"/>
                    <a:pt x="22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34" y="32"/>
                    <a:pt x="34" y="32"/>
                    <a:pt x="3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TextBox 18"/>
          <p:cNvSpPr txBox="1"/>
          <p:nvPr/>
        </p:nvSpPr>
        <p:spPr>
          <a:xfrm>
            <a:off x="7352976" y="1821611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6" name="TextBox 18"/>
          <p:cNvSpPr txBox="1"/>
          <p:nvPr/>
        </p:nvSpPr>
        <p:spPr>
          <a:xfrm>
            <a:off x="7791126" y="3315202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7" name="TextBox 18"/>
          <p:cNvSpPr txBox="1"/>
          <p:nvPr/>
        </p:nvSpPr>
        <p:spPr>
          <a:xfrm>
            <a:off x="7924476" y="4565972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8" name="TextBox 18"/>
          <p:cNvSpPr txBox="1"/>
          <p:nvPr/>
        </p:nvSpPr>
        <p:spPr>
          <a:xfrm>
            <a:off x="1152378" y="2573421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9" name="TextBox 18"/>
          <p:cNvSpPr txBox="1"/>
          <p:nvPr/>
        </p:nvSpPr>
        <p:spPr>
          <a:xfrm>
            <a:off x="1274007" y="4181251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26463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35" grpId="0"/>
      <p:bldP spid="36" grpId="0"/>
      <p:bldP spid="37" grpId="0"/>
      <p:bldP spid="38" grpId="0"/>
      <p:bldP spid="39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016447" y="1798639"/>
            <a:ext cx="2606978" cy="3941998"/>
            <a:chOff x="8375347" y="1798639"/>
            <a:chExt cx="2606978" cy="3941998"/>
          </a:xfrm>
        </p:grpSpPr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8375347" y="1798639"/>
              <a:ext cx="2606978" cy="3927444"/>
            </a:xfrm>
            <a:custGeom>
              <a:avLst/>
              <a:gdLst>
                <a:gd name="T0" fmla="*/ 698 w 1135"/>
                <a:gd name="T1" fmla="*/ 1339 h 1711"/>
                <a:gd name="T2" fmla="*/ 408 w 1135"/>
                <a:gd name="T3" fmla="*/ 1686 h 1711"/>
                <a:gd name="T4" fmla="*/ 229 w 1135"/>
                <a:gd name="T5" fmla="*/ 1643 h 1711"/>
                <a:gd name="T6" fmla="*/ 74 w 1135"/>
                <a:gd name="T7" fmla="*/ 1519 h 1711"/>
                <a:gd name="T8" fmla="*/ 59 w 1135"/>
                <a:gd name="T9" fmla="*/ 1493 h 1711"/>
                <a:gd name="T10" fmla="*/ 24 w 1135"/>
                <a:gd name="T11" fmla="*/ 1338 h 1711"/>
                <a:gd name="T12" fmla="*/ 64 w 1135"/>
                <a:gd name="T13" fmla="*/ 1181 h 1711"/>
                <a:gd name="T14" fmla="*/ 144 w 1135"/>
                <a:gd name="T15" fmla="*/ 1074 h 1711"/>
                <a:gd name="T16" fmla="*/ 35 w 1135"/>
                <a:gd name="T17" fmla="*/ 931 h 1711"/>
                <a:gd name="T18" fmla="*/ 5 w 1135"/>
                <a:gd name="T19" fmla="*/ 831 h 1711"/>
                <a:gd name="T20" fmla="*/ 66 w 1135"/>
                <a:gd name="T21" fmla="*/ 587 h 1711"/>
                <a:gd name="T22" fmla="*/ 261 w 1135"/>
                <a:gd name="T23" fmla="*/ 446 h 1711"/>
                <a:gd name="T24" fmla="*/ 419 w 1135"/>
                <a:gd name="T25" fmla="*/ 436 h 1711"/>
                <a:gd name="T26" fmla="*/ 442 w 1135"/>
                <a:gd name="T27" fmla="*/ 238 h 1711"/>
                <a:gd name="T28" fmla="*/ 749 w 1135"/>
                <a:gd name="T29" fmla="*/ 1 h 1711"/>
                <a:gd name="T30" fmla="*/ 983 w 1135"/>
                <a:gd name="T31" fmla="*/ 65 h 1711"/>
                <a:gd name="T32" fmla="*/ 994 w 1135"/>
                <a:gd name="T33" fmla="*/ 73 h 1711"/>
                <a:gd name="T34" fmla="*/ 1006 w 1135"/>
                <a:gd name="T35" fmla="*/ 82 h 1711"/>
                <a:gd name="T36" fmla="*/ 1088 w 1135"/>
                <a:gd name="T37" fmla="*/ 183 h 1711"/>
                <a:gd name="T38" fmla="*/ 1015 w 1135"/>
                <a:gd name="T39" fmla="*/ 567 h 1711"/>
                <a:gd name="T40" fmla="*/ 954 w 1135"/>
                <a:gd name="T41" fmla="*/ 698 h 1711"/>
                <a:gd name="T42" fmla="*/ 851 w 1135"/>
                <a:gd name="T43" fmla="*/ 1628 h 1711"/>
                <a:gd name="T44" fmla="*/ 655 w 1135"/>
                <a:gd name="T45" fmla="*/ 1263 h 1711"/>
                <a:gd name="T46" fmla="*/ 831 w 1135"/>
                <a:gd name="T47" fmla="*/ 1622 h 1711"/>
                <a:gd name="T48" fmla="*/ 935 w 1135"/>
                <a:gd name="T49" fmla="*/ 691 h 1711"/>
                <a:gd name="T50" fmla="*/ 994 w 1135"/>
                <a:gd name="T51" fmla="*/ 557 h 1711"/>
                <a:gd name="T52" fmla="*/ 1101 w 1135"/>
                <a:gd name="T53" fmla="*/ 393 h 1711"/>
                <a:gd name="T54" fmla="*/ 995 w 1135"/>
                <a:gd name="T55" fmla="*/ 99 h 1711"/>
                <a:gd name="T56" fmla="*/ 982 w 1135"/>
                <a:gd name="T57" fmla="*/ 89 h 1711"/>
                <a:gd name="T58" fmla="*/ 971 w 1135"/>
                <a:gd name="T59" fmla="*/ 81 h 1711"/>
                <a:gd name="T60" fmla="*/ 750 w 1135"/>
                <a:gd name="T61" fmla="*/ 21 h 1711"/>
                <a:gd name="T62" fmla="*/ 460 w 1135"/>
                <a:gd name="T63" fmla="*/ 245 h 1711"/>
                <a:gd name="T64" fmla="*/ 465 w 1135"/>
                <a:gd name="T65" fmla="*/ 468 h 1711"/>
                <a:gd name="T66" fmla="*/ 415 w 1135"/>
                <a:gd name="T67" fmla="*/ 456 h 1711"/>
                <a:gd name="T68" fmla="*/ 267 w 1135"/>
                <a:gd name="T69" fmla="*/ 465 h 1711"/>
                <a:gd name="T70" fmla="*/ 83 w 1135"/>
                <a:gd name="T71" fmla="*/ 599 h 1711"/>
                <a:gd name="T72" fmla="*/ 25 w 1135"/>
                <a:gd name="T73" fmla="*/ 829 h 1711"/>
                <a:gd name="T74" fmla="*/ 53 w 1135"/>
                <a:gd name="T75" fmla="*/ 922 h 1711"/>
                <a:gd name="T76" fmla="*/ 192 w 1135"/>
                <a:gd name="T77" fmla="*/ 1059 h 1711"/>
                <a:gd name="T78" fmla="*/ 135 w 1135"/>
                <a:gd name="T79" fmla="*/ 1112 h 1711"/>
                <a:gd name="T80" fmla="*/ 70 w 1135"/>
                <a:gd name="T81" fmla="*/ 1218 h 1711"/>
                <a:gd name="T82" fmla="*/ 48 w 1135"/>
                <a:gd name="T83" fmla="*/ 1400 h 1711"/>
                <a:gd name="T84" fmla="*/ 82 w 1135"/>
                <a:gd name="T85" fmla="*/ 1495 h 1711"/>
                <a:gd name="T86" fmla="*/ 165 w 1135"/>
                <a:gd name="T87" fmla="*/ 1588 h 1711"/>
                <a:gd name="T88" fmla="*/ 258 w 1135"/>
                <a:gd name="T89" fmla="*/ 1628 h 1711"/>
                <a:gd name="T90" fmla="*/ 408 w 1135"/>
                <a:gd name="T91" fmla="*/ 1666 h 1711"/>
                <a:gd name="T92" fmla="*/ 655 w 1135"/>
                <a:gd name="T93" fmla="*/ 1263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5" h="1711">
                  <a:moveTo>
                    <a:pt x="752" y="1711"/>
                  </a:moveTo>
                  <a:cubicBezTo>
                    <a:pt x="753" y="1688"/>
                    <a:pt x="753" y="1688"/>
                    <a:pt x="753" y="1688"/>
                  </a:cubicBezTo>
                  <a:cubicBezTo>
                    <a:pt x="753" y="1686"/>
                    <a:pt x="765" y="1451"/>
                    <a:pt x="698" y="1339"/>
                  </a:cubicBezTo>
                  <a:cubicBezTo>
                    <a:pt x="708" y="1391"/>
                    <a:pt x="703" y="1446"/>
                    <a:pt x="683" y="1497"/>
                  </a:cubicBezTo>
                  <a:cubicBezTo>
                    <a:pt x="658" y="1563"/>
                    <a:pt x="609" y="1618"/>
                    <a:pt x="547" y="1652"/>
                  </a:cubicBezTo>
                  <a:cubicBezTo>
                    <a:pt x="504" y="1674"/>
                    <a:pt x="456" y="1686"/>
                    <a:pt x="408" y="1686"/>
                  </a:cubicBezTo>
                  <a:cubicBezTo>
                    <a:pt x="357" y="1686"/>
                    <a:pt x="306" y="1673"/>
                    <a:pt x="262" y="1648"/>
                  </a:cubicBezTo>
                  <a:cubicBezTo>
                    <a:pt x="258" y="1648"/>
                    <a:pt x="258" y="1648"/>
                    <a:pt x="258" y="1648"/>
                  </a:cubicBezTo>
                  <a:cubicBezTo>
                    <a:pt x="249" y="1648"/>
                    <a:pt x="240" y="1646"/>
                    <a:pt x="229" y="1643"/>
                  </a:cubicBezTo>
                  <a:cubicBezTo>
                    <a:pt x="219" y="1640"/>
                    <a:pt x="210" y="1636"/>
                    <a:pt x="202" y="1633"/>
                  </a:cubicBezTo>
                  <a:cubicBezTo>
                    <a:pt x="186" y="1626"/>
                    <a:pt x="169" y="1616"/>
                    <a:pt x="153" y="1604"/>
                  </a:cubicBezTo>
                  <a:cubicBezTo>
                    <a:pt x="122" y="1581"/>
                    <a:pt x="95" y="1553"/>
                    <a:pt x="74" y="1519"/>
                  </a:cubicBezTo>
                  <a:cubicBezTo>
                    <a:pt x="72" y="1516"/>
                    <a:pt x="69" y="1512"/>
                    <a:pt x="67" y="1508"/>
                  </a:cubicBezTo>
                  <a:cubicBezTo>
                    <a:pt x="66" y="1507"/>
                    <a:pt x="65" y="1505"/>
                    <a:pt x="65" y="1504"/>
                  </a:cubicBezTo>
                  <a:cubicBezTo>
                    <a:pt x="62" y="1500"/>
                    <a:pt x="60" y="1497"/>
                    <a:pt x="59" y="1493"/>
                  </a:cubicBezTo>
                  <a:cubicBezTo>
                    <a:pt x="58" y="1492"/>
                    <a:pt x="58" y="1492"/>
                    <a:pt x="58" y="1492"/>
                  </a:cubicBezTo>
                  <a:cubicBezTo>
                    <a:pt x="44" y="1464"/>
                    <a:pt x="34" y="1434"/>
                    <a:pt x="29" y="1403"/>
                  </a:cubicBezTo>
                  <a:cubicBezTo>
                    <a:pt x="25" y="1383"/>
                    <a:pt x="23" y="1361"/>
                    <a:pt x="24" y="1338"/>
                  </a:cubicBezTo>
                  <a:cubicBezTo>
                    <a:pt x="24" y="1315"/>
                    <a:pt x="27" y="1293"/>
                    <a:pt x="32" y="1272"/>
                  </a:cubicBezTo>
                  <a:cubicBezTo>
                    <a:pt x="36" y="1252"/>
                    <a:pt x="42" y="1232"/>
                    <a:pt x="51" y="1210"/>
                  </a:cubicBezTo>
                  <a:cubicBezTo>
                    <a:pt x="55" y="1201"/>
                    <a:pt x="59" y="1192"/>
                    <a:pt x="64" y="1181"/>
                  </a:cubicBezTo>
                  <a:cubicBezTo>
                    <a:pt x="70" y="1170"/>
                    <a:pt x="75" y="1161"/>
                    <a:pt x="80" y="1152"/>
                  </a:cubicBezTo>
                  <a:cubicBezTo>
                    <a:pt x="93" y="1132"/>
                    <a:pt x="106" y="1114"/>
                    <a:pt x="120" y="1098"/>
                  </a:cubicBezTo>
                  <a:cubicBezTo>
                    <a:pt x="128" y="1089"/>
                    <a:pt x="136" y="1081"/>
                    <a:pt x="144" y="1074"/>
                  </a:cubicBezTo>
                  <a:cubicBezTo>
                    <a:pt x="148" y="1070"/>
                    <a:pt x="152" y="1066"/>
                    <a:pt x="156" y="1063"/>
                  </a:cubicBezTo>
                  <a:cubicBezTo>
                    <a:pt x="137" y="1051"/>
                    <a:pt x="118" y="1038"/>
                    <a:pt x="102" y="1022"/>
                  </a:cubicBezTo>
                  <a:cubicBezTo>
                    <a:pt x="75" y="997"/>
                    <a:pt x="52" y="965"/>
                    <a:pt x="35" y="931"/>
                  </a:cubicBezTo>
                  <a:cubicBezTo>
                    <a:pt x="27" y="914"/>
                    <a:pt x="20" y="896"/>
                    <a:pt x="14" y="877"/>
                  </a:cubicBezTo>
                  <a:cubicBezTo>
                    <a:pt x="11" y="867"/>
                    <a:pt x="9" y="857"/>
                    <a:pt x="7" y="848"/>
                  </a:cubicBezTo>
                  <a:cubicBezTo>
                    <a:pt x="6" y="843"/>
                    <a:pt x="5" y="838"/>
                    <a:pt x="5" y="831"/>
                  </a:cubicBezTo>
                  <a:cubicBezTo>
                    <a:pt x="3" y="816"/>
                    <a:pt x="3" y="816"/>
                    <a:pt x="3" y="816"/>
                  </a:cubicBezTo>
                  <a:cubicBezTo>
                    <a:pt x="0" y="776"/>
                    <a:pt x="4" y="736"/>
                    <a:pt x="15" y="697"/>
                  </a:cubicBezTo>
                  <a:cubicBezTo>
                    <a:pt x="25" y="659"/>
                    <a:pt x="43" y="621"/>
                    <a:pt x="66" y="587"/>
                  </a:cubicBezTo>
                  <a:cubicBezTo>
                    <a:pt x="89" y="554"/>
                    <a:pt x="118" y="525"/>
                    <a:pt x="152" y="501"/>
                  </a:cubicBezTo>
                  <a:cubicBezTo>
                    <a:pt x="168" y="489"/>
                    <a:pt x="185" y="478"/>
                    <a:pt x="204" y="469"/>
                  </a:cubicBezTo>
                  <a:cubicBezTo>
                    <a:pt x="222" y="459"/>
                    <a:pt x="242" y="452"/>
                    <a:pt x="261" y="446"/>
                  </a:cubicBezTo>
                  <a:cubicBezTo>
                    <a:pt x="304" y="432"/>
                    <a:pt x="347" y="428"/>
                    <a:pt x="389" y="432"/>
                  </a:cubicBezTo>
                  <a:cubicBezTo>
                    <a:pt x="394" y="432"/>
                    <a:pt x="400" y="433"/>
                    <a:pt x="405" y="434"/>
                  </a:cubicBezTo>
                  <a:cubicBezTo>
                    <a:pt x="410" y="434"/>
                    <a:pt x="414" y="435"/>
                    <a:pt x="419" y="436"/>
                  </a:cubicBezTo>
                  <a:cubicBezTo>
                    <a:pt x="424" y="437"/>
                    <a:pt x="430" y="438"/>
                    <a:pt x="435" y="439"/>
                  </a:cubicBezTo>
                  <a:cubicBezTo>
                    <a:pt x="427" y="410"/>
                    <a:pt x="423" y="380"/>
                    <a:pt x="423" y="350"/>
                  </a:cubicBezTo>
                  <a:cubicBezTo>
                    <a:pt x="423" y="313"/>
                    <a:pt x="429" y="275"/>
                    <a:pt x="442" y="238"/>
                  </a:cubicBezTo>
                  <a:cubicBezTo>
                    <a:pt x="454" y="201"/>
                    <a:pt x="473" y="167"/>
                    <a:pt x="497" y="137"/>
                  </a:cubicBezTo>
                  <a:cubicBezTo>
                    <a:pt x="545" y="75"/>
                    <a:pt x="614" y="30"/>
                    <a:pt x="691" y="11"/>
                  </a:cubicBezTo>
                  <a:cubicBezTo>
                    <a:pt x="710" y="6"/>
                    <a:pt x="730" y="3"/>
                    <a:pt x="749" y="1"/>
                  </a:cubicBezTo>
                  <a:cubicBezTo>
                    <a:pt x="769" y="0"/>
                    <a:pt x="789" y="0"/>
                    <a:pt x="808" y="1"/>
                  </a:cubicBezTo>
                  <a:cubicBezTo>
                    <a:pt x="847" y="5"/>
                    <a:pt x="885" y="14"/>
                    <a:pt x="921" y="30"/>
                  </a:cubicBezTo>
                  <a:cubicBezTo>
                    <a:pt x="942" y="39"/>
                    <a:pt x="963" y="51"/>
                    <a:pt x="983" y="65"/>
                  </a:cubicBezTo>
                  <a:cubicBezTo>
                    <a:pt x="984" y="65"/>
                    <a:pt x="984" y="66"/>
                    <a:pt x="985" y="66"/>
                  </a:cubicBezTo>
                  <a:cubicBezTo>
                    <a:pt x="986" y="67"/>
                    <a:pt x="986" y="67"/>
                    <a:pt x="986" y="67"/>
                  </a:cubicBezTo>
                  <a:cubicBezTo>
                    <a:pt x="989" y="69"/>
                    <a:pt x="991" y="71"/>
                    <a:pt x="994" y="73"/>
                  </a:cubicBezTo>
                  <a:cubicBezTo>
                    <a:pt x="995" y="74"/>
                    <a:pt x="996" y="75"/>
                    <a:pt x="997" y="76"/>
                  </a:cubicBezTo>
                  <a:cubicBezTo>
                    <a:pt x="1000" y="78"/>
                    <a:pt x="1002" y="80"/>
                    <a:pt x="1005" y="82"/>
                  </a:cubicBezTo>
                  <a:cubicBezTo>
                    <a:pt x="1006" y="82"/>
                    <a:pt x="1006" y="82"/>
                    <a:pt x="1006" y="82"/>
                  </a:cubicBezTo>
                  <a:cubicBezTo>
                    <a:pt x="1006" y="83"/>
                    <a:pt x="1007" y="84"/>
                    <a:pt x="1008" y="84"/>
                  </a:cubicBezTo>
                  <a:cubicBezTo>
                    <a:pt x="1011" y="87"/>
                    <a:pt x="1015" y="90"/>
                    <a:pt x="1018" y="93"/>
                  </a:cubicBezTo>
                  <a:cubicBezTo>
                    <a:pt x="1046" y="119"/>
                    <a:pt x="1070" y="150"/>
                    <a:pt x="1088" y="183"/>
                  </a:cubicBezTo>
                  <a:cubicBezTo>
                    <a:pt x="1123" y="248"/>
                    <a:pt x="1135" y="326"/>
                    <a:pt x="1121" y="396"/>
                  </a:cubicBezTo>
                  <a:cubicBezTo>
                    <a:pt x="1114" y="431"/>
                    <a:pt x="1101" y="464"/>
                    <a:pt x="1083" y="493"/>
                  </a:cubicBezTo>
                  <a:cubicBezTo>
                    <a:pt x="1065" y="523"/>
                    <a:pt x="1041" y="549"/>
                    <a:pt x="1015" y="567"/>
                  </a:cubicBezTo>
                  <a:cubicBezTo>
                    <a:pt x="1009" y="571"/>
                    <a:pt x="1009" y="571"/>
                    <a:pt x="1009" y="571"/>
                  </a:cubicBezTo>
                  <a:cubicBezTo>
                    <a:pt x="1000" y="587"/>
                    <a:pt x="991" y="606"/>
                    <a:pt x="981" y="630"/>
                  </a:cubicBezTo>
                  <a:cubicBezTo>
                    <a:pt x="971" y="651"/>
                    <a:pt x="963" y="673"/>
                    <a:pt x="954" y="698"/>
                  </a:cubicBezTo>
                  <a:cubicBezTo>
                    <a:pt x="938" y="742"/>
                    <a:pt x="924" y="789"/>
                    <a:pt x="912" y="838"/>
                  </a:cubicBezTo>
                  <a:cubicBezTo>
                    <a:pt x="890" y="929"/>
                    <a:pt x="875" y="1026"/>
                    <a:pt x="867" y="1127"/>
                  </a:cubicBezTo>
                  <a:cubicBezTo>
                    <a:pt x="860" y="1223"/>
                    <a:pt x="851" y="1623"/>
                    <a:pt x="851" y="1628"/>
                  </a:cubicBezTo>
                  <a:cubicBezTo>
                    <a:pt x="850" y="1632"/>
                    <a:pt x="850" y="1632"/>
                    <a:pt x="850" y="1632"/>
                  </a:cubicBezTo>
                  <a:lnTo>
                    <a:pt x="752" y="1711"/>
                  </a:lnTo>
                  <a:close/>
                  <a:moveTo>
                    <a:pt x="655" y="1263"/>
                  </a:moveTo>
                  <a:cubicBezTo>
                    <a:pt x="683" y="1289"/>
                    <a:pt x="683" y="1289"/>
                    <a:pt x="683" y="1289"/>
                  </a:cubicBezTo>
                  <a:cubicBezTo>
                    <a:pt x="774" y="1368"/>
                    <a:pt x="776" y="1595"/>
                    <a:pt x="774" y="1668"/>
                  </a:cubicBezTo>
                  <a:cubicBezTo>
                    <a:pt x="831" y="1622"/>
                    <a:pt x="831" y="1622"/>
                    <a:pt x="831" y="1622"/>
                  </a:cubicBezTo>
                  <a:cubicBezTo>
                    <a:pt x="832" y="1577"/>
                    <a:pt x="840" y="1216"/>
                    <a:pt x="847" y="1125"/>
                  </a:cubicBezTo>
                  <a:cubicBezTo>
                    <a:pt x="855" y="1023"/>
                    <a:pt x="871" y="925"/>
                    <a:pt x="893" y="833"/>
                  </a:cubicBezTo>
                  <a:cubicBezTo>
                    <a:pt x="905" y="784"/>
                    <a:pt x="919" y="736"/>
                    <a:pt x="935" y="691"/>
                  </a:cubicBezTo>
                  <a:cubicBezTo>
                    <a:pt x="944" y="666"/>
                    <a:pt x="953" y="644"/>
                    <a:pt x="962" y="622"/>
                  </a:cubicBezTo>
                  <a:cubicBezTo>
                    <a:pt x="974" y="596"/>
                    <a:pt x="983" y="577"/>
                    <a:pt x="993" y="559"/>
                  </a:cubicBezTo>
                  <a:cubicBezTo>
                    <a:pt x="994" y="557"/>
                    <a:pt x="994" y="557"/>
                    <a:pt x="994" y="557"/>
                  </a:cubicBezTo>
                  <a:cubicBezTo>
                    <a:pt x="1004" y="550"/>
                    <a:pt x="1004" y="550"/>
                    <a:pt x="1004" y="550"/>
                  </a:cubicBezTo>
                  <a:cubicBezTo>
                    <a:pt x="1028" y="534"/>
                    <a:pt x="1049" y="510"/>
                    <a:pt x="1066" y="483"/>
                  </a:cubicBezTo>
                  <a:cubicBezTo>
                    <a:pt x="1083" y="455"/>
                    <a:pt x="1095" y="425"/>
                    <a:pt x="1101" y="393"/>
                  </a:cubicBezTo>
                  <a:cubicBezTo>
                    <a:pt x="1114" y="327"/>
                    <a:pt x="1103" y="254"/>
                    <a:pt x="1070" y="192"/>
                  </a:cubicBezTo>
                  <a:cubicBezTo>
                    <a:pt x="1053" y="161"/>
                    <a:pt x="1031" y="133"/>
                    <a:pt x="1004" y="108"/>
                  </a:cubicBezTo>
                  <a:cubicBezTo>
                    <a:pt x="1001" y="105"/>
                    <a:pt x="998" y="102"/>
                    <a:pt x="995" y="99"/>
                  </a:cubicBezTo>
                  <a:cubicBezTo>
                    <a:pt x="992" y="97"/>
                    <a:pt x="992" y="97"/>
                    <a:pt x="992" y="97"/>
                  </a:cubicBezTo>
                  <a:cubicBezTo>
                    <a:pt x="990" y="95"/>
                    <a:pt x="987" y="93"/>
                    <a:pt x="985" y="91"/>
                  </a:cubicBezTo>
                  <a:cubicBezTo>
                    <a:pt x="984" y="90"/>
                    <a:pt x="983" y="90"/>
                    <a:pt x="982" y="89"/>
                  </a:cubicBezTo>
                  <a:cubicBezTo>
                    <a:pt x="979" y="87"/>
                    <a:pt x="977" y="85"/>
                    <a:pt x="974" y="83"/>
                  </a:cubicBezTo>
                  <a:cubicBezTo>
                    <a:pt x="973" y="83"/>
                    <a:pt x="973" y="83"/>
                    <a:pt x="973" y="83"/>
                  </a:cubicBezTo>
                  <a:cubicBezTo>
                    <a:pt x="973" y="82"/>
                    <a:pt x="972" y="82"/>
                    <a:pt x="971" y="81"/>
                  </a:cubicBezTo>
                  <a:cubicBezTo>
                    <a:pt x="953" y="68"/>
                    <a:pt x="933" y="57"/>
                    <a:pt x="913" y="48"/>
                  </a:cubicBezTo>
                  <a:cubicBezTo>
                    <a:pt x="879" y="34"/>
                    <a:pt x="843" y="25"/>
                    <a:pt x="806" y="21"/>
                  </a:cubicBezTo>
                  <a:cubicBezTo>
                    <a:pt x="789" y="20"/>
                    <a:pt x="770" y="20"/>
                    <a:pt x="750" y="21"/>
                  </a:cubicBezTo>
                  <a:cubicBezTo>
                    <a:pt x="733" y="23"/>
                    <a:pt x="714" y="26"/>
                    <a:pt x="696" y="31"/>
                  </a:cubicBezTo>
                  <a:cubicBezTo>
                    <a:pt x="623" y="49"/>
                    <a:pt x="558" y="91"/>
                    <a:pt x="513" y="149"/>
                  </a:cubicBezTo>
                  <a:cubicBezTo>
                    <a:pt x="490" y="178"/>
                    <a:pt x="472" y="210"/>
                    <a:pt x="460" y="245"/>
                  </a:cubicBezTo>
                  <a:cubicBezTo>
                    <a:pt x="449" y="279"/>
                    <a:pt x="443" y="315"/>
                    <a:pt x="443" y="350"/>
                  </a:cubicBezTo>
                  <a:cubicBezTo>
                    <a:pt x="443" y="384"/>
                    <a:pt x="448" y="418"/>
                    <a:pt x="459" y="450"/>
                  </a:cubicBezTo>
                  <a:cubicBezTo>
                    <a:pt x="465" y="468"/>
                    <a:pt x="465" y="468"/>
                    <a:pt x="465" y="468"/>
                  </a:cubicBezTo>
                  <a:cubicBezTo>
                    <a:pt x="447" y="463"/>
                    <a:pt x="447" y="463"/>
                    <a:pt x="447" y="463"/>
                  </a:cubicBezTo>
                  <a:cubicBezTo>
                    <a:pt x="446" y="462"/>
                    <a:pt x="444" y="462"/>
                    <a:pt x="442" y="462"/>
                  </a:cubicBezTo>
                  <a:cubicBezTo>
                    <a:pt x="434" y="459"/>
                    <a:pt x="425" y="457"/>
                    <a:pt x="415" y="456"/>
                  </a:cubicBezTo>
                  <a:cubicBezTo>
                    <a:pt x="411" y="455"/>
                    <a:pt x="407" y="454"/>
                    <a:pt x="402" y="453"/>
                  </a:cubicBezTo>
                  <a:cubicBezTo>
                    <a:pt x="397" y="453"/>
                    <a:pt x="392" y="452"/>
                    <a:pt x="387" y="451"/>
                  </a:cubicBezTo>
                  <a:cubicBezTo>
                    <a:pt x="348" y="448"/>
                    <a:pt x="307" y="452"/>
                    <a:pt x="267" y="465"/>
                  </a:cubicBezTo>
                  <a:cubicBezTo>
                    <a:pt x="249" y="470"/>
                    <a:pt x="230" y="478"/>
                    <a:pt x="213" y="487"/>
                  </a:cubicBezTo>
                  <a:cubicBezTo>
                    <a:pt x="195" y="495"/>
                    <a:pt x="179" y="506"/>
                    <a:pt x="163" y="517"/>
                  </a:cubicBezTo>
                  <a:cubicBezTo>
                    <a:pt x="132" y="540"/>
                    <a:pt x="105" y="568"/>
                    <a:pt x="83" y="599"/>
                  </a:cubicBezTo>
                  <a:cubicBezTo>
                    <a:pt x="61" y="630"/>
                    <a:pt x="44" y="666"/>
                    <a:pt x="34" y="703"/>
                  </a:cubicBezTo>
                  <a:cubicBezTo>
                    <a:pt x="24" y="739"/>
                    <a:pt x="21" y="776"/>
                    <a:pt x="23" y="814"/>
                  </a:cubicBezTo>
                  <a:cubicBezTo>
                    <a:pt x="25" y="829"/>
                    <a:pt x="25" y="829"/>
                    <a:pt x="25" y="829"/>
                  </a:cubicBezTo>
                  <a:cubicBezTo>
                    <a:pt x="25" y="835"/>
                    <a:pt x="26" y="840"/>
                    <a:pt x="27" y="844"/>
                  </a:cubicBezTo>
                  <a:cubicBezTo>
                    <a:pt x="29" y="853"/>
                    <a:pt x="31" y="862"/>
                    <a:pt x="34" y="871"/>
                  </a:cubicBezTo>
                  <a:cubicBezTo>
                    <a:pt x="39" y="889"/>
                    <a:pt x="46" y="906"/>
                    <a:pt x="53" y="922"/>
                  </a:cubicBezTo>
                  <a:cubicBezTo>
                    <a:pt x="69" y="955"/>
                    <a:pt x="91" y="984"/>
                    <a:pt x="116" y="1008"/>
                  </a:cubicBezTo>
                  <a:cubicBezTo>
                    <a:pt x="134" y="1026"/>
                    <a:pt x="156" y="1040"/>
                    <a:pt x="179" y="1052"/>
                  </a:cubicBezTo>
                  <a:cubicBezTo>
                    <a:pt x="192" y="1059"/>
                    <a:pt x="192" y="1059"/>
                    <a:pt x="192" y="1059"/>
                  </a:cubicBezTo>
                  <a:cubicBezTo>
                    <a:pt x="180" y="1069"/>
                    <a:pt x="180" y="1069"/>
                    <a:pt x="180" y="1069"/>
                  </a:cubicBezTo>
                  <a:cubicBezTo>
                    <a:pt x="172" y="1075"/>
                    <a:pt x="165" y="1082"/>
                    <a:pt x="158" y="1088"/>
                  </a:cubicBezTo>
                  <a:cubicBezTo>
                    <a:pt x="150" y="1095"/>
                    <a:pt x="143" y="1103"/>
                    <a:pt x="135" y="1112"/>
                  </a:cubicBezTo>
                  <a:cubicBezTo>
                    <a:pt x="122" y="1127"/>
                    <a:pt x="109" y="1144"/>
                    <a:pt x="97" y="1163"/>
                  </a:cubicBezTo>
                  <a:cubicBezTo>
                    <a:pt x="92" y="1171"/>
                    <a:pt x="88" y="1179"/>
                    <a:pt x="82" y="1190"/>
                  </a:cubicBezTo>
                  <a:cubicBezTo>
                    <a:pt x="77" y="1200"/>
                    <a:pt x="73" y="1209"/>
                    <a:pt x="70" y="1218"/>
                  </a:cubicBezTo>
                  <a:cubicBezTo>
                    <a:pt x="61" y="1238"/>
                    <a:pt x="55" y="1258"/>
                    <a:pt x="51" y="1277"/>
                  </a:cubicBezTo>
                  <a:cubicBezTo>
                    <a:pt x="47" y="1296"/>
                    <a:pt x="44" y="1317"/>
                    <a:pt x="44" y="1338"/>
                  </a:cubicBezTo>
                  <a:cubicBezTo>
                    <a:pt x="43" y="1360"/>
                    <a:pt x="45" y="1381"/>
                    <a:pt x="48" y="1400"/>
                  </a:cubicBezTo>
                  <a:cubicBezTo>
                    <a:pt x="53" y="1429"/>
                    <a:pt x="63" y="1457"/>
                    <a:pt x="76" y="1483"/>
                  </a:cubicBezTo>
                  <a:cubicBezTo>
                    <a:pt x="76" y="1484"/>
                    <a:pt x="76" y="1484"/>
                    <a:pt x="76" y="1484"/>
                  </a:cubicBezTo>
                  <a:cubicBezTo>
                    <a:pt x="78" y="1487"/>
                    <a:pt x="80" y="1491"/>
                    <a:pt x="82" y="1495"/>
                  </a:cubicBezTo>
                  <a:cubicBezTo>
                    <a:pt x="83" y="1496"/>
                    <a:pt x="83" y="1497"/>
                    <a:pt x="84" y="1498"/>
                  </a:cubicBezTo>
                  <a:cubicBezTo>
                    <a:pt x="86" y="1502"/>
                    <a:pt x="89" y="1505"/>
                    <a:pt x="91" y="1509"/>
                  </a:cubicBezTo>
                  <a:cubicBezTo>
                    <a:pt x="111" y="1540"/>
                    <a:pt x="136" y="1566"/>
                    <a:pt x="165" y="1588"/>
                  </a:cubicBezTo>
                  <a:cubicBezTo>
                    <a:pt x="180" y="1599"/>
                    <a:pt x="195" y="1608"/>
                    <a:pt x="210" y="1615"/>
                  </a:cubicBezTo>
                  <a:cubicBezTo>
                    <a:pt x="217" y="1618"/>
                    <a:pt x="225" y="1621"/>
                    <a:pt x="234" y="1624"/>
                  </a:cubicBezTo>
                  <a:cubicBezTo>
                    <a:pt x="244" y="1626"/>
                    <a:pt x="251" y="1628"/>
                    <a:pt x="258" y="1628"/>
                  </a:cubicBezTo>
                  <a:cubicBezTo>
                    <a:pt x="268" y="1628"/>
                    <a:pt x="268" y="1628"/>
                    <a:pt x="268" y="1628"/>
                  </a:cubicBezTo>
                  <a:cubicBezTo>
                    <a:pt x="270" y="1629"/>
                    <a:pt x="270" y="1629"/>
                    <a:pt x="270" y="1629"/>
                  </a:cubicBezTo>
                  <a:cubicBezTo>
                    <a:pt x="312" y="1654"/>
                    <a:pt x="360" y="1666"/>
                    <a:pt x="408" y="1666"/>
                  </a:cubicBezTo>
                  <a:cubicBezTo>
                    <a:pt x="453" y="1666"/>
                    <a:pt x="497" y="1655"/>
                    <a:pt x="537" y="1634"/>
                  </a:cubicBezTo>
                  <a:cubicBezTo>
                    <a:pt x="656" y="1570"/>
                    <a:pt x="712" y="1427"/>
                    <a:pt x="667" y="1300"/>
                  </a:cubicBezTo>
                  <a:lnTo>
                    <a:pt x="655" y="1263"/>
                  </a:ln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8563569" y="4339642"/>
              <a:ext cx="1472792" cy="1400995"/>
            </a:xfrm>
            <a:custGeom>
              <a:avLst/>
              <a:gdLst>
                <a:gd name="T0" fmla="*/ 476 w 641"/>
                <a:gd name="T1" fmla="*/ 419 h 610"/>
                <a:gd name="T2" fmla="*/ 168 w 641"/>
                <a:gd name="T3" fmla="*/ 325 h 610"/>
                <a:gd name="T4" fmla="*/ 261 w 641"/>
                <a:gd name="T5" fmla="*/ 17 h 610"/>
                <a:gd name="T6" fmla="*/ 304 w 641"/>
                <a:gd name="T7" fmla="*/ 0 h 610"/>
                <a:gd name="T8" fmla="*/ 191 w 641"/>
                <a:gd name="T9" fmla="*/ 32 h 610"/>
                <a:gd name="T10" fmla="*/ 74 w 641"/>
                <a:gd name="T11" fmla="*/ 418 h 610"/>
                <a:gd name="T12" fmla="*/ 460 w 641"/>
                <a:gd name="T13" fmla="*/ 536 h 610"/>
                <a:gd name="T14" fmla="*/ 595 w 641"/>
                <a:gd name="T15" fmla="*/ 189 h 610"/>
                <a:gd name="T16" fmla="*/ 476 w 641"/>
                <a:gd name="T17" fmla="*/ 4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610">
                  <a:moveTo>
                    <a:pt x="476" y="419"/>
                  </a:moveTo>
                  <a:cubicBezTo>
                    <a:pt x="365" y="479"/>
                    <a:pt x="227" y="437"/>
                    <a:pt x="168" y="325"/>
                  </a:cubicBezTo>
                  <a:cubicBezTo>
                    <a:pt x="108" y="214"/>
                    <a:pt x="150" y="76"/>
                    <a:pt x="261" y="17"/>
                  </a:cubicBezTo>
                  <a:cubicBezTo>
                    <a:pt x="275" y="10"/>
                    <a:pt x="289" y="4"/>
                    <a:pt x="304" y="0"/>
                  </a:cubicBezTo>
                  <a:cubicBezTo>
                    <a:pt x="266" y="3"/>
                    <a:pt x="227" y="13"/>
                    <a:pt x="191" y="32"/>
                  </a:cubicBezTo>
                  <a:cubicBezTo>
                    <a:pt x="52" y="106"/>
                    <a:pt x="0" y="279"/>
                    <a:pt x="74" y="418"/>
                  </a:cubicBezTo>
                  <a:cubicBezTo>
                    <a:pt x="148" y="557"/>
                    <a:pt x="321" y="610"/>
                    <a:pt x="460" y="536"/>
                  </a:cubicBezTo>
                  <a:cubicBezTo>
                    <a:pt x="586" y="469"/>
                    <a:pt x="641" y="320"/>
                    <a:pt x="595" y="189"/>
                  </a:cubicBezTo>
                  <a:cubicBezTo>
                    <a:pt x="606" y="280"/>
                    <a:pt x="562" y="373"/>
                    <a:pt x="476" y="4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457141" y="1941261"/>
              <a:ext cx="1442716" cy="1326289"/>
            </a:xfrm>
            <a:custGeom>
              <a:avLst/>
              <a:gdLst>
                <a:gd name="T0" fmla="*/ 111 w 628"/>
                <a:gd name="T1" fmla="*/ 335 h 578"/>
                <a:gd name="T2" fmla="*/ 389 w 628"/>
                <a:gd name="T3" fmla="*/ 172 h 578"/>
                <a:gd name="T4" fmla="*/ 552 w 628"/>
                <a:gd name="T5" fmla="*/ 450 h 578"/>
                <a:gd name="T6" fmla="*/ 536 w 628"/>
                <a:gd name="T7" fmla="*/ 493 h 578"/>
                <a:gd name="T8" fmla="*/ 588 w 628"/>
                <a:gd name="T9" fmla="*/ 389 h 578"/>
                <a:gd name="T10" fmla="*/ 385 w 628"/>
                <a:gd name="T11" fmla="*/ 40 h 578"/>
                <a:gd name="T12" fmla="*/ 36 w 628"/>
                <a:gd name="T13" fmla="*/ 244 h 578"/>
                <a:gd name="T14" fmla="*/ 199 w 628"/>
                <a:gd name="T15" fmla="*/ 578 h 578"/>
                <a:gd name="T16" fmla="*/ 111 w 628"/>
                <a:gd name="T17" fmla="*/ 335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8" h="578">
                  <a:moveTo>
                    <a:pt x="111" y="335"/>
                  </a:moveTo>
                  <a:cubicBezTo>
                    <a:pt x="143" y="213"/>
                    <a:pt x="268" y="140"/>
                    <a:pt x="389" y="172"/>
                  </a:cubicBezTo>
                  <a:cubicBezTo>
                    <a:pt x="511" y="204"/>
                    <a:pt x="584" y="329"/>
                    <a:pt x="552" y="450"/>
                  </a:cubicBezTo>
                  <a:cubicBezTo>
                    <a:pt x="548" y="466"/>
                    <a:pt x="543" y="480"/>
                    <a:pt x="536" y="493"/>
                  </a:cubicBezTo>
                  <a:cubicBezTo>
                    <a:pt x="560" y="463"/>
                    <a:pt x="578" y="428"/>
                    <a:pt x="588" y="389"/>
                  </a:cubicBezTo>
                  <a:cubicBezTo>
                    <a:pt x="628" y="236"/>
                    <a:pt x="537" y="80"/>
                    <a:pt x="385" y="40"/>
                  </a:cubicBezTo>
                  <a:cubicBezTo>
                    <a:pt x="232" y="0"/>
                    <a:pt x="76" y="92"/>
                    <a:pt x="36" y="244"/>
                  </a:cubicBezTo>
                  <a:cubicBezTo>
                    <a:pt x="0" y="382"/>
                    <a:pt x="72" y="523"/>
                    <a:pt x="199" y="578"/>
                  </a:cubicBezTo>
                  <a:cubicBezTo>
                    <a:pt x="124" y="525"/>
                    <a:pt x="86" y="429"/>
                    <a:pt x="111" y="3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8519910" y="2962901"/>
              <a:ext cx="1325319" cy="1386443"/>
            </a:xfrm>
            <a:custGeom>
              <a:avLst/>
              <a:gdLst>
                <a:gd name="T0" fmla="*/ 347 w 577"/>
                <a:gd name="T1" fmla="*/ 500 h 604"/>
                <a:gd name="T2" fmla="*/ 150 w 577"/>
                <a:gd name="T3" fmla="*/ 245 h 604"/>
                <a:gd name="T4" fmla="*/ 405 w 577"/>
                <a:gd name="T5" fmla="*/ 47 h 604"/>
                <a:gd name="T6" fmla="*/ 449 w 577"/>
                <a:gd name="T7" fmla="*/ 58 h 604"/>
                <a:gd name="T8" fmla="*/ 339 w 577"/>
                <a:gd name="T9" fmla="*/ 19 h 604"/>
                <a:gd name="T10" fmla="*/ 20 w 577"/>
                <a:gd name="T11" fmla="*/ 267 h 604"/>
                <a:gd name="T12" fmla="*/ 267 w 577"/>
                <a:gd name="T13" fmla="*/ 586 h 604"/>
                <a:gd name="T14" fmla="*/ 577 w 577"/>
                <a:gd name="T15" fmla="*/ 381 h 604"/>
                <a:gd name="T16" fmla="*/ 347 w 577"/>
                <a:gd name="T17" fmla="*/ 5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7" h="604">
                  <a:moveTo>
                    <a:pt x="347" y="500"/>
                  </a:moveTo>
                  <a:cubicBezTo>
                    <a:pt x="222" y="484"/>
                    <a:pt x="134" y="370"/>
                    <a:pt x="150" y="245"/>
                  </a:cubicBezTo>
                  <a:cubicBezTo>
                    <a:pt x="166" y="120"/>
                    <a:pt x="280" y="32"/>
                    <a:pt x="405" y="47"/>
                  </a:cubicBezTo>
                  <a:cubicBezTo>
                    <a:pt x="420" y="49"/>
                    <a:pt x="435" y="53"/>
                    <a:pt x="449" y="58"/>
                  </a:cubicBezTo>
                  <a:cubicBezTo>
                    <a:pt x="416" y="38"/>
                    <a:pt x="379" y="25"/>
                    <a:pt x="339" y="19"/>
                  </a:cubicBezTo>
                  <a:cubicBezTo>
                    <a:pt x="182" y="0"/>
                    <a:pt x="39" y="110"/>
                    <a:pt x="20" y="267"/>
                  </a:cubicBezTo>
                  <a:cubicBezTo>
                    <a:pt x="0" y="423"/>
                    <a:pt x="111" y="566"/>
                    <a:pt x="267" y="586"/>
                  </a:cubicBezTo>
                  <a:cubicBezTo>
                    <a:pt x="409" y="604"/>
                    <a:pt x="539" y="514"/>
                    <a:pt x="577" y="381"/>
                  </a:cubicBezTo>
                  <a:cubicBezTo>
                    <a:pt x="534" y="462"/>
                    <a:pt x="444" y="512"/>
                    <a:pt x="347" y="5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9270859" y="3082238"/>
              <a:ext cx="1410698" cy="2593394"/>
            </a:xfrm>
            <a:custGeom>
              <a:avLst/>
              <a:gdLst>
                <a:gd name="T0" fmla="*/ 467 w 614"/>
                <a:gd name="T1" fmla="*/ 567 h 1130"/>
                <a:gd name="T2" fmla="*/ 513 w 614"/>
                <a:gd name="T3" fmla="*/ 277 h 1130"/>
                <a:gd name="T4" fmla="*/ 555 w 614"/>
                <a:gd name="T5" fmla="*/ 135 h 1130"/>
                <a:gd name="T6" fmla="*/ 582 w 614"/>
                <a:gd name="T7" fmla="*/ 67 h 1130"/>
                <a:gd name="T8" fmla="*/ 614 w 614"/>
                <a:gd name="T9" fmla="*/ 0 h 1130"/>
                <a:gd name="T10" fmla="*/ 577 w 614"/>
                <a:gd name="T11" fmla="*/ 65 h 1130"/>
                <a:gd name="T12" fmla="*/ 546 w 614"/>
                <a:gd name="T13" fmla="*/ 132 h 1130"/>
                <a:gd name="T14" fmla="*/ 495 w 614"/>
                <a:gd name="T15" fmla="*/ 272 h 1130"/>
                <a:gd name="T16" fmla="*/ 430 w 614"/>
                <a:gd name="T17" fmla="*/ 563 h 1130"/>
                <a:gd name="T18" fmla="*/ 423 w 614"/>
                <a:gd name="T19" fmla="*/ 614 h 1130"/>
                <a:gd name="T20" fmla="*/ 410 w 614"/>
                <a:gd name="T21" fmla="*/ 542 h 1130"/>
                <a:gd name="T22" fmla="*/ 371 w 614"/>
                <a:gd name="T23" fmla="*/ 391 h 1130"/>
                <a:gd name="T24" fmla="*/ 316 w 614"/>
                <a:gd name="T25" fmla="*/ 246 h 1130"/>
                <a:gd name="T26" fmla="*/ 237 w 614"/>
                <a:gd name="T27" fmla="*/ 112 h 1130"/>
                <a:gd name="T28" fmla="*/ 186 w 614"/>
                <a:gd name="T29" fmla="*/ 54 h 1130"/>
                <a:gd name="T30" fmla="*/ 157 w 614"/>
                <a:gd name="T31" fmla="*/ 28 h 1130"/>
                <a:gd name="T32" fmla="*/ 124 w 614"/>
                <a:gd name="T33" fmla="*/ 8 h 1130"/>
                <a:gd name="T34" fmla="*/ 155 w 614"/>
                <a:gd name="T35" fmla="*/ 30 h 1130"/>
                <a:gd name="T36" fmla="*/ 183 w 614"/>
                <a:gd name="T37" fmla="*/ 57 h 1130"/>
                <a:gd name="T38" fmla="*/ 229 w 614"/>
                <a:gd name="T39" fmla="*/ 118 h 1130"/>
                <a:gd name="T40" fmla="*/ 299 w 614"/>
                <a:gd name="T41" fmla="*/ 253 h 1130"/>
                <a:gd name="T42" fmla="*/ 344 w 614"/>
                <a:gd name="T43" fmla="*/ 399 h 1130"/>
                <a:gd name="T44" fmla="*/ 373 w 614"/>
                <a:gd name="T45" fmla="*/ 549 h 1130"/>
                <a:gd name="T46" fmla="*/ 395 w 614"/>
                <a:gd name="T47" fmla="*/ 814 h 1130"/>
                <a:gd name="T48" fmla="*/ 358 w 614"/>
                <a:gd name="T49" fmla="*/ 736 h 1130"/>
                <a:gd name="T50" fmla="*/ 292 w 614"/>
                <a:gd name="T51" fmla="*/ 650 h 1130"/>
                <a:gd name="T52" fmla="*/ 205 w 614"/>
                <a:gd name="T53" fmla="*/ 587 h 1130"/>
                <a:gd name="T54" fmla="*/ 105 w 614"/>
                <a:gd name="T55" fmla="*/ 552 h 1130"/>
                <a:gd name="T56" fmla="*/ 52 w 614"/>
                <a:gd name="T57" fmla="*/ 546 h 1130"/>
                <a:gd name="T58" fmla="*/ 0 w 614"/>
                <a:gd name="T59" fmla="*/ 548 h 1130"/>
                <a:gd name="T60" fmla="*/ 52 w 614"/>
                <a:gd name="T61" fmla="*/ 551 h 1130"/>
                <a:gd name="T62" fmla="*/ 103 w 614"/>
                <a:gd name="T63" fmla="*/ 561 h 1130"/>
                <a:gd name="T64" fmla="*/ 196 w 614"/>
                <a:gd name="T65" fmla="*/ 603 h 1130"/>
                <a:gd name="T66" fmla="*/ 272 w 614"/>
                <a:gd name="T67" fmla="*/ 669 h 1130"/>
                <a:gd name="T68" fmla="*/ 325 w 614"/>
                <a:gd name="T69" fmla="*/ 754 h 1130"/>
                <a:gd name="T70" fmla="*/ 374 w 614"/>
                <a:gd name="T71" fmla="*/ 948 h 1130"/>
                <a:gd name="T72" fmla="*/ 373 w 614"/>
                <a:gd name="T73" fmla="*/ 1130 h 1130"/>
                <a:gd name="T74" fmla="*/ 451 w 614"/>
                <a:gd name="T75" fmla="*/ 1068 h 1130"/>
                <a:gd name="T76" fmla="*/ 467 w 614"/>
                <a:gd name="T77" fmla="*/ 56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4" h="1130">
                  <a:moveTo>
                    <a:pt x="467" y="567"/>
                  </a:moveTo>
                  <a:cubicBezTo>
                    <a:pt x="475" y="470"/>
                    <a:pt x="489" y="372"/>
                    <a:pt x="513" y="277"/>
                  </a:cubicBezTo>
                  <a:cubicBezTo>
                    <a:pt x="524" y="229"/>
                    <a:pt x="538" y="182"/>
                    <a:pt x="555" y="135"/>
                  </a:cubicBezTo>
                  <a:cubicBezTo>
                    <a:pt x="563" y="112"/>
                    <a:pt x="572" y="89"/>
                    <a:pt x="582" y="67"/>
                  </a:cubicBezTo>
                  <a:cubicBezTo>
                    <a:pt x="591" y="44"/>
                    <a:pt x="602" y="22"/>
                    <a:pt x="614" y="0"/>
                  </a:cubicBezTo>
                  <a:cubicBezTo>
                    <a:pt x="601" y="21"/>
                    <a:pt x="589" y="43"/>
                    <a:pt x="577" y="65"/>
                  </a:cubicBezTo>
                  <a:cubicBezTo>
                    <a:pt x="566" y="87"/>
                    <a:pt x="556" y="109"/>
                    <a:pt x="546" y="132"/>
                  </a:cubicBezTo>
                  <a:cubicBezTo>
                    <a:pt x="526" y="178"/>
                    <a:pt x="509" y="224"/>
                    <a:pt x="495" y="272"/>
                  </a:cubicBezTo>
                  <a:cubicBezTo>
                    <a:pt x="465" y="367"/>
                    <a:pt x="444" y="464"/>
                    <a:pt x="430" y="563"/>
                  </a:cubicBezTo>
                  <a:cubicBezTo>
                    <a:pt x="428" y="580"/>
                    <a:pt x="425" y="597"/>
                    <a:pt x="423" y="614"/>
                  </a:cubicBezTo>
                  <a:cubicBezTo>
                    <a:pt x="419" y="590"/>
                    <a:pt x="415" y="566"/>
                    <a:pt x="410" y="542"/>
                  </a:cubicBezTo>
                  <a:cubicBezTo>
                    <a:pt x="399" y="491"/>
                    <a:pt x="387" y="441"/>
                    <a:pt x="371" y="391"/>
                  </a:cubicBezTo>
                  <a:cubicBezTo>
                    <a:pt x="356" y="342"/>
                    <a:pt x="338" y="293"/>
                    <a:pt x="316" y="246"/>
                  </a:cubicBezTo>
                  <a:cubicBezTo>
                    <a:pt x="294" y="199"/>
                    <a:pt x="268" y="154"/>
                    <a:pt x="237" y="112"/>
                  </a:cubicBezTo>
                  <a:cubicBezTo>
                    <a:pt x="222" y="91"/>
                    <a:pt x="205" y="72"/>
                    <a:pt x="186" y="54"/>
                  </a:cubicBezTo>
                  <a:cubicBezTo>
                    <a:pt x="177" y="45"/>
                    <a:pt x="167" y="36"/>
                    <a:pt x="157" y="28"/>
                  </a:cubicBezTo>
                  <a:cubicBezTo>
                    <a:pt x="147" y="21"/>
                    <a:pt x="136" y="13"/>
                    <a:pt x="124" y="8"/>
                  </a:cubicBezTo>
                  <a:cubicBezTo>
                    <a:pt x="135" y="14"/>
                    <a:pt x="146" y="22"/>
                    <a:pt x="155" y="30"/>
                  </a:cubicBezTo>
                  <a:cubicBezTo>
                    <a:pt x="165" y="39"/>
                    <a:pt x="174" y="48"/>
                    <a:pt x="183" y="57"/>
                  </a:cubicBezTo>
                  <a:cubicBezTo>
                    <a:pt x="200" y="76"/>
                    <a:pt x="215" y="96"/>
                    <a:pt x="229" y="118"/>
                  </a:cubicBezTo>
                  <a:cubicBezTo>
                    <a:pt x="257" y="160"/>
                    <a:pt x="280" y="206"/>
                    <a:pt x="299" y="253"/>
                  </a:cubicBezTo>
                  <a:cubicBezTo>
                    <a:pt x="317" y="301"/>
                    <a:pt x="332" y="350"/>
                    <a:pt x="344" y="399"/>
                  </a:cubicBezTo>
                  <a:cubicBezTo>
                    <a:pt x="356" y="448"/>
                    <a:pt x="366" y="498"/>
                    <a:pt x="373" y="549"/>
                  </a:cubicBezTo>
                  <a:cubicBezTo>
                    <a:pt x="386" y="637"/>
                    <a:pt x="392" y="725"/>
                    <a:pt x="395" y="814"/>
                  </a:cubicBezTo>
                  <a:cubicBezTo>
                    <a:pt x="385" y="787"/>
                    <a:pt x="373" y="761"/>
                    <a:pt x="358" y="736"/>
                  </a:cubicBezTo>
                  <a:cubicBezTo>
                    <a:pt x="340" y="705"/>
                    <a:pt x="318" y="676"/>
                    <a:pt x="292" y="650"/>
                  </a:cubicBezTo>
                  <a:cubicBezTo>
                    <a:pt x="266" y="625"/>
                    <a:pt x="237" y="603"/>
                    <a:pt x="205" y="587"/>
                  </a:cubicBezTo>
                  <a:cubicBezTo>
                    <a:pt x="173" y="570"/>
                    <a:pt x="139" y="559"/>
                    <a:pt x="105" y="552"/>
                  </a:cubicBezTo>
                  <a:cubicBezTo>
                    <a:pt x="87" y="549"/>
                    <a:pt x="70" y="547"/>
                    <a:pt x="52" y="546"/>
                  </a:cubicBezTo>
                  <a:cubicBezTo>
                    <a:pt x="35" y="545"/>
                    <a:pt x="17" y="546"/>
                    <a:pt x="0" y="548"/>
                  </a:cubicBezTo>
                  <a:cubicBezTo>
                    <a:pt x="17" y="547"/>
                    <a:pt x="35" y="548"/>
                    <a:pt x="52" y="551"/>
                  </a:cubicBezTo>
                  <a:cubicBezTo>
                    <a:pt x="69" y="553"/>
                    <a:pt x="86" y="557"/>
                    <a:pt x="103" y="561"/>
                  </a:cubicBezTo>
                  <a:cubicBezTo>
                    <a:pt x="136" y="571"/>
                    <a:pt x="167" y="585"/>
                    <a:pt x="196" y="603"/>
                  </a:cubicBezTo>
                  <a:cubicBezTo>
                    <a:pt x="224" y="621"/>
                    <a:pt x="250" y="644"/>
                    <a:pt x="272" y="669"/>
                  </a:cubicBezTo>
                  <a:cubicBezTo>
                    <a:pt x="293" y="695"/>
                    <a:pt x="311" y="723"/>
                    <a:pt x="325" y="754"/>
                  </a:cubicBezTo>
                  <a:cubicBezTo>
                    <a:pt x="353" y="814"/>
                    <a:pt x="367" y="881"/>
                    <a:pt x="374" y="948"/>
                  </a:cubicBezTo>
                  <a:cubicBezTo>
                    <a:pt x="379" y="1008"/>
                    <a:pt x="378" y="1069"/>
                    <a:pt x="373" y="1130"/>
                  </a:cubicBezTo>
                  <a:cubicBezTo>
                    <a:pt x="451" y="1068"/>
                    <a:pt x="451" y="1068"/>
                    <a:pt x="451" y="1068"/>
                  </a:cubicBezTo>
                  <a:cubicBezTo>
                    <a:pt x="451" y="1068"/>
                    <a:pt x="459" y="664"/>
                    <a:pt x="467" y="567"/>
                  </a:cubicBez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549565" y="2529494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FA45E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8FA45E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93659" y="3359359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FA45E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3200" dirty="0">
              <a:solidFill>
                <a:srgbClr val="8FA45E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03184" y="4599772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FA45E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8FA45E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3681847" y="1819278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3665662" y="3191458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3" name="TextBox 18"/>
          <p:cNvSpPr txBox="1"/>
          <p:nvPr/>
        </p:nvSpPr>
        <p:spPr>
          <a:xfrm>
            <a:off x="3770068" y="4563639"/>
            <a:ext cx="2882169" cy="76944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772427" y="1831660"/>
            <a:ext cx="737046" cy="584775"/>
          </a:xfrm>
          <a:prstGeom prst="rect">
            <a:avLst/>
          </a:prstGeom>
          <a:solidFill>
            <a:srgbClr val="8FA45E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64000" y="3283790"/>
            <a:ext cx="737046" cy="584775"/>
          </a:xfrm>
          <a:prstGeom prst="rect">
            <a:avLst/>
          </a:prstGeom>
          <a:solidFill>
            <a:srgbClr val="8FA45E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98714" y="4655971"/>
            <a:ext cx="737046" cy="584775"/>
          </a:xfrm>
          <a:prstGeom prst="rect">
            <a:avLst/>
          </a:prstGeom>
          <a:solidFill>
            <a:srgbClr val="8FA45E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78641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1661853"/>
            <a:ext cx="4011895" cy="2450259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0" y="4162316"/>
            <a:ext cx="4011895" cy="1809089"/>
          </a:xfrm>
          <a:prstGeom prst="rect">
            <a:avLst/>
          </a:prstGeom>
          <a:solidFill>
            <a:srgbClr val="ADD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14"/>
          <p:cNvSpPr txBox="1"/>
          <p:nvPr/>
        </p:nvSpPr>
        <p:spPr>
          <a:xfrm>
            <a:off x="366870" y="45853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6" name="Rectangle 16"/>
          <p:cNvSpPr/>
          <p:nvPr/>
        </p:nvSpPr>
        <p:spPr>
          <a:xfrm>
            <a:off x="4073998" y="16618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17"/>
          <p:cNvSpPr/>
          <p:nvPr/>
        </p:nvSpPr>
        <p:spPr>
          <a:xfrm>
            <a:off x="4073998" y="4162316"/>
            <a:ext cx="4011895" cy="180908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rgbClr val="8FA4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4440872" y="46222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8FA4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9" name="Rectangle 19"/>
          <p:cNvSpPr/>
          <p:nvPr/>
        </p:nvSpPr>
        <p:spPr>
          <a:xfrm>
            <a:off x="8147997" y="16618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20"/>
          <p:cNvSpPr/>
          <p:nvPr/>
        </p:nvSpPr>
        <p:spPr>
          <a:xfrm>
            <a:off x="8147997" y="4162316"/>
            <a:ext cx="4011895" cy="1809089"/>
          </a:xfrm>
          <a:prstGeom prst="rect">
            <a:avLst/>
          </a:prstGeom>
          <a:solidFill>
            <a:srgbClr val="ADD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1"/>
          <p:cNvSpPr txBox="1"/>
          <p:nvPr/>
        </p:nvSpPr>
        <p:spPr>
          <a:xfrm>
            <a:off x="8514872" y="46222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20658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80725" y="2205535"/>
            <a:ext cx="3151211" cy="2954913"/>
            <a:chOff x="4280725" y="2205535"/>
            <a:chExt cx="3151211" cy="2954913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auto">
            <a:xfrm rot="19367479">
              <a:off x="4280725" y="2205535"/>
              <a:ext cx="3151211" cy="295491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2147483646 w 21600"/>
                <a:gd name="T9" fmla="*/ 2147483646 h 21600"/>
                <a:gd name="T10" fmla="*/ 2147483646 w 21600"/>
                <a:gd name="T11" fmla="*/ 21474836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8" y="5957"/>
                  </a:cubicBezTo>
                  <a:lnTo>
                    <a:pt x="18924" y="3683"/>
                  </a:lnTo>
                  <a:cubicBezTo>
                    <a:pt x="20649" y="5653"/>
                    <a:pt x="21600" y="8182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rgbClr val="8FA45E"/>
            </a:solidFill>
            <a:ln>
              <a:noFill/>
            </a:ln>
          </p:spPr>
          <p:txBody>
            <a:bodyPr lIns="0" rIns="0" anchor="ctr"/>
            <a:lstStyle/>
            <a:p>
              <a:endParaRPr lang="zh-CN" altLang="en-US"/>
            </a:p>
          </p:txBody>
        </p:sp>
        <p:sp>
          <p:nvSpPr>
            <p:cNvPr id="4" name="WordArt 7"/>
            <p:cNvSpPr>
              <a:spLocks noChangeArrowheads="1" noChangeShapeType="1" noTextEdit="1"/>
            </p:cNvSpPr>
            <p:nvPr/>
          </p:nvSpPr>
          <p:spPr bwMode="auto">
            <a:xfrm rot="3394332">
              <a:off x="5417939" y="2626207"/>
              <a:ext cx="1788282" cy="1483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2546007"/>
                </a:avLst>
              </a:prstTxWarp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kern="10" dirty="0">
                  <a:solidFill>
                    <a:schemeClr val="bg1"/>
                  </a:solidFill>
                  <a:latin typeface="微软雅黑"/>
                  <a:ea typeface="微软雅黑"/>
                </a:rPr>
                <a:t>单击此处添加文字</a:t>
              </a:r>
            </a:p>
          </p:txBody>
        </p:sp>
      </p:grpSp>
      <p:sp>
        <p:nvSpPr>
          <p:cNvPr id="5" name="Line 19"/>
          <p:cNvSpPr>
            <a:spLocks noChangeShapeType="1"/>
          </p:cNvSpPr>
          <p:nvPr/>
        </p:nvSpPr>
        <p:spPr bwMode="auto">
          <a:xfrm flipH="1">
            <a:off x="7073025" y="2652722"/>
            <a:ext cx="2012919" cy="1"/>
          </a:xfrm>
          <a:prstGeom prst="line">
            <a:avLst/>
          </a:prstGeom>
          <a:noFill/>
          <a:ln w="19050">
            <a:solidFill>
              <a:srgbClr val="8FA45E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8FA45E"/>
              </a:solidFill>
            </a:endParaRPr>
          </a:p>
        </p:txBody>
      </p:sp>
      <p:grpSp>
        <p:nvGrpSpPr>
          <p:cNvPr id="6" name="组合 1"/>
          <p:cNvGrpSpPr>
            <a:grpSpLocks/>
          </p:cNvGrpSpPr>
          <p:nvPr/>
        </p:nvGrpSpPr>
        <p:grpSpPr bwMode="auto">
          <a:xfrm>
            <a:off x="4503738" y="2175336"/>
            <a:ext cx="3151211" cy="2953751"/>
            <a:chOff x="0" y="0"/>
            <a:chExt cx="3764584" cy="3477329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-9453040">
              <a:off x="0" y="0"/>
              <a:ext cx="3764584" cy="347732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2147483646 w 21600"/>
                <a:gd name="T9" fmla="*/ 2147483646 h 21600"/>
                <a:gd name="T10" fmla="*/ 2147483646 w 21600"/>
                <a:gd name="T11" fmla="*/ 21474836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130"/>
                    <a:pt x="17580" y="7511"/>
                    <a:pt x="16538" y="6208"/>
                  </a:cubicBezTo>
                  <a:lnTo>
                    <a:pt x="19232" y="4052"/>
                  </a:lnTo>
                  <a:cubicBezTo>
                    <a:pt x="20765" y="5967"/>
                    <a:pt x="21600" y="8347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EAEAE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WordArt 9"/>
            <p:cNvSpPr>
              <a:spLocks noChangeArrowheads="1" noChangeShapeType="1" noTextEdit="1"/>
            </p:cNvSpPr>
            <p:nvPr/>
          </p:nvSpPr>
          <p:spPr bwMode="auto">
            <a:xfrm rot="17984564">
              <a:off x="219730" y="577467"/>
              <a:ext cx="2105025" cy="177006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2543391"/>
                </a:avLst>
              </a:prstTxWarp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kern="10" dirty="0">
                  <a:solidFill>
                    <a:srgbClr val="8FA45E"/>
                  </a:solidFill>
                  <a:latin typeface="微软雅黑"/>
                  <a:ea typeface="微软雅黑"/>
                </a:rPr>
                <a:t>单击此处添加文字</a:t>
              </a:r>
            </a:p>
          </p:txBody>
        </p:sp>
      </p:grp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2464394" y="3487060"/>
            <a:ext cx="2013790" cy="1"/>
          </a:xfrm>
          <a:prstGeom prst="line">
            <a:avLst/>
          </a:prstGeom>
          <a:noFill/>
          <a:ln w="19050">
            <a:solidFill>
              <a:srgbClr val="8FA45E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8FA45E"/>
              </a:solidFill>
            </a:endParaRPr>
          </a:p>
        </p:txBody>
      </p:sp>
      <p:grpSp>
        <p:nvGrpSpPr>
          <p:cNvPr id="10" name="组合 3"/>
          <p:cNvGrpSpPr>
            <a:grpSpLocks/>
          </p:cNvGrpSpPr>
          <p:nvPr/>
        </p:nvGrpSpPr>
        <p:grpSpPr bwMode="auto">
          <a:xfrm>
            <a:off x="4487476" y="1879147"/>
            <a:ext cx="2911937" cy="3197671"/>
            <a:chOff x="0" y="0"/>
            <a:chExt cx="3477329" cy="3764584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 rot="5078397">
              <a:off x="-143627" y="143625"/>
              <a:ext cx="3764584" cy="347732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2147483646 w 21600"/>
                <a:gd name="T9" fmla="*/ 2147483646 h 21600"/>
                <a:gd name="T10" fmla="*/ 2147483646 w 21600"/>
                <a:gd name="T11" fmla="*/ 21474836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7" y="5957"/>
                  </a:cubicBezTo>
                  <a:lnTo>
                    <a:pt x="18923" y="3683"/>
                  </a:lnTo>
                  <a:cubicBezTo>
                    <a:pt x="20648" y="5652"/>
                    <a:pt x="21600" y="8181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rgbClr val="ADD1A3"/>
            </a:solidFill>
            <a:ln w="3175" cap="flat" cmpd="sng">
              <a:solidFill>
                <a:srgbClr val="D3E2FF"/>
              </a:solidFill>
              <a:miter lim="800000"/>
              <a:headEnd/>
              <a:tailEnd/>
            </a:ln>
          </p:spPr>
          <p:txBody>
            <a:bodyPr lIns="0" rIns="0" anchor="ctr"/>
            <a:lstStyle/>
            <a:p>
              <a:endParaRPr lang="zh-CN" altLang="en-US" dirty="0"/>
            </a:p>
          </p:txBody>
        </p:sp>
        <p:sp>
          <p:nvSpPr>
            <p:cNvPr id="12" name="WordArt 8"/>
            <p:cNvSpPr>
              <a:spLocks noChangeArrowheads="1" noChangeShapeType="1" noTextEdit="1"/>
            </p:cNvSpPr>
            <p:nvPr/>
          </p:nvSpPr>
          <p:spPr bwMode="auto">
            <a:xfrm rot="79672">
              <a:off x="498799" y="1639250"/>
              <a:ext cx="2474912" cy="17716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Down">
                <a:avLst>
                  <a:gd name="adj" fmla="val 1788643"/>
                </a:avLst>
              </a:prstTxWarp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kern="10" dirty="0">
                  <a:solidFill>
                    <a:schemeClr val="bg1"/>
                  </a:solidFill>
                  <a:latin typeface="微软雅黑"/>
                  <a:ea typeface="微软雅黑"/>
                </a:rPr>
                <a:t>单击此处添加文字</a:t>
              </a:r>
            </a:p>
          </p:txBody>
        </p:sp>
      </p:grpSp>
      <p:sp>
        <p:nvSpPr>
          <p:cNvPr id="13" name="Line 18"/>
          <p:cNvSpPr>
            <a:spLocks noChangeShapeType="1"/>
          </p:cNvSpPr>
          <p:nvPr/>
        </p:nvSpPr>
        <p:spPr bwMode="auto">
          <a:xfrm flipH="1">
            <a:off x="6977780" y="4665294"/>
            <a:ext cx="2014173" cy="1"/>
          </a:xfrm>
          <a:prstGeom prst="line">
            <a:avLst/>
          </a:prstGeom>
          <a:noFill/>
          <a:ln w="19050">
            <a:solidFill>
              <a:srgbClr val="8FA45E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8FA45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304547" y="1881787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7304546" y="4737438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491561" y="2652722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8FA45E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771" y="2977459"/>
            <a:ext cx="432002" cy="14139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61992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3" grpId="0" animBg="1"/>
      <p:bldP spid="17" grpId="0"/>
      <p:bldP spid="18" grpId="0"/>
      <p:bldP spid="19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2214588" y="2257354"/>
            <a:ext cx="1058247" cy="1277298"/>
            <a:chOff x="2258131" y="2497823"/>
            <a:chExt cx="1058247" cy="1277298"/>
          </a:xfrm>
        </p:grpSpPr>
        <p:sp>
          <p:nvSpPr>
            <p:cNvPr id="37" name="矩形: 圆角 36"/>
            <p:cNvSpPr/>
            <p:nvPr/>
          </p:nvSpPr>
          <p:spPr>
            <a:xfrm>
              <a:off x="2258131" y="2497823"/>
              <a:ext cx="1052216" cy="1277298"/>
            </a:xfrm>
            <a:prstGeom prst="roundRect">
              <a:avLst/>
            </a:prstGeom>
            <a:noFill/>
            <a:ln w="2857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16200000">
              <a:off x="2292036" y="2577960"/>
              <a:ext cx="1015663" cy="10330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8FA45E"/>
                  </a:solidFill>
                  <a:ea typeface="文鼎细圆繁" panose="02010609010101010101" pitchFamily="49" charset="-122"/>
                </a:rPr>
                <a:t>请输入你的题目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874041" y="1731717"/>
            <a:ext cx="1058247" cy="1277298"/>
            <a:chOff x="2258131" y="2497823"/>
            <a:chExt cx="1058247" cy="1277298"/>
          </a:xfrm>
        </p:grpSpPr>
        <p:sp>
          <p:nvSpPr>
            <p:cNvPr id="43" name="矩形: 圆角 42"/>
            <p:cNvSpPr/>
            <p:nvPr/>
          </p:nvSpPr>
          <p:spPr>
            <a:xfrm>
              <a:off x="2258131" y="2497823"/>
              <a:ext cx="1052216" cy="1277298"/>
            </a:xfrm>
            <a:prstGeom prst="roundRect">
              <a:avLst/>
            </a:prstGeom>
            <a:noFill/>
            <a:ln w="2857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 rot="16200000">
              <a:off x="2292036" y="2577960"/>
              <a:ext cx="1015663" cy="10330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8FA45E"/>
                  </a:solidFill>
                  <a:ea typeface="文鼎细圆繁" panose="02010609010101010101" pitchFamily="49" charset="-122"/>
                </a:rPr>
                <a:t>请输入你的题目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08953" y="1881794"/>
            <a:ext cx="1058247" cy="1277298"/>
            <a:chOff x="2258131" y="2497823"/>
            <a:chExt cx="1058247" cy="1277298"/>
          </a:xfrm>
        </p:grpSpPr>
        <p:sp>
          <p:nvSpPr>
            <p:cNvPr id="49" name="矩形: 圆角 48"/>
            <p:cNvSpPr/>
            <p:nvPr/>
          </p:nvSpPr>
          <p:spPr>
            <a:xfrm>
              <a:off x="2258131" y="2497823"/>
              <a:ext cx="1052216" cy="1277298"/>
            </a:xfrm>
            <a:prstGeom prst="roundRect">
              <a:avLst/>
            </a:prstGeom>
            <a:noFill/>
            <a:ln w="2857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 rot="16200000">
              <a:off x="2292036" y="2577960"/>
              <a:ext cx="1015663" cy="10330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8FA45E"/>
                  </a:solidFill>
                  <a:ea typeface="文鼎细圆繁" panose="02010609010101010101" pitchFamily="49" charset="-122"/>
                </a:rPr>
                <a:t>请输入你的题目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174735" y="2159023"/>
            <a:ext cx="1058247" cy="1277298"/>
            <a:chOff x="2258131" y="2497823"/>
            <a:chExt cx="1058247" cy="1277298"/>
          </a:xfrm>
        </p:grpSpPr>
        <p:sp>
          <p:nvSpPr>
            <p:cNvPr id="55" name="矩形: 圆角 54"/>
            <p:cNvSpPr/>
            <p:nvPr/>
          </p:nvSpPr>
          <p:spPr>
            <a:xfrm>
              <a:off x="2258131" y="2497823"/>
              <a:ext cx="1052216" cy="1277298"/>
            </a:xfrm>
            <a:prstGeom prst="roundRect">
              <a:avLst/>
            </a:prstGeom>
            <a:noFill/>
            <a:ln w="2857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 rot="16200000">
              <a:off x="2292036" y="2577960"/>
              <a:ext cx="1015663" cy="10330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8FA45E"/>
                  </a:solidFill>
                  <a:ea typeface="文鼎细圆繁" panose="02010609010101010101" pitchFamily="49" charset="-122"/>
                </a:rPr>
                <a:t>请输入你的题目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107644" y="2487957"/>
            <a:ext cx="1058247" cy="1277298"/>
            <a:chOff x="2258131" y="2497823"/>
            <a:chExt cx="1058247" cy="1277298"/>
          </a:xfrm>
        </p:grpSpPr>
        <p:sp>
          <p:nvSpPr>
            <p:cNvPr id="61" name="矩形: 圆角 60"/>
            <p:cNvSpPr/>
            <p:nvPr/>
          </p:nvSpPr>
          <p:spPr>
            <a:xfrm>
              <a:off x="2258131" y="2497823"/>
              <a:ext cx="1052216" cy="1277298"/>
            </a:xfrm>
            <a:prstGeom prst="roundRect">
              <a:avLst/>
            </a:prstGeom>
            <a:noFill/>
            <a:ln w="28575">
              <a:solidFill>
                <a:srgbClr val="8FA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 rot="16200000">
              <a:off x="2292036" y="2577960"/>
              <a:ext cx="1015663" cy="10330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8FA45E"/>
                  </a:solidFill>
                  <a:ea typeface="文鼎细圆繁" panose="02010609010101010101" pitchFamily="49" charset="-122"/>
                </a:rPr>
                <a:t>请输入你的题目</a:t>
              </a:r>
            </a:p>
          </p:txBody>
        </p:sp>
      </p:grpSp>
      <p:cxnSp>
        <p:nvCxnSpPr>
          <p:cNvPr id="66" name="直接箭头连接符 65"/>
          <p:cNvCxnSpPr/>
          <p:nvPr/>
        </p:nvCxnSpPr>
        <p:spPr>
          <a:xfrm>
            <a:off x="2756324" y="3629545"/>
            <a:ext cx="0" cy="1102111"/>
          </a:xfrm>
          <a:prstGeom prst="straightConnector1">
            <a:avLst/>
          </a:prstGeom>
          <a:ln w="28575">
            <a:solidFill>
              <a:srgbClr val="8FA45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4421644" y="3223284"/>
            <a:ext cx="0" cy="1102111"/>
          </a:xfrm>
          <a:prstGeom prst="straightConnector1">
            <a:avLst/>
          </a:prstGeom>
          <a:ln w="28575">
            <a:solidFill>
              <a:srgbClr val="8FA45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>
            <a:off x="6081486" y="3396103"/>
            <a:ext cx="0" cy="1102111"/>
          </a:xfrm>
          <a:prstGeom prst="straightConnector1">
            <a:avLst/>
          </a:prstGeom>
          <a:ln w="28575">
            <a:solidFill>
              <a:srgbClr val="8FA45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>
            <a:off x="7716471" y="3629545"/>
            <a:ext cx="0" cy="1102111"/>
          </a:xfrm>
          <a:prstGeom prst="straightConnector1">
            <a:avLst/>
          </a:prstGeom>
          <a:ln w="28575">
            <a:solidFill>
              <a:srgbClr val="8FA45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/>
          <p:nvPr/>
        </p:nvCxnSpPr>
        <p:spPr>
          <a:xfrm>
            <a:off x="9751576" y="3938074"/>
            <a:ext cx="0" cy="1102111"/>
          </a:xfrm>
          <a:prstGeom prst="straightConnector1">
            <a:avLst/>
          </a:prstGeom>
          <a:ln w="28575">
            <a:solidFill>
              <a:srgbClr val="8FA45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2404706" y="482654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8FA45E"/>
                </a:solidFill>
                <a:ea typeface="文鼎细圆繁" panose="02010609010101010101" pitchFamily="49" charset="-122"/>
              </a:rPr>
              <a:t>2010</a:t>
            </a:r>
            <a:endParaRPr lang="zh-CN" altLang="en-US" b="1" dirty="0">
              <a:solidFill>
                <a:srgbClr val="8FA45E"/>
              </a:solidFill>
              <a:ea typeface="文鼎细圆繁" panose="02010609010101010101" pitchFamily="49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051335" y="438062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mtClean="0">
                <a:solidFill>
                  <a:srgbClr val="8FA45E"/>
                </a:solidFill>
                <a:ea typeface="文鼎细圆繁" panose="02010609010101010101" pitchFamily="49" charset="-122"/>
              </a:rPr>
              <a:t>2012</a:t>
            </a:r>
            <a:endParaRPr lang="zh-CN" altLang="en-US" b="1" dirty="0">
              <a:solidFill>
                <a:srgbClr val="8FA45E"/>
              </a:solidFill>
              <a:ea typeface="文鼎细圆繁" panose="02010609010101010101" pitchFamily="49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710438" y="456529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mtClean="0">
                <a:solidFill>
                  <a:srgbClr val="8FA45E"/>
                </a:solidFill>
                <a:ea typeface="文鼎细圆繁" panose="02010609010101010101" pitchFamily="49" charset="-122"/>
              </a:rPr>
              <a:t>2014</a:t>
            </a:r>
            <a:endParaRPr lang="zh-CN" altLang="en-US" b="1" dirty="0">
              <a:solidFill>
                <a:srgbClr val="8FA45E"/>
              </a:solidFill>
              <a:ea typeface="文鼎细圆繁" panose="02010609010101010101" pitchFamily="49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369541" y="47316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8FA45E"/>
                </a:solidFill>
                <a:ea typeface="文鼎细圆繁" panose="02010609010101010101" pitchFamily="49" charset="-122"/>
              </a:rPr>
              <a:t>2019</a:t>
            </a:r>
            <a:endParaRPr lang="zh-CN" altLang="en-US" b="1" dirty="0">
              <a:solidFill>
                <a:srgbClr val="8FA45E"/>
              </a:solidFill>
              <a:ea typeface="文鼎细圆繁" panose="02010609010101010101" pitchFamily="49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417833" y="5067045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8FA45E"/>
                </a:solidFill>
                <a:ea typeface="文鼎细圆繁" panose="02010609010101010101" pitchFamily="49" charset="-122"/>
              </a:rPr>
              <a:t>20XX</a:t>
            </a:r>
            <a:endParaRPr lang="zh-CN" altLang="en-US" b="1" dirty="0">
              <a:solidFill>
                <a:srgbClr val="8FA45E"/>
              </a:solidFill>
              <a:ea typeface="文鼎细圆繁" panose="02010609010101010101" pitchFamily="49" charset="-122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1845551" y="2733430"/>
            <a:ext cx="409186" cy="1356109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3621079" y="2205588"/>
            <a:ext cx="409186" cy="1356109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5316973" y="2360295"/>
            <a:ext cx="409186" cy="1356109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7057308" y="2606769"/>
            <a:ext cx="409186" cy="1356109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64572">
            <a:off x="8897020" y="2970097"/>
            <a:ext cx="409186" cy="1356109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" y="114477"/>
            <a:ext cx="1642118" cy="1092848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238122" y="1207325"/>
            <a:ext cx="18004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b="1" dirty="0">
                <a:solidFill>
                  <a:srgbClr val="8FA45E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2935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005" y="2787763"/>
            <a:ext cx="744606" cy="24027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732" y="1620733"/>
            <a:ext cx="710192" cy="23245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933" y="2969819"/>
            <a:ext cx="707063" cy="23433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308" y="2874737"/>
            <a:ext cx="669520" cy="240276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66208" y="1802788"/>
            <a:ext cx="1066993" cy="1349087"/>
            <a:chOff x="2041366" y="1620732"/>
            <a:chExt cx="1066993" cy="1349087"/>
          </a:xfrm>
        </p:grpSpPr>
        <p:sp>
          <p:nvSpPr>
            <p:cNvPr id="14" name="左大括号 13"/>
            <p:cNvSpPr/>
            <p:nvPr/>
          </p:nvSpPr>
          <p:spPr>
            <a:xfrm>
              <a:off x="2548091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059349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1366" y="210339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08249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98058" y="350483"/>
            <a:ext cx="1072795" cy="1349087"/>
            <a:chOff x="3898058" y="1620732"/>
            <a:chExt cx="1072795" cy="1349087"/>
          </a:xfrm>
        </p:grpSpPr>
        <p:sp>
          <p:nvSpPr>
            <p:cNvPr id="21" name="左大括号 20"/>
            <p:cNvSpPr/>
            <p:nvPr/>
          </p:nvSpPr>
          <p:spPr>
            <a:xfrm>
              <a:off x="4410585" y="1651059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843" y="2096655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98058" y="209665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70743" y="1620732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78138" y="1590406"/>
            <a:ext cx="1064250" cy="1349087"/>
            <a:chOff x="5878138" y="1590406"/>
            <a:chExt cx="1064250" cy="1349087"/>
          </a:xfrm>
        </p:grpSpPr>
        <p:sp>
          <p:nvSpPr>
            <p:cNvPr id="25" name="左大括号 24"/>
            <p:cNvSpPr/>
            <p:nvPr/>
          </p:nvSpPr>
          <p:spPr>
            <a:xfrm>
              <a:off x="6382120" y="1620733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893378" y="2066329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78138" y="208028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42278" y="1590406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14125" y="1560080"/>
            <a:ext cx="1094317" cy="1349087"/>
            <a:chOff x="8114125" y="1560080"/>
            <a:chExt cx="1094317" cy="1349087"/>
          </a:xfrm>
        </p:grpSpPr>
        <p:sp>
          <p:nvSpPr>
            <p:cNvPr id="29" name="左大括号 28"/>
            <p:cNvSpPr/>
            <p:nvPr/>
          </p:nvSpPr>
          <p:spPr>
            <a:xfrm>
              <a:off x="8648174" y="1590407"/>
              <a:ext cx="219034" cy="1288434"/>
            </a:xfrm>
            <a:prstGeom prst="leftBrace">
              <a:avLst/>
            </a:prstGeom>
            <a:ln>
              <a:solidFill>
                <a:srgbClr val="8FA4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159432" y="2036003"/>
              <a:ext cx="406400" cy="406400"/>
            </a:xfrm>
            <a:prstGeom prst="ellipse">
              <a:avLst/>
            </a:prstGeom>
            <a:solidFill>
              <a:srgbClr val="8FA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114125" y="2049957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808332" y="1560080"/>
              <a:ext cx="400110" cy="134908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8FA45E"/>
                  </a:solidFill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532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4447</Words>
  <Application>Microsoft Office PowerPoint</Application>
  <PresentationFormat>自定义</PresentationFormat>
  <Paragraphs>249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清新叶子</dc:title>
  <dc:creator>第一PPT</dc:creator>
  <cp:keywords>www.1ppt.com</cp:keywords>
  <dc:description>www.1ppt.com</dc:description>
  <cp:lastModifiedBy>Windows User</cp:lastModifiedBy>
  <cp:revision>26</cp:revision>
  <dcterms:created xsi:type="dcterms:W3CDTF">2017-04-26T03:39:34Z</dcterms:created>
  <dcterms:modified xsi:type="dcterms:W3CDTF">2019-01-24T15:32:15Z</dcterms:modified>
</cp:coreProperties>
</file>