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5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5" r:id="rId2"/>
  </p:sldMasterIdLst>
  <p:notesMasterIdLst>
    <p:notesMasterId r:id="rId26"/>
  </p:notesMasterIdLst>
  <p:handoutMasterIdLst>
    <p:handoutMasterId r:id="rId27"/>
  </p:handoutMasterIdLst>
  <p:sldIdLst>
    <p:sldId id="3130" r:id="rId3"/>
    <p:sldId id="3132" r:id="rId4"/>
    <p:sldId id="3133" r:id="rId5"/>
    <p:sldId id="3112" r:id="rId6"/>
    <p:sldId id="3110" r:id="rId7"/>
    <p:sldId id="3115" r:id="rId8"/>
    <p:sldId id="3117" r:id="rId9"/>
    <p:sldId id="3134" r:id="rId10"/>
    <p:sldId id="3111" r:id="rId11"/>
    <p:sldId id="3104" r:id="rId12"/>
    <p:sldId id="3107" r:id="rId13"/>
    <p:sldId id="3108" r:id="rId14"/>
    <p:sldId id="3135" r:id="rId15"/>
    <p:sldId id="3109" r:id="rId16"/>
    <p:sldId id="3105" r:id="rId17"/>
    <p:sldId id="3106" r:id="rId18"/>
    <p:sldId id="3113" r:id="rId19"/>
    <p:sldId id="3136" r:id="rId20"/>
    <p:sldId id="3114" r:id="rId21"/>
    <p:sldId id="3103" r:id="rId22"/>
    <p:sldId id="3116" r:id="rId23"/>
    <p:sldId id="3137" r:id="rId24"/>
    <p:sldId id="313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6C"/>
    <a:srgbClr val="4492A3"/>
    <a:srgbClr val="004962"/>
    <a:srgbClr val="067BEC"/>
    <a:srgbClr val="F3C5BE"/>
    <a:srgbClr val="60AEA9"/>
    <a:srgbClr val="00B369"/>
    <a:srgbClr val="1A8CE1"/>
    <a:srgbClr val="FFFFFF"/>
    <a:srgbClr val="A783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A3B-40C6-9199-3A9F2774D14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A3B-40C6-9199-3A9F2774D146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A3B-40C6-9199-3A9F2774D146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A3B-40C6-9199-3A9F2774D146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A3B-40C6-9199-3A9F2774D146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A3B-40C6-9199-3A9F2774D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126-4BD7-8AC2-F911BD9DF0E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126-4BD7-8AC2-F911BD9DF0E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126-4BD7-8AC2-F911BD9DF0E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126-4BD7-8AC2-F911BD9DF0E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126-4BD7-8AC2-F911BD9DF0E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126-4BD7-8AC2-F911BD9DF0E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126-4BD7-8AC2-F911BD9DF0E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9126-4BD7-8AC2-F911BD9DF0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9F6-4E67-A36B-67C3D55481A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9F6-4E67-A36B-67C3D55481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9F6-4E67-A36B-67C3D55481A1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9F6-4E67-A36B-67C3D55481A1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9F6-4E67-A36B-67C3D55481A1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9F6-4E67-A36B-67C3D55481A1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9F6-4E67-A36B-67C3D55481A1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9F6-4E67-A36B-67C3D55481A1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89F6-4E67-A36B-67C3D5548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B7-498B-BBA6-FD70623FB02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B7-498B-BBA6-FD70623FB02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B7-498B-BBA6-FD70623FB02C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B7-498B-BBA6-FD70623FB02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1B7-498B-BBA6-FD70623FB0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DE53-4F46-8255-DC6DD1426593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DE53-4F46-8255-DC6DD1426593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DE53-4F46-8255-DC6DD1426593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DE53-4F46-8255-DC6DD14265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299200"/>
        <c:axId val="43300736"/>
      </c:areaChart>
      <c:catAx>
        <c:axId val="4329920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43300736"/>
        <c:crosses val="autoZero"/>
        <c:auto val="1"/>
        <c:lblAlgn val="ctr"/>
        <c:lblOffset val="100"/>
        <c:noMultiLvlLbl val="1"/>
      </c:catAx>
      <c:valAx>
        <c:axId val="433007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4329920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2019/1/21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1693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4383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2564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2997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7360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3152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324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9917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1067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0471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622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3007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 typeface="Arial" charset="0"/>
              <a:buNone/>
            </a:pPr>
            <a:fld id="{CEDA688F-47F3-434D-A3A7-906655BCDF8A}" type="slidenum">
              <a:rPr lang="zh-CN" altLang="en-US" sz="1200">
                <a:latin typeface="Calibri" pitchFamily="34" charset="0"/>
              </a:rPr>
              <a:pPr algn="r">
                <a:buFont typeface="Arial" charset="0"/>
                <a:buNone/>
              </a:pPr>
              <a:t>20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830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3597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589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019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058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598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392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057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3245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256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>
              <a:alphaModFix amt="27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rgbClr val="00506C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854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786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849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065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53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0783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306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137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250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80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856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106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445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73397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alphaModFix amt="27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162014" y="1901372"/>
            <a:ext cx="8534722" cy="3352800"/>
          </a:xfrm>
          <a:prstGeom prst="rect">
            <a:avLst/>
          </a:prstGeom>
          <a:solidFill>
            <a:srgbClr val="00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0" y="2133599"/>
            <a:ext cx="12858750" cy="2757715"/>
          </a:xfrm>
          <a:custGeom>
            <a:avLst/>
            <a:gdLst>
              <a:gd name="connsiteX0" fmla="*/ 0 w 9144000"/>
              <a:gd name="connsiteY0" fmla="*/ 0 h 2757715"/>
              <a:gd name="connsiteX1" fmla="*/ 4308857 w 9144000"/>
              <a:gd name="connsiteY1" fmla="*/ 0 h 2757715"/>
              <a:gd name="connsiteX2" fmla="*/ 4572000 w 9144000"/>
              <a:gd name="connsiteY2" fmla="*/ 319314 h 2757715"/>
              <a:gd name="connsiteX3" fmla="*/ 4835144 w 9144000"/>
              <a:gd name="connsiteY3" fmla="*/ 0 h 2757715"/>
              <a:gd name="connsiteX4" fmla="*/ 9144000 w 9144000"/>
              <a:gd name="connsiteY4" fmla="*/ 0 h 2757715"/>
              <a:gd name="connsiteX5" fmla="*/ 9144000 w 9144000"/>
              <a:gd name="connsiteY5" fmla="*/ 2757715 h 2757715"/>
              <a:gd name="connsiteX6" fmla="*/ 0 w 9144000"/>
              <a:gd name="connsiteY6" fmla="*/ 2757715 h 275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2757715">
                <a:moveTo>
                  <a:pt x="0" y="0"/>
                </a:moveTo>
                <a:lnTo>
                  <a:pt x="4308857" y="0"/>
                </a:lnTo>
                <a:lnTo>
                  <a:pt x="4572000" y="319314"/>
                </a:lnTo>
                <a:lnTo>
                  <a:pt x="4835144" y="0"/>
                </a:lnTo>
                <a:lnTo>
                  <a:pt x="9144000" y="0"/>
                </a:lnTo>
                <a:lnTo>
                  <a:pt x="9144000" y="2757715"/>
                </a:lnTo>
                <a:lnTo>
                  <a:pt x="0" y="27577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939800" sx="95000" sy="95000" algn="ctr" rotWithShape="0">
              <a:prstClr val="black">
                <a:alpha val="5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6"/>
          <p:cNvSpPr txBox="1"/>
          <p:nvPr/>
        </p:nvSpPr>
        <p:spPr>
          <a:xfrm>
            <a:off x="3912684" y="4336405"/>
            <a:ext cx="5033383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年终总结 新年计划 述职报告 工作汇报</a:t>
            </a: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756967" y="3652242"/>
            <a:ext cx="7560840" cy="61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 Fan beautiful </a:t>
            </a:r>
            <a:r>
              <a:rPr lang="en-US" altLang="zh-CN" sz="12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2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2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2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2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2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bouquet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2278583" y="2364894"/>
            <a:ext cx="847127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000" cap="all" dirty="0">
                <a:solidFill>
                  <a:srgbClr val="00506C"/>
                </a:solidFill>
                <a:latin typeface="造字工房明黑（非商用）常规体" pitchFamily="2" charset="-122"/>
                <a:ea typeface="造字工房明黑（非商用）常规体" pitchFamily="2" charset="-122"/>
                <a:cs typeface="Arial" panose="020B0604020202020204" pitchFamily="34" charset="0"/>
              </a:rPr>
              <a:t>通</a:t>
            </a:r>
            <a:r>
              <a:rPr lang="zh-CN" altLang="en-US" sz="8000" cap="all" dirty="0" smtClean="0">
                <a:solidFill>
                  <a:srgbClr val="00506C"/>
                </a:solidFill>
                <a:latin typeface="造字工房明黑（非商用）常规体" pitchFamily="2" charset="-122"/>
                <a:ea typeface="造字工房明黑（非商用）常规体" pitchFamily="2" charset="-122"/>
                <a:cs typeface="Arial" panose="020B0604020202020204" pitchFamily="34" charset="0"/>
              </a:rPr>
              <a:t>用商务</a:t>
            </a:r>
            <a:r>
              <a:rPr lang="en-US" altLang="zh-CN" sz="8000" cap="all" dirty="0" smtClean="0">
                <a:solidFill>
                  <a:srgbClr val="00506C"/>
                </a:solidFill>
                <a:latin typeface="造字工房明黑（非商用）常规体" pitchFamily="2" charset="-122"/>
                <a:ea typeface="造字工房明黑（非商用）常规体" pitchFamily="2" charset="-122"/>
                <a:cs typeface="Arial" panose="020B0604020202020204" pitchFamily="34" charset="0"/>
              </a:rPr>
              <a:t>PPT</a:t>
            </a:r>
            <a:r>
              <a:rPr lang="zh-CN" altLang="en-US" sz="8000" cap="all" dirty="0" smtClean="0">
                <a:solidFill>
                  <a:srgbClr val="00506C"/>
                </a:solidFill>
                <a:latin typeface="造字工房明黑（非商用）常规体" pitchFamily="2" charset="-122"/>
                <a:ea typeface="造字工房明黑（非商用）常规体" pitchFamily="2" charset="-122"/>
                <a:cs typeface="Arial" panose="020B0604020202020204" pitchFamily="34" charset="0"/>
              </a:rPr>
              <a:t>模板</a:t>
            </a:r>
            <a:endParaRPr lang="zh-CN" altLang="en-US" sz="8000" cap="all" dirty="0">
              <a:solidFill>
                <a:srgbClr val="00506C"/>
              </a:solidFill>
              <a:latin typeface="造字工房明黑（非商用）常规体" pitchFamily="2" charset="-122"/>
              <a:ea typeface="造字工房明黑（非商用）常规体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82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8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3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/>
      <p:bldP spid="13" grpId="0"/>
      <p:bldP spid="13" grpId="1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817453" y="1199980"/>
            <a:ext cx="11217889" cy="4045517"/>
          </a:xfrm>
          <a:custGeom>
            <a:avLst/>
            <a:gdLst>
              <a:gd name="connsiteX0" fmla="*/ 8105493 w 11217889"/>
              <a:gd name="connsiteY0" fmla="*/ 9081 h 4045517"/>
              <a:gd name="connsiteX1" fmla="*/ 10717751 w 11217889"/>
              <a:gd name="connsiteY1" fmla="*/ 9081 h 4045517"/>
              <a:gd name="connsiteX2" fmla="*/ 11217889 w 11217889"/>
              <a:gd name="connsiteY2" fmla="*/ 4045517 h 4045517"/>
              <a:gd name="connsiteX3" fmla="*/ 8605631 w 11217889"/>
              <a:gd name="connsiteY3" fmla="*/ 4045517 h 4045517"/>
              <a:gd name="connsiteX4" fmla="*/ 2701831 w 11217889"/>
              <a:gd name="connsiteY4" fmla="*/ 0 h 4045517"/>
              <a:gd name="connsiteX5" fmla="*/ 5314088 w 11217889"/>
              <a:gd name="connsiteY5" fmla="*/ 0 h 4045517"/>
              <a:gd name="connsiteX6" fmla="*/ 5814226 w 11217889"/>
              <a:gd name="connsiteY6" fmla="*/ 4036436 h 4045517"/>
              <a:gd name="connsiteX7" fmla="*/ 3201968 w 11217889"/>
              <a:gd name="connsiteY7" fmla="*/ 4036436 h 4045517"/>
              <a:gd name="connsiteX8" fmla="*/ 0 w 11217889"/>
              <a:gd name="connsiteY8" fmla="*/ 0 h 4045517"/>
              <a:gd name="connsiteX9" fmla="*/ 2612259 w 11217889"/>
              <a:gd name="connsiteY9" fmla="*/ 0 h 4045517"/>
              <a:gd name="connsiteX10" fmla="*/ 3112397 w 11217889"/>
              <a:gd name="connsiteY10" fmla="*/ 4036436 h 4045517"/>
              <a:gd name="connsiteX11" fmla="*/ 500138 w 11217889"/>
              <a:gd name="connsiteY11" fmla="*/ 4036436 h 4045517"/>
              <a:gd name="connsiteX12" fmla="*/ 5403660 w 11217889"/>
              <a:gd name="connsiteY12" fmla="*/ 0 h 4045517"/>
              <a:gd name="connsiteX13" fmla="*/ 8015918 w 11217889"/>
              <a:gd name="connsiteY13" fmla="*/ 0 h 4045517"/>
              <a:gd name="connsiteX14" fmla="*/ 8516056 w 11217889"/>
              <a:gd name="connsiteY14" fmla="*/ 4036436 h 4045517"/>
              <a:gd name="connsiteX15" fmla="*/ 5903798 w 11217889"/>
              <a:gd name="connsiteY15" fmla="*/ 4036436 h 40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17889" h="4045517">
                <a:moveTo>
                  <a:pt x="8105493" y="9081"/>
                </a:moveTo>
                <a:lnTo>
                  <a:pt x="10717751" y="9081"/>
                </a:lnTo>
                <a:lnTo>
                  <a:pt x="11217889" y="4045517"/>
                </a:lnTo>
                <a:lnTo>
                  <a:pt x="8605631" y="4045517"/>
                </a:lnTo>
                <a:close/>
                <a:moveTo>
                  <a:pt x="2701831" y="0"/>
                </a:moveTo>
                <a:lnTo>
                  <a:pt x="5314088" y="0"/>
                </a:lnTo>
                <a:lnTo>
                  <a:pt x="5814226" y="4036436"/>
                </a:lnTo>
                <a:lnTo>
                  <a:pt x="3201968" y="4036436"/>
                </a:lnTo>
                <a:close/>
                <a:moveTo>
                  <a:pt x="0" y="0"/>
                </a:moveTo>
                <a:lnTo>
                  <a:pt x="2612259" y="0"/>
                </a:lnTo>
                <a:lnTo>
                  <a:pt x="3112397" y="4036436"/>
                </a:lnTo>
                <a:lnTo>
                  <a:pt x="500138" y="4036436"/>
                </a:lnTo>
                <a:close/>
                <a:moveTo>
                  <a:pt x="5403660" y="0"/>
                </a:moveTo>
                <a:lnTo>
                  <a:pt x="8015918" y="0"/>
                </a:lnTo>
                <a:lnTo>
                  <a:pt x="8516056" y="4036436"/>
                </a:lnTo>
                <a:lnTo>
                  <a:pt x="5903798" y="40364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MH_Text_1"/>
          <p:cNvSpPr txBox="1"/>
          <p:nvPr/>
        </p:nvSpPr>
        <p:spPr>
          <a:xfrm>
            <a:off x="1460823" y="6230912"/>
            <a:ext cx="10440665" cy="553765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60824" y="5902285"/>
            <a:ext cx="187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15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52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62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alphaModFix amt="27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162014" y="1901372"/>
            <a:ext cx="8534722" cy="3352800"/>
          </a:xfrm>
          <a:prstGeom prst="rect">
            <a:avLst/>
          </a:prstGeom>
          <a:solidFill>
            <a:srgbClr val="00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0" y="2133599"/>
            <a:ext cx="12858750" cy="2757715"/>
          </a:xfrm>
          <a:custGeom>
            <a:avLst/>
            <a:gdLst>
              <a:gd name="connsiteX0" fmla="*/ 0 w 9144000"/>
              <a:gd name="connsiteY0" fmla="*/ 0 h 2757715"/>
              <a:gd name="connsiteX1" fmla="*/ 4308857 w 9144000"/>
              <a:gd name="connsiteY1" fmla="*/ 0 h 2757715"/>
              <a:gd name="connsiteX2" fmla="*/ 4572000 w 9144000"/>
              <a:gd name="connsiteY2" fmla="*/ 319314 h 2757715"/>
              <a:gd name="connsiteX3" fmla="*/ 4835144 w 9144000"/>
              <a:gd name="connsiteY3" fmla="*/ 0 h 2757715"/>
              <a:gd name="connsiteX4" fmla="*/ 9144000 w 9144000"/>
              <a:gd name="connsiteY4" fmla="*/ 0 h 2757715"/>
              <a:gd name="connsiteX5" fmla="*/ 9144000 w 9144000"/>
              <a:gd name="connsiteY5" fmla="*/ 2757715 h 2757715"/>
              <a:gd name="connsiteX6" fmla="*/ 0 w 9144000"/>
              <a:gd name="connsiteY6" fmla="*/ 2757715 h 275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2757715">
                <a:moveTo>
                  <a:pt x="0" y="0"/>
                </a:moveTo>
                <a:lnTo>
                  <a:pt x="4308857" y="0"/>
                </a:lnTo>
                <a:lnTo>
                  <a:pt x="4572000" y="319314"/>
                </a:lnTo>
                <a:lnTo>
                  <a:pt x="4835144" y="0"/>
                </a:lnTo>
                <a:lnTo>
                  <a:pt x="9144000" y="0"/>
                </a:lnTo>
                <a:lnTo>
                  <a:pt x="9144000" y="2757715"/>
                </a:lnTo>
                <a:lnTo>
                  <a:pt x="0" y="27577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939800" sx="95000" sy="95000" algn="ctr" rotWithShape="0">
              <a:prstClr val="black">
                <a:alpha val="5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2" name="椭圆 11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rgbClr val="00506C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7634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0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54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8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47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alphaModFix amt="27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162014" y="1901372"/>
            <a:ext cx="8534722" cy="3352800"/>
          </a:xfrm>
          <a:prstGeom prst="rect">
            <a:avLst/>
          </a:prstGeom>
          <a:solidFill>
            <a:srgbClr val="00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0" y="2133599"/>
            <a:ext cx="12858750" cy="2757715"/>
          </a:xfrm>
          <a:custGeom>
            <a:avLst/>
            <a:gdLst>
              <a:gd name="connsiteX0" fmla="*/ 0 w 9144000"/>
              <a:gd name="connsiteY0" fmla="*/ 0 h 2757715"/>
              <a:gd name="connsiteX1" fmla="*/ 4308857 w 9144000"/>
              <a:gd name="connsiteY1" fmla="*/ 0 h 2757715"/>
              <a:gd name="connsiteX2" fmla="*/ 4572000 w 9144000"/>
              <a:gd name="connsiteY2" fmla="*/ 319314 h 2757715"/>
              <a:gd name="connsiteX3" fmla="*/ 4835144 w 9144000"/>
              <a:gd name="connsiteY3" fmla="*/ 0 h 2757715"/>
              <a:gd name="connsiteX4" fmla="*/ 9144000 w 9144000"/>
              <a:gd name="connsiteY4" fmla="*/ 0 h 2757715"/>
              <a:gd name="connsiteX5" fmla="*/ 9144000 w 9144000"/>
              <a:gd name="connsiteY5" fmla="*/ 2757715 h 2757715"/>
              <a:gd name="connsiteX6" fmla="*/ 0 w 9144000"/>
              <a:gd name="connsiteY6" fmla="*/ 2757715 h 275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2757715">
                <a:moveTo>
                  <a:pt x="0" y="0"/>
                </a:moveTo>
                <a:lnTo>
                  <a:pt x="4308857" y="0"/>
                </a:lnTo>
                <a:lnTo>
                  <a:pt x="4572000" y="319314"/>
                </a:lnTo>
                <a:lnTo>
                  <a:pt x="4835144" y="0"/>
                </a:lnTo>
                <a:lnTo>
                  <a:pt x="9144000" y="0"/>
                </a:lnTo>
                <a:lnTo>
                  <a:pt x="9144000" y="2757715"/>
                </a:lnTo>
                <a:lnTo>
                  <a:pt x="0" y="27577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939800" sx="95000" sy="95000" algn="ctr" rotWithShape="0">
              <a:prstClr val="black">
                <a:alpha val="5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2" name="椭圆 11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rgbClr val="00506C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3253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9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alphaModFix amt="27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96900" y="1901371"/>
            <a:ext cx="11449050" cy="5099329"/>
          </a:xfrm>
          <a:prstGeom prst="rect">
            <a:avLst/>
          </a:prstGeom>
          <a:solidFill>
            <a:srgbClr val="00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0" y="2133599"/>
            <a:ext cx="12858750" cy="4867102"/>
          </a:xfrm>
          <a:custGeom>
            <a:avLst/>
            <a:gdLst>
              <a:gd name="connsiteX0" fmla="*/ 0 w 9144000"/>
              <a:gd name="connsiteY0" fmla="*/ 0 h 2757715"/>
              <a:gd name="connsiteX1" fmla="*/ 4308857 w 9144000"/>
              <a:gd name="connsiteY1" fmla="*/ 0 h 2757715"/>
              <a:gd name="connsiteX2" fmla="*/ 4572000 w 9144000"/>
              <a:gd name="connsiteY2" fmla="*/ 319314 h 2757715"/>
              <a:gd name="connsiteX3" fmla="*/ 4835144 w 9144000"/>
              <a:gd name="connsiteY3" fmla="*/ 0 h 2757715"/>
              <a:gd name="connsiteX4" fmla="*/ 9144000 w 9144000"/>
              <a:gd name="connsiteY4" fmla="*/ 0 h 2757715"/>
              <a:gd name="connsiteX5" fmla="*/ 9144000 w 9144000"/>
              <a:gd name="connsiteY5" fmla="*/ 2757715 h 2757715"/>
              <a:gd name="connsiteX6" fmla="*/ 0 w 9144000"/>
              <a:gd name="connsiteY6" fmla="*/ 2757715 h 275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2757715">
                <a:moveTo>
                  <a:pt x="0" y="0"/>
                </a:moveTo>
                <a:lnTo>
                  <a:pt x="4308857" y="0"/>
                </a:lnTo>
                <a:lnTo>
                  <a:pt x="4572000" y="319314"/>
                </a:lnTo>
                <a:lnTo>
                  <a:pt x="4835144" y="0"/>
                </a:lnTo>
                <a:lnTo>
                  <a:pt x="9144000" y="0"/>
                </a:lnTo>
                <a:lnTo>
                  <a:pt x="9144000" y="2757715"/>
                </a:lnTo>
                <a:lnTo>
                  <a:pt x="0" y="27577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939800" sx="95000" sy="95000" algn="ctr" rotWithShape="0">
              <a:prstClr val="black">
                <a:alpha val="5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645399" y="2392189"/>
            <a:ext cx="830312" cy="8303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23"/>
          <p:cNvSpPr txBox="1"/>
          <p:nvPr/>
        </p:nvSpPr>
        <p:spPr>
          <a:xfrm>
            <a:off x="7909243" y="2794067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24"/>
          <p:cNvSpPr txBox="1"/>
          <p:nvPr/>
        </p:nvSpPr>
        <p:spPr>
          <a:xfrm>
            <a:off x="7909244" y="2544018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6" name="椭圆 15"/>
          <p:cNvSpPr/>
          <p:nvPr/>
        </p:nvSpPr>
        <p:spPr>
          <a:xfrm>
            <a:off x="6645399" y="3584737"/>
            <a:ext cx="830312" cy="8303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7909243" y="3986615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24"/>
          <p:cNvSpPr txBox="1"/>
          <p:nvPr/>
        </p:nvSpPr>
        <p:spPr>
          <a:xfrm>
            <a:off x="7909244" y="3736566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6645399" y="4767348"/>
            <a:ext cx="830312" cy="8303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7909243" y="5169226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7909244" y="491917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2" name="椭圆 21"/>
          <p:cNvSpPr/>
          <p:nvPr/>
        </p:nvSpPr>
        <p:spPr>
          <a:xfrm>
            <a:off x="6645399" y="5999648"/>
            <a:ext cx="830312" cy="8303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7909243" y="6401526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7909244" y="615147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2611308" y="4606269"/>
            <a:ext cx="1313018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4400" dirty="0">
                <a:solidFill>
                  <a:schemeClr val="accent2"/>
                </a:solidFill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26" name="矩形 25"/>
          <p:cNvSpPr/>
          <p:nvPr/>
        </p:nvSpPr>
        <p:spPr>
          <a:xfrm>
            <a:off x="2202593" y="3986615"/>
            <a:ext cx="2130450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4400" dirty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lang="zh-CN" altLang="en-US" sz="4400" dirty="0">
              <a:solidFill>
                <a:schemeClr val="accent2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18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5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50"/>
                            </p:stCondLst>
                            <p:childTnLst>
                              <p:par>
                                <p:cTn id="3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65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50"/>
                            </p:stCondLst>
                            <p:childTnLst>
                              <p:par>
                                <p:cTn id="4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65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150"/>
                            </p:stCondLst>
                            <p:childTnLst>
                              <p:par>
                                <p:cTn id="6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65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150"/>
                            </p:stCondLst>
                            <p:childTnLst>
                              <p:par>
                                <p:cTn id="7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2" grpId="0"/>
      <p:bldP spid="15" grpId="0"/>
      <p:bldP spid="16" grpId="0" animBg="1"/>
      <p:bldP spid="17" grpId="0"/>
      <p:bldP spid="18" grpId="0"/>
      <p:bldP spid="19" grpId="0" animBg="1"/>
      <p:bldP spid="20" grpId="0"/>
      <p:bldP spid="21" grpId="0"/>
      <p:bldP spid="22" grpId="0" animBg="1"/>
      <p:bldP spid="23" grpId="0"/>
      <p:bldP spid="24" grpId="0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任意多边形 17"/>
          <p:cNvSpPr>
            <a:spLocks/>
          </p:cNvSpPr>
          <p:nvPr/>
        </p:nvSpPr>
        <p:spPr bwMode="auto">
          <a:xfrm>
            <a:off x="3095426" y="0"/>
            <a:ext cx="5997072" cy="6425674"/>
          </a:xfrm>
          <a:custGeom>
            <a:avLst/>
            <a:gdLst>
              <a:gd name="T0" fmla="*/ 0 w 1641135"/>
              <a:gd name="T1" fmla="*/ 0 h 1714500"/>
              <a:gd name="T2" fmla="*/ 236550717 w 1641135"/>
              <a:gd name="T3" fmla="*/ 0 h 1714500"/>
              <a:gd name="T4" fmla="*/ 213100770 w 1641135"/>
              <a:gd name="T5" fmla="*/ 273440078 h 1714500"/>
              <a:gd name="T6" fmla="*/ 0 w 1641135"/>
              <a:gd name="T7" fmla="*/ 0 h 1714500"/>
              <a:gd name="T8" fmla="*/ 0 60000 65536"/>
              <a:gd name="T9" fmla="*/ 0 60000 65536"/>
              <a:gd name="T10" fmla="*/ 0 60000 65536"/>
              <a:gd name="T11" fmla="*/ 0 60000 65536"/>
              <a:gd name="T12" fmla="*/ 0 w 1641135"/>
              <a:gd name="T13" fmla="*/ 0 h 1714500"/>
              <a:gd name="T14" fmla="*/ 1641135 w 1641135"/>
              <a:gd name="T15" fmla="*/ 1714500 h 1714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1135" h="1714500">
                <a:moveTo>
                  <a:pt x="0" y="0"/>
                </a:moveTo>
                <a:lnTo>
                  <a:pt x="1641135" y="0"/>
                </a:lnTo>
                <a:lnTo>
                  <a:pt x="1478445" y="1714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5778" name="任意多边形 12"/>
          <p:cNvSpPr>
            <a:spLocks/>
          </p:cNvSpPr>
          <p:nvPr/>
        </p:nvSpPr>
        <p:spPr bwMode="auto">
          <a:xfrm>
            <a:off x="5303928" y="0"/>
            <a:ext cx="7554822" cy="7232650"/>
          </a:xfrm>
          <a:custGeom>
            <a:avLst/>
            <a:gdLst>
              <a:gd name="T0" fmla="*/ 3457570 w 7144661"/>
              <a:gd name="T1" fmla="*/ 0 h 6858000"/>
              <a:gd name="T2" fmla="*/ 7147365 w 7144661"/>
              <a:gd name="T3" fmla="*/ 0 h 6858000"/>
              <a:gd name="T4" fmla="*/ 7147365 w 7144661"/>
              <a:gd name="T5" fmla="*/ 6858000 h 6858000"/>
              <a:gd name="T6" fmla="*/ 0 w 7144661"/>
              <a:gd name="T7" fmla="*/ 6858000 h 6858000"/>
              <a:gd name="T8" fmla="*/ 3457570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4661"/>
              <a:gd name="T16" fmla="*/ 0 h 6858000"/>
              <a:gd name="T17" fmla="*/ 7144661 w 714466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2458" y="4783108"/>
            <a:ext cx="4988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2800" y="4624437"/>
            <a:ext cx="4752528" cy="82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967" y="4223797"/>
            <a:ext cx="16913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10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flip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 animBg="1"/>
      <p:bldP spid="75778" grpId="0" animBg="1"/>
      <p:bldP spid="5" grpId="0"/>
      <p:bldP spid="6" grpId="0" animBg="1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8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alphaModFix amt="27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162014" y="1901372"/>
            <a:ext cx="8534722" cy="3352800"/>
          </a:xfrm>
          <a:prstGeom prst="rect">
            <a:avLst/>
          </a:prstGeom>
          <a:solidFill>
            <a:srgbClr val="00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0" y="2133599"/>
            <a:ext cx="12858750" cy="2757715"/>
          </a:xfrm>
          <a:custGeom>
            <a:avLst/>
            <a:gdLst>
              <a:gd name="connsiteX0" fmla="*/ 0 w 9144000"/>
              <a:gd name="connsiteY0" fmla="*/ 0 h 2757715"/>
              <a:gd name="connsiteX1" fmla="*/ 4308857 w 9144000"/>
              <a:gd name="connsiteY1" fmla="*/ 0 h 2757715"/>
              <a:gd name="connsiteX2" fmla="*/ 4572000 w 9144000"/>
              <a:gd name="connsiteY2" fmla="*/ 319314 h 2757715"/>
              <a:gd name="connsiteX3" fmla="*/ 4835144 w 9144000"/>
              <a:gd name="connsiteY3" fmla="*/ 0 h 2757715"/>
              <a:gd name="connsiteX4" fmla="*/ 9144000 w 9144000"/>
              <a:gd name="connsiteY4" fmla="*/ 0 h 2757715"/>
              <a:gd name="connsiteX5" fmla="*/ 9144000 w 9144000"/>
              <a:gd name="connsiteY5" fmla="*/ 2757715 h 2757715"/>
              <a:gd name="connsiteX6" fmla="*/ 0 w 9144000"/>
              <a:gd name="connsiteY6" fmla="*/ 2757715 h 275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2757715">
                <a:moveTo>
                  <a:pt x="0" y="0"/>
                </a:moveTo>
                <a:lnTo>
                  <a:pt x="4308857" y="0"/>
                </a:lnTo>
                <a:lnTo>
                  <a:pt x="4572000" y="319314"/>
                </a:lnTo>
                <a:lnTo>
                  <a:pt x="4835144" y="0"/>
                </a:lnTo>
                <a:lnTo>
                  <a:pt x="9144000" y="0"/>
                </a:lnTo>
                <a:lnTo>
                  <a:pt x="9144000" y="2757715"/>
                </a:lnTo>
                <a:lnTo>
                  <a:pt x="0" y="27577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939800" sx="95000" sy="95000" algn="ctr" rotWithShape="0">
              <a:prstClr val="black">
                <a:alpha val="5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6"/>
          <p:cNvSpPr txBox="1"/>
          <p:nvPr/>
        </p:nvSpPr>
        <p:spPr>
          <a:xfrm>
            <a:off x="3912684" y="4170201"/>
            <a:ext cx="503338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姓名：李子木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     </a:t>
            </a: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导师：李子木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828975" y="3613219"/>
            <a:ext cx="705678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bouquet</a:t>
            </a:r>
            <a:endParaRPr lang="zh-CN" altLang="en-US" sz="11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2193739" y="2480501"/>
            <a:ext cx="84712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cap="all" dirty="0" smtClean="0">
                <a:solidFill>
                  <a:srgbClr val="00506C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7200" cap="all" dirty="0">
              <a:solidFill>
                <a:srgbClr val="00506C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22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75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/>
      <p:bldP spid="13" grpId="0"/>
      <p:bldP spid="13" grpId="1"/>
      <p:bldP spid="14" grpId="0"/>
      <p:bldP spid="1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928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alphaModFix amt="27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162014" y="1901372"/>
            <a:ext cx="8534722" cy="3352800"/>
          </a:xfrm>
          <a:prstGeom prst="rect">
            <a:avLst/>
          </a:prstGeom>
          <a:solidFill>
            <a:srgbClr val="00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0" y="2133599"/>
            <a:ext cx="12858750" cy="2757715"/>
          </a:xfrm>
          <a:custGeom>
            <a:avLst/>
            <a:gdLst>
              <a:gd name="connsiteX0" fmla="*/ 0 w 9144000"/>
              <a:gd name="connsiteY0" fmla="*/ 0 h 2757715"/>
              <a:gd name="connsiteX1" fmla="*/ 4308857 w 9144000"/>
              <a:gd name="connsiteY1" fmla="*/ 0 h 2757715"/>
              <a:gd name="connsiteX2" fmla="*/ 4572000 w 9144000"/>
              <a:gd name="connsiteY2" fmla="*/ 319314 h 2757715"/>
              <a:gd name="connsiteX3" fmla="*/ 4835144 w 9144000"/>
              <a:gd name="connsiteY3" fmla="*/ 0 h 2757715"/>
              <a:gd name="connsiteX4" fmla="*/ 9144000 w 9144000"/>
              <a:gd name="connsiteY4" fmla="*/ 0 h 2757715"/>
              <a:gd name="connsiteX5" fmla="*/ 9144000 w 9144000"/>
              <a:gd name="connsiteY5" fmla="*/ 2757715 h 2757715"/>
              <a:gd name="connsiteX6" fmla="*/ 0 w 9144000"/>
              <a:gd name="connsiteY6" fmla="*/ 2757715 h 275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2757715">
                <a:moveTo>
                  <a:pt x="0" y="0"/>
                </a:moveTo>
                <a:lnTo>
                  <a:pt x="4308857" y="0"/>
                </a:lnTo>
                <a:lnTo>
                  <a:pt x="4572000" y="319314"/>
                </a:lnTo>
                <a:lnTo>
                  <a:pt x="4835144" y="0"/>
                </a:lnTo>
                <a:lnTo>
                  <a:pt x="9144000" y="0"/>
                </a:lnTo>
                <a:lnTo>
                  <a:pt x="9144000" y="2757715"/>
                </a:lnTo>
                <a:lnTo>
                  <a:pt x="0" y="27577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939800" sx="95000" sy="95000" algn="ctr" rotWithShape="0">
              <a:prstClr val="black">
                <a:alpha val="5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917395" y="3067893"/>
            <a:ext cx="815365" cy="812262"/>
            <a:chOff x="7009562" y="1639318"/>
            <a:chExt cx="773225" cy="770282"/>
          </a:xfrm>
        </p:grpSpPr>
        <p:sp>
          <p:nvSpPr>
            <p:cNvPr id="12" name="椭圆 11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009562" y="1703654"/>
              <a:ext cx="716209" cy="64160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rgbClr val="00506C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7058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26856" y="3993624"/>
            <a:ext cx="43922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US" sz="1400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4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7" y="1541333"/>
            <a:ext cx="0" cy="495460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77" y="1878528"/>
            <a:ext cx="980210" cy="204820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76" y="4863192"/>
            <a:ext cx="981941" cy="204820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76" y="3253894"/>
            <a:ext cx="981941" cy="204820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65551" y="1817792"/>
            <a:ext cx="684803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992" y="3192811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992" y="4812879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4657" y="2138535"/>
            <a:ext cx="2561167" cy="831542"/>
            <a:chOff x="-158386" y="2124222"/>
            <a:chExt cx="4463257" cy="907922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4657" y="5210834"/>
            <a:ext cx="2562925" cy="831542"/>
            <a:chOff x="-159167" y="2124222"/>
            <a:chExt cx="4466319" cy="907922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769" y="3636455"/>
            <a:ext cx="2725120" cy="831540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423" y="2317574"/>
            <a:ext cx="3913520" cy="614460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99806" y="3815499"/>
            <a:ext cx="3913520" cy="614460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423" y="5389872"/>
            <a:ext cx="3913520" cy="614460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05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4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alphaModFix amt="27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162014" y="1901372"/>
            <a:ext cx="8534722" cy="3352800"/>
          </a:xfrm>
          <a:prstGeom prst="rect">
            <a:avLst/>
          </a:prstGeom>
          <a:solidFill>
            <a:srgbClr val="00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0" y="2133599"/>
            <a:ext cx="12858750" cy="2757715"/>
          </a:xfrm>
          <a:custGeom>
            <a:avLst/>
            <a:gdLst>
              <a:gd name="connsiteX0" fmla="*/ 0 w 9144000"/>
              <a:gd name="connsiteY0" fmla="*/ 0 h 2757715"/>
              <a:gd name="connsiteX1" fmla="*/ 4308857 w 9144000"/>
              <a:gd name="connsiteY1" fmla="*/ 0 h 2757715"/>
              <a:gd name="connsiteX2" fmla="*/ 4572000 w 9144000"/>
              <a:gd name="connsiteY2" fmla="*/ 319314 h 2757715"/>
              <a:gd name="connsiteX3" fmla="*/ 4835144 w 9144000"/>
              <a:gd name="connsiteY3" fmla="*/ 0 h 2757715"/>
              <a:gd name="connsiteX4" fmla="*/ 9144000 w 9144000"/>
              <a:gd name="connsiteY4" fmla="*/ 0 h 2757715"/>
              <a:gd name="connsiteX5" fmla="*/ 9144000 w 9144000"/>
              <a:gd name="connsiteY5" fmla="*/ 2757715 h 2757715"/>
              <a:gd name="connsiteX6" fmla="*/ 0 w 9144000"/>
              <a:gd name="connsiteY6" fmla="*/ 2757715 h 275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2757715">
                <a:moveTo>
                  <a:pt x="0" y="0"/>
                </a:moveTo>
                <a:lnTo>
                  <a:pt x="4308857" y="0"/>
                </a:lnTo>
                <a:lnTo>
                  <a:pt x="4572000" y="319314"/>
                </a:lnTo>
                <a:lnTo>
                  <a:pt x="4835144" y="0"/>
                </a:lnTo>
                <a:lnTo>
                  <a:pt x="9144000" y="0"/>
                </a:lnTo>
                <a:lnTo>
                  <a:pt x="9144000" y="2757715"/>
                </a:lnTo>
                <a:lnTo>
                  <a:pt x="0" y="27577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939800" sx="95000" sy="95000" algn="ctr" rotWithShape="0">
              <a:prstClr val="black">
                <a:alpha val="5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2" name="椭圆 11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rgbClr val="00506C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1088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文本框 6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81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45A9883-4B70-43E0-86D3-D66F2BF5E2D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151"/>
</p:tagLst>
</file>

<file path=ppt/theme/theme1.xml><?xml version="1.0" encoding="utf-8"?>
<a:theme xmlns:a="http://schemas.openxmlformats.org/drawingml/2006/main" name="第一PPT，www.1ppt.com">
  <a:themeElements>
    <a:clrScheme name="自定义 79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8B9F"/>
      </a:accent1>
      <a:accent2>
        <a:srgbClr val="003B56"/>
      </a:accent2>
      <a:accent3>
        <a:srgbClr val="348B9F"/>
      </a:accent3>
      <a:accent4>
        <a:srgbClr val="003B56"/>
      </a:accent4>
      <a:accent5>
        <a:srgbClr val="348B9F"/>
      </a:accent5>
      <a:accent6>
        <a:srgbClr val="003B56"/>
      </a:accent6>
      <a:hlink>
        <a:srgbClr val="348B9F"/>
      </a:hlink>
      <a:folHlink>
        <a:srgbClr val="003B5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2801</Words>
  <Application>Microsoft Office PowerPoint</Application>
  <PresentationFormat>自定义</PresentationFormat>
  <Paragraphs>230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</dc:title>
  <dc:creator/>
  <cp:keywords>www.1ppt.com</cp:keywords>
  <cp:lastModifiedBy/>
  <cp:revision>1</cp:revision>
  <dcterms:created xsi:type="dcterms:W3CDTF">2016-10-17T14:00:15Z</dcterms:created>
  <dcterms:modified xsi:type="dcterms:W3CDTF">2019-01-21T13:35:27Z</dcterms:modified>
</cp:coreProperties>
</file>